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emf" ContentType="image/x-emf"/>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7" r:id="rId4"/>
    <p:sldId id="281" r:id="rId5"/>
    <p:sldId id="258" r:id="rId6"/>
    <p:sldId id="307" r:id="rId7"/>
    <p:sldId id="308" r:id="rId8"/>
    <p:sldId id="309" r:id="rId9"/>
    <p:sldId id="310" r:id="rId10"/>
    <p:sldId id="311" r:id="rId11"/>
    <p:sldId id="303" r:id="rId12"/>
    <p:sldId id="312" r:id="rId13"/>
    <p:sldId id="313" r:id="rId14"/>
    <p:sldId id="314" r:id="rId15"/>
    <p:sldId id="315" r:id="rId16"/>
    <p:sldId id="320" r:id="rId17"/>
    <p:sldId id="316" r:id="rId18"/>
    <p:sldId id="262" r:id="rId19"/>
    <p:sldId id="318" r:id="rId20"/>
    <p:sldId id="319" r:id="rId21"/>
    <p:sldId id="317" r:id="rId22"/>
    <p:sldId id="304" r:id="rId23"/>
    <p:sldId id="326" r:id="rId24"/>
    <p:sldId id="321" r:id="rId25"/>
    <p:sldId id="323" r:id="rId26"/>
    <p:sldId id="324" r:id="rId27"/>
    <p:sldId id="271" r:id="rId28"/>
    <p:sldId id="270" r:id="rId29"/>
    <p:sldId id="273" r:id="rId30"/>
    <p:sldId id="259" r:id="rId31"/>
    <p:sldId id="325" r:id="rId32"/>
    <p:sldId id="322" r:id="rId33"/>
    <p:sldId id="305" r:id="rId34"/>
    <p:sldId id="327" r:id="rId35"/>
    <p:sldId id="328" r:id="rId36"/>
    <p:sldId id="260" r:id="rId37"/>
    <p:sldId id="266" r:id="rId38"/>
    <p:sldId id="267" r:id="rId39"/>
    <p:sldId id="329" r:id="rId40"/>
    <p:sldId id="275" r:id="rId41"/>
    <p:sldId id="330" r:id="rId42"/>
    <p:sldId id="331" r:id="rId43"/>
    <p:sldId id="306" r:id="rId44"/>
    <p:sldId id="332" r:id="rId45"/>
    <p:sldId id="333" r:id="rId46"/>
    <p:sldId id="334" r:id="rId47"/>
    <p:sldId id="335" r:id="rId48"/>
    <p:sldId id="261" r:id="rId49"/>
    <p:sldId id="264" r:id="rId50"/>
    <p:sldId id="265" r:id="rId51"/>
    <p:sldId id="301" r:id="rId52"/>
    <p:sldId id="278" r:id="rId53"/>
    <p:sldId id="357" r:id="rId54"/>
    <p:sldId id="404" r:id="rId55"/>
  </p:sldIdLst>
  <p:sldSz cx="9144000" cy="5143500" type="screen16x9"/>
  <p:notesSz cx="6858000" cy="9144000"/>
  <p:custDataLst>
    <p:tags r:id="rId5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7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autoAdjust="0"/>
    <p:restoredTop sz="94660"/>
  </p:normalViewPr>
  <p:slideViewPr>
    <p:cSldViewPr snapToGrid="0">
      <p:cViewPr varScale="1">
        <p:scale>
          <a:sx n="143" d="100"/>
          <a:sy n="143" d="100"/>
        </p:scale>
        <p:origin x="474" y="114"/>
      </p:cViewPr>
      <p:guideLst>
        <p:guide orient="horz" pos="1563"/>
        <p:guide pos="2863"/>
      </p:guideLst>
    </p:cSldViewPr>
  </p:slideViewPr>
  <p:notesTextViewPr>
    <p:cViewPr>
      <p:scale>
        <a:sx n="1" d="1"/>
        <a:sy n="1" d="1"/>
      </p:scale>
      <p:origin x="0" y="0"/>
    </p:cViewPr>
  </p:notesTextViewPr>
  <p:sorterViewPr>
    <p:cViewPr>
      <p:scale>
        <a:sx n="78" d="100"/>
        <a:sy n="78" d="100"/>
      </p:scale>
      <p:origin x="0" y="0"/>
    </p:cViewPr>
  </p:sorterViewPr>
  <p:notesViewPr>
    <p:cSldViewPr>
      <p:cViewPr>
        <p:scale>
          <a:sx n="1" d="100"/>
          <a:sy n="1" d="100"/>
        </p:scale>
        <p:origin x="0" y="0"/>
      </p:cViewPr>
    </p:cSldViewPr>
  </p:notesViewPr>
  <p:gridSpacing cx="72005" cy="72005"/>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tags" Target="tags/tag61.xml" /><Relationship Id="rId57" Type="http://schemas.openxmlformats.org/officeDocument/2006/relationships/presProps" Target="presProps.xml" /><Relationship Id="rId58" Type="http://schemas.openxmlformats.org/officeDocument/2006/relationships/viewProps" Target="viewProps.xml" /><Relationship Id="rId59" Type="http://schemas.openxmlformats.org/officeDocument/2006/relationships/theme" Target="theme/theme1.xml" /><Relationship Id="rId6" Type="http://schemas.openxmlformats.org/officeDocument/2006/relationships/slide" Target="slides/slide3.xml" /><Relationship Id="rId60" Type="http://schemas.openxmlformats.org/officeDocument/2006/relationships/tableStyles" Target="tableStyles.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AFE89-AE41-4E37-A77D-AE4C9C62FEC1}"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C6DE5-17AB-4FD1-8CB9-898D3B2A3EFC}"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51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52</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3C6DE5-17AB-4FD1-8CB9-898D3B2A3EFC}"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A9F5826-70FE-4A14-9C88-D5CE298AB55E}" type="datetime1">
              <a:rPr lang="zh-CN" altLang="en-US"/>
              <a:t/>
            </a:fld>
            <a:endParaRPr lang="zh-CN" altLang="en-US" sz="14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9F1E1D37-359E-4C8E-9675-4EA6A2801E0C}" type="slidenum">
              <a:rPr lang="zh-CN" altLang="en-US"/>
              <a:t/>
            </a:fld>
            <a:endParaRPr lang="zh-CN" altLang="en-US" sz="1400">
              <a:solidFill>
                <a:schemeClr val="tx1"/>
              </a:solidFill>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A91C448-E09E-4953-B55C-3012901C5991}" type="datetime1">
              <a:rPr lang="zh-CN" altLang="en-US"/>
              <a:t/>
            </a:fld>
            <a:endParaRPr lang="zh-CN" altLang="en-US" sz="14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FEBC311D-F462-41CF-A240-4F793534C93A}" type="slidenum">
              <a:rPr lang="zh-CN" altLang="en-US"/>
              <a:t/>
            </a:fld>
            <a:endParaRPr lang="zh-CN" altLang="en-US" sz="1400">
              <a:solidFill>
                <a:schemeClr val="tx1"/>
              </a:solidFill>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7847BF2-21E4-4D06-8D09-1D1D1532EC7A}" type="datetime1">
              <a:rPr lang="zh-CN" altLang="en-US"/>
              <a:t/>
            </a:fld>
            <a:endParaRPr lang="zh-CN" altLang="en-US" sz="14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C30C0201-8E9E-42C9-B2F8-753AD4D66666}" type="slidenum">
              <a:rPr lang="zh-CN" altLang="en-US"/>
              <a:t/>
            </a:fld>
            <a:endParaRPr lang="zh-CN" altLang="en-US" sz="1400">
              <a:solidFill>
                <a:schemeClr val="tx1"/>
              </a:solidFill>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48CC611-0C29-4807-8EA6-C17FE3550233}" type="datetime1">
              <a:rPr lang="zh-CN" altLang="en-US"/>
              <a:t/>
            </a:fld>
            <a:endParaRPr lang="zh-CN" altLang="en-US" sz="14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FE0C6F0-C873-47E9-9132-FD54772314C3}" type="slidenum">
              <a:rPr lang="zh-CN" altLang="en-US"/>
              <a:t/>
            </a:fld>
            <a:endParaRPr lang="zh-CN" altLang="en-US" sz="1400">
              <a:solidFill>
                <a:schemeClr val="tx1"/>
              </a:solidFill>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4E97956-745A-49F2-955A-612D6878B9B1}" type="datetime1">
              <a:rPr lang="zh-CN" altLang="en-US"/>
              <a:t/>
            </a:fld>
            <a:endParaRPr lang="zh-CN" altLang="en-US" sz="14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027022E9-F581-4070-9C6F-D18FBF62070F}" type="slidenum">
              <a:rPr lang="zh-CN" altLang="en-US"/>
              <a:t/>
            </a:fld>
            <a:endParaRPr lang="zh-CN" altLang="en-US" sz="1400">
              <a:solidFill>
                <a:schemeClr val="tx1"/>
              </a:solidFill>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F25C1E0-8C1A-4645-957A-1F2FAD0CA27F}" type="datetime1">
              <a:rPr lang="zh-CN" altLang="en-US"/>
              <a:t/>
            </a:fld>
            <a:endParaRPr lang="zh-CN" altLang="en-US" sz="14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DE8C561E-7376-4353-BB95-E237AAA4DBF8}" type="slidenum">
              <a:rPr lang="zh-CN" altLang="en-US"/>
              <a:t/>
            </a:fld>
            <a:endParaRPr lang="zh-CN" altLang="en-US" sz="1400">
              <a:solidFill>
                <a:schemeClr val="tx1"/>
              </a:solidFill>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1E3A3909-F80B-4607-8A9E-E429520C6A96}" type="datetime1">
              <a:rPr lang="zh-CN" altLang="en-US"/>
              <a:t/>
            </a:fld>
            <a:endParaRPr lang="zh-CN" altLang="en-US" sz="14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8B3FA306-91BC-4CB2-A6BB-5F20C38BD9A7}" type="slidenum">
              <a:rPr lang="zh-CN" altLang="en-US"/>
              <a:t/>
            </a:fld>
            <a:endParaRPr lang="zh-CN" altLang="en-US" sz="1400">
              <a:solidFill>
                <a:schemeClr val="tx1"/>
              </a:solidFill>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BFDC3C1B-C0F1-40F9-9496-CFDF04CC753F}" type="datetime1">
              <a:rPr lang="zh-CN" altLang="en-US"/>
              <a:t/>
            </a:fld>
            <a:endParaRPr lang="zh-CN" altLang="en-US" sz="14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9E4C050E-F410-4D8C-90AE-E8471F036E37}" type="slidenum">
              <a:rPr lang="zh-CN" altLang="en-US"/>
              <a:t/>
            </a:fld>
            <a:endParaRPr lang="zh-CN" altLang="en-US" sz="1400">
              <a:solidFill>
                <a:schemeClr val="tx1"/>
              </a:solidFill>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AC71EF1B-0632-4208-AF15-13D911774968}" type="datetime1">
              <a:rPr lang="zh-CN" altLang="en-US"/>
              <a:t/>
            </a:fld>
            <a:endParaRPr lang="zh-CN" altLang="en-US" sz="14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0ED860A3-8A9C-4A3C-9BC9-C987AAFE3B72}" type="slidenum">
              <a:rPr lang="zh-CN" altLang="en-US"/>
              <a:t/>
            </a:fld>
            <a:endParaRPr lang="zh-CN" altLang="en-US" sz="1400">
              <a:solidFill>
                <a:schemeClr val="tx1"/>
              </a:solidFill>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448" y="204788"/>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6"/>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B9C08032-6573-4443-B7CE-0C5A2849CAFA}" type="datetime1">
              <a:rPr lang="zh-CN" altLang="en-US"/>
              <a:t/>
            </a:fld>
            <a:endParaRPr lang="zh-CN" altLang="en-US" sz="14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25DADA2-C5DB-4527-8F13-B030F007E113}" type="slidenum">
              <a:rPr lang="zh-CN" altLang="en-US"/>
              <a:t/>
            </a:fld>
            <a:endParaRPr lang="zh-CN" altLang="en-US" sz="1400">
              <a:solidFill>
                <a:schemeClr val="tx1"/>
              </a:solidFill>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1891" y="3600450"/>
            <a:ext cx="5486400" cy="425054"/>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1891"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6C2B95D-5977-420E-8987-E8F04A60FB74}" type="datetime1">
              <a:rPr lang="zh-CN" altLang="en-US"/>
              <a:t/>
            </a:fld>
            <a:endParaRPr lang="zh-CN" altLang="en-US" sz="14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A7BFF1E-B76A-4DD1-AD0E-7FB31433BEA4}" type="slidenum">
              <a:rPr lang="zh-CN" altLang="en-US"/>
              <a:t/>
            </a:fld>
            <a:endParaRPr lang="zh-CN" altLang="en-US" sz="1400">
              <a:solidFill>
                <a:schemeClr val="tx1"/>
              </a:solidFill>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zh-CN">
                <a:sym typeface="Calibri Light" panose="020f0302020204030204" pitchFamily="34" charset="0"/>
              </a:rPr>
              <a:t>单击此处编辑母版标题样式</a:t>
            </a:r>
            <a:endParaRPr lang="zh-CN" altLang="zh-CN">
              <a:sym typeface="Calibri Light" panose="020f0302020204030204" pitchFamily="34" charset="0"/>
            </a:endParaRPr>
          </a:p>
        </p:txBody>
      </p:sp>
      <p:sp>
        <p:nvSpPr>
          <p:cNvPr id="1027" name="文本占位符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zh-CN">
                <a:sym typeface="Calibri" panose="020f0502020204030204" pitchFamily="34" charset="0"/>
              </a:rPr>
              <a:t>单击此处编辑母版文本样式</a:t>
            </a:r>
            <a:endParaRPr lang="zh-CN" altLang="zh-CN">
              <a:sym typeface="Calibri" panose="020f0502020204030204" pitchFamily="34" charset="0"/>
            </a:endParaRPr>
          </a:p>
          <a:p>
            <a:pPr lvl="1"/>
            <a:r>
              <a:rPr lang="zh-CN" altLang="zh-CN">
                <a:sym typeface="Calibri" panose="020f0502020204030204" pitchFamily="34" charset="0"/>
              </a:rPr>
              <a:t>第二级</a:t>
            </a:r>
            <a:endParaRPr lang="zh-CN" altLang="zh-CN">
              <a:sym typeface="Calibri" panose="020f0502020204030204" pitchFamily="34" charset="0"/>
            </a:endParaRPr>
          </a:p>
          <a:p>
            <a:pPr lvl="2"/>
            <a:r>
              <a:rPr lang="zh-CN" altLang="zh-CN">
                <a:sym typeface="Calibri" panose="020f0502020204030204" pitchFamily="34" charset="0"/>
              </a:rPr>
              <a:t>第三级</a:t>
            </a:r>
            <a:endParaRPr lang="zh-CN" altLang="zh-CN">
              <a:sym typeface="Calibri" panose="020f0502020204030204" pitchFamily="34" charset="0"/>
            </a:endParaRPr>
          </a:p>
          <a:p>
            <a:pPr lvl="3"/>
            <a:r>
              <a:rPr lang="zh-CN" altLang="zh-CN">
                <a:sym typeface="Calibri" panose="020f0502020204030204" pitchFamily="34" charset="0"/>
              </a:rPr>
              <a:t>第四级</a:t>
            </a:r>
            <a:endParaRPr lang="zh-CN" altLang="zh-CN">
              <a:sym typeface="Calibri" panose="020f0502020204030204" pitchFamily="34" charset="0"/>
            </a:endParaRPr>
          </a:p>
          <a:p>
            <a:pPr lvl="4"/>
            <a:r>
              <a:rPr lang="zh-CN" altLang="zh-CN">
                <a:sym typeface="Calibri" panose="020f0502020204030204" pitchFamily="34" charset="0"/>
              </a:rPr>
              <a:t>第五级</a:t>
            </a:r>
            <a:endParaRPr lang="zh-CN" altLang="zh-CN">
              <a:sym typeface="Calibri" panose="020f0502020204030204" pitchFamily="34" charset="0"/>
            </a:endParaRPr>
          </a:p>
        </p:txBody>
      </p:sp>
      <p:sp>
        <p:nvSpPr>
          <p:cNvPr id="1028" name="日期占位符 3"/>
          <p:cNvSpPr>
            <a:spLocks noGrp="1" noChangeArrowheads="1"/>
          </p:cNvSpPr>
          <p:nvPr>
            <p:ph type="dt" sz="half" idx="2"/>
          </p:nvPr>
        </p:nvSpPr>
        <p:spPr bwMode="auto">
          <a:xfrm>
            <a:off x="628650" y="476726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buFont typeface="Arial" panose="020b0604020202020204" pitchFamily="34" charset="0"/>
              <a:buNone/>
              <a:defRPr sz="900">
                <a:solidFill>
                  <a:srgbClr val="898989"/>
                </a:solidFill>
                <a:latin typeface="Arial" panose="020b0604020202020204" pitchFamily="34" charset="0"/>
              </a:defRPr>
            </a:lvl1pPr>
          </a:lstStyle>
          <a:p>
            <a:pPr>
              <a:defRPr/>
            </a:pPr>
            <a:fld id="{D8405EEC-4066-4C0D-906C-81A42C25E431}" type="datetime1">
              <a:rPr lang="zh-CN" altLang="en-US"/>
              <a:t/>
            </a:fld>
            <a:endParaRPr lang="zh-CN" altLang="en-US" sz="1400">
              <a:solidFill>
                <a:schemeClr val="tx1"/>
              </a:solidFill>
            </a:endParaRPr>
          </a:p>
        </p:txBody>
      </p:sp>
      <p:sp>
        <p:nvSpPr>
          <p:cNvPr id="1029" name="页脚占位符 4"/>
          <p:cNvSpPr>
            <a:spLocks noGrp="1" noChangeArrowheads="1"/>
          </p:cNvSpPr>
          <p:nvPr>
            <p:ph type="ftr" sz="quarter" idx="3"/>
          </p:nvPr>
        </p:nvSpPr>
        <p:spPr bwMode="auto">
          <a:xfrm>
            <a:off x="3028950" y="4767263"/>
            <a:ext cx="30861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a:buFont typeface="Arial" panose="020b0604020202020204" pitchFamily="34" charset="0"/>
              <a:buNone/>
              <a:defRPr sz="900">
                <a:solidFill>
                  <a:srgbClr val="898989"/>
                </a:solidFill>
                <a:latin typeface="Arial" panose="020b0604020202020204" pitchFamily="34" charset="0"/>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457950" y="476726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a:buFont typeface="Arial" panose="020b0604020202020204" pitchFamily="34" charset="0"/>
              <a:buNone/>
              <a:defRPr sz="900">
                <a:solidFill>
                  <a:srgbClr val="898989"/>
                </a:solidFill>
                <a:latin typeface="Arial" panose="020b0604020202020204" pitchFamily="34" charset="0"/>
              </a:defRPr>
            </a:lvl1pPr>
          </a:lstStyle>
          <a:p>
            <a:pPr>
              <a:defRPr/>
            </a:pPr>
            <a:fld id="{2DB89FE5-D8B9-4924-8332-87E2B7D60C7C}" type="slidenum">
              <a:rPr lang="zh-CN" altLang="en-US"/>
              <a:t/>
            </a:fld>
            <a:endParaRPr lang="zh-CN" altLang="en-US" sz="14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Calibri Light" panose="020f0302020204030204" pitchFamily="34" charset="0"/>
        </a:defRPr>
      </a:lvl1pPr>
      <a:lvl2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0287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3716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17145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0574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Calibri" panose="020f050202020403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18859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2288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25717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29146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19.jpeg" /><Relationship Id="rId4" Type="http://schemas.openxmlformats.org/officeDocument/2006/relationships/image" Target="../media/image20.png" /><Relationship Id="rId5" Type="http://schemas.openxmlformats.org/officeDocument/2006/relationships/image" Target="../media/image2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3.emf" /><Relationship Id="rId4" Type="http://schemas.openxmlformats.org/officeDocument/2006/relationships/image" Target="../media/image4.emf"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1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image" Target="../media/image22.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image" Target="../media/image23.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image" Target="../media/image24.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image" Target="../media/image20.png" /><Relationship Id="rId4" Type="http://schemas.openxmlformats.org/officeDocument/2006/relationships/image" Target="../media/image25.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28.png" /><Relationship Id="rId6" Type="http://schemas.openxmlformats.org/officeDocument/2006/relationships/image" Target="../media/image29.png" /><Relationship Id="rId7" Type="http://schemas.openxmlformats.org/officeDocument/2006/relationships/image" Target="../media/image30.png" /><Relationship Id="rId8" Type="http://schemas.openxmlformats.org/officeDocument/2006/relationships/image" Target="../media/image31.png" /><Relationship Id="rId9" Type="http://schemas.openxmlformats.org/officeDocument/2006/relationships/image" Target="../media/image32.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6.xml" /><Relationship Id="rId3" Type="http://schemas.openxmlformats.org/officeDocument/2006/relationships/image" Target="../media/image33.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5.jpeg" /><Relationship Id="rId4" Type="http://schemas.openxmlformats.org/officeDocument/2006/relationships/image" Target="../media/image6.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0.xml" /><Relationship Id="rId3" Type="http://schemas.openxmlformats.org/officeDocument/2006/relationships/image" Target="../media/image34.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9.xml" /><Relationship Id="rId3" Type="http://schemas.openxmlformats.org/officeDocument/2006/relationships/image" Target="../media/image3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7.png" /><Relationship Id="rId4" Type="http://schemas.openxmlformats.org/officeDocument/2006/relationships/image" Target="../media/image8.png" /><Relationship Id="rId5" Type="http://schemas.openxmlformats.org/officeDocument/2006/relationships/image" Target="../media/image9.png" /><Relationship Id="rId6" Type="http://schemas.openxmlformats.org/officeDocument/2006/relationships/image" Target="../media/image10.pn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0.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6.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3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5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 Id="rId6" Type="http://schemas.openxmlformats.org/officeDocument/2006/relationships/image" Target="../media/image14.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5.png" /><Relationship Id="rId4" Type="http://schemas.openxmlformats.org/officeDocument/2006/relationships/image" Target="../media/image16.png" /><Relationship Id="rId5" Type="http://schemas.microsoft.com/office/2007/relationships/hdphoto" Target="../media/image17.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18.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75" name="淘宝店chenying0907出品 1"/>
          <p:cNvSpPr>
            <a:spLocks noChangeArrowheads="1"/>
          </p:cNvSpPr>
          <p:nvPr/>
        </p:nvSpPr>
        <p:spPr bwMode="auto">
          <a:xfrm>
            <a:off x="3590561" y="1745456"/>
            <a:ext cx="222051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7500">
                <a:solidFill>
                  <a:srgbClr val="C00000"/>
                </a:solidFill>
                <a:latin typeface="Impact" panose="020b0806030902050204" pitchFamily="34" charset="0"/>
                <a:sym typeface="Impact" panose="020b0806030902050204" pitchFamily="34" charset="0"/>
              </a:rPr>
              <a:t>LOGO</a:t>
            </a:r>
            <a:endParaRPr lang="zh-CN" altLang="en-US" sz="7500">
              <a:solidFill>
                <a:srgbClr val="C00000"/>
              </a:solidFill>
              <a:latin typeface="Impact" panose="020b0806030902050204" pitchFamily="34" charset="0"/>
              <a:sym typeface="Impact" panose="020b0806030902050204" pitchFamily="34" charset="0"/>
            </a:endParaRPr>
          </a:p>
        </p:txBody>
      </p:sp>
      <p:sp>
        <p:nvSpPr>
          <p:cNvPr id="3076" name="淘宝店chenying0907出品 2"/>
          <p:cNvSpPr>
            <a:spLocks noChangeArrowheads="1"/>
          </p:cNvSpPr>
          <p:nvPr/>
        </p:nvSpPr>
        <p:spPr bwMode="auto">
          <a:xfrm>
            <a:off x="3211116" y="1558529"/>
            <a:ext cx="2721769" cy="1531144"/>
          </a:xfrm>
          <a:prstGeom prst="rect">
            <a:avLst/>
          </a:prstGeom>
          <a:noFill/>
          <a:ln w="25400" cap="rnd">
            <a:solidFill>
              <a:srgbClr val="C00000"/>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9" name="淘宝店chenying0907出品 9"/>
          <p:cNvSpPr>
            <a:spLocks noChangeArrowheads="1"/>
          </p:cNvSpPr>
          <p:nvPr/>
        </p:nvSpPr>
        <p:spPr bwMode="auto">
          <a:xfrm>
            <a:off x="0" y="3263504"/>
            <a:ext cx="91440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3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简约版商务</a:t>
            </a:r>
            <a:r>
              <a:rPr lang="zh-CN" altLang="en-US" sz="33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工作总结策划书</a:t>
            </a:r>
            <a:endParaRPr lang="zh-CN" altLang="en-US" sz="330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0" name="淘宝店chenying0907出品 10"/>
          <p:cNvSpPr>
            <a:spLocks noChangeArrowheads="1"/>
          </p:cNvSpPr>
          <p:nvPr/>
        </p:nvSpPr>
        <p:spPr bwMode="auto">
          <a:xfrm>
            <a:off x="2307472" y="3877155"/>
            <a:ext cx="4552294" cy="252730"/>
          </a:xfrm>
          <a:prstGeom prst="rect">
            <a:avLst/>
          </a:prstGeom>
          <a:noFill/>
          <a:ln w="9525">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pPr algn="ctr"/>
            <a:r>
              <a:rPr lang="zh-CN" altLang="en-US" sz="12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部门：市场部       汇报人：</a:t>
            </a:r>
            <a:r>
              <a:rPr lang="en-US" altLang="zh-CN" sz="12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汇</a:t>
            </a:r>
            <a:endParaRPr lang="zh-CN" altLang="en-US" sz="12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00000000欧美女声.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0" y="-858088"/>
            <a:ext cx="609600" cy="609600"/>
          </a:xfrm>
          <a:prstGeom prst="rect">
            <a:avLst/>
          </a:prstGeom>
        </p:spPr>
      </p:pic>
      <p:sp>
        <p:nvSpPr>
          <p:cNvPr id="10" name="淘宝店chenying0907出品 3"/>
          <p:cNvSpPr>
            <a:spLocks noChangeArrowheads="1"/>
          </p:cNvSpPr>
          <p:nvPr/>
        </p:nvSpPr>
        <p:spPr bwMode="auto">
          <a:xfrm rot="8243710">
            <a:off x="167569" y="2129893"/>
            <a:ext cx="3349229" cy="0"/>
          </a:xfrm>
          <a:prstGeom prst="rect">
            <a:avLst/>
          </a:prstGeom>
          <a:solidFill>
            <a:schemeClr val="tx1">
              <a:lumMod val="50000"/>
              <a:lumOff val="50000"/>
            </a:schemeClr>
          </a:solidFill>
          <a:ln w="12700">
            <a:noFill/>
            <a:miter lim="800000"/>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 name="淘宝店chenying0907出品 1"/>
          <p:cNvSpPr/>
          <p:nvPr/>
        </p:nvSpPr>
        <p:spPr bwMode="auto">
          <a:xfrm rot="7655775">
            <a:off x="-344634" y="2177306"/>
            <a:ext cx="3600000" cy="18000"/>
          </a:xfrm>
          <a:prstGeom prst="rect">
            <a:avLst/>
          </a:prstGeom>
          <a:gradFill>
            <a:gsLst>
              <a:gs pos="0">
                <a:srgbClr val="C00000"/>
              </a:gs>
              <a:gs pos="61000">
                <a:srgbClr val="C00000">
                  <a:alpha val="78000"/>
                </a:srgbClr>
              </a:gs>
              <a:gs pos="100000">
                <a:srgbClr val="C00000">
                  <a:alpha val="0"/>
                </a:srgbClr>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淘宝店chenying0907出品 12"/>
          <p:cNvSpPr/>
          <p:nvPr/>
        </p:nvSpPr>
        <p:spPr bwMode="auto">
          <a:xfrm rot="7655775">
            <a:off x="1007442" y="1068882"/>
            <a:ext cx="3600000" cy="18000"/>
          </a:xfrm>
          <a:prstGeom prst="rect">
            <a:avLst/>
          </a:prstGeom>
          <a:gradFill>
            <a:gsLst>
              <a:gs pos="0">
                <a:srgbClr val="C00000"/>
              </a:gs>
              <a:gs pos="61000">
                <a:srgbClr val="C00000">
                  <a:alpha val="78000"/>
                </a:srgbClr>
              </a:gs>
              <a:gs pos="100000">
                <a:srgbClr val="C00000">
                  <a:alpha val="0"/>
                </a:srgbClr>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淘宝店chenying0907出品 13"/>
          <p:cNvSpPr/>
          <p:nvPr/>
        </p:nvSpPr>
        <p:spPr bwMode="auto">
          <a:xfrm rot="7655775">
            <a:off x="5899553" y="1590518"/>
            <a:ext cx="3600000" cy="18000"/>
          </a:xfrm>
          <a:prstGeom prst="rect">
            <a:avLst/>
          </a:prstGeom>
          <a:gradFill>
            <a:gsLst>
              <a:gs pos="0">
                <a:srgbClr val="C00000"/>
              </a:gs>
              <a:gs pos="61000">
                <a:srgbClr val="C00000">
                  <a:alpha val="78000"/>
                </a:srgbClr>
              </a:gs>
              <a:gs pos="100000">
                <a:srgbClr val="C00000">
                  <a:alpha val="0"/>
                </a:srgbClr>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淘宝店chenying0907出品 14"/>
          <p:cNvSpPr/>
          <p:nvPr/>
        </p:nvSpPr>
        <p:spPr bwMode="auto">
          <a:xfrm rot="7655775">
            <a:off x="4978183" y="1422684"/>
            <a:ext cx="3600000" cy="18000"/>
          </a:xfrm>
          <a:prstGeom prst="rect">
            <a:avLst/>
          </a:prstGeom>
          <a:gradFill>
            <a:gsLst>
              <a:gs pos="0">
                <a:srgbClr val="C00000"/>
              </a:gs>
              <a:gs pos="61000">
                <a:srgbClr val="C00000">
                  <a:alpha val="78000"/>
                </a:srgbClr>
              </a:gs>
              <a:gs pos="100000">
                <a:srgbClr val="C00000">
                  <a:alpha val="0"/>
                </a:srgbClr>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8" fill="hold" nodeType="afterGroup">
                            <p:stCondLst>
                              <p:cond delay="1"/>
                            </p:stCondLst>
                            <p:childTnLst>
                              <p:par>
                                <p:cTn id="9" presetID="22" presetClass="entr" presetSubtype="1" fill="hold" grpId="0"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wipe(up)">
                                      <p:cBhvr>
                                        <p:cTn id="11" dur="500"/>
                                        <p:tgtEl>
                                          <p:spTgt spid="3076"/>
                                        </p:tgtEl>
                                      </p:cBhvr>
                                    </p:animEffect>
                                  </p:childTnLst>
                                </p:cTn>
                              </p:par>
                            </p:childTnLst>
                          </p:cTn>
                        </p:par>
                        <p:par>
                          <p:cTn id="12" fill="hold" nodeType="afterGroup">
                            <p:stCondLst>
                              <p:cond delay="501"/>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nodeType="afterGroup">
                            <p:stCondLst>
                              <p:cond delay="1001"/>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nodeType="afterGroup">
                            <p:stCondLst>
                              <p:cond delay="1501"/>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nodeType="afterGroup">
                            <p:stCondLst>
                              <p:cond delay="2001"/>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nodeType="afterGroup">
                            <p:stCondLst>
                              <p:cond delay="2501"/>
                            </p:stCondLst>
                            <p:childTnLst>
                              <p:par>
                                <p:cTn id="29" presetID="42" presetClass="entr" presetSubtype="0" fill="hold" grpId="0" nodeType="after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fade">
                                      <p:cBhvr>
                                        <p:cTn id="31" dur="1000"/>
                                        <p:tgtEl>
                                          <p:spTgt spid="3075"/>
                                        </p:tgtEl>
                                      </p:cBhvr>
                                    </p:animEffect>
                                    <p:anim calcmode="lin" valueType="num">
                                      <p:cBhvr>
                                        <p:cTn id="32" dur="1000" fill="hold"/>
                                        <p:tgtEl>
                                          <p:spTgt spid="3075"/>
                                        </p:tgtEl>
                                        <p:attrNameLst>
                                          <p:attrName>ppt_x</p:attrName>
                                        </p:attrNameLst>
                                      </p:cBhvr>
                                      <p:tavLst>
                                        <p:tav tm="0">
                                          <p:val>
                                            <p:strVal val="#ppt_x"/>
                                          </p:val>
                                        </p:tav>
                                        <p:tav tm="100000">
                                          <p:val>
                                            <p:strVal val="#ppt_x"/>
                                          </p:val>
                                        </p:tav>
                                      </p:tavLst>
                                    </p:anim>
                                    <p:anim calcmode="lin" valueType="num">
                                      <p:cBhvr>
                                        <p:cTn id="33" dur="1000" fill="hold"/>
                                        <p:tgtEl>
                                          <p:spTgt spid="307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501"/>
                            </p:stCondLst>
                            <p:childTnLst>
                              <p:par>
                                <p:cTn id="35" presetID="49" presetClass="entr" presetSubtype="0" decel="100000" fill="hold" grpId="0" nodeType="afterEffect">
                                  <p:stCondLst>
                                    <p:cond delay="0"/>
                                  </p:stCondLst>
                                  <p:iterate type="lt">
                                    <p:tmPct val="10000"/>
                                  </p:iterate>
                                  <p:childTnLst>
                                    <p:set>
                                      <p:cBhvr>
                                        <p:cTn id="36" dur="1" fill="hold">
                                          <p:stCondLst>
                                            <p:cond delay="0"/>
                                          </p:stCondLst>
                                        </p:cTn>
                                        <p:tgtEl>
                                          <p:spTgt spid="3079"/>
                                        </p:tgtEl>
                                        <p:attrNameLst>
                                          <p:attrName>style.visibility</p:attrName>
                                        </p:attrNameLst>
                                      </p:cBhvr>
                                      <p:to>
                                        <p:strVal val="visible"/>
                                      </p:to>
                                    </p:set>
                                    <p:anim calcmode="lin" valueType="num">
                                      <p:cBhvr>
                                        <p:cTn id="37" dur="2000" fill="hold"/>
                                        <p:tgtEl>
                                          <p:spTgt spid="3079"/>
                                        </p:tgtEl>
                                        <p:attrNameLst>
                                          <p:attrName>ppt_w</p:attrName>
                                        </p:attrNameLst>
                                      </p:cBhvr>
                                      <p:tavLst>
                                        <p:tav tm="0">
                                          <p:val>
                                            <p:fltVal val="0"/>
                                          </p:val>
                                        </p:tav>
                                        <p:tav tm="100000">
                                          <p:val>
                                            <p:strVal val="#ppt_w"/>
                                          </p:val>
                                        </p:tav>
                                      </p:tavLst>
                                    </p:anim>
                                    <p:anim calcmode="lin" valueType="num">
                                      <p:cBhvr>
                                        <p:cTn id="38" dur="2000" fill="hold"/>
                                        <p:tgtEl>
                                          <p:spTgt spid="3079"/>
                                        </p:tgtEl>
                                        <p:attrNameLst>
                                          <p:attrName>ppt_h</p:attrName>
                                        </p:attrNameLst>
                                      </p:cBhvr>
                                      <p:tavLst>
                                        <p:tav tm="0">
                                          <p:val>
                                            <p:fltVal val="0"/>
                                          </p:val>
                                        </p:tav>
                                        <p:tav tm="100000">
                                          <p:val>
                                            <p:strVal val="#ppt_h"/>
                                          </p:val>
                                        </p:tav>
                                      </p:tavLst>
                                    </p:anim>
                                    <p:anim calcmode="lin" valueType="num">
                                      <p:cBhvr>
                                        <p:cTn id="39" dur="2000" fill="hold"/>
                                        <p:tgtEl>
                                          <p:spTgt spid="3079"/>
                                        </p:tgtEl>
                                        <p:attrNameLst>
                                          <p:attrName>style.rotation</p:attrName>
                                        </p:attrNameLst>
                                      </p:cBhvr>
                                      <p:tavLst>
                                        <p:tav tm="0">
                                          <p:val>
                                            <p:fltVal val="360"/>
                                          </p:val>
                                        </p:tav>
                                        <p:tav tm="100000">
                                          <p:val>
                                            <p:fltVal val="0"/>
                                          </p:val>
                                        </p:tav>
                                      </p:tavLst>
                                    </p:anim>
                                    <p:animEffect transition="in" filter="fade">
                                      <p:cBhvr>
                                        <p:cTn id="40" dur="2000"/>
                                        <p:tgtEl>
                                          <p:spTgt spid="3079"/>
                                        </p:tgtEl>
                                      </p:cBhvr>
                                    </p:animEffect>
                                  </p:childTnLst>
                                </p:cTn>
                              </p:par>
                            </p:childTnLst>
                          </p:cTn>
                        </p:par>
                        <p:par>
                          <p:cTn id="41" fill="hold" nodeType="afterGroup">
                            <p:stCondLst>
                              <p:cond delay="5501"/>
                            </p:stCondLst>
                            <p:childTnLst>
                              <p:par>
                                <p:cTn id="42" presetID="53" presetClass="entr" presetSubtype="16" fill="hold" grpId="0" nodeType="afterEffect">
                                  <p:stCondLst>
                                    <p:cond delay="0"/>
                                  </p:stCondLst>
                                  <p:childTnLst>
                                    <p:set>
                                      <p:cBhvr>
                                        <p:cTn id="43" dur="1" fill="hold">
                                          <p:stCondLst>
                                            <p:cond delay="0"/>
                                          </p:stCondLst>
                                        </p:cTn>
                                        <p:tgtEl>
                                          <p:spTgt spid="3080"/>
                                        </p:tgtEl>
                                        <p:attrNameLst>
                                          <p:attrName>style.visibility</p:attrName>
                                        </p:attrNameLst>
                                      </p:cBhvr>
                                      <p:to>
                                        <p:strVal val="visible"/>
                                      </p:to>
                                    </p:set>
                                    <p:anim calcmode="lin" valueType="num">
                                      <p:cBhvr>
                                        <p:cTn id="44" dur="500" fill="hold"/>
                                        <p:tgtEl>
                                          <p:spTgt spid="3080"/>
                                        </p:tgtEl>
                                        <p:attrNameLst>
                                          <p:attrName>ppt_w</p:attrName>
                                        </p:attrNameLst>
                                      </p:cBhvr>
                                      <p:tavLst>
                                        <p:tav tm="0">
                                          <p:val>
                                            <p:fltVal val="0"/>
                                          </p:val>
                                        </p:tav>
                                        <p:tav tm="100000">
                                          <p:val>
                                            <p:strVal val="#ppt_w"/>
                                          </p:val>
                                        </p:tav>
                                      </p:tavLst>
                                    </p:anim>
                                    <p:anim calcmode="lin" valueType="num">
                                      <p:cBhvr>
                                        <p:cTn id="45" dur="500" fill="hold"/>
                                        <p:tgtEl>
                                          <p:spTgt spid="3080"/>
                                        </p:tgtEl>
                                        <p:attrNameLst>
                                          <p:attrName>ppt_h</p:attrName>
                                        </p:attrNameLst>
                                      </p:cBhvr>
                                      <p:tavLst>
                                        <p:tav tm="0">
                                          <p:val>
                                            <p:fltVal val="0"/>
                                          </p:val>
                                        </p:tav>
                                        <p:tav tm="100000">
                                          <p:val>
                                            <p:strVal val="#ppt_h"/>
                                          </p:val>
                                        </p:tav>
                                      </p:tavLst>
                                    </p:anim>
                                    <p:animEffect transition="in" filter="fade">
                                      <p:cBhvr>
                                        <p:cTn id="46" dur="500"/>
                                        <p:tgtEl>
                                          <p:spTgt spid="3080"/>
                                        </p:tgtEl>
                                      </p:cBhvr>
                                    </p:animEffect>
                                  </p:childTnLst>
                                </p:cTn>
                              </p:par>
                            </p:childTnLst>
                          </p:cTn>
                        </p:par>
                        <p:par>
                          <p:cTn id="47" fill="hold" nodeType="afterGroup">
                            <p:stCondLst>
                              <p:cond delay="6001"/>
                            </p:stCondLst>
                            <p:childTnLst>
                              <p:par>
                                <p:cTn id="48" presetID="22" presetClass="entr" presetSubtype="1"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7" repeatCount="indefinite" fill="hold" display="0">
                  <p:stCondLst>
                    <p:cond delay="indefinite"/>
                  </p:stCondLst>
                  <p:endCondLst>
                    <p:cond evt="onStopAudio" delay="0">
                      <p:tgtEl>
                        <p:sldTgt/>
                      </p:tgtEl>
                    </p:cond>
                  </p:endCondLst>
                </p:cTn>
                <p:tgtEl>
                  <p:spTgt spid="3"/>
                </p:tgtEl>
              </p:cMediaNode>
            </p:audio>
          </p:childTnLst>
        </p:cTn>
      </p:par>
    </p:tnLst>
    <p:bldLst>
      <p:bldP spid="3075" grpId="0"/>
      <p:bldP spid="3076" grpId="0" animBg="1"/>
      <p:bldP spid="3079" grpId="0"/>
      <p:bldP spid="3080" grpId="0" animBg="1"/>
      <p:bldP spid="10" grpId="0" animBg="1"/>
      <p:bldP spid="2" grpId="0" animBg="1"/>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项目发起</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店chenying0907出品 4"/>
          <p:cNvSpPr/>
          <p:nvPr/>
        </p:nvSpPr>
        <p:spPr>
          <a:xfrm>
            <a:off x="-17315" y="2160240"/>
            <a:ext cx="9150370" cy="2972999"/>
          </a:xfrm>
          <a:prstGeom prst="rect">
            <a:avLst/>
          </a:prstGeom>
          <a:blipFill dpi="0" rotWithShape="1">
            <a:blip r:embed="rId3"/>
            <a:stretch>
              <a:fillRect l="-2000" t="-37500" b="-8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淘宝店chenying0907出品 5"/>
          <p:cNvSpPr/>
          <p:nvPr/>
        </p:nvSpPr>
        <p:spPr>
          <a:xfrm>
            <a:off x="-17315" y="2160240"/>
            <a:ext cx="9178630" cy="2972999"/>
          </a:xfrm>
          <a:prstGeom prst="rect">
            <a:avLst/>
          </a:prstGeom>
          <a:solidFill>
            <a:srgbClr val="C00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grpSp>
        <p:nvGrpSpPr>
          <p:cNvPr id="7" name="淘宝店chenying0907出品 6"/>
          <p:cNvGrpSpPr/>
          <p:nvPr/>
        </p:nvGrpSpPr>
        <p:grpSpPr>
          <a:xfrm>
            <a:off x="2304338" y="681540"/>
            <a:ext cx="4589315" cy="2761900"/>
            <a:chOff x="3022028" y="1587732"/>
            <a:chExt cx="6120680" cy="3682533"/>
          </a:xfrm>
        </p:grpSpPr>
        <p:pic>
          <p:nvPicPr>
            <p:cNvPr id="8" name="Picture 2" descr="C:\Users\Administrator\Desktop\ppt展示模板-8.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9" name="淘宝店chenying0907出品 8"/>
            <p:cNvSpPr/>
            <p:nvPr/>
          </p:nvSpPr>
          <p:spPr>
            <a:xfrm>
              <a:off x="3937348" y="2060861"/>
              <a:ext cx="4320480" cy="2376251"/>
            </a:xfrm>
            <a:prstGeom prst="rect">
              <a:avLst/>
            </a:prstGeom>
            <a:blipFill>
              <a:blip r:embed="rId5"/>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Oval 4"/>
          <p:cNvSpPr/>
          <p:nvPr/>
        </p:nvSpPr>
        <p:spPr>
          <a:xfrm>
            <a:off x="1324688" y="1815667"/>
            <a:ext cx="601706" cy="60452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grpSp>
        <p:nvGrpSpPr>
          <p:cNvPr id="11" name="Group 20"/>
          <p:cNvGrpSpPr/>
          <p:nvPr/>
        </p:nvGrpSpPr>
        <p:grpSpPr>
          <a:xfrm>
            <a:off x="1457066" y="1948363"/>
            <a:ext cx="336950" cy="339131"/>
            <a:chOff x="7971783" y="2080670"/>
            <a:chExt cx="401822" cy="404317"/>
          </a:xfrm>
          <a:solidFill>
            <a:schemeClr val="bg1"/>
          </a:solidFill>
        </p:grpSpPr>
        <p:sp>
          <p:nvSpPr>
            <p:cNvPr id="12" name="淘宝店chenying0907出品 42"/>
            <p:cNvSpPr>
              <a:spLocks noEditPoints="1"/>
            </p:cNvSpPr>
            <p:nvPr/>
          </p:nvSpPr>
          <p:spPr bwMode="auto">
            <a:xfrm>
              <a:off x="7971783" y="2080670"/>
              <a:ext cx="401822" cy="404317"/>
            </a:xfrm>
            <a:custGeom>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13" name="淘宝店chenying0907出品 43"/>
            <p:cNvSpPr/>
            <p:nvPr/>
          </p:nvSpPr>
          <p:spPr bwMode="auto">
            <a:xfrm>
              <a:off x="8079103" y="2178006"/>
              <a:ext cx="139764" cy="199662"/>
            </a:xfrm>
            <a:custGeom>
              <a:gdLst>
                <a:gd name="T0" fmla="*/ 42 w 42"/>
                <a:gd name="T1" fmla="*/ 60 h 60"/>
                <a:gd name="T2" fmla="*/ 42 w 42"/>
                <a:gd name="T3" fmla="*/ 0 h 60"/>
                <a:gd name="T4" fmla="*/ 0 w 42"/>
                <a:gd name="T5" fmla="*/ 42 h 60"/>
                <a:gd name="T6" fmla="*/ 42 w 42"/>
                <a:gd name="T7" fmla="*/ 60 h 60"/>
              </a:gd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grpSp>
      <p:sp>
        <p:nvSpPr>
          <p:cNvPr id="14" name="淘宝店chenying0907出品 13"/>
          <p:cNvSpPr/>
          <p:nvPr/>
        </p:nvSpPr>
        <p:spPr>
          <a:xfrm>
            <a:off x="1057866" y="2571751"/>
            <a:ext cx="1163522" cy="323159"/>
          </a:xfrm>
          <a:prstGeom prst="rect">
            <a:avLst/>
          </a:prstGeom>
        </p:spPr>
        <p:txBody>
          <a:bodyPr wrap="square" lIns="68555" tIns="34278" rIns="68555" bIns="34278">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endParaRPr lang="en-US" altLang="zh-CN" sz="1600" b="1">
              <a:solidFill>
                <a:schemeClr val="bg1"/>
              </a:solidFill>
              <a:latin typeface="微软雅黑" panose="020b0503020204020204" pitchFamily="34" charset="-122"/>
              <a:ea typeface="微软雅黑" panose="020b0503020204020204" pitchFamily="34" charset="-122"/>
            </a:endParaRPr>
          </a:p>
        </p:txBody>
      </p:sp>
      <p:sp>
        <p:nvSpPr>
          <p:cNvPr id="15" name="淘宝店chenying0907出品 47"/>
          <p:cNvSpPr>
            <a:spLocks noChangeArrowheads="1"/>
          </p:cNvSpPr>
          <p:nvPr/>
        </p:nvSpPr>
        <p:spPr bwMode="auto">
          <a:xfrm>
            <a:off x="900548" y="2887038"/>
            <a:ext cx="1478157" cy="6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a:solidFill>
                  <a:schemeClr val="bg1"/>
                </a:solidFill>
                <a:sym typeface="微软雅黑" panose="020b0503020204020204" pitchFamily="34" charset="-122"/>
              </a:rPr>
              <a:t>在此录入上述图表的描述说明，在此录入上述图表的描述说明。</a:t>
            </a:r>
            <a:endParaRPr lang="zh-CN" altLang="en-US" sz="1000">
              <a:solidFill>
                <a:schemeClr val="bg1"/>
              </a:solidFill>
              <a:sym typeface="微软雅黑" panose="020b0503020204020204" pitchFamily="34" charset="-122"/>
            </a:endParaRPr>
          </a:p>
        </p:txBody>
      </p:sp>
      <p:sp>
        <p:nvSpPr>
          <p:cNvPr id="16" name="Oval 14"/>
          <p:cNvSpPr/>
          <p:nvPr/>
        </p:nvSpPr>
        <p:spPr>
          <a:xfrm>
            <a:off x="7255262" y="1815667"/>
            <a:ext cx="610246" cy="6144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grpSp>
        <p:nvGrpSpPr>
          <p:cNvPr id="17" name="Group 54"/>
          <p:cNvGrpSpPr/>
          <p:nvPr/>
        </p:nvGrpSpPr>
        <p:grpSpPr>
          <a:xfrm>
            <a:off x="7432749" y="1956929"/>
            <a:ext cx="255272" cy="331940"/>
            <a:chOff x="6421904" y="4798576"/>
            <a:chExt cx="299494" cy="389342"/>
          </a:xfrm>
          <a:solidFill>
            <a:schemeClr val="bg1"/>
          </a:solidFill>
        </p:grpSpPr>
        <p:sp>
          <p:nvSpPr>
            <p:cNvPr id="18" name="淘宝店chenying0907出品 170"/>
            <p:cNvSpPr/>
            <p:nvPr/>
          </p:nvSpPr>
          <p:spPr bwMode="auto">
            <a:xfrm>
              <a:off x="6421904" y="4910886"/>
              <a:ext cx="299494" cy="277032"/>
            </a:xfrm>
            <a:custGeom>
              <a:gdLst>
                <a:gd name="T0" fmla="*/ 45 w 90"/>
                <a:gd name="T1" fmla="*/ 83 h 83"/>
                <a:gd name="T2" fmla="*/ 90 w 90"/>
                <a:gd name="T3" fmla="*/ 0 h 83"/>
                <a:gd name="T4" fmla="*/ 0 w 90"/>
                <a:gd name="T5" fmla="*/ 0 h 83"/>
                <a:gd name="T6" fmla="*/ 45 w 90"/>
                <a:gd name="T7" fmla="*/ 83 h 83"/>
              </a:gd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19" name="淘宝店chenying0907出品 171"/>
            <p:cNvSpPr/>
            <p:nvPr/>
          </p:nvSpPr>
          <p:spPr bwMode="auto">
            <a:xfrm>
              <a:off x="6421904" y="4798576"/>
              <a:ext cx="299494" cy="94840"/>
            </a:xfrm>
            <a:custGeom>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grpSp>
      <p:sp>
        <p:nvSpPr>
          <p:cNvPr id="20" name="淘宝店chenying0907出品 19"/>
          <p:cNvSpPr/>
          <p:nvPr/>
        </p:nvSpPr>
        <p:spPr>
          <a:xfrm>
            <a:off x="6976604" y="2581689"/>
            <a:ext cx="1163522" cy="323159"/>
          </a:xfrm>
          <a:prstGeom prst="rect">
            <a:avLst/>
          </a:prstGeom>
        </p:spPr>
        <p:txBody>
          <a:bodyPr wrap="square" lIns="68555" tIns="34278" rIns="68555" bIns="34278">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endParaRPr lang="en-US" altLang="zh-CN" sz="1600" b="1">
              <a:solidFill>
                <a:schemeClr val="bg1"/>
              </a:solidFill>
              <a:latin typeface="微软雅黑" panose="020b0503020204020204" pitchFamily="34" charset="-122"/>
              <a:ea typeface="微软雅黑" panose="020b0503020204020204" pitchFamily="34" charset="-122"/>
            </a:endParaRPr>
          </a:p>
        </p:txBody>
      </p:sp>
      <p:sp>
        <p:nvSpPr>
          <p:cNvPr id="21" name="淘宝店chenying0907出品 47"/>
          <p:cNvSpPr>
            <a:spLocks noChangeArrowheads="1"/>
          </p:cNvSpPr>
          <p:nvPr/>
        </p:nvSpPr>
        <p:spPr bwMode="auto">
          <a:xfrm>
            <a:off x="6819287" y="2896977"/>
            <a:ext cx="1478157" cy="6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a:solidFill>
                  <a:schemeClr val="bg1"/>
                </a:solidFill>
                <a:sym typeface="微软雅黑" panose="020b0503020204020204" pitchFamily="34" charset="-122"/>
              </a:rPr>
              <a:t>在此录入上述图表的描述说明，在此录入上述图表的描述说明。</a:t>
            </a:r>
            <a:endParaRPr lang="zh-CN" altLang="en-US" sz="1000">
              <a:solidFill>
                <a:schemeClr val="bg1"/>
              </a:solidFill>
              <a:sym typeface="微软雅黑" panose="020b0503020204020204" pitchFamily="34" charset="-122"/>
            </a:endParaRPr>
          </a:p>
        </p:txBody>
      </p:sp>
      <p:sp>
        <p:nvSpPr>
          <p:cNvPr id="26" name="淘宝店chenying0907出品 25"/>
          <p:cNvSpPr/>
          <p:nvPr/>
        </p:nvSpPr>
        <p:spPr>
          <a:xfrm>
            <a:off x="-12700" y="3600283"/>
            <a:ext cx="9178630" cy="994483"/>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2" name="标题 11"/>
          <p:cNvSpPr txBox="1"/>
          <p:nvPr/>
        </p:nvSpPr>
        <p:spPr>
          <a:xfrm>
            <a:off x="930866" y="3967012"/>
            <a:ext cx="7463834" cy="597489"/>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endParaRPr lang="zh-CN" altLang="en-US" sz="1000">
              <a:solidFill>
                <a:schemeClr val="bg1"/>
              </a:solidFill>
              <a:latin typeface="微软雅黑" panose="020b0503020204020204" pitchFamily="34" charset="-122"/>
              <a:ea typeface="微软雅黑" panose="020b0503020204020204" pitchFamily="34" charset="-122"/>
            </a:endParaRPr>
          </a:p>
          <a:p>
            <a:pPr algn="l"/>
            <a:endParaRPr lang="zh-CN" altLang="en-US" sz="1000">
              <a:solidFill>
                <a:schemeClr val="bg1"/>
              </a:solidFill>
              <a:latin typeface="微软雅黑" panose="020b0503020204020204" pitchFamily="34" charset="-122"/>
              <a:ea typeface="微软雅黑" panose="020b0503020204020204" pitchFamily="34" charset="-122"/>
            </a:endParaRPr>
          </a:p>
          <a:p>
            <a:pPr algn="l"/>
            <a:endParaRPr lang="zh-CN" altLang="en-US" sz="1000">
              <a:solidFill>
                <a:schemeClr val="bg1"/>
              </a:solidFill>
              <a:latin typeface="微软雅黑" panose="020b0503020204020204" pitchFamily="34" charset="-122"/>
              <a:ea typeface="微软雅黑" panose="020b0503020204020204" pitchFamily="34" charset="-122"/>
            </a:endParaRPr>
          </a:p>
          <a:p>
            <a:pPr algn="l"/>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24" name="标题 11"/>
          <p:cNvSpPr txBox="1"/>
          <p:nvPr/>
        </p:nvSpPr>
        <p:spPr>
          <a:xfrm>
            <a:off x="3968610" y="368047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500" b="1">
                <a:solidFill>
                  <a:schemeClr val="bg1"/>
                </a:solidFill>
                <a:latin typeface="微软雅黑" panose="020b0503020204020204" pitchFamily="34" charset="-122"/>
                <a:ea typeface="微软雅黑" panose="020b0503020204020204" pitchFamily="34" charset="-122"/>
              </a:rPr>
              <a:t>输入文字标题</a:t>
            </a:r>
            <a:endParaRPr lang="zh-CN" altLang="en-US" sz="15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400"/>
                                        <p:tgtEl>
                                          <p:spTgt spid="10"/>
                                        </p:tgtEl>
                                      </p:cBhvr>
                                    </p:animEffect>
                                  </p:childTnLst>
                                </p:cTn>
                              </p:par>
                            </p:childTnLst>
                          </p:cTn>
                        </p:par>
                        <p:par>
                          <p:cTn id="31" fill="hold" nodeType="afterGroup">
                            <p:stCondLst>
                              <p:cond delay="29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50"/>
                                        <p:tgtEl>
                                          <p:spTgt spid="11"/>
                                        </p:tgtEl>
                                      </p:cBhvr>
                                    </p:animEffect>
                                  </p:childTnLst>
                                </p:cTn>
                              </p:par>
                              <p:par>
                                <p:cTn id="35" presetID="14" presetClass="entr" presetSubtype="10" fill="hold" grpId="0"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400"/>
                                        <p:tgtEl>
                                          <p:spTgt spid="14"/>
                                        </p:tgtEl>
                                      </p:cBhvr>
                                    </p:animEffect>
                                  </p:childTnLst>
                                </p:cTn>
                              </p:par>
                              <p:par>
                                <p:cTn id="38" presetID="14" presetClass="entr" presetSubtype="10" fill="hold" grpId="0" nodeType="withEffect">
                                  <p:stCondLst>
                                    <p:cond delay="25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400"/>
                                        <p:tgtEl>
                                          <p:spTgt spid="15"/>
                                        </p:tgtEl>
                                      </p:cBhvr>
                                    </p:animEffect>
                                  </p:childTnLst>
                                </p:cTn>
                              </p:par>
                            </p:childTnLst>
                          </p:cTn>
                        </p:par>
                        <p:par>
                          <p:cTn id="41" fill="hold" nodeType="afterGroup">
                            <p:stCondLst>
                              <p:cond delay="3550"/>
                            </p:stCondLst>
                            <p:childTnLst>
                              <p:par>
                                <p:cTn id="42" presetID="21" presetClass="entr" presetSubtype="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4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childTnLst>
                                </p:cTn>
                              </p:par>
                              <p:par>
                                <p:cTn id="48" presetID="14" presetClass="entr" presetSubtype="10" fill="hold" grpId="0" nodeType="withEffect">
                                  <p:stCondLst>
                                    <p:cond delay="25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400"/>
                                        <p:tgtEl>
                                          <p:spTgt spid="20"/>
                                        </p:tgtEl>
                                      </p:cBhvr>
                                    </p:animEffect>
                                  </p:childTnLst>
                                </p:cTn>
                              </p:par>
                              <p:par>
                                <p:cTn id="51" presetID="14" presetClass="entr" presetSubtype="10" fill="hold" grpId="0" nodeType="withEffect">
                                  <p:stCondLst>
                                    <p:cond delay="25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400"/>
                                        <p:tgtEl>
                                          <p:spTgt spid="21"/>
                                        </p:tgtEl>
                                      </p:cBhvr>
                                    </p:animEffect>
                                  </p:childTnLst>
                                </p:cTn>
                              </p:par>
                            </p:childTnLst>
                          </p:cTn>
                        </p:par>
                        <p:par>
                          <p:cTn id="54" fill="hold" nodeType="afterGroup">
                            <p:stCondLst>
                              <p:cond delay="4200"/>
                            </p:stCondLst>
                            <p:childTnLst>
                              <p:par>
                                <p:cTn id="55" presetID="42"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50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10" grpId="0" animBg="1"/>
      <p:bldP spid="14" grpId="0"/>
      <p:bldP spid="15" grpId="0"/>
      <p:bldP spid="16" grpId="0" animBg="1"/>
      <p:bldP spid="20" grpId="0"/>
      <p:bldP spid="21" grpId="0"/>
      <p:bldP spid="26" grpId="0" animBg="1"/>
      <p:bldP spid="22" grpId="0"/>
      <p:bldP spid="2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项目产品需求分析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6"/>
          <p:cNvGrpSpPr/>
          <p:nvPr/>
        </p:nvGrpSpPr>
        <p:grpSpPr>
          <a:xfrm>
            <a:off x="1555423" y="1275606"/>
            <a:ext cx="2966252" cy="1899138"/>
            <a:chOff x="1721786" y="2532184"/>
            <a:chExt cx="3956033" cy="2532184"/>
          </a:xfrm>
        </p:grpSpPr>
        <p:sp>
          <p:nvSpPr>
            <p:cNvPr id="6" name="淘宝店chenying0907出品 7"/>
            <p:cNvSpPr/>
            <p:nvPr/>
          </p:nvSpPr>
          <p:spPr>
            <a:xfrm>
              <a:off x="2672025" y="4105936"/>
              <a:ext cx="1111645" cy="958432"/>
            </a:xfrm>
            <a:custGeom>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chemeClr val="bg1">
                <a:lumMod val="85000"/>
              </a:schemeClr>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algn="ctr" defTabSz="866775">
                <a:lnSpc>
                  <a:spcPct val="90000"/>
                </a:lnSpc>
                <a:spcBef>
                  <a:spcPct val="0"/>
                </a:spcBef>
                <a:spcAft>
                  <a:spcPct val="35000"/>
                </a:spcAft>
              </a:pPr>
              <a:endParaRPr lang="id-ID" sz="1900">
                <a:latin typeface="微软雅黑" panose="020b0503020204020204" pitchFamily="34" charset="-122"/>
                <a:ea typeface="微软雅黑" panose="020b0503020204020204" pitchFamily="34" charset="-122"/>
              </a:endParaRPr>
            </a:p>
          </p:txBody>
        </p:sp>
        <p:sp>
          <p:nvSpPr>
            <p:cNvPr id="7" name="Hexagon 8"/>
            <p:cNvSpPr/>
            <p:nvPr/>
          </p:nvSpPr>
          <p:spPr>
            <a:xfrm>
              <a:off x="1721786" y="3591143"/>
              <a:ext cx="1111645" cy="958432"/>
            </a:xfrm>
            <a:prstGeom prst="hexagon">
              <a:avLst>
                <a:gd name="adj" fmla="val 25000"/>
                <a:gd name="vf" fmla="val 115470"/>
              </a:avLst>
            </a:prstGeom>
            <a:solidFill>
              <a:srgbClr val="C00000">
                <a:alpha val="90000"/>
              </a:srgbClr>
            </a:solidFill>
            <a:ln w="22225">
              <a:solidFill>
                <a:schemeClr val="bg1">
                  <a:lumMod val="85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8" name="淘宝店chenying0907出品 9"/>
            <p:cNvSpPr/>
            <p:nvPr/>
          </p:nvSpPr>
          <p:spPr>
            <a:xfrm>
              <a:off x="3619099" y="3579748"/>
              <a:ext cx="1111645" cy="958432"/>
            </a:xfrm>
            <a:custGeom>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chemeClr val="bg1">
                <a:lumMod val="85000"/>
              </a:schemeClr>
            </a:solidFill>
            <a:ln>
              <a:noFill/>
            </a:ln>
          </p:spPr>
          <p:style>
            <a:lnRef idx="2">
              <a:schemeClr val="accent2">
                <a:hueOff val="-716791"/>
                <a:satOff val="-17271"/>
                <a:lumOff val="-10392"/>
                <a:alphaOff val="0"/>
              </a:schemeClr>
            </a:lnRef>
            <a:fillRef idx="1">
              <a:schemeClr val="accent2">
                <a:hueOff val="-716791"/>
                <a:satOff val="-17271"/>
                <a:lumOff val="-10392"/>
                <a:alphaOff val="0"/>
              </a:schemeClr>
            </a:fillRef>
            <a:effectRef idx="0">
              <a:schemeClr val="accent2">
                <a:hueOff val="-716791"/>
                <a:satOff val="-17271"/>
                <a:lumOff val="-10392"/>
                <a:alphaOff val="0"/>
              </a:schemeClr>
            </a:effectRef>
            <a:fontRef idx="minor">
              <a:schemeClr val="lt1"/>
            </a:fontRef>
          </p:style>
          <p:txBody>
            <a:bodyPr spcFirstLastPara="0" vert="horz" wrap="square" lIns="172506" tIns="181751" rIns="172506" bIns="181751" numCol="1" spcCol="1270" anchor="ctr" anchorCtr="0">
              <a:noAutofit/>
            </a:bodyPr>
            <a:lstStyle/>
            <a:p>
              <a:pPr algn="ctr" defTabSz="866775">
                <a:lnSpc>
                  <a:spcPct val="90000"/>
                </a:lnSpc>
                <a:spcBef>
                  <a:spcPct val="0"/>
                </a:spcBef>
                <a:spcAft>
                  <a:spcPct val="35000"/>
                </a:spcAft>
              </a:pPr>
              <a:endParaRPr lang="id-ID" sz="1900">
                <a:latin typeface="微软雅黑" panose="020b0503020204020204" pitchFamily="34" charset="-122"/>
                <a:ea typeface="微软雅黑" panose="020b0503020204020204" pitchFamily="34" charset="-122"/>
              </a:endParaRPr>
            </a:p>
          </p:txBody>
        </p:sp>
        <p:sp>
          <p:nvSpPr>
            <p:cNvPr id="9" name="Hexagon 10"/>
            <p:cNvSpPr/>
            <p:nvPr/>
          </p:nvSpPr>
          <p:spPr>
            <a:xfrm>
              <a:off x="4566174" y="4105936"/>
              <a:ext cx="1111645" cy="958432"/>
            </a:xfrm>
            <a:prstGeom prst="hexagon">
              <a:avLst>
                <a:gd name="adj" fmla="val 25000"/>
                <a:gd name="vf" fmla="val 115470"/>
              </a:avLst>
            </a:prstGeom>
            <a:solidFill>
              <a:srgbClr val="C00000">
                <a:alpha val="90000"/>
              </a:srgbClr>
            </a:solidFill>
            <a:ln w="22225">
              <a:solidFill>
                <a:schemeClr val="bg1">
                  <a:lumMod val="85000"/>
                </a:schemeClr>
              </a:solidFill>
            </a:ln>
          </p:spPr>
          <p:style>
            <a:lnRef idx="2">
              <a:schemeClr val="accent2">
                <a:hueOff val="-716791"/>
                <a:satOff val="-17271"/>
                <a:lumOff val="-103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0" name="淘宝店chenying0907出品 11"/>
            <p:cNvSpPr/>
            <p:nvPr/>
          </p:nvSpPr>
          <p:spPr>
            <a:xfrm>
              <a:off x="2672025" y="3055839"/>
              <a:ext cx="1111645" cy="958432"/>
            </a:xfrm>
            <a:custGeom>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chemeClr val="tx1">
                <a:lumMod val="85000"/>
                <a:lumOff val="15000"/>
              </a:schemeClr>
            </a:solidFill>
            <a:ln>
              <a:solidFill>
                <a:schemeClr val="bg1">
                  <a:lumMod val="85000"/>
                </a:schemeClr>
              </a:solidFill>
            </a:ln>
          </p:spPr>
          <p:style>
            <a:lnRef idx="2">
              <a:schemeClr val="accent2">
                <a:hueOff val="-1433582"/>
                <a:satOff val="-34543"/>
                <a:lumOff val="-20784"/>
                <a:alphaOff val="0"/>
              </a:schemeClr>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spcFirstLastPara="0" vert="horz" wrap="square" lIns="172506" tIns="181751" rIns="172506" bIns="181751" numCol="1" spcCol="1270" anchor="ctr" anchorCtr="0">
              <a:noAutofit/>
            </a:bodyPr>
            <a:lstStyle/>
            <a:p>
              <a:pPr algn="ctr" defTabSz="866775">
                <a:lnSpc>
                  <a:spcPct val="90000"/>
                </a:lnSpc>
                <a:spcBef>
                  <a:spcPct val="0"/>
                </a:spcBef>
                <a:spcAft>
                  <a:spcPct val="35000"/>
                </a:spcAft>
              </a:pPr>
              <a:endParaRPr lang="id-ID" sz="1900">
                <a:latin typeface="微软雅黑" panose="020b0503020204020204" pitchFamily="34" charset="-122"/>
                <a:ea typeface="微软雅黑" panose="020b0503020204020204" pitchFamily="34" charset="-122"/>
              </a:endParaRPr>
            </a:p>
          </p:txBody>
        </p:sp>
        <p:sp>
          <p:nvSpPr>
            <p:cNvPr id="11" name="Hexagon 12"/>
            <p:cNvSpPr/>
            <p:nvPr/>
          </p:nvSpPr>
          <p:spPr>
            <a:xfrm>
              <a:off x="3619099" y="2532184"/>
              <a:ext cx="1111645" cy="958432"/>
            </a:xfrm>
            <a:prstGeom prst="hexagon">
              <a:avLst>
                <a:gd name="adj" fmla="val 25000"/>
                <a:gd name="vf" fmla="val 115470"/>
              </a:avLst>
            </a:prstGeom>
            <a:solidFill>
              <a:schemeClr val="bg1">
                <a:lumMod val="50000"/>
                <a:alpha val="90000"/>
              </a:schemeClr>
            </a:solidFill>
            <a:ln w="22225">
              <a:solidFill>
                <a:schemeClr val="bg1">
                  <a:lumMod val="85000"/>
                </a:schemeClr>
              </a:solidFill>
            </a:ln>
          </p:spPr>
          <p:style>
            <a:lnRef idx="2">
              <a:schemeClr val="accent2">
                <a:hueOff val="-1433582"/>
                <a:satOff val="-34543"/>
                <a:lumOff val="-2078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grpSp>
      <p:sp>
        <p:nvSpPr>
          <p:cNvPr id="12" name="TextBox 11"/>
          <p:cNvSpPr txBox="1"/>
          <p:nvPr/>
        </p:nvSpPr>
        <p:spPr>
          <a:xfrm>
            <a:off x="2280728" y="1905409"/>
            <a:ext cx="833293" cy="230833"/>
          </a:xfrm>
          <a:prstGeom prst="rect">
            <a:avLst/>
          </a:prstGeom>
          <a:noFill/>
        </p:spPr>
        <p:txBody>
          <a:bodyPr wrap="square" lIns="68562" tIns="34281" rIns="68562" bIns="34281" rtlCol="0">
            <a:spAutoFit/>
          </a:bodyPr>
          <a:lstStyle/>
          <a:p>
            <a:pPr algn="ctr"/>
            <a:r>
              <a:rPr lang="zh-CN" altLang="en-US" sz="1000" b="1">
                <a:solidFill>
                  <a:schemeClr val="bg1"/>
                </a:solidFill>
                <a:latin typeface="微软雅黑" panose="020b0503020204020204" pitchFamily="34" charset="-122"/>
                <a:ea typeface="微软雅黑" panose="020b0503020204020204" pitchFamily="34" charset="-122"/>
              </a:rPr>
              <a:t>输入标题</a:t>
            </a:r>
            <a:endParaRPr lang="en-US" altLang="zh-CN" sz="1000" b="1">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265656" y="2689896"/>
            <a:ext cx="833293" cy="230833"/>
          </a:xfrm>
          <a:prstGeom prst="rect">
            <a:avLst/>
          </a:prstGeom>
          <a:noFill/>
        </p:spPr>
        <p:txBody>
          <a:bodyPr wrap="square" lIns="68562" tIns="34281" rIns="68562" bIns="34281" rtlCol="0">
            <a:spAutoFit/>
          </a:bodyPr>
          <a:lstStyle/>
          <a:p>
            <a:pPr algn="ctr"/>
            <a:r>
              <a:rPr lang="zh-CN" altLang="en-US" sz="1000" b="1">
                <a:solidFill>
                  <a:schemeClr val="tx1">
                    <a:lumMod val="85000"/>
                    <a:lumOff val="15000"/>
                  </a:schemeClr>
                </a:solidFill>
                <a:latin typeface="微软雅黑" panose="020b0503020204020204" pitchFamily="34" charset="-122"/>
                <a:ea typeface="微软雅黑" panose="020b0503020204020204" pitchFamily="34" charset="-122"/>
              </a:rPr>
              <a:t>输入标题</a:t>
            </a:r>
            <a:endParaRPr lang="en-US" altLang="zh-CN" sz="1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975665" y="2331724"/>
            <a:ext cx="833293" cy="230833"/>
          </a:xfrm>
          <a:prstGeom prst="rect">
            <a:avLst/>
          </a:prstGeom>
          <a:noFill/>
        </p:spPr>
        <p:txBody>
          <a:bodyPr wrap="square" lIns="68562" tIns="34281" rIns="68562" bIns="34281" rtlCol="0">
            <a:spAutoFit/>
          </a:bodyPr>
          <a:lstStyle/>
          <a:p>
            <a:pPr algn="ctr"/>
            <a:r>
              <a:rPr lang="zh-CN" altLang="en-US" sz="1000" b="1">
                <a:solidFill>
                  <a:schemeClr val="tx1">
                    <a:lumMod val="85000"/>
                    <a:lumOff val="15000"/>
                  </a:schemeClr>
                </a:solidFill>
                <a:latin typeface="微软雅黑" panose="020b0503020204020204" pitchFamily="34" charset="-122"/>
                <a:ea typeface="微软雅黑" panose="020b0503020204020204" pitchFamily="34" charset="-122"/>
              </a:rPr>
              <a:t>输入标题</a:t>
            </a:r>
            <a:endParaRPr lang="en-US" altLang="zh-CN" sz="10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5" name="Group 16"/>
          <p:cNvGrpSpPr/>
          <p:nvPr/>
        </p:nvGrpSpPr>
        <p:grpSpPr>
          <a:xfrm>
            <a:off x="1829561" y="1520526"/>
            <a:ext cx="2453781" cy="1394819"/>
            <a:chOff x="1791978" y="2874150"/>
            <a:chExt cx="3272560" cy="1859759"/>
          </a:xfrm>
        </p:grpSpPr>
        <p:sp>
          <p:nvSpPr>
            <p:cNvPr id="16" name="淘宝店chenying0907出品 49"/>
            <p:cNvSpPr>
              <a:spLocks noEditPoints="1"/>
            </p:cNvSpPr>
            <p:nvPr/>
          </p:nvSpPr>
          <p:spPr bwMode="auto">
            <a:xfrm>
              <a:off x="1791978" y="3890979"/>
              <a:ext cx="383584" cy="326698"/>
            </a:xfrm>
            <a:custGeom>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7" name="淘宝店chenying0907出品 36"/>
            <p:cNvSpPr>
              <a:spLocks noEditPoints="1"/>
            </p:cNvSpPr>
            <p:nvPr/>
          </p:nvSpPr>
          <p:spPr bwMode="auto">
            <a:xfrm>
              <a:off x="4588612" y="4467209"/>
              <a:ext cx="475926" cy="266700"/>
            </a:xfrm>
            <a:custGeom>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8" name="淘宝店chenying0907出品 44"/>
            <p:cNvSpPr>
              <a:spLocks noEditPoints="1"/>
            </p:cNvSpPr>
            <p:nvPr/>
          </p:nvSpPr>
          <p:spPr bwMode="auto">
            <a:xfrm>
              <a:off x="3723326" y="2874150"/>
              <a:ext cx="305722" cy="305313"/>
            </a:xfrm>
            <a:custGeom>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19" name="淘宝店chenying0907出品 18"/>
          <p:cNvSpPr/>
          <p:nvPr/>
        </p:nvSpPr>
        <p:spPr>
          <a:xfrm>
            <a:off x="4966395" y="1532496"/>
            <a:ext cx="432354" cy="4325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en-US" altLang="zh-CN">
                <a:latin typeface="微软雅黑" panose="020b0503020204020204" pitchFamily="34" charset="-122"/>
                <a:ea typeface="微软雅黑" panose="020b0503020204020204" pitchFamily="34" charset="-122"/>
              </a:rPr>
              <a:t>1</a:t>
            </a:r>
            <a:endParaRPr lang="zh-CN" altLang="en-US">
              <a:latin typeface="微软雅黑" panose="020b0503020204020204" pitchFamily="34" charset="-122"/>
              <a:ea typeface="微软雅黑" panose="020b0503020204020204" pitchFamily="34" charset="-122"/>
            </a:endParaRPr>
          </a:p>
        </p:txBody>
      </p:sp>
      <p:sp>
        <p:nvSpPr>
          <p:cNvPr id="20" name="淘宝店chenying0907出品 19"/>
          <p:cNvSpPr/>
          <p:nvPr/>
        </p:nvSpPr>
        <p:spPr>
          <a:xfrm>
            <a:off x="4966395" y="2072556"/>
            <a:ext cx="432354" cy="43258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en-US" altLang="zh-CN">
                <a:latin typeface="微软雅黑" panose="020b0503020204020204" pitchFamily="34" charset="-122"/>
                <a:ea typeface="微软雅黑" panose="020b0503020204020204" pitchFamily="34" charset="-122"/>
              </a:rPr>
              <a:t>2</a:t>
            </a:r>
            <a:endParaRPr lang="zh-CN" altLang="en-US">
              <a:latin typeface="微软雅黑" panose="020b0503020204020204" pitchFamily="34" charset="-122"/>
              <a:ea typeface="微软雅黑" panose="020b0503020204020204" pitchFamily="34" charset="-122"/>
            </a:endParaRPr>
          </a:p>
        </p:txBody>
      </p:sp>
      <p:sp>
        <p:nvSpPr>
          <p:cNvPr id="21" name="淘宝店chenying0907出品 20"/>
          <p:cNvSpPr/>
          <p:nvPr/>
        </p:nvSpPr>
        <p:spPr>
          <a:xfrm>
            <a:off x="4966395" y="2625216"/>
            <a:ext cx="432354" cy="43258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en-US" altLang="zh-CN">
                <a:latin typeface="微软雅黑" panose="020b0503020204020204" pitchFamily="34" charset="-122"/>
                <a:ea typeface="微软雅黑" panose="020b0503020204020204" pitchFamily="34" charset="-122"/>
              </a:rPr>
              <a:t>3</a:t>
            </a:r>
            <a:endParaRPr lang="zh-CN" altLang="en-US">
              <a:latin typeface="微软雅黑" panose="020b0503020204020204" pitchFamily="34" charset="-122"/>
              <a:ea typeface="微软雅黑" panose="020b0503020204020204" pitchFamily="34" charset="-122"/>
            </a:endParaRPr>
          </a:p>
        </p:txBody>
      </p:sp>
      <p:sp>
        <p:nvSpPr>
          <p:cNvPr id="22" name="标题 11"/>
          <p:cNvSpPr txBox="1"/>
          <p:nvPr/>
        </p:nvSpPr>
        <p:spPr>
          <a:xfrm>
            <a:off x="5398750" y="1583619"/>
            <a:ext cx="2358774"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a:solidFill>
                  <a:schemeClr val="bg1">
                    <a:lumMod val="50000"/>
                  </a:schemeClr>
                </a:solidFill>
                <a:latin typeface="微软雅黑" panose="020b0503020204020204" pitchFamily="34" charset="-122"/>
                <a:ea typeface="微软雅黑" panose="020b0503020204020204" pitchFamily="34" charset="-122"/>
              </a:rPr>
              <a:t>.</a:t>
            </a:r>
            <a:r>
              <a:rPr lang="zh-CN" altLang="en-US" sz="90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a:solidFill>
                  <a:schemeClr val="bg1">
                    <a:lumMod val="50000"/>
                  </a:schemeClr>
                </a:solidFill>
                <a:latin typeface="微软雅黑" panose="020b0503020204020204" pitchFamily="34" charset="-122"/>
                <a:ea typeface="微软雅黑" panose="020b0503020204020204" pitchFamily="34" charset="-122"/>
              </a:rPr>
              <a:t>.</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标题 11"/>
          <p:cNvSpPr txBox="1"/>
          <p:nvPr/>
        </p:nvSpPr>
        <p:spPr>
          <a:xfrm>
            <a:off x="5398750" y="2123679"/>
            <a:ext cx="2358774"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a:solidFill>
                  <a:schemeClr val="bg1">
                    <a:lumMod val="50000"/>
                  </a:schemeClr>
                </a:solidFill>
                <a:latin typeface="微软雅黑" panose="020b0503020204020204" pitchFamily="34" charset="-122"/>
                <a:ea typeface="微软雅黑" panose="020b0503020204020204" pitchFamily="34" charset="-122"/>
              </a:rPr>
              <a:t>.</a:t>
            </a:r>
            <a:r>
              <a:rPr lang="zh-CN" altLang="en-US" sz="90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a:solidFill>
                  <a:schemeClr val="bg1">
                    <a:lumMod val="50000"/>
                  </a:schemeClr>
                </a:solidFill>
                <a:latin typeface="微软雅黑" panose="020b0503020204020204" pitchFamily="34" charset="-122"/>
                <a:ea typeface="微软雅黑" panose="020b0503020204020204" pitchFamily="34" charset="-122"/>
              </a:rPr>
              <a:t>.</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标题 11"/>
          <p:cNvSpPr txBox="1"/>
          <p:nvPr/>
        </p:nvSpPr>
        <p:spPr>
          <a:xfrm>
            <a:off x="5398750" y="2676339"/>
            <a:ext cx="2358774"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a:solidFill>
                  <a:schemeClr val="bg1">
                    <a:lumMod val="50000"/>
                  </a:schemeClr>
                </a:solidFill>
                <a:latin typeface="微软雅黑" panose="020b0503020204020204" pitchFamily="34" charset="-122"/>
                <a:ea typeface="微软雅黑" panose="020b0503020204020204" pitchFamily="34" charset="-122"/>
              </a:rPr>
              <a:t>.</a:t>
            </a:r>
            <a:r>
              <a:rPr lang="zh-CN" altLang="en-US" sz="90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900">
                <a:solidFill>
                  <a:schemeClr val="bg1">
                    <a:lumMod val="50000"/>
                  </a:schemeClr>
                </a:solidFill>
                <a:latin typeface="微软雅黑" panose="020b0503020204020204" pitchFamily="34" charset="-122"/>
                <a:ea typeface="微软雅黑" panose="020b0503020204020204" pitchFamily="34" charset="-122"/>
              </a:rPr>
              <a:t>.</a:t>
            </a:r>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9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575447" y="3870071"/>
            <a:ext cx="6128085" cy="307777"/>
          </a:xfrm>
          <a:prstGeom prst="rect">
            <a:avLst/>
          </a:prstGeom>
          <a:noFill/>
        </p:spPr>
        <p:txBody>
          <a:bodyPr wrap="square" lIns="0" tIns="0" rIns="0" bIns="0" rtlCol="0">
            <a:spAutoFit/>
          </a:bodyPr>
          <a:lstStyle/>
          <a:p>
            <a:pPr algn="just"/>
            <a:r>
              <a:rPr lang="zh-CN" altLang="en-US" sz="100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000">
              <a:solidFill>
                <a:schemeClr val="tx1">
                  <a:lumMod val="50000"/>
                  <a:lumOff val="50000"/>
                </a:schemeClr>
              </a:solidFill>
              <a:latin typeface="Impact MT Std" pitchFamily="34" charset="0"/>
              <a:ea typeface="微软雅黑" panose="020b0503020204020204" pitchFamily="34" charset="-122"/>
            </a:endParaRPr>
          </a:p>
        </p:txBody>
      </p:sp>
      <p:sp>
        <p:nvSpPr>
          <p:cNvPr id="28" name="TextBox 27"/>
          <p:cNvSpPr txBox="1"/>
          <p:nvPr/>
        </p:nvSpPr>
        <p:spPr>
          <a:xfrm>
            <a:off x="3891766" y="3543858"/>
            <a:ext cx="1544105" cy="230833"/>
          </a:xfrm>
          <a:prstGeom prst="rect">
            <a:avLst/>
          </a:prstGeom>
          <a:noFill/>
        </p:spPr>
        <p:txBody>
          <a:bodyPr wrap="square" lIns="0" tIns="0" rIns="0" bIns="0" rtlCol="0">
            <a:spAutoFit/>
          </a:bodyPr>
          <a:lstStyle/>
          <a:p>
            <a:r>
              <a:rPr lang="zh-CN" altLang="en-US" sz="1500" b="1">
                <a:solidFill>
                  <a:schemeClr val="tx1">
                    <a:lumMod val="65000"/>
                    <a:lumOff val="35000"/>
                  </a:schemeClr>
                </a:solidFill>
                <a:latin typeface="Impact MT Std" pitchFamily="34" charset="0"/>
                <a:ea typeface="微软雅黑" panose="020b0503020204020204" pitchFamily="34" charset="-122"/>
              </a:rPr>
              <a:t>点击输入标题文本</a:t>
            </a:r>
            <a:endParaRPr lang="zh-CN" altLang="en-US" sz="1500" b="1">
              <a:solidFill>
                <a:schemeClr val="tx1">
                  <a:lumMod val="65000"/>
                  <a:lumOff val="35000"/>
                </a:schemeClr>
              </a:solidFill>
              <a:latin typeface="Impact MT Std"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par>
                                <p:cTn id="21" presetID="22" presetClass="entr" presetSubtype="4"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nodeType="afterGroup">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nodeType="afterGroup">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nodeType="afterGroup">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nodeType="afterGroup">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nodeType="afterGroup">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par>
                          <p:cTn id="60" fill="hold" nodeType="afterGroup">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nodeType="afterGroup">
                            <p:stCondLst>
                              <p:cond delay="5000"/>
                            </p:stCondLst>
                            <p:childTnLst>
                              <p:par>
                                <p:cTn id="67" presetID="2" presetClass="entr" presetSubtype="2"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300" fill="hold"/>
                                        <p:tgtEl>
                                          <p:spTgt spid="28"/>
                                        </p:tgtEl>
                                        <p:attrNameLst>
                                          <p:attrName>ppt_x</p:attrName>
                                        </p:attrNameLst>
                                      </p:cBhvr>
                                      <p:tavLst>
                                        <p:tav tm="0">
                                          <p:val>
                                            <p:strVal val="1+#ppt_w/2"/>
                                          </p:val>
                                        </p:tav>
                                        <p:tav tm="100000">
                                          <p:val>
                                            <p:strVal val="#ppt_x"/>
                                          </p:val>
                                        </p:tav>
                                      </p:tavLst>
                                    </p:anim>
                                    <p:anim calcmode="lin" valueType="num">
                                      <p:cBhvr additive="base">
                                        <p:cTn id="70" dur="300" fill="hold"/>
                                        <p:tgtEl>
                                          <p:spTgt spid="28"/>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5300"/>
                            </p:stCondLst>
                            <p:childTnLst>
                              <p:par>
                                <p:cTn id="72" presetID="2" presetClass="entr" presetSubtype="2"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300" fill="hold"/>
                                        <p:tgtEl>
                                          <p:spTgt spid="27"/>
                                        </p:tgtEl>
                                        <p:attrNameLst>
                                          <p:attrName>ppt_x</p:attrName>
                                        </p:attrNameLst>
                                      </p:cBhvr>
                                      <p:tavLst>
                                        <p:tav tm="0">
                                          <p:val>
                                            <p:strVal val="1+#ppt_w/2"/>
                                          </p:val>
                                        </p:tav>
                                        <p:tav tm="100000">
                                          <p:val>
                                            <p:strVal val="#ppt_x"/>
                                          </p:val>
                                        </p:tav>
                                      </p:tavLst>
                                    </p:anim>
                                    <p:anim calcmode="lin" valueType="num">
                                      <p:cBhvr additive="base">
                                        <p:cTn id="75" dur="3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12" grpId="0"/>
      <p:bldP spid="13" grpId="0"/>
      <p:bldP spid="14" grpId="0"/>
      <p:bldP spid="19" grpId="0" animBg="1"/>
      <p:bldP spid="20" grpId="0" animBg="1"/>
      <p:bldP spid="21" grpId="0" animBg="1"/>
      <p:bldP spid="22" grpId="0"/>
      <p:bldP spid="24" grpId="0"/>
      <p:bldP spid="26" grpId="0"/>
      <p:bldP spid="27" grpId="0"/>
      <p:bldP spid="2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圆角淘宝店chenying0907出品 18"/>
          <p:cNvSpPr/>
          <p:nvPr/>
        </p:nvSpPr>
        <p:spPr>
          <a:xfrm>
            <a:off x="1451620" y="951962"/>
            <a:ext cx="3866852" cy="573053"/>
          </a:xfrm>
          <a:prstGeom prst="roundRect">
            <a:avLst>
              <a:gd name="adj" fmla="val 50000"/>
            </a:avLst>
          </a:prstGeom>
          <a:solidFill>
            <a:schemeClr val="tx1">
              <a:lumMod val="50000"/>
              <a:lumOff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chemeClr val="tx2">
                  <a:lumMod val="50000"/>
                </a:schemeClr>
              </a:solidFill>
              <a:latin typeface="微软雅黑" panose="020b0503020204020204" pitchFamily="34" charset="-122"/>
              <a:ea typeface="微软雅黑" panose="020b0503020204020204" pitchFamily="34" charset="-122"/>
            </a:endParaRPr>
          </a:p>
        </p:txBody>
      </p:sp>
      <p:sp>
        <p:nvSpPr>
          <p:cNvPr id="18" name="圆角淘宝店chenying0907出品 17"/>
          <p:cNvSpPr/>
          <p:nvPr/>
        </p:nvSpPr>
        <p:spPr>
          <a:xfrm>
            <a:off x="3457215" y="2546494"/>
            <a:ext cx="3985933" cy="573053"/>
          </a:xfrm>
          <a:prstGeom prst="roundRect">
            <a:avLst>
              <a:gd name="adj" fmla="val 50000"/>
            </a:avLst>
          </a:prstGeom>
          <a:solidFill>
            <a:schemeClr val="tx1">
              <a:lumMod val="50000"/>
              <a:lumOff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chemeClr val="tx2">
                  <a:lumMod val="50000"/>
                </a:schemeClr>
              </a:solidFill>
              <a:latin typeface="微软雅黑" panose="020b0503020204020204" pitchFamily="34" charset="-122"/>
              <a:ea typeface="微软雅黑" panose="020b0503020204020204" pitchFamily="34" charset="-122"/>
            </a:endParaRPr>
          </a:p>
        </p:txBody>
      </p:sp>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项目可行性分析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圆角淘宝店chenying0907出品 4"/>
          <p:cNvSpPr/>
          <p:nvPr/>
        </p:nvSpPr>
        <p:spPr>
          <a:xfrm>
            <a:off x="4702082" y="3543610"/>
            <a:ext cx="3985933" cy="573053"/>
          </a:xfrm>
          <a:prstGeom prst="roundRect">
            <a:avLst>
              <a:gd name="adj" fmla="val 50000"/>
            </a:avLst>
          </a:prstGeom>
          <a:solidFill>
            <a:schemeClr val="tx1">
              <a:lumMod val="95000"/>
              <a:lumOff val="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chemeClr val="tx2">
                  <a:lumMod val="50000"/>
                </a:schemeClr>
              </a:solidFill>
              <a:latin typeface="微软雅黑" panose="020b0503020204020204" pitchFamily="34" charset="-122"/>
              <a:ea typeface="微软雅黑" panose="020b0503020204020204" pitchFamily="34" charset="-122"/>
            </a:endParaRPr>
          </a:p>
        </p:txBody>
      </p:sp>
      <p:sp>
        <p:nvSpPr>
          <p:cNvPr id="6" name="圆角淘宝店chenying0907出品 5"/>
          <p:cNvSpPr/>
          <p:nvPr/>
        </p:nvSpPr>
        <p:spPr>
          <a:xfrm>
            <a:off x="2188284" y="1762735"/>
            <a:ext cx="4133799" cy="573053"/>
          </a:xfrm>
          <a:prstGeom prst="roundRect">
            <a:avLst>
              <a:gd name="adj" fmla="val 50000"/>
            </a:avLst>
          </a:prstGeom>
          <a:solidFill>
            <a:schemeClr val="tx1">
              <a:lumMod val="50000"/>
              <a:lumOff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7" name="淘宝店chenying0907出品 6"/>
          <p:cNvGrpSpPr/>
          <p:nvPr/>
        </p:nvGrpSpPr>
        <p:grpSpPr>
          <a:xfrm>
            <a:off x="373532" y="943089"/>
            <a:ext cx="922653" cy="1266173"/>
            <a:chOff x="1032992" y="2432634"/>
            <a:chExt cx="1230525" cy="1688231"/>
          </a:xfrm>
        </p:grpSpPr>
        <p:sp>
          <p:nvSpPr>
            <p:cNvPr id="8" name="淘宝店chenying0907出品 7"/>
            <p:cNvSpPr/>
            <p:nvPr/>
          </p:nvSpPr>
          <p:spPr>
            <a:xfrm>
              <a:off x="1067786" y="2432634"/>
              <a:ext cx="1195731" cy="1688231"/>
            </a:xfrm>
            <a:custGeom>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KSO_Shape"/>
            <p:cNvSpPr/>
            <p:nvPr/>
          </p:nvSpPr>
          <p:spPr bwMode="auto">
            <a:xfrm>
              <a:off x="1450338" y="2837335"/>
              <a:ext cx="430626" cy="439414"/>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0" name="淘宝店chenying0907出品 6"/>
            <p:cNvSpPr txBox="1"/>
            <p:nvPr/>
          </p:nvSpPr>
          <p:spPr>
            <a:xfrm>
              <a:off x="1032992" y="3296549"/>
              <a:ext cx="1193799" cy="389851"/>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 输入标题</a:t>
              </a: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1" name="淘宝店chenying0907出品 10"/>
          <p:cNvGrpSpPr/>
          <p:nvPr/>
        </p:nvGrpSpPr>
        <p:grpSpPr>
          <a:xfrm>
            <a:off x="1543976" y="1854707"/>
            <a:ext cx="928862" cy="1266173"/>
            <a:chOff x="2255236" y="3004658"/>
            <a:chExt cx="1238805" cy="1688231"/>
          </a:xfrm>
        </p:grpSpPr>
        <p:sp>
          <p:nvSpPr>
            <p:cNvPr id="12" name="淘宝店chenying0907出品 11"/>
            <p:cNvSpPr/>
            <p:nvPr/>
          </p:nvSpPr>
          <p:spPr>
            <a:xfrm flipH="1">
              <a:off x="2298310" y="3004658"/>
              <a:ext cx="1195731" cy="1688231"/>
            </a:xfrm>
            <a:custGeom>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3" name="KSO_Shape"/>
            <p:cNvSpPr/>
            <p:nvPr/>
          </p:nvSpPr>
          <p:spPr bwMode="auto">
            <a:xfrm>
              <a:off x="2675625" y="3406937"/>
              <a:ext cx="441100" cy="441836"/>
            </a:xfrm>
            <a:custGeom>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4" name="淘宝店chenying0907出品 85"/>
            <p:cNvSpPr txBox="1"/>
            <p:nvPr/>
          </p:nvSpPr>
          <p:spPr>
            <a:xfrm>
              <a:off x="2255236" y="3864124"/>
              <a:ext cx="1193800" cy="389851"/>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 输入标题</a:t>
              </a:r>
              <a:endParaRPr lang="zh-CN" altLang="en-US">
                <a:solidFill>
                  <a:schemeClr val="bg1"/>
                </a:solidFill>
                <a:latin typeface="微软雅黑" panose="020b0503020204020204" pitchFamily="34" charset="-122"/>
                <a:ea typeface="微软雅黑" panose="020b0503020204020204" pitchFamily="34" charset="-122"/>
              </a:endParaRPr>
            </a:p>
          </p:txBody>
        </p:sp>
      </p:grpSp>
      <p:cxnSp>
        <p:nvCxnSpPr>
          <p:cNvPr id="15" name="淘宝店chenying0907出品 14"/>
          <p:cNvCxnSpPr/>
          <p:nvPr/>
        </p:nvCxnSpPr>
        <p:spPr>
          <a:xfrm>
            <a:off x="1310616" y="1224226"/>
            <a:ext cx="729688" cy="0"/>
          </a:xfrm>
          <a:prstGeom prst="line">
            <a:avLst/>
          </a:prstGeom>
          <a:ln>
            <a:solidFill>
              <a:schemeClr val="tx1">
                <a:lumMod val="85000"/>
                <a:lumOff val="15000"/>
              </a:schemeClr>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16" name="淘宝店chenying0907出品 15"/>
          <p:cNvCxnSpPr/>
          <p:nvPr/>
        </p:nvCxnSpPr>
        <p:spPr>
          <a:xfrm>
            <a:off x="2498927" y="2033469"/>
            <a:ext cx="729688" cy="0"/>
          </a:xfrm>
          <a:prstGeom prst="line">
            <a:avLst/>
          </a:prstGeom>
          <a:ln>
            <a:solidFill>
              <a:schemeClr val="tx1">
                <a:lumMod val="85000"/>
                <a:lumOff val="15000"/>
              </a:schemeClr>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17" name="淘宝店chenying0907出品 16"/>
          <p:cNvCxnSpPr/>
          <p:nvPr/>
        </p:nvCxnSpPr>
        <p:spPr>
          <a:xfrm>
            <a:off x="3664910" y="2804106"/>
            <a:ext cx="729688" cy="0"/>
          </a:xfrm>
          <a:prstGeom prst="line">
            <a:avLst/>
          </a:prstGeom>
          <a:ln>
            <a:solidFill>
              <a:schemeClr val="tx1">
                <a:lumMod val="85000"/>
                <a:lumOff val="15000"/>
              </a:schemeClr>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20" name="淘宝店chenying0907出品 13"/>
          <p:cNvSpPr txBox="1"/>
          <p:nvPr/>
        </p:nvSpPr>
        <p:spPr>
          <a:xfrm>
            <a:off x="2178197" y="1077598"/>
            <a:ext cx="2827201" cy="438563"/>
          </a:xfrm>
          <a:prstGeom prst="rect">
            <a:avLst/>
          </a:prstGeom>
          <a:noFill/>
        </p:spPr>
        <p:txBody>
          <a:bodyPr wrap="square" lIns="68562" tIns="34281" rIns="68562" bIns="34281" rtlCol="0">
            <a:spAutoFit/>
          </a:bodyPr>
          <a:lstStyle/>
          <a:p>
            <a:pPr>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淘宝店chenying0907出品 89"/>
          <p:cNvSpPr txBox="1"/>
          <p:nvPr/>
        </p:nvSpPr>
        <p:spPr>
          <a:xfrm>
            <a:off x="3327813" y="1856584"/>
            <a:ext cx="2827201" cy="438563"/>
          </a:xfrm>
          <a:prstGeom prst="rect">
            <a:avLst/>
          </a:prstGeom>
          <a:noFill/>
        </p:spPr>
        <p:txBody>
          <a:bodyPr wrap="square" lIns="68562" tIns="34281" rIns="68562" bIns="34281" rtlCol="0">
            <a:spAutoFit/>
          </a:bodyPr>
          <a:lstStyle>
            <a:defPPr>
              <a:defRPr lang="zh-CN"/>
            </a:defPPr>
            <a:lvl1pPr>
              <a:lnSpc>
                <a:spcPct val="120000"/>
              </a:lnSpc>
              <a:defRPr sz="1200">
                <a:solidFill>
                  <a:schemeClr val="bg1"/>
                </a:solidFill>
                <a:latin typeface="造字工房悦圆演示版常规体" pitchFamily="50" charset="-122"/>
                <a:ea typeface="造字工房悦圆演示版常规体" pitchFamily="50" charset="-122"/>
              </a:defRPr>
            </a:lvl1pPr>
          </a:lstStyle>
          <a:p>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淘宝店chenying0907出品 91"/>
          <p:cNvSpPr txBox="1"/>
          <p:nvPr/>
        </p:nvSpPr>
        <p:spPr>
          <a:xfrm>
            <a:off x="4483784" y="2617587"/>
            <a:ext cx="2827201" cy="623229"/>
          </a:xfrm>
          <a:prstGeom prst="rect">
            <a:avLst/>
          </a:prstGeom>
          <a:noFill/>
        </p:spPr>
        <p:txBody>
          <a:bodyPr wrap="square" lIns="68562" tIns="34281" rIns="68562" bIns="34281" rtlCol="0">
            <a:spAutoFit/>
          </a:bodyPr>
          <a:lstStyle/>
          <a:p>
            <a:pPr>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4" name="淘宝店chenying0907出品 23"/>
          <p:cNvGrpSpPr/>
          <p:nvPr/>
        </p:nvGrpSpPr>
        <p:grpSpPr>
          <a:xfrm>
            <a:off x="3936725" y="3357557"/>
            <a:ext cx="922653" cy="1266173"/>
            <a:chOff x="3494041" y="3716886"/>
            <a:chExt cx="1230525" cy="1688231"/>
          </a:xfrm>
        </p:grpSpPr>
        <p:sp>
          <p:nvSpPr>
            <p:cNvPr id="26" name="淘宝店chenying0907出品 25"/>
            <p:cNvSpPr/>
            <p:nvPr/>
          </p:nvSpPr>
          <p:spPr>
            <a:xfrm flipH="1">
              <a:off x="3528835" y="3716886"/>
              <a:ext cx="1195731" cy="1688231"/>
            </a:xfrm>
            <a:custGeom>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7" name="KSO_Shape"/>
            <p:cNvSpPr/>
            <p:nvPr/>
          </p:nvSpPr>
          <p:spPr bwMode="auto">
            <a:xfrm>
              <a:off x="3899886" y="4107374"/>
              <a:ext cx="453627" cy="453627"/>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8" name="淘宝店chenying0907出品 86"/>
            <p:cNvSpPr txBox="1"/>
            <p:nvPr/>
          </p:nvSpPr>
          <p:spPr>
            <a:xfrm>
              <a:off x="3494041" y="4577405"/>
              <a:ext cx="1193799" cy="389851"/>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 输入标题</a:t>
              </a:r>
              <a:endParaRPr lang="zh-CN" altLang="en-US">
                <a:solidFill>
                  <a:schemeClr val="bg1"/>
                </a:solidFill>
                <a:latin typeface="微软雅黑" panose="020b0503020204020204" pitchFamily="34" charset="-122"/>
                <a:ea typeface="微软雅黑" panose="020b0503020204020204" pitchFamily="34" charset="-122"/>
              </a:endParaRPr>
            </a:p>
          </p:txBody>
        </p:sp>
      </p:grpSp>
      <p:cxnSp>
        <p:nvCxnSpPr>
          <p:cNvPr id="29" name="淘宝店chenying0907出品 28"/>
          <p:cNvCxnSpPr/>
          <p:nvPr/>
        </p:nvCxnSpPr>
        <p:spPr>
          <a:xfrm>
            <a:off x="4880787" y="3759634"/>
            <a:ext cx="729688" cy="0"/>
          </a:xfrm>
          <a:prstGeom prst="line">
            <a:avLst/>
          </a:prstGeom>
          <a:ln>
            <a:solidFill>
              <a:srgbClr val="C00000"/>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30" name="淘宝店chenying0907出品 91"/>
          <p:cNvSpPr txBox="1"/>
          <p:nvPr/>
        </p:nvSpPr>
        <p:spPr>
          <a:xfrm>
            <a:off x="5752830" y="3576603"/>
            <a:ext cx="2827201" cy="634501"/>
          </a:xfrm>
          <a:prstGeom prst="rect">
            <a:avLst/>
          </a:prstGeom>
          <a:noFill/>
        </p:spPr>
        <p:txBody>
          <a:bodyPr wrap="square" lIns="68562" tIns="34281" rIns="68562" bIns="34281" rtlCol="0">
            <a:spAutoFit/>
          </a:bodyPr>
          <a:lstStyle/>
          <a:p>
            <a:pPr>
              <a:lnSpc>
                <a:spcPct val="12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 name="淘宝店chenying0907出品 30"/>
          <p:cNvGrpSpPr/>
          <p:nvPr/>
        </p:nvGrpSpPr>
        <p:grpSpPr>
          <a:xfrm>
            <a:off x="2701438" y="2617478"/>
            <a:ext cx="922653" cy="1266173"/>
            <a:chOff x="3937449" y="3388370"/>
            <a:chExt cx="1230525" cy="1688231"/>
          </a:xfrm>
        </p:grpSpPr>
        <p:grpSp>
          <p:nvGrpSpPr>
            <p:cNvPr id="32" name="淘宝店chenying0907出品 31"/>
            <p:cNvGrpSpPr/>
            <p:nvPr/>
          </p:nvGrpSpPr>
          <p:grpSpPr>
            <a:xfrm>
              <a:off x="3937449" y="3388370"/>
              <a:ext cx="1230525" cy="1688231"/>
              <a:chOff x="3494041" y="3716886"/>
              <a:chExt cx="1230525" cy="1688231"/>
            </a:xfrm>
            <a:solidFill>
              <a:srgbClr val="FC4B41"/>
            </a:solidFill>
          </p:grpSpPr>
          <p:sp>
            <p:nvSpPr>
              <p:cNvPr id="34" name="淘宝店chenying0907出品 33"/>
              <p:cNvSpPr/>
              <p:nvPr/>
            </p:nvSpPr>
            <p:spPr>
              <a:xfrm flipH="1">
                <a:off x="3528835" y="3716886"/>
                <a:ext cx="1195731" cy="1688231"/>
              </a:xfrm>
              <a:custGeom>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5" name="淘宝店chenying0907出品 86"/>
              <p:cNvSpPr txBox="1"/>
              <p:nvPr/>
            </p:nvSpPr>
            <p:spPr>
              <a:xfrm>
                <a:off x="3494041" y="4594338"/>
                <a:ext cx="1193799" cy="389851"/>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 输入标题 </a:t>
                </a: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33" name="淘宝店chenying0907出品 126"/>
            <p:cNvSpPr>
              <a:spLocks noChangeAspect="1" noEditPoints="1"/>
            </p:cNvSpPr>
            <p:nvPr/>
          </p:nvSpPr>
          <p:spPr bwMode="auto">
            <a:xfrm>
              <a:off x="4385843" y="3856787"/>
              <a:ext cx="297012" cy="371653"/>
            </a:xfrm>
            <a:custGeom>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0">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200">
                <a:solidFill>
                  <a:srgbClr val="0EDEBA"/>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ppt_x</p:attrName>
                                        </p:attrNameLst>
                                      </p:cBhvr>
                                      <p:tavLst>
                                        <p:tav tm="0">
                                          <p:val>
                                            <p:strVal val="#ppt_x"/>
                                          </p:val>
                                        </p:tav>
                                        <p:tav tm="100000">
                                          <p:val>
                                            <p:strVal val="#ppt_x"/>
                                          </p:val>
                                        </p:tav>
                                      </p:tavLst>
                                    </p:anim>
                                    <p:anim calcmode="lin" valueType="num">
                                      <p:cBhvr>
                                        <p:cTn id="26" dur="750" fill="hold"/>
                                        <p:tgtEl>
                                          <p:spTgt spid="7"/>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25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nodeType="afterGroup">
                            <p:stCondLst>
                              <p:cond delay="275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nodeType="afterGroup">
                            <p:stCondLst>
                              <p:cond delay="32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0"/>
                                        </p:tgtEl>
                                        <p:attrNameLst>
                                          <p:attrName>ppt_y</p:attrName>
                                        </p:attrNameLst>
                                      </p:cBhvr>
                                      <p:tavLst>
                                        <p:tav tm="0">
                                          <p:val>
                                            <p:strVal val="#ppt_y"/>
                                          </p:val>
                                        </p:tav>
                                        <p:tav tm="100000">
                                          <p:val>
                                            <p:strVal val="#ppt_y"/>
                                          </p:val>
                                        </p:tav>
                                      </p:tavLst>
                                    </p:anim>
                                    <p:anim calcmode="lin" valueType="num">
                                      <p:cBhvr>
                                        <p:cTn id="4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0"/>
                                        </p:tgtEl>
                                      </p:cBhvr>
                                    </p:animEffect>
                                  </p:childTnLst>
                                </p:cTn>
                              </p:par>
                            </p:childTnLst>
                          </p:cTn>
                        </p:par>
                        <p:par>
                          <p:cTn id="43" fill="hold" nodeType="afterGroup">
                            <p:stCondLst>
                              <p:cond delay="3750"/>
                            </p:stCondLst>
                            <p:childTnLst>
                              <p:par>
                                <p:cTn id="44" presetID="42"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4750"/>
                            </p:stCondLst>
                            <p:childTnLst>
                              <p:par>
                                <p:cTn id="50" presetID="22" presetClass="entr" presetSubtype="8"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nodeType="afterGroup">
                            <p:stCondLst>
                              <p:cond delay="5250"/>
                            </p:stCondLst>
                            <p:childTnLst>
                              <p:par>
                                <p:cTn id="54" presetID="10"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par>
                          <p:cTn id="57" fill="hold" nodeType="afterGroup">
                            <p:stCondLst>
                              <p:cond delay="575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1"/>
                                        </p:tgtEl>
                                        <p:attrNameLst>
                                          <p:attrName>ppt_y</p:attrName>
                                        </p:attrNameLst>
                                      </p:cBhvr>
                                      <p:tavLst>
                                        <p:tav tm="0">
                                          <p:val>
                                            <p:strVal val="#ppt_y"/>
                                          </p:val>
                                        </p:tav>
                                        <p:tav tm="100000">
                                          <p:val>
                                            <p:strVal val="#ppt_y"/>
                                          </p:val>
                                        </p:tav>
                                      </p:tavLst>
                                    </p:anim>
                                    <p:anim calcmode="lin" valueType="num">
                                      <p:cBhvr>
                                        <p:cTn id="6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1"/>
                                        </p:tgtEl>
                                      </p:cBhvr>
                                    </p:animEffect>
                                  </p:childTnLst>
                                </p:cTn>
                              </p:par>
                            </p:childTnLst>
                          </p:cTn>
                        </p:par>
                        <p:par>
                          <p:cTn id="65" fill="hold" nodeType="afterGroup">
                            <p:stCondLst>
                              <p:cond delay="6250"/>
                            </p:stCondLst>
                            <p:childTnLst>
                              <p:par>
                                <p:cTn id="66" presetID="42"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7250"/>
                            </p:stCondLst>
                            <p:childTnLst>
                              <p:par>
                                <p:cTn id="72" presetID="22"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par>
                          <p:cTn id="75" fill="hold" nodeType="afterGroup">
                            <p:stCondLst>
                              <p:cond delay="775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par>
                          <p:cTn id="79" fill="hold" nodeType="afterGroup">
                            <p:stCondLst>
                              <p:cond delay="825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2"/>
                                        </p:tgtEl>
                                        <p:attrNameLst>
                                          <p:attrName>ppt_y</p:attrName>
                                        </p:attrNameLst>
                                      </p:cBhvr>
                                      <p:tavLst>
                                        <p:tav tm="0">
                                          <p:val>
                                            <p:strVal val="#ppt_y"/>
                                          </p:val>
                                        </p:tav>
                                        <p:tav tm="100000">
                                          <p:val>
                                            <p:strVal val="#ppt_y"/>
                                          </p:val>
                                        </p:tav>
                                      </p:tavLst>
                                    </p:anim>
                                    <p:anim calcmode="lin" valueType="num">
                                      <p:cBhvr>
                                        <p:cTn id="8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2"/>
                                        </p:tgtEl>
                                      </p:cBhvr>
                                    </p:animEffect>
                                  </p:childTnLst>
                                </p:cTn>
                              </p:par>
                            </p:childTnLst>
                          </p:cTn>
                        </p:par>
                        <p:par>
                          <p:cTn id="87" fill="hold" nodeType="afterGroup">
                            <p:stCondLst>
                              <p:cond delay="8750"/>
                            </p:stCondLst>
                            <p:childTnLst>
                              <p:par>
                                <p:cTn id="88" presetID="42" presetClass="entr" presetSubtype="0" fill="hold"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anim calcmode="lin" valueType="num">
                                      <p:cBhvr>
                                        <p:cTn id="91" dur="1000" fill="hold"/>
                                        <p:tgtEl>
                                          <p:spTgt spid="24"/>
                                        </p:tgtEl>
                                        <p:attrNameLst>
                                          <p:attrName>ppt_x</p:attrName>
                                        </p:attrNameLst>
                                      </p:cBhvr>
                                      <p:tavLst>
                                        <p:tav tm="0">
                                          <p:val>
                                            <p:strVal val="#ppt_x"/>
                                          </p:val>
                                        </p:tav>
                                        <p:tav tm="100000">
                                          <p:val>
                                            <p:strVal val="#ppt_x"/>
                                          </p:val>
                                        </p:tav>
                                      </p:tavLst>
                                    </p:anim>
                                    <p:anim calcmode="lin" valueType="num">
                                      <p:cBhvr>
                                        <p:cTn id="92" dur="1000" fill="hold"/>
                                        <p:tgtEl>
                                          <p:spTgt spid="24"/>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9750"/>
                            </p:stCondLst>
                            <p:childTnLst>
                              <p:par>
                                <p:cTn id="94" presetID="22" presetClass="entr" presetSubtype="8" fill="hold"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left)">
                                      <p:cBhvr>
                                        <p:cTn id="96" dur="500"/>
                                        <p:tgtEl>
                                          <p:spTgt spid="29"/>
                                        </p:tgtEl>
                                      </p:cBhvr>
                                    </p:animEffect>
                                  </p:childTnLst>
                                </p:cTn>
                              </p:par>
                            </p:childTnLst>
                          </p:cTn>
                        </p:par>
                        <p:par>
                          <p:cTn id="97" fill="hold" nodeType="afterGroup">
                            <p:stCondLst>
                              <p:cond delay="10250"/>
                            </p:stCondLst>
                            <p:childTnLst>
                              <p:par>
                                <p:cTn id="98" presetID="10" presetClass="entr" presetSubtype="0" fill="hold" grpId="0" nodeType="after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childTnLst>
                                </p:cTn>
                              </p:par>
                            </p:childTnLst>
                          </p:cTn>
                        </p:par>
                        <p:par>
                          <p:cTn id="101" fill="hold" nodeType="afterGroup">
                            <p:stCondLst>
                              <p:cond delay="10750"/>
                            </p:stCondLst>
                            <p:childTnLst>
                              <p:par>
                                <p:cTn id="102" presetID="41" presetClass="entr" presetSubtype="0" fill="hold" grpId="0" nodeType="afterEffect">
                                  <p:stCondLst>
                                    <p:cond delay="0"/>
                                  </p:stCondLst>
                                  <p:iterate type="lt">
                                    <p:tmPct val="10000"/>
                                  </p:iterate>
                                  <p:childTnLst>
                                    <p:set>
                                      <p:cBhvr>
                                        <p:cTn id="103" dur="1" fill="hold">
                                          <p:stCondLst>
                                            <p:cond delay="0"/>
                                          </p:stCondLst>
                                        </p:cTn>
                                        <p:tgtEl>
                                          <p:spTgt spid="30"/>
                                        </p:tgtEl>
                                        <p:attrNameLst>
                                          <p:attrName>style.visibility</p:attrName>
                                        </p:attrNameLst>
                                      </p:cBhvr>
                                      <p:to>
                                        <p:strVal val="visible"/>
                                      </p:to>
                                    </p:set>
                                    <p:anim calcmode="lin" valueType="num">
                                      <p:cBhvr>
                                        <p:cTn id="104"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30"/>
                                        </p:tgtEl>
                                        <p:attrNameLst>
                                          <p:attrName>ppt_y</p:attrName>
                                        </p:attrNameLst>
                                      </p:cBhvr>
                                      <p:tavLst>
                                        <p:tav tm="0">
                                          <p:val>
                                            <p:strVal val="#ppt_y"/>
                                          </p:val>
                                        </p:tav>
                                        <p:tav tm="100000">
                                          <p:val>
                                            <p:strVal val="#ppt_y"/>
                                          </p:val>
                                        </p:tav>
                                      </p:tavLst>
                                    </p:anim>
                                    <p:anim calcmode="lin" valueType="num">
                                      <p:cBhvr>
                                        <p:cTn id="106"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3" grpId="0" animBg="1"/>
      <p:bldP spid="2" grpId="0" animBg="1"/>
      <p:bldP spid="25" grpId="0"/>
      <p:bldP spid="5" grpId="0" animBg="1"/>
      <p:bldP spid="6" grpId="0" animBg="1"/>
      <p:bldP spid="20" grpId="0"/>
      <p:bldP spid="21" grpId="0"/>
      <p:bldP spid="22" grpId="0"/>
      <p:bldP spid="3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各种市场综合分析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店chenying0907出品 199"/>
          <p:cNvSpPr/>
          <p:nvPr/>
        </p:nvSpPr>
        <p:spPr bwMode="auto">
          <a:xfrm flipH="1">
            <a:off x="7734689" y="313027"/>
            <a:ext cx="509944" cy="2021713"/>
          </a:xfrm>
          <a:custGeom>
            <a:gdLst>
              <a:gd name="T0" fmla="*/ 192 w 192"/>
              <a:gd name="T1" fmla="*/ 724 h 761"/>
              <a:gd name="T2" fmla="*/ 0 w 192"/>
              <a:gd name="T3" fmla="*/ 0 h 761"/>
              <a:gd name="T4" fmla="*/ 0 w 192"/>
              <a:gd name="T5" fmla="*/ 223 h 761"/>
              <a:gd name="T6" fmla="*/ 192 w 192"/>
              <a:gd name="T7" fmla="*/ 761 h 761"/>
              <a:gd name="T8" fmla="*/ 192 w 192"/>
              <a:gd name="T9" fmla="*/ 724 h 761"/>
            </a:gd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solidFill>
            <a:srgbClr val="672323"/>
          </a:solidFill>
          <a:ln>
            <a:noFill/>
          </a:ln>
        </p:spPr>
        <p:txBody>
          <a:bodyPr vert="horz" wrap="square" lIns="68562" tIns="34281" rIns="68562" bIns="34281" numCol="1" anchor="t" anchorCtr="0" compatLnSpc="1"/>
          <a:lstStyle/>
          <a:p>
            <a:endParaRPr lang="id-ID"/>
          </a:p>
        </p:txBody>
      </p:sp>
      <p:sp>
        <p:nvSpPr>
          <p:cNvPr id="6" name="淘宝店chenying0907出品 200"/>
          <p:cNvSpPr/>
          <p:nvPr/>
        </p:nvSpPr>
        <p:spPr bwMode="auto">
          <a:xfrm flipH="1">
            <a:off x="7729375" y="1333183"/>
            <a:ext cx="528537" cy="1179554"/>
          </a:xfrm>
          <a:custGeom>
            <a:gdLst>
              <a:gd name="T0" fmla="*/ 199 w 199"/>
              <a:gd name="T1" fmla="*/ 408 h 444"/>
              <a:gd name="T2" fmla="*/ 0 w 199"/>
              <a:gd name="T3" fmla="*/ 0 h 444"/>
              <a:gd name="T4" fmla="*/ 0 w 199"/>
              <a:gd name="T5" fmla="*/ 228 h 444"/>
              <a:gd name="T6" fmla="*/ 199 w 199"/>
              <a:gd name="T7" fmla="*/ 444 h 444"/>
              <a:gd name="T8" fmla="*/ 199 w 199"/>
              <a:gd name="T9" fmla="*/ 408 h 444"/>
            </a:gdLst>
            <a:cxnLst>
              <a:cxn ang="0">
                <a:pos x="T0" y="T1"/>
              </a:cxn>
              <a:cxn ang="0">
                <a:pos x="T2" y="T3"/>
              </a:cxn>
              <a:cxn ang="0">
                <a:pos x="T4" y="T5"/>
              </a:cxn>
              <a:cxn ang="0">
                <a:pos x="T6" y="T7"/>
              </a:cxn>
              <a:cxn ang="0">
                <a:pos x="T8" y="T9"/>
              </a:cxn>
            </a:cxnLst>
            <a:rect l="0" t="0" r="r" b="b"/>
            <a:pathLst>
              <a:path w="199" h="443">
                <a:moveTo>
                  <a:pt x="199" y="408"/>
                </a:moveTo>
                <a:lnTo>
                  <a:pt x="0" y="0"/>
                </a:lnTo>
                <a:lnTo>
                  <a:pt x="0" y="228"/>
                </a:lnTo>
                <a:lnTo>
                  <a:pt x="199" y="444"/>
                </a:lnTo>
                <a:lnTo>
                  <a:pt x="199" y="408"/>
                </a:lnTo>
                <a:close/>
              </a:path>
            </a:pathLst>
          </a:custGeom>
          <a:solidFill>
            <a:srgbClr val="672323"/>
          </a:solidFill>
          <a:ln>
            <a:noFill/>
          </a:ln>
        </p:spPr>
        <p:txBody>
          <a:bodyPr vert="horz" wrap="square" lIns="68562" tIns="34281" rIns="68562" bIns="34281" numCol="1" anchor="t" anchorCtr="0" compatLnSpc="1"/>
          <a:lstStyle/>
          <a:p>
            <a:endParaRPr lang="id-ID"/>
          </a:p>
        </p:txBody>
      </p:sp>
      <p:sp>
        <p:nvSpPr>
          <p:cNvPr id="7" name="淘宝店chenying0907出品 201"/>
          <p:cNvSpPr/>
          <p:nvPr/>
        </p:nvSpPr>
        <p:spPr bwMode="auto">
          <a:xfrm flipH="1">
            <a:off x="7742655" y="2348023"/>
            <a:ext cx="515257" cy="600404"/>
          </a:xfrm>
          <a:custGeom>
            <a:gdLst>
              <a:gd name="T0" fmla="*/ 194 w 194"/>
              <a:gd name="T1" fmla="*/ 98 h 226"/>
              <a:gd name="T2" fmla="*/ 0 w 194"/>
              <a:gd name="T3" fmla="*/ 0 h 226"/>
              <a:gd name="T4" fmla="*/ 0 w 194"/>
              <a:gd name="T5" fmla="*/ 226 h 226"/>
              <a:gd name="T6" fmla="*/ 194 w 194"/>
              <a:gd name="T7" fmla="*/ 133 h 226"/>
              <a:gd name="T8" fmla="*/ 194 w 194"/>
              <a:gd name="T9" fmla="*/ 98 h 226"/>
            </a:gd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solidFill>
            <a:schemeClr val="bg1">
              <a:lumMod val="65000"/>
            </a:schemeClr>
          </a:solidFill>
          <a:ln>
            <a:noFill/>
          </a:ln>
        </p:spPr>
        <p:txBody>
          <a:bodyPr vert="horz" wrap="square" lIns="68562" tIns="34281" rIns="68562" bIns="34281" numCol="1" anchor="t" anchorCtr="0" compatLnSpc="1"/>
          <a:lstStyle/>
          <a:p>
            <a:endParaRPr lang="id-ID"/>
          </a:p>
        </p:txBody>
      </p:sp>
      <p:sp>
        <p:nvSpPr>
          <p:cNvPr id="8" name="淘宝店chenying0907出品 202"/>
          <p:cNvSpPr/>
          <p:nvPr/>
        </p:nvSpPr>
        <p:spPr bwMode="auto">
          <a:xfrm flipH="1">
            <a:off x="7729375" y="2796998"/>
            <a:ext cx="528537" cy="1176897"/>
          </a:xfrm>
          <a:custGeom>
            <a:gdLst>
              <a:gd name="T0" fmla="*/ 199 w 199"/>
              <a:gd name="T1" fmla="*/ 0 h 443"/>
              <a:gd name="T2" fmla="*/ 0 w 199"/>
              <a:gd name="T3" fmla="*/ 218 h 443"/>
              <a:gd name="T4" fmla="*/ 0 w 199"/>
              <a:gd name="T5" fmla="*/ 443 h 443"/>
              <a:gd name="T6" fmla="*/ 199 w 199"/>
              <a:gd name="T7" fmla="*/ 35 h 443"/>
              <a:gd name="T8" fmla="*/ 199 w 199"/>
              <a:gd name="T9" fmla="*/ 0 h 443"/>
            </a:gdLst>
            <a:cxnLst>
              <a:cxn ang="0">
                <a:pos x="T0" y="T1"/>
              </a:cxn>
              <a:cxn ang="0">
                <a:pos x="T2" y="T3"/>
              </a:cxn>
              <a:cxn ang="0">
                <a:pos x="T4" y="T5"/>
              </a:cxn>
              <a:cxn ang="0">
                <a:pos x="T6" y="T7"/>
              </a:cxn>
              <a:cxn ang="0">
                <a:pos x="T8" y="T9"/>
              </a:cxn>
            </a:cxnLst>
            <a:rect l="0" t="0" r="r" b="b"/>
            <a:pathLst>
              <a:path w="199" h="442">
                <a:moveTo>
                  <a:pt x="199" y="0"/>
                </a:moveTo>
                <a:lnTo>
                  <a:pt x="0" y="218"/>
                </a:lnTo>
                <a:lnTo>
                  <a:pt x="0" y="443"/>
                </a:lnTo>
                <a:lnTo>
                  <a:pt x="199" y="35"/>
                </a:lnTo>
                <a:lnTo>
                  <a:pt x="199" y="0"/>
                </a:lnTo>
                <a:close/>
              </a:path>
            </a:pathLst>
          </a:custGeom>
          <a:solidFill>
            <a:schemeClr val="bg1">
              <a:lumMod val="50000"/>
            </a:schemeClr>
          </a:solidFill>
          <a:ln>
            <a:noFill/>
          </a:ln>
        </p:spPr>
        <p:txBody>
          <a:bodyPr vert="horz" wrap="square" lIns="68562" tIns="34281" rIns="68562" bIns="34281" numCol="1" anchor="t" anchorCtr="0" compatLnSpc="1"/>
          <a:lstStyle/>
          <a:p>
            <a:endParaRPr lang="id-ID"/>
          </a:p>
        </p:txBody>
      </p:sp>
      <p:sp>
        <p:nvSpPr>
          <p:cNvPr id="9" name="淘宝店chenying0907出品 203"/>
          <p:cNvSpPr/>
          <p:nvPr/>
        </p:nvSpPr>
        <p:spPr bwMode="auto">
          <a:xfrm flipH="1">
            <a:off x="7724064" y="2967024"/>
            <a:ext cx="539161" cy="2029684"/>
          </a:xfrm>
          <a:custGeom>
            <a:gdLst>
              <a:gd name="T0" fmla="*/ 203 w 203"/>
              <a:gd name="T1" fmla="*/ 0 h 764"/>
              <a:gd name="T2" fmla="*/ 0 w 203"/>
              <a:gd name="T3" fmla="*/ 536 h 764"/>
              <a:gd name="T4" fmla="*/ 0 w 203"/>
              <a:gd name="T5" fmla="*/ 764 h 764"/>
              <a:gd name="T6" fmla="*/ 203 w 203"/>
              <a:gd name="T7" fmla="*/ 35 h 764"/>
              <a:gd name="T8" fmla="*/ 203 w 203"/>
              <a:gd name="T9" fmla="*/ 0 h 764"/>
            </a:gd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solidFill>
            <a:schemeClr val="tx1">
              <a:lumMod val="65000"/>
              <a:lumOff val="35000"/>
            </a:schemeClr>
          </a:solidFill>
          <a:ln>
            <a:noFill/>
          </a:ln>
        </p:spPr>
        <p:txBody>
          <a:bodyPr vert="horz" wrap="square" lIns="68562" tIns="34281" rIns="68562" bIns="34281" numCol="1" anchor="t" anchorCtr="0" compatLnSpc="1"/>
          <a:lstStyle/>
          <a:p>
            <a:endParaRPr lang="id-ID"/>
          </a:p>
        </p:txBody>
      </p:sp>
      <p:sp>
        <p:nvSpPr>
          <p:cNvPr id="10" name="淘宝店chenying0907出品 37"/>
          <p:cNvSpPr>
            <a:spLocks noChangeArrowheads="1"/>
          </p:cNvSpPr>
          <p:nvPr/>
        </p:nvSpPr>
        <p:spPr bwMode="auto">
          <a:xfrm flipH="1">
            <a:off x="8244634" y="313027"/>
            <a:ext cx="706486" cy="592433"/>
          </a:xfrm>
          <a:prstGeom prst="rect">
            <a:avLst/>
          </a:prstGeom>
          <a:solidFill>
            <a:srgbClr val="C00000"/>
          </a:solidFill>
          <a:ln>
            <a:noFill/>
          </a:ln>
        </p:spPr>
        <p:txBody>
          <a:bodyPr vert="horz" wrap="square" lIns="68562" tIns="34281" rIns="68562" bIns="34281" numCol="1" anchor="t" anchorCtr="0" compatLnSpc="1"/>
          <a:lstStyle/>
          <a:p>
            <a:endParaRPr lang="id-ID"/>
          </a:p>
        </p:txBody>
      </p:sp>
      <p:sp>
        <p:nvSpPr>
          <p:cNvPr id="11" name="淘宝店chenying0907出品 38"/>
          <p:cNvSpPr>
            <a:spLocks noChangeArrowheads="1"/>
          </p:cNvSpPr>
          <p:nvPr/>
        </p:nvSpPr>
        <p:spPr bwMode="auto">
          <a:xfrm flipH="1">
            <a:off x="8257913" y="1333182"/>
            <a:ext cx="693207" cy="605717"/>
          </a:xfrm>
          <a:prstGeom prst="rect">
            <a:avLst/>
          </a:prstGeom>
          <a:solidFill>
            <a:srgbClr val="C00000"/>
          </a:solidFill>
          <a:ln>
            <a:noFill/>
          </a:ln>
        </p:spPr>
        <p:txBody>
          <a:bodyPr vert="horz" wrap="square" lIns="68562" tIns="34281" rIns="68562" bIns="34281" numCol="1" anchor="t" anchorCtr="0" compatLnSpc="1"/>
          <a:lstStyle/>
          <a:p>
            <a:endParaRPr lang="id-ID"/>
          </a:p>
        </p:txBody>
      </p:sp>
      <p:sp>
        <p:nvSpPr>
          <p:cNvPr id="12" name="淘宝店chenying0907出品 39"/>
          <p:cNvSpPr>
            <a:spLocks noChangeArrowheads="1"/>
          </p:cNvSpPr>
          <p:nvPr/>
        </p:nvSpPr>
        <p:spPr bwMode="auto">
          <a:xfrm flipH="1">
            <a:off x="8257913" y="2348023"/>
            <a:ext cx="693207" cy="600404"/>
          </a:xfrm>
          <a:prstGeom prst="rect">
            <a:avLst/>
          </a:prstGeom>
          <a:solidFill>
            <a:schemeClr val="bg1">
              <a:lumMod val="75000"/>
            </a:schemeClr>
          </a:solidFill>
          <a:ln>
            <a:noFill/>
          </a:ln>
        </p:spPr>
        <p:txBody>
          <a:bodyPr vert="horz" wrap="square" lIns="68562" tIns="34281" rIns="68562" bIns="34281" numCol="1" anchor="t" anchorCtr="0" compatLnSpc="1"/>
          <a:lstStyle/>
          <a:p>
            <a:endParaRPr lang="id-ID"/>
          </a:p>
        </p:txBody>
      </p:sp>
      <p:sp>
        <p:nvSpPr>
          <p:cNvPr id="13" name="淘宝店chenying0907出品 40"/>
          <p:cNvSpPr>
            <a:spLocks noChangeArrowheads="1"/>
          </p:cNvSpPr>
          <p:nvPr/>
        </p:nvSpPr>
        <p:spPr bwMode="auto">
          <a:xfrm flipH="1">
            <a:off x="8252601" y="3370835"/>
            <a:ext cx="698519" cy="597746"/>
          </a:xfrm>
          <a:prstGeom prst="rect">
            <a:avLst/>
          </a:prstGeom>
          <a:solidFill>
            <a:schemeClr val="bg1">
              <a:lumMod val="65000"/>
            </a:schemeClr>
          </a:solidFill>
          <a:ln>
            <a:noFill/>
          </a:ln>
        </p:spPr>
        <p:txBody>
          <a:bodyPr vert="horz" wrap="square" lIns="68562" tIns="34281" rIns="68562" bIns="34281" numCol="1" anchor="t" anchorCtr="0" compatLnSpc="1"/>
          <a:lstStyle/>
          <a:p>
            <a:endParaRPr lang="id-ID"/>
          </a:p>
        </p:txBody>
      </p:sp>
      <p:sp>
        <p:nvSpPr>
          <p:cNvPr id="14" name="淘宝店chenying0907出品 41"/>
          <p:cNvSpPr>
            <a:spLocks noChangeArrowheads="1"/>
          </p:cNvSpPr>
          <p:nvPr/>
        </p:nvSpPr>
        <p:spPr bwMode="auto">
          <a:xfrm flipH="1">
            <a:off x="8263224" y="4390990"/>
            <a:ext cx="687895" cy="611030"/>
          </a:xfrm>
          <a:prstGeom prst="rect">
            <a:avLst/>
          </a:prstGeom>
          <a:solidFill>
            <a:schemeClr val="bg1">
              <a:lumMod val="50000"/>
            </a:schemeClr>
          </a:solidFill>
          <a:ln>
            <a:noFill/>
          </a:ln>
        </p:spPr>
        <p:txBody>
          <a:bodyPr vert="horz" wrap="square" lIns="68562" tIns="34281" rIns="68562" bIns="34281" numCol="1" anchor="t" anchorCtr="0" compatLnSpc="1"/>
          <a:lstStyle/>
          <a:p>
            <a:endParaRPr lang="id-ID"/>
          </a:p>
        </p:txBody>
      </p:sp>
      <p:sp>
        <p:nvSpPr>
          <p:cNvPr id="15" name="淘宝店chenying0907出品 42"/>
          <p:cNvSpPr>
            <a:spLocks noChangeArrowheads="1"/>
          </p:cNvSpPr>
          <p:nvPr/>
        </p:nvSpPr>
        <p:spPr bwMode="auto">
          <a:xfrm flipH="1">
            <a:off x="6866188" y="2236445"/>
            <a:ext cx="868500" cy="98295"/>
          </a:xfrm>
          <a:prstGeom prst="rect">
            <a:avLst/>
          </a:prstGeom>
          <a:solidFill>
            <a:srgbClr val="C00000"/>
          </a:solidFill>
          <a:ln>
            <a:noFill/>
          </a:ln>
        </p:spPr>
        <p:txBody>
          <a:bodyPr vert="horz" wrap="square" lIns="68562" tIns="34281" rIns="68562" bIns="34281" numCol="1" anchor="t" anchorCtr="0" compatLnSpc="1"/>
          <a:lstStyle/>
          <a:p>
            <a:endParaRPr lang="id-ID"/>
          </a:p>
        </p:txBody>
      </p:sp>
      <p:sp>
        <p:nvSpPr>
          <p:cNvPr id="16" name="淘宝店chenying0907出品 43"/>
          <p:cNvSpPr>
            <a:spLocks noEditPoints="1"/>
          </p:cNvSpPr>
          <p:nvPr/>
        </p:nvSpPr>
        <p:spPr bwMode="auto">
          <a:xfrm flipH="1">
            <a:off x="6192445" y="690272"/>
            <a:ext cx="584312" cy="1160957"/>
          </a:xfrm>
          <a:custGeom>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17" name="淘宝店chenying0907出品 44"/>
          <p:cNvSpPr/>
          <p:nvPr/>
        </p:nvSpPr>
        <p:spPr bwMode="auto">
          <a:xfrm flipH="1">
            <a:off x="6457170" y="1851229"/>
            <a:ext cx="409018" cy="483511"/>
          </a:xfrm>
          <a:custGeom>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18" name="淘宝店chenying0907出品 45"/>
          <p:cNvSpPr>
            <a:spLocks noChangeArrowheads="1"/>
          </p:cNvSpPr>
          <p:nvPr/>
        </p:nvSpPr>
        <p:spPr bwMode="auto">
          <a:xfrm flipH="1">
            <a:off x="5339011" y="2417097"/>
            <a:ext cx="2390366" cy="95639"/>
          </a:xfrm>
          <a:prstGeom prst="rect">
            <a:avLst/>
          </a:prstGeom>
          <a:solidFill>
            <a:srgbClr val="C00000"/>
          </a:solidFill>
          <a:ln>
            <a:noFill/>
          </a:ln>
        </p:spPr>
        <p:txBody>
          <a:bodyPr vert="horz" wrap="square" lIns="68562" tIns="34281" rIns="68562" bIns="34281" numCol="1" anchor="t" anchorCtr="0" compatLnSpc="1"/>
          <a:lstStyle/>
          <a:p>
            <a:endParaRPr lang="id-ID"/>
          </a:p>
        </p:txBody>
      </p:sp>
      <p:sp>
        <p:nvSpPr>
          <p:cNvPr id="19" name="淘宝店chenying0907出品 46"/>
          <p:cNvSpPr/>
          <p:nvPr/>
        </p:nvSpPr>
        <p:spPr bwMode="auto">
          <a:xfrm flipH="1">
            <a:off x="4948584" y="2032753"/>
            <a:ext cx="390427" cy="478198"/>
          </a:xfrm>
          <a:custGeom>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20" name="淘宝店chenying0907出品 47"/>
          <p:cNvSpPr>
            <a:spLocks noEditPoints="1"/>
          </p:cNvSpPr>
          <p:nvPr/>
        </p:nvSpPr>
        <p:spPr bwMode="auto">
          <a:xfrm flipH="1">
            <a:off x="4703365" y="688486"/>
            <a:ext cx="579000" cy="1344267"/>
          </a:xfrm>
          <a:custGeom>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21" name="淘宝店chenying0907出品 48"/>
          <p:cNvSpPr>
            <a:spLocks noChangeArrowheads="1"/>
          </p:cNvSpPr>
          <p:nvPr/>
        </p:nvSpPr>
        <p:spPr bwMode="auto">
          <a:xfrm flipH="1">
            <a:off x="3883543" y="2608376"/>
            <a:ext cx="3859114" cy="92982"/>
          </a:xfrm>
          <a:prstGeom prst="rect">
            <a:avLst/>
          </a:prstGeom>
          <a:solidFill>
            <a:schemeClr val="bg1">
              <a:lumMod val="75000"/>
            </a:schemeClr>
          </a:solidFill>
          <a:ln>
            <a:noFill/>
          </a:ln>
        </p:spPr>
        <p:txBody>
          <a:bodyPr vert="horz" wrap="square" lIns="68562" tIns="34281" rIns="68562" bIns="34281" numCol="1" anchor="t" anchorCtr="0" compatLnSpc="1"/>
          <a:lstStyle/>
          <a:p>
            <a:endParaRPr lang="id-ID"/>
          </a:p>
        </p:txBody>
      </p:sp>
      <p:sp>
        <p:nvSpPr>
          <p:cNvPr id="22" name="淘宝店chenying0907出品 49"/>
          <p:cNvSpPr>
            <a:spLocks noEditPoints="1"/>
          </p:cNvSpPr>
          <p:nvPr/>
        </p:nvSpPr>
        <p:spPr bwMode="auto">
          <a:xfrm flipH="1">
            <a:off x="3181498" y="690272"/>
            <a:ext cx="584312" cy="1450533"/>
          </a:xfrm>
          <a:custGeom>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solidFill>
            <a:schemeClr val="bg1">
              <a:lumMod val="75000"/>
            </a:schemeClr>
          </a:solidFill>
          <a:ln>
            <a:noFill/>
          </a:ln>
        </p:spPr>
        <p:txBody>
          <a:bodyPr vert="horz" wrap="square" lIns="68562" tIns="34281" rIns="68562" bIns="34281" numCol="1" anchor="t" anchorCtr="0" compatLnSpc="1"/>
          <a:lstStyle/>
          <a:p>
            <a:endParaRPr lang="id-ID"/>
          </a:p>
        </p:txBody>
      </p:sp>
      <p:sp>
        <p:nvSpPr>
          <p:cNvPr id="24" name="淘宝店chenying0907出品 50"/>
          <p:cNvSpPr/>
          <p:nvPr/>
        </p:nvSpPr>
        <p:spPr bwMode="auto">
          <a:xfrm flipH="1">
            <a:off x="3426718" y="2140805"/>
            <a:ext cx="456825" cy="560553"/>
          </a:xfrm>
          <a:custGeom>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solidFill>
            <a:schemeClr val="bg1">
              <a:lumMod val="75000"/>
            </a:schemeClr>
          </a:solidFill>
          <a:ln>
            <a:noFill/>
          </a:ln>
        </p:spPr>
        <p:txBody>
          <a:bodyPr vert="horz" wrap="square" lIns="68562" tIns="34281" rIns="68562" bIns="34281" numCol="1" anchor="t" anchorCtr="0" compatLnSpc="1"/>
          <a:lstStyle/>
          <a:p>
            <a:endParaRPr lang="id-ID"/>
          </a:p>
        </p:txBody>
      </p:sp>
      <p:sp>
        <p:nvSpPr>
          <p:cNvPr id="26" name="淘宝店chenying0907出品 51"/>
          <p:cNvSpPr/>
          <p:nvPr/>
        </p:nvSpPr>
        <p:spPr bwMode="auto">
          <a:xfrm flipH="1">
            <a:off x="4196075" y="2788069"/>
            <a:ext cx="382459" cy="504764"/>
          </a:xfrm>
          <a:custGeom>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solidFill>
            <a:schemeClr val="bg1">
              <a:lumMod val="65000"/>
            </a:schemeClr>
          </a:solidFill>
          <a:ln>
            <a:noFill/>
          </a:ln>
        </p:spPr>
        <p:txBody>
          <a:bodyPr vert="horz" wrap="square" lIns="68562" tIns="34281" rIns="68562" bIns="34281" numCol="1" anchor="t" anchorCtr="0" compatLnSpc="1"/>
          <a:lstStyle/>
          <a:p>
            <a:endParaRPr lang="id-ID"/>
          </a:p>
        </p:txBody>
      </p:sp>
      <p:sp>
        <p:nvSpPr>
          <p:cNvPr id="27" name="淘宝店chenying0907出品 52"/>
          <p:cNvSpPr/>
          <p:nvPr/>
        </p:nvSpPr>
        <p:spPr bwMode="auto">
          <a:xfrm flipH="1">
            <a:off x="4576749" y="2783715"/>
            <a:ext cx="3152628" cy="106266"/>
          </a:xfrm>
          <a:custGeom>
            <a:gdLst>
              <a:gd name="T0" fmla="*/ 0 w 501"/>
              <a:gd name="T1" fmla="*/ 2 h 17"/>
              <a:gd name="T2" fmla="*/ 0 w 501"/>
              <a:gd name="T3" fmla="*/ 17 h 17"/>
              <a:gd name="T4" fmla="*/ 501 w 501"/>
              <a:gd name="T5" fmla="*/ 17 h 17"/>
              <a:gd name="T6" fmla="*/ 501 w 501"/>
              <a:gd name="T7" fmla="*/ 1 h 17"/>
              <a:gd name="T8" fmla="*/ 0 w 501"/>
              <a:gd name="T9" fmla="*/ 2 h 17"/>
            </a:gd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solidFill>
            <a:schemeClr val="bg1">
              <a:lumMod val="65000"/>
            </a:schemeClr>
          </a:solidFill>
          <a:ln>
            <a:noFill/>
          </a:ln>
        </p:spPr>
        <p:txBody>
          <a:bodyPr vert="horz" wrap="square" lIns="68562" tIns="34281" rIns="68562" bIns="34281" numCol="1" anchor="t" anchorCtr="0" compatLnSpc="1"/>
          <a:lstStyle/>
          <a:p>
            <a:endParaRPr lang="id-ID"/>
          </a:p>
        </p:txBody>
      </p:sp>
      <p:sp>
        <p:nvSpPr>
          <p:cNvPr id="28" name="淘宝店chenying0907出品 53"/>
          <p:cNvSpPr>
            <a:spLocks noEditPoints="1"/>
          </p:cNvSpPr>
          <p:nvPr/>
        </p:nvSpPr>
        <p:spPr bwMode="auto">
          <a:xfrm flipH="1">
            <a:off x="3964136" y="3292832"/>
            <a:ext cx="584312" cy="1330983"/>
          </a:xfrm>
          <a:custGeom>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solidFill>
            <a:schemeClr val="bg1">
              <a:lumMod val="65000"/>
            </a:schemeClr>
          </a:solidFill>
          <a:ln>
            <a:noFill/>
          </a:ln>
        </p:spPr>
        <p:txBody>
          <a:bodyPr vert="horz" wrap="square" lIns="68562" tIns="34281" rIns="68562" bIns="34281" numCol="1" anchor="t" anchorCtr="0" compatLnSpc="1"/>
          <a:lstStyle/>
          <a:p>
            <a:endParaRPr lang="id-ID"/>
          </a:p>
        </p:txBody>
      </p:sp>
      <p:sp>
        <p:nvSpPr>
          <p:cNvPr id="29" name="淘宝店chenying0907出品 54"/>
          <p:cNvSpPr/>
          <p:nvPr/>
        </p:nvSpPr>
        <p:spPr bwMode="auto">
          <a:xfrm flipH="1">
            <a:off x="5697565" y="2967023"/>
            <a:ext cx="432923" cy="414438"/>
          </a:xfrm>
          <a:custGeom>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solidFill>
            <a:schemeClr val="bg1">
              <a:lumMod val="50000"/>
            </a:schemeClr>
          </a:solidFill>
          <a:ln>
            <a:noFill/>
          </a:ln>
        </p:spPr>
        <p:txBody>
          <a:bodyPr vert="horz" wrap="square" lIns="68562" tIns="34281" rIns="68562" bIns="34281" numCol="1" anchor="t" anchorCtr="0" compatLnSpc="1"/>
          <a:lstStyle/>
          <a:p>
            <a:endParaRPr lang="id-ID"/>
          </a:p>
        </p:txBody>
      </p:sp>
      <p:sp>
        <p:nvSpPr>
          <p:cNvPr id="30" name="淘宝店chenying0907出品 55"/>
          <p:cNvSpPr>
            <a:spLocks noChangeArrowheads="1"/>
          </p:cNvSpPr>
          <p:nvPr/>
        </p:nvSpPr>
        <p:spPr bwMode="auto">
          <a:xfrm flipH="1">
            <a:off x="6130488" y="2967023"/>
            <a:ext cx="1593577" cy="92982"/>
          </a:xfrm>
          <a:prstGeom prst="rect">
            <a:avLst/>
          </a:prstGeom>
          <a:solidFill>
            <a:schemeClr val="bg1">
              <a:lumMod val="50000"/>
            </a:schemeClr>
          </a:solidFill>
          <a:ln>
            <a:noFill/>
          </a:ln>
        </p:spPr>
        <p:txBody>
          <a:bodyPr vert="horz" wrap="square" lIns="68562" tIns="34281" rIns="68562" bIns="34281" numCol="1" anchor="t" anchorCtr="0" compatLnSpc="1"/>
          <a:lstStyle/>
          <a:p>
            <a:endParaRPr lang="id-ID"/>
          </a:p>
        </p:txBody>
      </p:sp>
      <p:sp>
        <p:nvSpPr>
          <p:cNvPr id="31" name="淘宝店chenying0907出品 56"/>
          <p:cNvSpPr>
            <a:spLocks noEditPoints="1"/>
          </p:cNvSpPr>
          <p:nvPr/>
        </p:nvSpPr>
        <p:spPr bwMode="auto">
          <a:xfrm flipH="1">
            <a:off x="5465626" y="3381461"/>
            <a:ext cx="584312" cy="1230030"/>
          </a:xfrm>
          <a:custGeom>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solidFill>
            <a:schemeClr val="bg1">
              <a:lumMod val="50000"/>
            </a:schemeClr>
          </a:solidFill>
          <a:ln>
            <a:noFill/>
          </a:ln>
        </p:spPr>
        <p:txBody>
          <a:bodyPr vert="horz" wrap="square" lIns="68562" tIns="34281" rIns="68562" bIns="34281" numCol="1" anchor="t" anchorCtr="0" compatLnSpc="1"/>
          <a:lstStyle/>
          <a:p>
            <a:endParaRPr lang="id-ID"/>
          </a:p>
        </p:txBody>
      </p:sp>
      <p:sp>
        <p:nvSpPr>
          <p:cNvPr id="32" name="TextBox 31"/>
          <p:cNvSpPr txBox="1"/>
          <p:nvPr/>
        </p:nvSpPr>
        <p:spPr>
          <a:xfrm flipH="1">
            <a:off x="6346859" y="778581"/>
            <a:ext cx="275484" cy="392415"/>
          </a:xfrm>
          <a:prstGeom prst="rect">
            <a:avLst/>
          </a:prstGeom>
          <a:noFill/>
        </p:spPr>
        <p:txBody>
          <a:bodyPr wrap="none" lIns="68562" tIns="34281" rIns="68562" bIns="34281" rtlCol="0">
            <a:spAutoFit/>
          </a:bodyPr>
          <a:lstStyle/>
          <a:p>
            <a:r>
              <a:rPr lang="id-ID" sz="2100" b="1">
                <a:solidFill>
                  <a:schemeClr val="tx1">
                    <a:lumMod val="50000"/>
                    <a:lumOff val="50000"/>
                  </a:schemeClr>
                </a:solidFill>
              </a:rPr>
              <a:t>1</a:t>
            </a:r>
            <a:endParaRPr lang="id-ID" sz="2100" b="1">
              <a:solidFill>
                <a:schemeClr val="tx1">
                  <a:lumMod val="50000"/>
                  <a:lumOff val="50000"/>
                </a:schemeClr>
              </a:solidFill>
            </a:endParaRPr>
          </a:p>
        </p:txBody>
      </p:sp>
      <p:sp>
        <p:nvSpPr>
          <p:cNvPr id="33" name="TextBox 32"/>
          <p:cNvSpPr txBox="1"/>
          <p:nvPr/>
        </p:nvSpPr>
        <p:spPr>
          <a:xfrm flipH="1">
            <a:off x="4855123" y="778581"/>
            <a:ext cx="275484" cy="392415"/>
          </a:xfrm>
          <a:prstGeom prst="rect">
            <a:avLst/>
          </a:prstGeom>
          <a:noFill/>
        </p:spPr>
        <p:txBody>
          <a:bodyPr wrap="none" lIns="68562" tIns="34281" rIns="68562" bIns="34281" rtlCol="0">
            <a:spAutoFit/>
          </a:bodyPr>
          <a:lstStyle/>
          <a:p>
            <a:r>
              <a:rPr lang="id-ID" sz="2100" b="1">
                <a:solidFill>
                  <a:schemeClr val="tx1">
                    <a:lumMod val="50000"/>
                    <a:lumOff val="50000"/>
                  </a:schemeClr>
                </a:solidFill>
              </a:rPr>
              <a:t>2</a:t>
            </a:r>
            <a:endParaRPr lang="id-ID" sz="2100" b="1">
              <a:solidFill>
                <a:schemeClr val="tx1">
                  <a:lumMod val="50000"/>
                  <a:lumOff val="50000"/>
                </a:schemeClr>
              </a:solidFill>
            </a:endParaRPr>
          </a:p>
        </p:txBody>
      </p:sp>
      <p:sp>
        <p:nvSpPr>
          <p:cNvPr id="34" name="TextBox 33"/>
          <p:cNvSpPr txBox="1"/>
          <p:nvPr/>
        </p:nvSpPr>
        <p:spPr>
          <a:xfrm flipH="1">
            <a:off x="3335912" y="778581"/>
            <a:ext cx="275484" cy="392415"/>
          </a:xfrm>
          <a:prstGeom prst="rect">
            <a:avLst/>
          </a:prstGeom>
          <a:noFill/>
        </p:spPr>
        <p:txBody>
          <a:bodyPr wrap="none" lIns="68562" tIns="34281" rIns="68562" bIns="34281" rtlCol="0">
            <a:spAutoFit/>
          </a:bodyPr>
          <a:lstStyle/>
          <a:p>
            <a:r>
              <a:rPr lang="id-ID" sz="2100" b="1">
                <a:solidFill>
                  <a:schemeClr val="tx1">
                    <a:lumMod val="50000"/>
                    <a:lumOff val="50000"/>
                  </a:schemeClr>
                </a:solidFill>
              </a:rPr>
              <a:t>3</a:t>
            </a:r>
            <a:endParaRPr lang="id-ID" sz="2100" b="1">
              <a:solidFill>
                <a:schemeClr val="tx1">
                  <a:lumMod val="50000"/>
                  <a:lumOff val="50000"/>
                </a:schemeClr>
              </a:solidFill>
            </a:endParaRPr>
          </a:p>
        </p:txBody>
      </p:sp>
      <p:sp>
        <p:nvSpPr>
          <p:cNvPr id="35" name="TextBox 34"/>
          <p:cNvSpPr txBox="1"/>
          <p:nvPr/>
        </p:nvSpPr>
        <p:spPr>
          <a:xfrm flipH="1">
            <a:off x="5620040" y="4119598"/>
            <a:ext cx="275484" cy="392415"/>
          </a:xfrm>
          <a:prstGeom prst="rect">
            <a:avLst/>
          </a:prstGeom>
          <a:noFill/>
        </p:spPr>
        <p:txBody>
          <a:bodyPr wrap="none" lIns="68562" tIns="34281" rIns="68562" bIns="34281" rtlCol="0">
            <a:spAutoFit/>
          </a:bodyPr>
          <a:lstStyle/>
          <a:p>
            <a:r>
              <a:rPr lang="id-ID" sz="2100" b="1">
                <a:solidFill>
                  <a:schemeClr val="tx1">
                    <a:lumMod val="50000"/>
                    <a:lumOff val="50000"/>
                  </a:schemeClr>
                </a:solidFill>
              </a:rPr>
              <a:t>5</a:t>
            </a:r>
            <a:endParaRPr lang="id-ID" sz="2100" b="1">
              <a:solidFill>
                <a:schemeClr val="tx1">
                  <a:lumMod val="50000"/>
                  <a:lumOff val="50000"/>
                </a:schemeClr>
              </a:solidFill>
            </a:endParaRPr>
          </a:p>
        </p:txBody>
      </p:sp>
      <p:sp>
        <p:nvSpPr>
          <p:cNvPr id="36" name="TextBox 35"/>
          <p:cNvSpPr txBox="1"/>
          <p:nvPr/>
        </p:nvSpPr>
        <p:spPr>
          <a:xfrm flipH="1">
            <a:off x="4119887" y="4127666"/>
            <a:ext cx="275484" cy="392415"/>
          </a:xfrm>
          <a:prstGeom prst="rect">
            <a:avLst/>
          </a:prstGeom>
          <a:noFill/>
        </p:spPr>
        <p:txBody>
          <a:bodyPr wrap="none" lIns="68562" tIns="34281" rIns="68562" bIns="34281" rtlCol="0">
            <a:spAutoFit/>
          </a:bodyPr>
          <a:lstStyle/>
          <a:p>
            <a:r>
              <a:rPr lang="id-ID" sz="2100" b="1">
                <a:solidFill>
                  <a:schemeClr val="tx1">
                    <a:lumMod val="50000"/>
                    <a:lumOff val="50000"/>
                  </a:schemeClr>
                </a:solidFill>
              </a:rPr>
              <a:t>4</a:t>
            </a:r>
            <a:endParaRPr lang="id-ID" sz="2100" b="1">
              <a:solidFill>
                <a:schemeClr val="tx1">
                  <a:lumMod val="50000"/>
                  <a:lumOff val="50000"/>
                </a:schemeClr>
              </a:solidFill>
            </a:endParaRPr>
          </a:p>
        </p:txBody>
      </p:sp>
      <p:grpSp>
        <p:nvGrpSpPr>
          <p:cNvPr id="37" name="Group 229"/>
          <p:cNvGrpSpPr/>
          <p:nvPr/>
        </p:nvGrpSpPr>
        <p:grpSpPr>
          <a:xfrm flipH="1">
            <a:off x="8504062" y="430199"/>
            <a:ext cx="242490" cy="292645"/>
            <a:chOff x="134906" y="3220464"/>
            <a:chExt cx="730251" cy="881063"/>
          </a:xfrm>
          <a:noFill/>
        </p:grpSpPr>
        <p:sp>
          <p:nvSpPr>
            <p:cNvPr id="38" name="淘宝店chenying0907出品 34"/>
            <p:cNvSpPr/>
            <p:nvPr/>
          </p:nvSpPr>
          <p:spPr bwMode="auto">
            <a:xfrm>
              <a:off x="134906" y="3220464"/>
              <a:ext cx="730251" cy="577851"/>
            </a:xfrm>
            <a:custGeom>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39" name="淘宝店chenying0907出品 35"/>
            <p:cNvSpPr/>
            <p:nvPr/>
          </p:nvSpPr>
          <p:spPr bwMode="auto">
            <a:xfrm>
              <a:off x="165069" y="3798314"/>
              <a:ext cx="669926" cy="303213"/>
            </a:xfrm>
            <a:custGeom>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40" name="Line 36"/>
            <p:cNvSpPr>
              <a:spLocks noChangeShapeType="1"/>
            </p:cNvSpPr>
            <p:nvPr/>
          </p:nvSpPr>
          <p:spPr bwMode="auto">
            <a:xfrm flipH="1">
              <a:off x="742919" y="3904677"/>
              <a:ext cx="0" cy="196850"/>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41" name="Line 37"/>
            <p:cNvSpPr>
              <a:spLocks noChangeShapeType="1"/>
            </p:cNvSpPr>
            <p:nvPr/>
          </p:nvSpPr>
          <p:spPr bwMode="auto">
            <a:xfrm flipH="1">
              <a:off x="652432" y="3949127"/>
              <a:ext cx="0" cy="152400"/>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42" name="Line 38"/>
            <p:cNvSpPr>
              <a:spLocks noChangeShapeType="1"/>
            </p:cNvSpPr>
            <p:nvPr/>
          </p:nvSpPr>
          <p:spPr bwMode="auto">
            <a:xfrm flipH="1">
              <a:off x="560357" y="4011039"/>
              <a:ext cx="0" cy="90488"/>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43" name="Oval 39"/>
            <p:cNvSpPr>
              <a:spLocks noChangeArrowheads="1"/>
            </p:cNvSpPr>
            <p:nvPr/>
          </p:nvSpPr>
          <p:spPr bwMode="auto">
            <a:xfrm>
              <a:off x="480981" y="3296664"/>
              <a:ext cx="38100" cy="38100"/>
            </a:xfrm>
            <a:prstGeom prst="ellips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grpSp>
      <p:sp>
        <p:nvSpPr>
          <p:cNvPr id="44" name="淘宝店chenying0907出品 5"/>
          <p:cNvSpPr>
            <a:spLocks noEditPoints="1"/>
          </p:cNvSpPr>
          <p:nvPr/>
        </p:nvSpPr>
        <p:spPr bwMode="auto">
          <a:xfrm flipH="1">
            <a:off x="8494073" y="1519827"/>
            <a:ext cx="262468" cy="257276"/>
          </a:xfrm>
          <a:custGeom>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16" tIns="45708" rIns="91416" bIns="45708" numCol="1" anchor="t" anchorCtr="0" compatLnSpc="1"/>
          <a:lstStyle/>
          <a:p>
            <a:endParaRPr lang="id-ID" sz="1800"/>
          </a:p>
        </p:txBody>
      </p:sp>
      <p:grpSp>
        <p:nvGrpSpPr>
          <p:cNvPr id="45" name="Group 237"/>
          <p:cNvGrpSpPr/>
          <p:nvPr/>
        </p:nvGrpSpPr>
        <p:grpSpPr>
          <a:xfrm flipH="1">
            <a:off x="4072255" y="748796"/>
            <a:ext cx="280669" cy="428459"/>
            <a:chOff x="6553" y="1835403"/>
            <a:chExt cx="576263" cy="879476"/>
          </a:xfrm>
          <a:solidFill>
            <a:srgbClr val="C00000"/>
          </a:solidFill>
        </p:grpSpPr>
        <p:sp>
          <p:nvSpPr>
            <p:cNvPr id="46" name="淘宝店chenying0907出品 50"/>
            <p:cNvSpPr/>
            <p:nvPr/>
          </p:nvSpPr>
          <p:spPr bwMode="auto">
            <a:xfrm>
              <a:off x="63703" y="1835403"/>
              <a:ext cx="442913" cy="150813"/>
            </a:xfrm>
            <a:custGeom>
              <a:gdLst>
                <a:gd name="T0" fmla="*/ 231 w 279"/>
                <a:gd name="T1" fmla="*/ 95 h 95"/>
                <a:gd name="T2" fmla="*/ 58 w 279"/>
                <a:gd name="T3" fmla="*/ 95 h 95"/>
                <a:gd name="T4" fmla="*/ 0 w 279"/>
                <a:gd name="T5" fmla="*/ 0 h 95"/>
                <a:gd name="T6" fmla="*/ 279 w 279"/>
                <a:gd name="T7" fmla="*/ 0 h 95"/>
                <a:gd name="T8" fmla="*/ 231 w 279"/>
                <a:gd name="T9" fmla="*/ 95 h 95"/>
              </a:gd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47" name="淘宝店chenying0907出品 51"/>
            <p:cNvSpPr/>
            <p:nvPr/>
          </p:nvSpPr>
          <p:spPr bwMode="auto">
            <a:xfrm>
              <a:off x="6553" y="1986216"/>
              <a:ext cx="576263" cy="728663"/>
            </a:xfrm>
            <a:custGeom>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48" name="Line 52"/>
            <p:cNvSpPr>
              <a:spLocks noChangeShapeType="1"/>
            </p:cNvSpPr>
            <p:nvPr/>
          </p:nvSpPr>
          <p:spPr bwMode="auto">
            <a:xfrm flipH="1">
              <a:off x="292303" y="2291016"/>
              <a:ext cx="0" cy="423863"/>
            </a:xfrm>
            <a:prstGeom prst="line">
              <a:avLst/>
            </a:pr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49" name="Oval 5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grpSp>
      <p:sp>
        <p:nvSpPr>
          <p:cNvPr id="50" name="淘宝店chenying0907出品 12"/>
          <p:cNvSpPr>
            <a:spLocks noEditPoints="1"/>
          </p:cNvSpPr>
          <p:nvPr/>
        </p:nvSpPr>
        <p:spPr bwMode="auto">
          <a:xfrm flipH="1">
            <a:off x="8504966" y="3556348"/>
            <a:ext cx="240681" cy="199581"/>
          </a:xfrm>
          <a:custGeom>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p:spPr>
        <p:txBody>
          <a:bodyPr vert="horz" wrap="square" lIns="91416" tIns="45708" rIns="91416" bIns="45708" numCol="1" anchor="t" anchorCtr="0" compatLnSpc="1"/>
          <a:lstStyle/>
          <a:p>
            <a:endParaRPr lang="id-ID" sz="1800"/>
          </a:p>
        </p:txBody>
      </p:sp>
      <p:sp>
        <p:nvSpPr>
          <p:cNvPr id="51" name="淘宝店chenying0907出品 9"/>
          <p:cNvSpPr/>
          <p:nvPr/>
        </p:nvSpPr>
        <p:spPr bwMode="auto">
          <a:xfrm flipH="1">
            <a:off x="8474967" y="4557202"/>
            <a:ext cx="300680" cy="285869"/>
          </a:xfrm>
          <a:custGeom>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16" tIns="45708" rIns="91416" bIns="45708" numCol="1" anchor="t" anchorCtr="0" compatLnSpc="1"/>
          <a:lstStyle/>
          <a:p>
            <a:endParaRPr lang="id-ID" sz="1800"/>
          </a:p>
        </p:txBody>
      </p:sp>
      <p:sp>
        <p:nvSpPr>
          <p:cNvPr id="52" name="TextBox 51"/>
          <p:cNvSpPr txBox="1"/>
          <p:nvPr/>
        </p:nvSpPr>
        <p:spPr>
          <a:xfrm flipH="1">
            <a:off x="6639041" y="1265251"/>
            <a:ext cx="859627" cy="284742"/>
          </a:xfrm>
          <a:prstGeom prst="rect">
            <a:avLst/>
          </a:prstGeom>
          <a:noFill/>
        </p:spPr>
        <p:txBody>
          <a:bodyPr wrap="none" lIns="68562" tIns="34281" rIns="68562" bIns="34281" rtlCol="0">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id-ID" altLang="zh-CN"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flipH="1">
            <a:off x="6639041" y="1519176"/>
            <a:ext cx="1251935" cy="623248"/>
          </a:xfrm>
          <a:prstGeom prst="rect">
            <a:avLst/>
          </a:prstGeom>
          <a:noFill/>
        </p:spPr>
        <p:txBody>
          <a:bodyPr wrap="square" lIns="68562" tIns="34281" rIns="68562" bIns="34281"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您的内容打在这里或者通过复制您的文本后，在此框中选择粘贴文字信息。</a:t>
            </a:r>
            <a:endParaRPr lang="en-US" altLang="zh-CN" sz="900">
              <a:solidFill>
                <a:schemeClr val="tx1">
                  <a:lumMod val="50000"/>
                  <a:lumOff val="50000"/>
                </a:schemeClr>
              </a:solidFill>
            </a:endParaRPr>
          </a:p>
        </p:txBody>
      </p:sp>
      <p:sp>
        <p:nvSpPr>
          <p:cNvPr id="54" name="TextBox 53"/>
          <p:cNvSpPr txBox="1"/>
          <p:nvPr/>
        </p:nvSpPr>
        <p:spPr>
          <a:xfrm flipH="1">
            <a:off x="5091924" y="1265251"/>
            <a:ext cx="859627" cy="284742"/>
          </a:xfrm>
          <a:prstGeom prst="rect">
            <a:avLst/>
          </a:prstGeom>
          <a:noFill/>
        </p:spPr>
        <p:txBody>
          <a:bodyPr wrap="none" lIns="68562" tIns="34281" rIns="68562" bIns="34281" rtlCol="0">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id-ID" altLang="zh-CN"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flipH="1">
            <a:off x="5091924" y="1519176"/>
            <a:ext cx="1251935" cy="623248"/>
          </a:xfrm>
          <a:prstGeom prst="rect">
            <a:avLst/>
          </a:prstGeom>
          <a:noFill/>
        </p:spPr>
        <p:txBody>
          <a:bodyPr wrap="square" lIns="68562" tIns="34281" rIns="68562" bIns="34281"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您的内容打在这里或者通过复制您的文本后，在此框中选择粘贴文字信息。</a:t>
            </a:r>
            <a:endParaRPr lang="en-US" altLang="zh-CN" sz="900">
              <a:solidFill>
                <a:schemeClr val="tx1">
                  <a:lumMod val="50000"/>
                  <a:lumOff val="50000"/>
                </a:schemeClr>
              </a:solidFill>
            </a:endParaRPr>
          </a:p>
        </p:txBody>
      </p:sp>
      <p:sp>
        <p:nvSpPr>
          <p:cNvPr id="56" name="TextBox 55"/>
          <p:cNvSpPr txBox="1"/>
          <p:nvPr/>
        </p:nvSpPr>
        <p:spPr>
          <a:xfrm flipH="1">
            <a:off x="3586621" y="1265251"/>
            <a:ext cx="859627" cy="284742"/>
          </a:xfrm>
          <a:prstGeom prst="rect">
            <a:avLst/>
          </a:prstGeom>
          <a:noFill/>
        </p:spPr>
        <p:txBody>
          <a:bodyPr wrap="none" lIns="68562" tIns="34281" rIns="68562" bIns="34281" rtlCol="0">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id-ID"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flipH="1">
            <a:off x="3586621" y="1519176"/>
            <a:ext cx="1251935" cy="623248"/>
          </a:xfrm>
          <a:prstGeom prst="rect">
            <a:avLst/>
          </a:prstGeom>
          <a:noFill/>
        </p:spPr>
        <p:txBody>
          <a:bodyPr wrap="square" lIns="68562" tIns="34281" rIns="68562" bIns="34281"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您的内容打在这里或者通过复制您的文本后，在此框中选择粘贴文字信息。</a:t>
            </a:r>
            <a:endParaRPr lang="en-US" altLang="zh-CN" sz="900">
              <a:solidFill>
                <a:schemeClr val="tx1">
                  <a:lumMod val="50000"/>
                  <a:lumOff val="50000"/>
                </a:schemeClr>
              </a:solidFill>
            </a:endParaRPr>
          </a:p>
        </p:txBody>
      </p:sp>
      <p:sp>
        <p:nvSpPr>
          <p:cNvPr id="58" name="TextBox 57"/>
          <p:cNvSpPr txBox="1"/>
          <p:nvPr/>
        </p:nvSpPr>
        <p:spPr>
          <a:xfrm flipH="1">
            <a:off x="4419570" y="3165816"/>
            <a:ext cx="859627" cy="284742"/>
          </a:xfrm>
          <a:prstGeom prst="rect">
            <a:avLst/>
          </a:prstGeom>
          <a:noFill/>
        </p:spPr>
        <p:txBody>
          <a:bodyPr wrap="none" lIns="68562" tIns="34281" rIns="68562" bIns="34281" rtlCol="0">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id-ID" altLang="zh-CN"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flipH="1">
            <a:off x="4419570" y="3419742"/>
            <a:ext cx="1251935" cy="623248"/>
          </a:xfrm>
          <a:prstGeom prst="rect">
            <a:avLst/>
          </a:prstGeom>
          <a:noFill/>
        </p:spPr>
        <p:txBody>
          <a:bodyPr wrap="square" lIns="68562" tIns="34281" rIns="68562" bIns="34281"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您的内容打在这里或者通过复制您的文本后，在此框中选择粘贴文字信息。</a:t>
            </a:r>
            <a:endParaRPr lang="en-US" altLang="zh-CN" sz="900">
              <a:solidFill>
                <a:schemeClr val="tx1">
                  <a:lumMod val="50000"/>
                  <a:lumOff val="50000"/>
                </a:schemeClr>
              </a:solidFill>
            </a:endParaRPr>
          </a:p>
        </p:txBody>
      </p:sp>
      <p:sp>
        <p:nvSpPr>
          <p:cNvPr id="60" name="TextBox 59"/>
          <p:cNvSpPr txBox="1"/>
          <p:nvPr/>
        </p:nvSpPr>
        <p:spPr>
          <a:xfrm flipH="1">
            <a:off x="5947266" y="3165816"/>
            <a:ext cx="859627" cy="284742"/>
          </a:xfrm>
          <a:prstGeom prst="rect">
            <a:avLst/>
          </a:prstGeom>
          <a:noFill/>
        </p:spPr>
        <p:txBody>
          <a:bodyPr wrap="none" lIns="68562" tIns="34281" rIns="68562" bIns="34281" rtlCol="0">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id-ID" altLang="zh-CN"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flipH="1">
            <a:off x="5947266" y="3419742"/>
            <a:ext cx="1251935" cy="623248"/>
          </a:xfrm>
          <a:prstGeom prst="rect">
            <a:avLst/>
          </a:prstGeom>
          <a:noFill/>
        </p:spPr>
        <p:txBody>
          <a:bodyPr wrap="square" lIns="68562" tIns="34281" rIns="68562" bIns="34281" rtlCol="0">
            <a:spAutoFit/>
          </a:bodyPr>
          <a:lstStyle/>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您的内容打在这里或者通过复制您的文本后，在此框中选择粘贴文字信息。</a:t>
            </a:r>
            <a:endParaRPr lang="en-US" altLang="zh-CN" sz="900">
              <a:solidFill>
                <a:schemeClr val="tx1">
                  <a:lumMod val="50000"/>
                  <a:lumOff val="50000"/>
                </a:schemeClr>
              </a:solidFill>
            </a:endParaRPr>
          </a:p>
        </p:txBody>
      </p:sp>
      <p:grpSp>
        <p:nvGrpSpPr>
          <p:cNvPr id="62" name="Group 254"/>
          <p:cNvGrpSpPr/>
          <p:nvPr/>
        </p:nvGrpSpPr>
        <p:grpSpPr>
          <a:xfrm flipH="1">
            <a:off x="7151203" y="715993"/>
            <a:ext cx="357679" cy="431660"/>
            <a:chOff x="134906" y="3220464"/>
            <a:chExt cx="730251" cy="881063"/>
          </a:xfrm>
          <a:solidFill>
            <a:srgbClr val="C00000"/>
          </a:solidFill>
        </p:grpSpPr>
        <p:sp>
          <p:nvSpPr>
            <p:cNvPr id="63" name="淘宝店chenying0907出品 34"/>
            <p:cNvSpPr/>
            <p:nvPr/>
          </p:nvSpPr>
          <p:spPr bwMode="auto">
            <a:xfrm>
              <a:off x="134906" y="3220464"/>
              <a:ext cx="730251" cy="577851"/>
            </a:xfrm>
            <a:custGeom>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64" name="淘宝店chenying0907出品 35"/>
            <p:cNvSpPr/>
            <p:nvPr/>
          </p:nvSpPr>
          <p:spPr bwMode="auto">
            <a:xfrm>
              <a:off x="165069" y="3798314"/>
              <a:ext cx="669926" cy="303213"/>
            </a:xfrm>
            <a:custGeom>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65" name="Line 36"/>
            <p:cNvSpPr>
              <a:spLocks noChangeShapeType="1"/>
            </p:cNvSpPr>
            <p:nvPr/>
          </p:nvSpPr>
          <p:spPr bwMode="auto">
            <a:xfrm flipH="1">
              <a:off x="742919" y="3904677"/>
              <a:ext cx="0" cy="196850"/>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66" name="Line 37"/>
            <p:cNvSpPr>
              <a:spLocks noChangeShapeType="1"/>
            </p:cNvSpPr>
            <p:nvPr/>
          </p:nvSpPr>
          <p:spPr bwMode="auto">
            <a:xfrm flipH="1">
              <a:off x="652432" y="3949127"/>
              <a:ext cx="0" cy="152400"/>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67" name="Line 38"/>
            <p:cNvSpPr>
              <a:spLocks noChangeShapeType="1"/>
            </p:cNvSpPr>
            <p:nvPr/>
          </p:nvSpPr>
          <p:spPr bwMode="auto">
            <a:xfrm flipH="1">
              <a:off x="560357" y="4011039"/>
              <a:ext cx="0" cy="90488"/>
            </a:xfrm>
            <a:prstGeom prst="lin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sp>
          <p:nvSpPr>
            <p:cNvPr id="68" name="Oval 39"/>
            <p:cNvSpPr>
              <a:spLocks noChangeArrowheads="1"/>
            </p:cNvSpPr>
            <p:nvPr/>
          </p:nvSpPr>
          <p:spPr bwMode="auto">
            <a:xfrm>
              <a:off x="480981" y="3296664"/>
              <a:ext cx="38100" cy="38100"/>
            </a:xfrm>
            <a:prstGeom prst="ellipse">
              <a:avLst/>
            </a:prstGeom>
            <a:grpFill/>
            <a:ln w="15875" cap="rnd">
              <a:solidFill>
                <a:schemeClr val="bg1"/>
              </a:solidFill>
              <a:prstDash val="solid"/>
              <a:round/>
            </a:ln>
          </p:spPr>
          <p:txBody>
            <a:bodyPr vert="horz" wrap="square" lIns="121920" tIns="60960" rIns="121920" bIns="60960" numCol="1" anchor="t" anchorCtr="0" compatLnSpc="1"/>
            <a:lstStyle/>
            <a:p>
              <a:endParaRPr lang="id-ID" sz="1800"/>
            </a:p>
          </p:txBody>
        </p:sp>
      </p:grpSp>
      <p:sp>
        <p:nvSpPr>
          <p:cNvPr id="69" name="淘宝店chenying0907出品 5"/>
          <p:cNvSpPr>
            <a:spLocks noEditPoints="1"/>
          </p:cNvSpPr>
          <p:nvPr/>
        </p:nvSpPr>
        <p:spPr bwMode="auto">
          <a:xfrm flipH="1">
            <a:off x="5540602" y="811925"/>
            <a:ext cx="354244" cy="347234"/>
          </a:xfrm>
          <a:custGeom>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rgbClr val="C00000"/>
          </a:solidFill>
          <a:ln>
            <a:noFill/>
          </a:ln>
        </p:spPr>
        <p:txBody>
          <a:bodyPr vert="horz" wrap="square" lIns="91416" tIns="45708" rIns="91416" bIns="45708" numCol="1" anchor="t" anchorCtr="0" compatLnSpc="1"/>
          <a:lstStyle/>
          <a:p>
            <a:endParaRPr lang="id-ID" sz="1800"/>
          </a:p>
        </p:txBody>
      </p:sp>
      <p:grpSp>
        <p:nvGrpSpPr>
          <p:cNvPr id="70" name="Group 262"/>
          <p:cNvGrpSpPr/>
          <p:nvPr/>
        </p:nvGrpSpPr>
        <p:grpSpPr>
          <a:xfrm flipH="1">
            <a:off x="8544334" y="2519540"/>
            <a:ext cx="177297" cy="270654"/>
            <a:chOff x="6553" y="1835403"/>
            <a:chExt cx="576263" cy="879476"/>
          </a:xfrm>
          <a:noFill/>
        </p:grpSpPr>
        <p:sp>
          <p:nvSpPr>
            <p:cNvPr id="71" name="淘宝店chenying0907出品 50"/>
            <p:cNvSpPr/>
            <p:nvPr/>
          </p:nvSpPr>
          <p:spPr bwMode="auto">
            <a:xfrm>
              <a:off x="63703" y="1835403"/>
              <a:ext cx="442913" cy="150813"/>
            </a:xfrm>
            <a:custGeom>
              <a:gdLst>
                <a:gd name="T0" fmla="*/ 231 w 279"/>
                <a:gd name="T1" fmla="*/ 95 h 95"/>
                <a:gd name="T2" fmla="*/ 58 w 279"/>
                <a:gd name="T3" fmla="*/ 95 h 95"/>
                <a:gd name="T4" fmla="*/ 0 w 279"/>
                <a:gd name="T5" fmla="*/ 0 h 95"/>
                <a:gd name="T6" fmla="*/ 279 w 279"/>
                <a:gd name="T7" fmla="*/ 0 h 95"/>
                <a:gd name="T8" fmla="*/ 231 w 279"/>
                <a:gd name="T9" fmla="*/ 95 h 95"/>
              </a:gd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72" name="淘宝店chenying0907出品 51"/>
            <p:cNvSpPr/>
            <p:nvPr/>
          </p:nvSpPr>
          <p:spPr bwMode="auto">
            <a:xfrm>
              <a:off x="6553" y="1986216"/>
              <a:ext cx="576263" cy="728663"/>
            </a:xfrm>
            <a:custGeom>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73" name="Line 52"/>
            <p:cNvSpPr>
              <a:spLocks noChangeShapeType="1"/>
            </p:cNvSpPr>
            <p:nvPr/>
          </p:nvSpPr>
          <p:spPr bwMode="auto">
            <a:xfrm flipH="1">
              <a:off x="292303" y="2291016"/>
              <a:ext cx="0" cy="423863"/>
            </a:xfrm>
            <a:prstGeom prst="line">
              <a:avLst/>
            </a:pr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sp>
          <p:nvSpPr>
            <p:cNvPr id="74" name="Oval 5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121920" tIns="60960" rIns="121920" bIns="60960" numCol="1" anchor="t" anchorCtr="0" compatLnSpc="1"/>
            <a:lstStyle/>
            <a:p>
              <a:endParaRPr lang="id-ID" sz="1800"/>
            </a:p>
          </p:txBody>
        </p:sp>
      </p:grpSp>
      <p:sp>
        <p:nvSpPr>
          <p:cNvPr id="75" name="淘宝店chenying0907出品 9"/>
          <p:cNvSpPr/>
          <p:nvPr/>
        </p:nvSpPr>
        <p:spPr bwMode="auto">
          <a:xfrm flipH="1">
            <a:off x="6382725" y="4180939"/>
            <a:ext cx="356714" cy="339143"/>
          </a:xfrm>
          <a:custGeom>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rgbClr val="C00000"/>
          </a:solidFill>
          <a:ln>
            <a:noFill/>
          </a:ln>
        </p:spPr>
        <p:txBody>
          <a:bodyPr vert="horz" wrap="square" lIns="91416" tIns="45708" rIns="91416" bIns="45708" numCol="1" anchor="t" anchorCtr="0" compatLnSpc="1"/>
          <a:lstStyle/>
          <a:p>
            <a:endParaRPr lang="id-ID" sz="1800"/>
          </a:p>
        </p:txBody>
      </p:sp>
      <p:sp>
        <p:nvSpPr>
          <p:cNvPr id="76" name="淘宝店chenying0907出品 12"/>
          <p:cNvSpPr>
            <a:spLocks noEditPoints="1"/>
          </p:cNvSpPr>
          <p:nvPr/>
        </p:nvSpPr>
        <p:spPr bwMode="auto">
          <a:xfrm flipH="1">
            <a:off x="4803037" y="4210609"/>
            <a:ext cx="417967" cy="346592"/>
          </a:xfrm>
          <a:custGeom>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rgbClr val="C00000"/>
          </a:solidFill>
          <a:ln>
            <a:noFill/>
          </a:ln>
        </p:spPr>
        <p:txBody>
          <a:bodyPr vert="horz" wrap="square" lIns="91416" tIns="45708" rIns="91416" bIns="45708" numCol="1" anchor="t" anchorCtr="0" compatLnSpc="1"/>
          <a:lstStyle/>
          <a:p>
            <a:endParaRPr lang="id-ID" sz="1800"/>
          </a:p>
        </p:txBody>
      </p:sp>
      <p:sp>
        <p:nvSpPr>
          <p:cNvPr id="77" name="TextBox 76"/>
          <p:cNvSpPr txBox="1"/>
          <p:nvPr/>
        </p:nvSpPr>
        <p:spPr>
          <a:xfrm>
            <a:off x="332104" y="2837938"/>
            <a:ext cx="3131532" cy="615553"/>
          </a:xfrm>
          <a:prstGeom prst="rect">
            <a:avLst/>
          </a:prstGeom>
          <a:noFill/>
        </p:spPr>
        <p:txBody>
          <a:bodyPr wrap="square" lIns="0" tIns="0" rIns="0" bIns="0" rtlCol="0">
            <a:spAutoFit/>
          </a:bodyPr>
          <a:lstStyle/>
          <a:p>
            <a:pPr algn="just"/>
            <a:r>
              <a:rPr lang="zh-CN" altLang="en-US" sz="100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000">
              <a:solidFill>
                <a:schemeClr val="tx1">
                  <a:lumMod val="50000"/>
                  <a:lumOff val="50000"/>
                </a:schemeClr>
              </a:solidFill>
              <a:latin typeface="Impact MT Std" pitchFamily="34" charset="0"/>
              <a:ea typeface="微软雅黑" panose="020b0503020204020204" pitchFamily="34" charset="-122"/>
            </a:endParaRPr>
          </a:p>
        </p:txBody>
      </p:sp>
      <p:sp>
        <p:nvSpPr>
          <p:cNvPr id="78" name="TextBox 77"/>
          <p:cNvSpPr txBox="1"/>
          <p:nvPr/>
        </p:nvSpPr>
        <p:spPr>
          <a:xfrm>
            <a:off x="332105" y="2474748"/>
            <a:ext cx="1544105" cy="230833"/>
          </a:xfrm>
          <a:prstGeom prst="rect">
            <a:avLst/>
          </a:prstGeom>
          <a:noFill/>
        </p:spPr>
        <p:txBody>
          <a:bodyPr wrap="square" lIns="0" tIns="0" rIns="0" bIns="0" rtlCol="0">
            <a:spAutoFit/>
          </a:bodyPr>
          <a:lstStyle/>
          <a:p>
            <a:r>
              <a:rPr lang="zh-CN" altLang="en-US" sz="1500" b="1">
                <a:solidFill>
                  <a:schemeClr val="tx1">
                    <a:lumMod val="65000"/>
                    <a:lumOff val="35000"/>
                  </a:schemeClr>
                </a:solidFill>
                <a:latin typeface="Impact MT Std" pitchFamily="34" charset="0"/>
                <a:ea typeface="微软雅黑" panose="020b0503020204020204" pitchFamily="34" charset="-122"/>
              </a:rPr>
              <a:t>点击输入标题文本</a:t>
            </a:r>
            <a:endParaRPr lang="zh-CN" altLang="en-US" sz="1500" b="1">
              <a:solidFill>
                <a:schemeClr val="tx1">
                  <a:lumMod val="65000"/>
                  <a:lumOff val="35000"/>
                </a:schemeClr>
              </a:solidFill>
              <a:latin typeface="Impact MT Std"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nodeType="afterGroup">
                            <p:stCondLst>
                              <p:cond delay="20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nodeType="afterGroup">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par>
                          <p:cTn id="38" fill="hold" nodeType="afterGroup">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nodeType="afterGroup">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53" presetClass="entr" presetSubtype="16"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Effect transition="in" filter="fade">
                                      <p:cBhvr>
                                        <p:cTn id="53" dur="500"/>
                                        <p:tgtEl>
                                          <p:spTgt spid="62"/>
                                        </p:tgtEl>
                                      </p:cBhvr>
                                    </p:animEffect>
                                  </p:childTnLst>
                                </p:cTn>
                              </p:par>
                            </p:childTnLst>
                          </p:cTn>
                        </p:par>
                        <p:par>
                          <p:cTn id="54" fill="hold" nodeType="afterGroup">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childTnLst>
                          </p:cTn>
                        </p:par>
                        <p:par>
                          <p:cTn id="61" fill="hold" nodeType="afterGroup">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childTnLst>
                          </p:cTn>
                        </p:par>
                        <p:par>
                          <p:cTn id="70" fill="hold" nodeType="afterGroup">
                            <p:stCondLst>
                              <p:cond delay="5000"/>
                            </p:stCondLst>
                            <p:childTnLst>
                              <p:par>
                                <p:cTn id="71" presetID="22" presetClass="entr" presetSubtype="2"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right)">
                                      <p:cBhvr>
                                        <p:cTn id="73" dur="500"/>
                                        <p:tgtEl>
                                          <p:spTgt spid="6"/>
                                        </p:tgtEl>
                                      </p:cBhvr>
                                    </p:animEffect>
                                  </p:childTnLst>
                                </p:cTn>
                              </p:par>
                            </p:childTnLst>
                          </p:cTn>
                        </p:par>
                        <p:par>
                          <p:cTn id="74" fill="hold" nodeType="afterGroup">
                            <p:stCondLst>
                              <p:cond delay="5500"/>
                            </p:stCondLst>
                            <p:childTnLst>
                              <p:par>
                                <p:cTn id="75" presetID="22" presetClass="entr" presetSubtype="2"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right)">
                                      <p:cBhvr>
                                        <p:cTn id="77" dur="500"/>
                                        <p:tgtEl>
                                          <p:spTgt spid="18"/>
                                        </p:tgtEl>
                                      </p:cBhvr>
                                    </p:animEffect>
                                  </p:childTnLst>
                                </p:cTn>
                              </p:par>
                            </p:childTnLst>
                          </p:cTn>
                        </p:par>
                        <p:par>
                          <p:cTn id="78" fill="hold" nodeType="afterGroup">
                            <p:stCondLst>
                              <p:cond delay="6000"/>
                            </p:stCondLst>
                            <p:childTnLst>
                              <p:par>
                                <p:cTn id="79" presetID="22" presetClass="entr" presetSubtype="4"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down)">
                                      <p:cBhvr>
                                        <p:cTn id="81" dur="500"/>
                                        <p:tgtEl>
                                          <p:spTgt spid="19"/>
                                        </p:tgtEl>
                                      </p:cBhvr>
                                    </p:animEffect>
                                  </p:childTnLst>
                                </p:cTn>
                              </p:par>
                            </p:childTnLst>
                          </p:cTn>
                        </p:par>
                        <p:par>
                          <p:cTn id="82" fill="hold" nodeType="afterGroup">
                            <p:stCondLst>
                              <p:cond delay="6500"/>
                            </p:stCondLst>
                            <p:childTnLst>
                              <p:par>
                                <p:cTn id="83" presetID="22" presetClass="entr" presetSubtype="4"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anim calcmode="lin" valueType="num">
                                      <p:cBhvr>
                                        <p:cTn id="91" dur="500" fill="hold"/>
                                        <p:tgtEl>
                                          <p:spTgt spid="69"/>
                                        </p:tgtEl>
                                        <p:attrNameLst>
                                          <p:attrName>ppt_w</p:attrName>
                                        </p:attrNameLst>
                                      </p:cBhvr>
                                      <p:tavLst>
                                        <p:tav tm="0">
                                          <p:val>
                                            <p:fltVal val="0"/>
                                          </p:val>
                                        </p:tav>
                                        <p:tav tm="100000">
                                          <p:val>
                                            <p:strVal val="#ppt_w"/>
                                          </p:val>
                                        </p:tav>
                                      </p:tavLst>
                                    </p:anim>
                                    <p:anim calcmode="lin" valueType="num">
                                      <p:cBhvr>
                                        <p:cTn id="92" dur="500" fill="hold"/>
                                        <p:tgtEl>
                                          <p:spTgt spid="69"/>
                                        </p:tgtEl>
                                        <p:attrNameLst>
                                          <p:attrName>ppt_h</p:attrName>
                                        </p:attrNameLst>
                                      </p:cBhvr>
                                      <p:tavLst>
                                        <p:tav tm="0">
                                          <p:val>
                                            <p:fltVal val="0"/>
                                          </p:val>
                                        </p:tav>
                                        <p:tav tm="100000">
                                          <p:val>
                                            <p:strVal val="#ppt_h"/>
                                          </p:val>
                                        </p:tav>
                                      </p:tavLst>
                                    </p:anim>
                                    <p:animEffect transition="in" filter="fade">
                                      <p:cBhvr>
                                        <p:cTn id="93" dur="500"/>
                                        <p:tgtEl>
                                          <p:spTgt spid="69"/>
                                        </p:tgtEl>
                                      </p:cBhvr>
                                    </p:animEffect>
                                  </p:childTnLst>
                                </p:cTn>
                              </p:par>
                            </p:childTnLst>
                          </p:cTn>
                        </p:par>
                        <p:par>
                          <p:cTn id="94" fill="hold" nodeType="afterGroup">
                            <p:stCondLst>
                              <p:cond delay="7000"/>
                            </p:stCondLst>
                            <p:childTnLst>
                              <p:par>
                                <p:cTn id="95" presetID="10" presetClass="entr" presetSubtype="0" fill="hold" grpId="0" nodeType="after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500"/>
                                        <p:tgtEl>
                                          <p:spTgt spid="5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childTnLst>
                                </p:cTn>
                              </p:par>
                            </p:childTnLst>
                          </p:cTn>
                        </p:par>
                        <p:par>
                          <p:cTn id="101" fill="hold" nodeType="afterGroup">
                            <p:stCondLst>
                              <p:cond delay="7500"/>
                            </p:stCondLst>
                            <p:childTnLst>
                              <p:par>
                                <p:cTn id="102" presetID="10" presetClass="entr" presetSubtype="0"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childTnLst>
                                </p:cTn>
                              </p:par>
                              <p:par>
                                <p:cTn id="105" presetID="53" presetClass="entr" presetSubtype="16" fill="hold"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500" fill="hold"/>
                                        <p:tgtEl>
                                          <p:spTgt spid="70"/>
                                        </p:tgtEl>
                                        <p:attrNameLst>
                                          <p:attrName>ppt_w</p:attrName>
                                        </p:attrNameLst>
                                      </p:cBhvr>
                                      <p:tavLst>
                                        <p:tav tm="0">
                                          <p:val>
                                            <p:fltVal val="0"/>
                                          </p:val>
                                        </p:tav>
                                        <p:tav tm="100000">
                                          <p:val>
                                            <p:strVal val="#ppt_w"/>
                                          </p:val>
                                        </p:tav>
                                      </p:tavLst>
                                    </p:anim>
                                    <p:anim calcmode="lin" valueType="num">
                                      <p:cBhvr>
                                        <p:cTn id="108" dur="500" fill="hold"/>
                                        <p:tgtEl>
                                          <p:spTgt spid="70"/>
                                        </p:tgtEl>
                                        <p:attrNameLst>
                                          <p:attrName>ppt_h</p:attrName>
                                        </p:attrNameLst>
                                      </p:cBhvr>
                                      <p:tavLst>
                                        <p:tav tm="0">
                                          <p:val>
                                            <p:fltVal val="0"/>
                                          </p:val>
                                        </p:tav>
                                        <p:tav tm="100000">
                                          <p:val>
                                            <p:strVal val="#ppt_h"/>
                                          </p:val>
                                        </p:tav>
                                      </p:tavLst>
                                    </p:anim>
                                    <p:animEffect transition="in" filter="fade">
                                      <p:cBhvr>
                                        <p:cTn id="109" dur="500"/>
                                        <p:tgtEl>
                                          <p:spTgt spid="70"/>
                                        </p:tgtEl>
                                      </p:cBhvr>
                                    </p:animEffect>
                                  </p:childTnLst>
                                </p:cTn>
                              </p:par>
                            </p:childTnLst>
                          </p:cTn>
                        </p:par>
                        <p:par>
                          <p:cTn id="110" fill="hold" nodeType="afterGroup">
                            <p:stCondLst>
                              <p:cond delay="8000"/>
                            </p:stCondLst>
                            <p:childTnLst>
                              <p:par>
                                <p:cTn id="111" presetID="22" presetClass="entr" presetSubtype="2" fill="hold" grpId="0" nodeType="after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wipe(right)">
                                      <p:cBhvr>
                                        <p:cTn id="113" dur="500"/>
                                        <p:tgtEl>
                                          <p:spTgt spid="7"/>
                                        </p:tgtEl>
                                      </p:cBhvr>
                                    </p:animEffect>
                                  </p:childTnLst>
                                </p:cTn>
                              </p:par>
                            </p:childTnLst>
                          </p:cTn>
                        </p:par>
                        <p:par>
                          <p:cTn id="114" fill="hold" nodeType="afterGroup">
                            <p:stCondLst>
                              <p:cond delay="8500"/>
                            </p:stCondLst>
                            <p:childTnLst>
                              <p:par>
                                <p:cTn id="115" presetID="22" presetClass="entr" presetSubtype="2" fill="hold" grpId="0" nodeType="after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right)">
                                      <p:cBhvr>
                                        <p:cTn id="117" dur="500"/>
                                        <p:tgtEl>
                                          <p:spTgt spid="21"/>
                                        </p:tgtEl>
                                      </p:cBhvr>
                                    </p:animEffect>
                                  </p:childTnLst>
                                </p:cTn>
                              </p:par>
                            </p:childTnLst>
                          </p:cTn>
                        </p:par>
                        <p:par>
                          <p:cTn id="118" fill="hold" nodeType="afterGroup">
                            <p:stCondLst>
                              <p:cond delay="9000"/>
                            </p:stCondLst>
                            <p:childTnLst>
                              <p:par>
                                <p:cTn id="119" presetID="22" presetClass="entr" presetSubtype="4"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down)">
                                      <p:cBhvr>
                                        <p:cTn id="121" dur="500"/>
                                        <p:tgtEl>
                                          <p:spTgt spid="24"/>
                                        </p:tgtEl>
                                      </p:cBhvr>
                                    </p:animEffect>
                                  </p:childTnLst>
                                </p:cTn>
                              </p:par>
                            </p:childTnLst>
                          </p:cTn>
                        </p:par>
                        <p:par>
                          <p:cTn id="122" fill="hold" nodeType="afterGroup">
                            <p:stCondLst>
                              <p:cond delay="9500"/>
                            </p:stCondLst>
                            <p:childTnLst>
                              <p:par>
                                <p:cTn id="123" presetID="22" presetClass="entr" presetSubtype="4" fill="hold" grpId="0" nodeType="after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wipe(down)">
                                      <p:cBhvr>
                                        <p:cTn id="125" dur="500"/>
                                        <p:tgtEl>
                                          <p:spTgt spid="2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fade">
                                      <p:cBhvr>
                                        <p:cTn id="128" dur="500"/>
                                        <p:tgtEl>
                                          <p:spTgt spid="34"/>
                                        </p:tgtEl>
                                      </p:cBhvr>
                                    </p:animEffect>
                                  </p:childTnLst>
                                </p:cTn>
                              </p:par>
                              <p:par>
                                <p:cTn id="129" presetID="53" presetClass="entr" presetSubtype="16" fill="hold"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p:cTn id="131" dur="500" fill="hold"/>
                                        <p:tgtEl>
                                          <p:spTgt spid="45"/>
                                        </p:tgtEl>
                                        <p:attrNameLst>
                                          <p:attrName>ppt_w</p:attrName>
                                        </p:attrNameLst>
                                      </p:cBhvr>
                                      <p:tavLst>
                                        <p:tav tm="0">
                                          <p:val>
                                            <p:fltVal val="0"/>
                                          </p:val>
                                        </p:tav>
                                        <p:tav tm="100000">
                                          <p:val>
                                            <p:strVal val="#ppt_w"/>
                                          </p:val>
                                        </p:tav>
                                      </p:tavLst>
                                    </p:anim>
                                    <p:anim calcmode="lin" valueType="num">
                                      <p:cBhvr>
                                        <p:cTn id="132" dur="500" fill="hold"/>
                                        <p:tgtEl>
                                          <p:spTgt spid="45"/>
                                        </p:tgtEl>
                                        <p:attrNameLst>
                                          <p:attrName>ppt_h</p:attrName>
                                        </p:attrNameLst>
                                      </p:cBhvr>
                                      <p:tavLst>
                                        <p:tav tm="0">
                                          <p:val>
                                            <p:fltVal val="0"/>
                                          </p:val>
                                        </p:tav>
                                        <p:tav tm="100000">
                                          <p:val>
                                            <p:strVal val="#ppt_h"/>
                                          </p:val>
                                        </p:tav>
                                      </p:tavLst>
                                    </p:anim>
                                    <p:animEffect transition="in" filter="fade">
                                      <p:cBhvr>
                                        <p:cTn id="133" dur="500"/>
                                        <p:tgtEl>
                                          <p:spTgt spid="45"/>
                                        </p:tgtEl>
                                      </p:cBhvr>
                                    </p:animEffect>
                                  </p:childTnLst>
                                </p:cTn>
                              </p:par>
                            </p:childTnLst>
                          </p:cTn>
                        </p:par>
                        <p:par>
                          <p:cTn id="134" fill="hold" nodeType="afterGroup">
                            <p:stCondLst>
                              <p:cond delay="10000"/>
                            </p:stCondLst>
                            <p:childTnLst>
                              <p:par>
                                <p:cTn id="135" presetID="10" presetClass="entr" presetSubtype="0" fill="hold" grpId="0" nodeType="after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fade">
                                      <p:cBhvr>
                                        <p:cTn id="137" dur="500"/>
                                        <p:tgtEl>
                                          <p:spTgt spid="56"/>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7"/>
                                        </p:tgtEl>
                                        <p:attrNameLst>
                                          <p:attrName>style.visibility</p:attrName>
                                        </p:attrNameLst>
                                      </p:cBhvr>
                                      <p:to>
                                        <p:strVal val="visible"/>
                                      </p:to>
                                    </p:set>
                                    <p:animEffect transition="in" filter="fade">
                                      <p:cBhvr>
                                        <p:cTn id="140" dur="500"/>
                                        <p:tgtEl>
                                          <p:spTgt spid="57"/>
                                        </p:tgtEl>
                                      </p:cBhvr>
                                    </p:animEffect>
                                  </p:childTnLst>
                                </p:cTn>
                              </p:par>
                            </p:childTnLst>
                          </p:cTn>
                        </p:par>
                        <p:par>
                          <p:cTn id="141" fill="hold" nodeType="afterGroup">
                            <p:stCondLst>
                              <p:cond delay="10500"/>
                            </p:stCondLst>
                            <p:childTnLst>
                              <p:par>
                                <p:cTn id="142" presetID="10" presetClass="entr" presetSubtype="0" fill="hold" grpId="0" nodeType="after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500"/>
                                        <p:tgtEl>
                                          <p:spTgt spid="13"/>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 calcmode="lin" valueType="num">
                                      <p:cBhvr>
                                        <p:cTn id="147" dur="500" fill="hold"/>
                                        <p:tgtEl>
                                          <p:spTgt spid="50"/>
                                        </p:tgtEl>
                                        <p:attrNameLst>
                                          <p:attrName>ppt_w</p:attrName>
                                        </p:attrNameLst>
                                      </p:cBhvr>
                                      <p:tavLst>
                                        <p:tav tm="0">
                                          <p:val>
                                            <p:fltVal val="0"/>
                                          </p:val>
                                        </p:tav>
                                        <p:tav tm="100000">
                                          <p:val>
                                            <p:strVal val="#ppt_w"/>
                                          </p:val>
                                        </p:tav>
                                      </p:tavLst>
                                    </p:anim>
                                    <p:anim calcmode="lin" valueType="num">
                                      <p:cBhvr>
                                        <p:cTn id="148" dur="500" fill="hold"/>
                                        <p:tgtEl>
                                          <p:spTgt spid="50"/>
                                        </p:tgtEl>
                                        <p:attrNameLst>
                                          <p:attrName>ppt_h</p:attrName>
                                        </p:attrNameLst>
                                      </p:cBhvr>
                                      <p:tavLst>
                                        <p:tav tm="0">
                                          <p:val>
                                            <p:fltVal val="0"/>
                                          </p:val>
                                        </p:tav>
                                        <p:tav tm="100000">
                                          <p:val>
                                            <p:strVal val="#ppt_h"/>
                                          </p:val>
                                        </p:tav>
                                      </p:tavLst>
                                    </p:anim>
                                    <p:animEffect transition="in" filter="fade">
                                      <p:cBhvr>
                                        <p:cTn id="149" dur="500"/>
                                        <p:tgtEl>
                                          <p:spTgt spid="50"/>
                                        </p:tgtEl>
                                      </p:cBhvr>
                                    </p:animEffect>
                                  </p:childTnLst>
                                </p:cTn>
                              </p:par>
                            </p:childTnLst>
                          </p:cTn>
                        </p:par>
                        <p:par>
                          <p:cTn id="150" fill="hold" nodeType="afterGroup">
                            <p:stCondLst>
                              <p:cond delay="11000"/>
                            </p:stCondLst>
                            <p:childTnLst>
                              <p:par>
                                <p:cTn id="151" presetID="22" presetClass="entr" presetSubtype="2" fill="hold" grpId="0" nodeType="afterEffect">
                                  <p:stCondLst>
                                    <p:cond delay="0"/>
                                  </p:stCondLst>
                                  <p:childTnLst>
                                    <p:set>
                                      <p:cBhvr>
                                        <p:cTn id="152" dur="1" fill="hold">
                                          <p:stCondLst>
                                            <p:cond delay="0"/>
                                          </p:stCondLst>
                                        </p:cTn>
                                        <p:tgtEl>
                                          <p:spTgt spid="8"/>
                                        </p:tgtEl>
                                        <p:attrNameLst>
                                          <p:attrName>style.visibility</p:attrName>
                                        </p:attrNameLst>
                                      </p:cBhvr>
                                      <p:to>
                                        <p:strVal val="visible"/>
                                      </p:to>
                                    </p:set>
                                    <p:animEffect transition="in" filter="wipe(right)">
                                      <p:cBhvr>
                                        <p:cTn id="153" dur="500"/>
                                        <p:tgtEl>
                                          <p:spTgt spid="8"/>
                                        </p:tgtEl>
                                      </p:cBhvr>
                                    </p:animEffect>
                                  </p:childTnLst>
                                </p:cTn>
                              </p:par>
                            </p:childTnLst>
                          </p:cTn>
                        </p:par>
                        <p:par>
                          <p:cTn id="154" fill="hold" nodeType="afterGroup">
                            <p:stCondLst>
                              <p:cond delay="11500"/>
                            </p:stCondLst>
                            <p:childTnLst>
                              <p:par>
                                <p:cTn id="155" presetID="22" presetClass="entr" presetSubtype="2" fill="hold" grpId="0" nodeType="afterEffect">
                                  <p:stCondLst>
                                    <p:cond delay="0"/>
                                  </p:stCondLst>
                                  <p:childTnLst>
                                    <p:set>
                                      <p:cBhvr>
                                        <p:cTn id="156" dur="1" fill="hold">
                                          <p:stCondLst>
                                            <p:cond delay="0"/>
                                          </p:stCondLst>
                                        </p:cTn>
                                        <p:tgtEl>
                                          <p:spTgt spid="27"/>
                                        </p:tgtEl>
                                        <p:attrNameLst>
                                          <p:attrName>style.visibility</p:attrName>
                                        </p:attrNameLst>
                                      </p:cBhvr>
                                      <p:to>
                                        <p:strVal val="visible"/>
                                      </p:to>
                                    </p:set>
                                    <p:animEffect transition="in" filter="wipe(right)">
                                      <p:cBhvr>
                                        <p:cTn id="157" dur="500"/>
                                        <p:tgtEl>
                                          <p:spTgt spid="27"/>
                                        </p:tgtEl>
                                      </p:cBhvr>
                                    </p:animEffect>
                                  </p:childTnLst>
                                </p:cTn>
                              </p:par>
                            </p:childTnLst>
                          </p:cTn>
                        </p:par>
                        <p:par>
                          <p:cTn id="158" fill="hold" nodeType="afterGroup">
                            <p:stCondLst>
                              <p:cond delay="12000"/>
                            </p:stCondLst>
                            <p:childTnLst>
                              <p:par>
                                <p:cTn id="159" presetID="22" presetClass="entr" presetSubtype="1" fill="hold" grpId="0" nodeType="afterEffect">
                                  <p:stCondLst>
                                    <p:cond delay="0"/>
                                  </p:stCondLst>
                                  <p:childTnLst>
                                    <p:set>
                                      <p:cBhvr>
                                        <p:cTn id="160" dur="1" fill="hold">
                                          <p:stCondLst>
                                            <p:cond delay="0"/>
                                          </p:stCondLst>
                                        </p:cTn>
                                        <p:tgtEl>
                                          <p:spTgt spid="26"/>
                                        </p:tgtEl>
                                        <p:attrNameLst>
                                          <p:attrName>style.visibility</p:attrName>
                                        </p:attrNameLst>
                                      </p:cBhvr>
                                      <p:to>
                                        <p:strVal val="visible"/>
                                      </p:to>
                                    </p:set>
                                    <p:animEffect transition="in" filter="wipe(up)">
                                      <p:cBhvr>
                                        <p:cTn id="161" dur="500"/>
                                        <p:tgtEl>
                                          <p:spTgt spid="26"/>
                                        </p:tgtEl>
                                      </p:cBhvr>
                                    </p:animEffect>
                                  </p:childTnLst>
                                </p:cTn>
                              </p:par>
                            </p:childTnLst>
                          </p:cTn>
                        </p:par>
                        <p:par>
                          <p:cTn id="162" fill="hold" nodeType="afterGroup">
                            <p:stCondLst>
                              <p:cond delay="12500"/>
                            </p:stCondLst>
                            <p:childTnLst>
                              <p:par>
                                <p:cTn id="163" presetID="22" presetClass="entr" presetSubtype="1" fill="hold" grpId="0" nodeType="afterEffect">
                                  <p:stCondLst>
                                    <p:cond delay="0"/>
                                  </p:stCondLst>
                                  <p:childTnLst>
                                    <p:set>
                                      <p:cBhvr>
                                        <p:cTn id="164" dur="1" fill="hold">
                                          <p:stCondLst>
                                            <p:cond delay="0"/>
                                          </p:stCondLst>
                                        </p:cTn>
                                        <p:tgtEl>
                                          <p:spTgt spid="28"/>
                                        </p:tgtEl>
                                        <p:attrNameLst>
                                          <p:attrName>style.visibility</p:attrName>
                                        </p:attrNameLst>
                                      </p:cBhvr>
                                      <p:to>
                                        <p:strVal val="visible"/>
                                      </p:to>
                                    </p:set>
                                    <p:animEffect transition="in" filter="wipe(up)">
                                      <p:cBhvr>
                                        <p:cTn id="165" dur="500"/>
                                        <p:tgtEl>
                                          <p:spTgt spid="2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fade">
                                      <p:cBhvr>
                                        <p:cTn id="168" dur="500"/>
                                        <p:tgtEl>
                                          <p:spTgt spid="36"/>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76"/>
                                        </p:tgtEl>
                                        <p:attrNameLst>
                                          <p:attrName>style.visibility</p:attrName>
                                        </p:attrNameLst>
                                      </p:cBhvr>
                                      <p:to>
                                        <p:strVal val="visible"/>
                                      </p:to>
                                    </p:set>
                                    <p:anim calcmode="lin" valueType="num">
                                      <p:cBhvr>
                                        <p:cTn id="171" dur="500" fill="hold"/>
                                        <p:tgtEl>
                                          <p:spTgt spid="76"/>
                                        </p:tgtEl>
                                        <p:attrNameLst>
                                          <p:attrName>ppt_w</p:attrName>
                                        </p:attrNameLst>
                                      </p:cBhvr>
                                      <p:tavLst>
                                        <p:tav tm="0">
                                          <p:val>
                                            <p:fltVal val="0"/>
                                          </p:val>
                                        </p:tav>
                                        <p:tav tm="100000">
                                          <p:val>
                                            <p:strVal val="#ppt_w"/>
                                          </p:val>
                                        </p:tav>
                                      </p:tavLst>
                                    </p:anim>
                                    <p:anim calcmode="lin" valueType="num">
                                      <p:cBhvr>
                                        <p:cTn id="172" dur="500" fill="hold"/>
                                        <p:tgtEl>
                                          <p:spTgt spid="76"/>
                                        </p:tgtEl>
                                        <p:attrNameLst>
                                          <p:attrName>ppt_h</p:attrName>
                                        </p:attrNameLst>
                                      </p:cBhvr>
                                      <p:tavLst>
                                        <p:tav tm="0">
                                          <p:val>
                                            <p:fltVal val="0"/>
                                          </p:val>
                                        </p:tav>
                                        <p:tav tm="100000">
                                          <p:val>
                                            <p:strVal val="#ppt_h"/>
                                          </p:val>
                                        </p:tav>
                                      </p:tavLst>
                                    </p:anim>
                                    <p:animEffect transition="in" filter="fade">
                                      <p:cBhvr>
                                        <p:cTn id="173" dur="500"/>
                                        <p:tgtEl>
                                          <p:spTgt spid="76"/>
                                        </p:tgtEl>
                                      </p:cBhvr>
                                    </p:animEffect>
                                  </p:childTnLst>
                                </p:cTn>
                              </p:par>
                            </p:childTnLst>
                          </p:cTn>
                        </p:par>
                        <p:par>
                          <p:cTn id="174" fill="hold" nodeType="afterGroup">
                            <p:stCondLst>
                              <p:cond delay="13000"/>
                            </p:stCondLst>
                            <p:childTnLst>
                              <p:par>
                                <p:cTn id="175" presetID="10" presetClass="entr" presetSubtype="0" fill="hold" grpId="0" nodeType="afterEffect">
                                  <p:stCondLst>
                                    <p:cond delay="0"/>
                                  </p:stCondLst>
                                  <p:childTnLst>
                                    <p:set>
                                      <p:cBhvr>
                                        <p:cTn id="176" dur="1" fill="hold">
                                          <p:stCondLst>
                                            <p:cond delay="0"/>
                                          </p:stCondLst>
                                        </p:cTn>
                                        <p:tgtEl>
                                          <p:spTgt spid="58"/>
                                        </p:tgtEl>
                                        <p:attrNameLst>
                                          <p:attrName>style.visibility</p:attrName>
                                        </p:attrNameLst>
                                      </p:cBhvr>
                                      <p:to>
                                        <p:strVal val="visible"/>
                                      </p:to>
                                    </p:set>
                                    <p:animEffect transition="in" filter="fade">
                                      <p:cBhvr>
                                        <p:cTn id="177" dur="500"/>
                                        <p:tgtEl>
                                          <p:spTgt spid="58"/>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59"/>
                                        </p:tgtEl>
                                        <p:attrNameLst>
                                          <p:attrName>style.visibility</p:attrName>
                                        </p:attrNameLst>
                                      </p:cBhvr>
                                      <p:to>
                                        <p:strVal val="visible"/>
                                      </p:to>
                                    </p:set>
                                    <p:animEffect transition="in" filter="fade">
                                      <p:cBhvr>
                                        <p:cTn id="180" dur="500"/>
                                        <p:tgtEl>
                                          <p:spTgt spid="59"/>
                                        </p:tgtEl>
                                      </p:cBhvr>
                                    </p:animEffect>
                                  </p:childTnLst>
                                </p:cTn>
                              </p:par>
                            </p:childTnLst>
                          </p:cTn>
                        </p:par>
                        <p:par>
                          <p:cTn id="181" fill="hold" nodeType="afterGroup">
                            <p:stCondLst>
                              <p:cond delay="13500"/>
                            </p:stCondLst>
                            <p:childTnLst>
                              <p:par>
                                <p:cTn id="182" presetID="10" presetClass="entr" presetSubtype="0" fill="hold" grpId="0" nodeType="afterEffect">
                                  <p:stCondLst>
                                    <p:cond delay="0"/>
                                  </p:stCondLst>
                                  <p:childTnLst>
                                    <p:set>
                                      <p:cBhvr>
                                        <p:cTn id="183" dur="1" fill="hold">
                                          <p:stCondLst>
                                            <p:cond delay="0"/>
                                          </p:stCondLst>
                                        </p:cTn>
                                        <p:tgtEl>
                                          <p:spTgt spid="14"/>
                                        </p:tgtEl>
                                        <p:attrNameLst>
                                          <p:attrName>style.visibility</p:attrName>
                                        </p:attrNameLst>
                                      </p:cBhvr>
                                      <p:to>
                                        <p:strVal val="visible"/>
                                      </p:to>
                                    </p:set>
                                    <p:animEffect transition="in" filter="fade">
                                      <p:cBhvr>
                                        <p:cTn id="184" dur="500"/>
                                        <p:tgtEl>
                                          <p:spTgt spid="14"/>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51"/>
                                        </p:tgtEl>
                                        <p:attrNameLst>
                                          <p:attrName>style.visibility</p:attrName>
                                        </p:attrNameLst>
                                      </p:cBhvr>
                                      <p:to>
                                        <p:strVal val="visible"/>
                                      </p:to>
                                    </p:set>
                                    <p:anim calcmode="lin" valueType="num">
                                      <p:cBhvr>
                                        <p:cTn id="187" dur="500" fill="hold"/>
                                        <p:tgtEl>
                                          <p:spTgt spid="51"/>
                                        </p:tgtEl>
                                        <p:attrNameLst>
                                          <p:attrName>ppt_w</p:attrName>
                                        </p:attrNameLst>
                                      </p:cBhvr>
                                      <p:tavLst>
                                        <p:tav tm="0">
                                          <p:val>
                                            <p:fltVal val="0"/>
                                          </p:val>
                                        </p:tav>
                                        <p:tav tm="100000">
                                          <p:val>
                                            <p:strVal val="#ppt_w"/>
                                          </p:val>
                                        </p:tav>
                                      </p:tavLst>
                                    </p:anim>
                                    <p:anim calcmode="lin" valueType="num">
                                      <p:cBhvr>
                                        <p:cTn id="188" dur="500" fill="hold"/>
                                        <p:tgtEl>
                                          <p:spTgt spid="51"/>
                                        </p:tgtEl>
                                        <p:attrNameLst>
                                          <p:attrName>ppt_h</p:attrName>
                                        </p:attrNameLst>
                                      </p:cBhvr>
                                      <p:tavLst>
                                        <p:tav tm="0">
                                          <p:val>
                                            <p:fltVal val="0"/>
                                          </p:val>
                                        </p:tav>
                                        <p:tav tm="100000">
                                          <p:val>
                                            <p:strVal val="#ppt_h"/>
                                          </p:val>
                                        </p:tav>
                                      </p:tavLst>
                                    </p:anim>
                                    <p:animEffect transition="in" filter="fade">
                                      <p:cBhvr>
                                        <p:cTn id="189" dur="500"/>
                                        <p:tgtEl>
                                          <p:spTgt spid="51"/>
                                        </p:tgtEl>
                                      </p:cBhvr>
                                    </p:animEffect>
                                  </p:childTnLst>
                                </p:cTn>
                              </p:par>
                            </p:childTnLst>
                          </p:cTn>
                        </p:par>
                        <p:par>
                          <p:cTn id="190" fill="hold" nodeType="afterGroup">
                            <p:stCondLst>
                              <p:cond delay="14000"/>
                            </p:stCondLst>
                            <p:childTnLst>
                              <p:par>
                                <p:cTn id="191" presetID="22" presetClass="entr" presetSubtype="2" fill="hold" grpId="0" nodeType="afterEffect">
                                  <p:stCondLst>
                                    <p:cond delay="0"/>
                                  </p:stCondLst>
                                  <p:childTnLst>
                                    <p:set>
                                      <p:cBhvr>
                                        <p:cTn id="192" dur="1" fill="hold">
                                          <p:stCondLst>
                                            <p:cond delay="0"/>
                                          </p:stCondLst>
                                        </p:cTn>
                                        <p:tgtEl>
                                          <p:spTgt spid="9"/>
                                        </p:tgtEl>
                                        <p:attrNameLst>
                                          <p:attrName>style.visibility</p:attrName>
                                        </p:attrNameLst>
                                      </p:cBhvr>
                                      <p:to>
                                        <p:strVal val="visible"/>
                                      </p:to>
                                    </p:set>
                                    <p:animEffect transition="in" filter="wipe(right)">
                                      <p:cBhvr>
                                        <p:cTn id="193" dur="500"/>
                                        <p:tgtEl>
                                          <p:spTgt spid="9"/>
                                        </p:tgtEl>
                                      </p:cBhvr>
                                    </p:animEffect>
                                  </p:childTnLst>
                                </p:cTn>
                              </p:par>
                            </p:childTnLst>
                          </p:cTn>
                        </p:par>
                        <p:par>
                          <p:cTn id="194" fill="hold" nodeType="afterGroup">
                            <p:stCondLst>
                              <p:cond delay="14500"/>
                            </p:stCondLst>
                            <p:childTnLst>
                              <p:par>
                                <p:cTn id="195" presetID="22" presetClass="entr" presetSubtype="2" fill="hold" grpId="0" nodeType="after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wipe(right)">
                                      <p:cBhvr>
                                        <p:cTn id="197" dur="500"/>
                                        <p:tgtEl>
                                          <p:spTgt spid="30"/>
                                        </p:tgtEl>
                                      </p:cBhvr>
                                    </p:animEffect>
                                  </p:childTnLst>
                                </p:cTn>
                              </p:par>
                            </p:childTnLst>
                          </p:cTn>
                        </p:par>
                        <p:par>
                          <p:cTn id="198" fill="hold" nodeType="afterGroup">
                            <p:stCondLst>
                              <p:cond delay="15000"/>
                            </p:stCondLst>
                            <p:childTnLst>
                              <p:par>
                                <p:cTn id="199" presetID="22" presetClass="entr" presetSubtype="1" fill="hold" grpId="0" nodeType="afterEffect">
                                  <p:stCondLst>
                                    <p:cond delay="0"/>
                                  </p:stCondLst>
                                  <p:childTnLst>
                                    <p:set>
                                      <p:cBhvr>
                                        <p:cTn id="200" dur="1" fill="hold">
                                          <p:stCondLst>
                                            <p:cond delay="0"/>
                                          </p:stCondLst>
                                        </p:cTn>
                                        <p:tgtEl>
                                          <p:spTgt spid="29"/>
                                        </p:tgtEl>
                                        <p:attrNameLst>
                                          <p:attrName>style.visibility</p:attrName>
                                        </p:attrNameLst>
                                      </p:cBhvr>
                                      <p:to>
                                        <p:strVal val="visible"/>
                                      </p:to>
                                    </p:set>
                                    <p:animEffect transition="in" filter="wipe(up)">
                                      <p:cBhvr>
                                        <p:cTn id="201" dur="500"/>
                                        <p:tgtEl>
                                          <p:spTgt spid="29"/>
                                        </p:tgtEl>
                                      </p:cBhvr>
                                    </p:animEffect>
                                  </p:childTnLst>
                                </p:cTn>
                              </p:par>
                            </p:childTnLst>
                          </p:cTn>
                        </p:par>
                        <p:par>
                          <p:cTn id="202" fill="hold" nodeType="afterGroup">
                            <p:stCondLst>
                              <p:cond delay="15500"/>
                            </p:stCondLst>
                            <p:childTnLst>
                              <p:par>
                                <p:cTn id="203" presetID="22" presetClass="entr" presetSubtype="1" fill="hold" grpId="0" nodeType="afterEffect">
                                  <p:stCondLst>
                                    <p:cond delay="0"/>
                                  </p:stCondLst>
                                  <p:childTnLst>
                                    <p:set>
                                      <p:cBhvr>
                                        <p:cTn id="204" dur="1" fill="hold">
                                          <p:stCondLst>
                                            <p:cond delay="0"/>
                                          </p:stCondLst>
                                        </p:cTn>
                                        <p:tgtEl>
                                          <p:spTgt spid="31"/>
                                        </p:tgtEl>
                                        <p:attrNameLst>
                                          <p:attrName>style.visibility</p:attrName>
                                        </p:attrNameLst>
                                      </p:cBhvr>
                                      <p:to>
                                        <p:strVal val="visible"/>
                                      </p:to>
                                    </p:set>
                                    <p:animEffect transition="in" filter="wipe(up)">
                                      <p:cBhvr>
                                        <p:cTn id="205" dur="500"/>
                                        <p:tgtEl>
                                          <p:spTgt spid="3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35"/>
                                        </p:tgtEl>
                                        <p:attrNameLst>
                                          <p:attrName>style.visibility</p:attrName>
                                        </p:attrNameLst>
                                      </p:cBhvr>
                                      <p:to>
                                        <p:strVal val="visible"/>
                                      </p:to>
                                    </p:set>
                                    <p:animEffect transition="in" filter="fade">
                                      <p:cBhvr>
                                        <p:cTn id="208" dur="500"/>
                                        <p:tgtEl>
                                          <p:spTgt spid="35"/>
                                        </p:tgtEl>
                                      </p:cBhvr>
                                    </p:animEffect>
                                  </p:childTnLst>
                                </p:cTn>
                              </p:par>
                            </p:childTnLst>
                          </p:cTn>
                        </p:par>
                        <p:par>
                          <p:cTn id="209" fill="hold" nodeType="afterGroup">
                            <p:stCondLst>
                              <p:cond delay="16000"/>
                            </p:stCondLst>
                            <p:childTnLst>
                              <p:par>
                                <p:cTn id="210" presetID="10" presetClass="entr" presetSubtype="0" fill="hold" grpId="0" nodeType="afterEffect">
                                  <p:stCondLst>
                                    <p:cond delay="0"/>
                                  </p:stCondLst>
                                  <p:childTnLst>
                                    <p:set>
                                      <p:cBhvr>
                                        <p:cTn id="211" dur="1" fill="hold">
                                          <p:stCondLst>
                                            <p:cond delay="0"/>
                                          </p:stCondLst>
                                        </p:cTn>
                                        <p:tgtEl>
                                          <p:spTgt spid="60"/>
                                        </p:tgtEl>
                                        <p:attrNameLst>
                                          <p:attrName>style.visibility</p:attrName>
                                        </p:attrNameLst>
                                      </p:cBhvr>
                                      <p:to>
                                        <p:strVal val="visible"/>
                                      </p:to>
                                    </p:set>
                                    <p:animEffect transition="in" filter="fade">
                                      <p:cBhvr>
                                        <p:cTn id="212" dur="500"/>
                                        <p:tgtEl>
                                          <p:spTgt spid="60"/>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61"/>
                                        </p:tgtEl>
                                        <p:attrNameLst>
                                          <p:attrName>style.visibility</p:attrName>
                                        </p:attrNameLst>
                                      </p:cBhvr>
                                      <p:to>
                                        <p:strVal val="visible"/>
                                      </p:to>
                                    </p:set>
                                    <p:animEffect transition="in" filter="fade">
                                      <p:cBhvr>
                                        <p:cTn id="215" dur="500"/>
                                        <p:tgtEl>
                                          <p:spTgt spid="61"/>
                                        </p:tgtEl>
                                      </p:cBhvr>
                                    </p:animEffect>
                                  </p:childTnLst>
                                </p:cTn>
                              </p:par>
                              <p:par>
                                <p:cTn id="216" presetID="53" presetClass="entr" presetSubtype="16" fill="hold" grpId="0" nodeType="withEffect">
                                  <p:stCondLst>
                                    <p:cond delay="0"/>
                                  </p:stCondLst>
                                  <p:childTnLst>
                                    <p:set>
                                      <p:cBhvr>
                                        <p:cTn id="217" dur="1" fill="hold">
                                          <p:stCondLst>
                                            <p:cond delay="0"/>
                                          </p:stCondLst>
                                        </p:cTn>
                                        <p:tgtEl>
                                          <p:spTgt spid="75"/>
                                        </p:tgtEl>
                                        <p:attrNameLst>
                                          <p:attrName>style.visibility</p:attrName>
                                        </p:attrNameLst>
                                      </p:cBhvr>
                                      <p:to>
                                        <p:strVal val="visible"/>
                                      </p:to>
                                    </p:set>
                                    <p:anim calcmode="lin" valueType="num">
                                      <p:cBhvr>
                                        <p:cTn id="218" dur="500" fill="hold"/>
                                        <p:tgtEl>
                                          <p:spTgt spid="75"/>
                                        </p:tgtEl>
                                        <p:attrNameLst>
                                          <p:attrName>ppt_w</p:attrName>
                                        </p:attrNameLst>
                                      </p:cBhvr>
                                      <p:tavLst>
                                        <p:tav tm="0">
                                          <p:val>
                                            <p:fltVal val="0"/>
                                          </p:val>
                                        </p:tav>
                                        <p:tav tm="100000">
                                          <p:val>
                                            <p:strVal val="#ppt_w"/>
                                          </p:val>
                                        </p:tav>
                                      </p:tavLst>
                                    </p:anim>
                                    <p:anim calcmode="lin" valueType="num">
                                      <p:cBhvr>
                                        <p:cTn id="219" dur="500" fill="hold"/>
                                        <p:tgtEl>
                                          <p:spTgt spid="75"/>
                                        </p:tgtEl>
                                        <p:attrNameLst>
                                          <p:attrName>ppt_h</p:attrName>
                                        </p:attrNameLst>
                                      </p:cBhvr>
                                      <p:tavLst>
                                        <p:tav tm="0">
                                          <p:val>
                                            <p:fltVal val="0"/>
                                          </p:val>
                                        </p:tav>
                                        <p:tav tm="100000">
                                          <p:val>
                                            <p:strVal val="#ppt_h"/>
                                          </p:val>
                                        </p:tav>
                                      </p:tavLst>
                                    </p:anim>
                                    <p:animEffect transition="in" filter="fade">
                                      <p:cBhvr>
                                        <p:cTn id="220" dur="500"/>
                                        <p:tgtEl>
                                          <p:spTgt spid="75"/>
                                        </p:tgtEl>
                                      </p:cBhvr>
                                    </p:animEffect>
                                  </p:childTnLst>
                                </p:cTn>
                              </p:par>
                            </p:childTnLst>
                          </p:cTn>
                        </p:par>
                        <p:par>
                          <p:cTn id="221" fill="hold" nodeType="afterGroup">
                            <p:stCondLst>
                              <p:cond delay="16500"/>
                            </p:stCondLst>
                            <p:childTnLst>
                              <p:par>
                                <p:cTn id="222" presetID="2" presetClass="entr" presetSubtype="2" fill="hold" grpId="0" nodeType="afterEffect">
                                  <p:stCondLst>
                                    <p:cond delay="0"/>
                                  </p:stCondLst>
                                  <p:childTnLst>
                                    <p:set>
                                      <p:cBhvr>
                                        <p:cTn id="223" dur="1" fill="hold">
                                          <p:stCondLst>
                                            <p:cond delay="0"/>
                                          </p:stCondLst>
                                        </p:cTn>
                                        <p:tgtEl>
                                          <p:spTgt spid="78"/>
                                        </p:tgtEl>
                                        <p:attrNameLst>
                                          <p:attrName>style.visibility</p:attrName>
                                        </p:attrNameLst>
                                      </p:cBhvr>
                                      <p:to>
                                        <p:strVal val="visible"/>
                                      </p:to>
                                    </p:set>
                                    <p:anim calcmode="lin" valueType="num">
                                      <p:cBhvr additive="base">
                                        <p:cTn id="224" dur="300" fill="hold"/>
                                        <p:tgtEl>
                                          <p:spTgt spid="78"/>
                                        </p:tgtEl>
                                        <p:attrNameLst>
                                          <p:attrName>ppt_x</p:attrName>
                                        </p:attrNameLst>
                                      </p:cBhvr>
                                      <p:tavLst>
                                        <p:tav tm="0">
                                          <p:val>
                                            <p:strVal val="1+#ppt_w/2"/>
                                          </p:val>
                                        </p:tav>
                                        <p:tav tm="100000">
                                          <p:val>
                                            <p:strVal val="#ppt_x"/>
                                          </p:val>
                                        </p:tav>
                                      </p:tavLst>
                                    </p:anim>
                                    <p:anim calcmode="lin" valueType="num">
                                      <p:cBhvr additive="base">
                                        <p:cTn id="225" dur="300" fill="hold"/>
                                        <p:tgtEl>
                                          <p:spTgt spid="78"/>
                                        </p:tgtEl>
                                        <p:attrNameLst>
                                          <p:attrName>ppt_y</p:attrName>
                                        </p:attrNameLst>
                                      </p:cBhvr>
                                      <p:tavLst>
                                        <p:tav tm="0">
                                          <p:val>
                                            <p:strVal val="#ppt_y"/>
                                          </p:val>
                                        </p:tav>
                                        <p:tav tm="100000">
                                          <p:val>
                                            <p:strVal val="#ppt_y"/>
                                          </p:val>
                                        </p:tav>
                                      </p:tavLst>
                                    </p:anim>
                                  </p:childTnLst>
                                </p:cTn>
                              </p:par>
                            </p:childTnLst>
                          </p:cTn>
                        </p:par>
                        <p:par>
                          <p:cTn id="226" fill="hold" nodeType="afterGroup">
                            <p:stCondLst>
                              <p:cond delay="16800"/>
                            </p:stCondLst>
                            <p:childTnLst>
                              <p:par>
                                <p:cTn id="227" presetID="2" presetClass="entr" presetSubtype="2" fill="hold" grpId="0" nodeType="afterEffect">
                                  <p:stCondLst>
                                    <p:cond delay="0"/>
                                  </p:stCondLst>
                                  <p:childTnLst>
                                    <p:set>
                                      <p:cBhvr>
                                        <p:cTn id="228" dur="1" fill="hold">
                                          <p:stCondLst>
                                            <p:cond delay="0"/>
                                          </p:stCondLst>
                                        </p:cTn>
                                        <p:tgtEl>
                                          <p:spTgt spid="77"/>
                                        </p:tgtEl>
                                        <p:attrNameLst>
                                          <p:attrName>style.visibility</p:attrName>
                                        </p:attrNameLst>
                                      </p:cBhvr>
                                      <p:to>
                                        <p:strVal val="visible"/>
                                      </p:to>
                                    </p:set>
                                    <p:anim calcmode="lin" valueType="num">
                                      <p:cBhvr additive="base">
                                        <p:cTn id="229" dur="300" fill="hold"/>
                                        <p:tgtEl>
                                          <p:spTgt spid="77"/>
                                        </p:tgtEl>
                                        <p:attrNameLst>
                                          <p:attrName>ppt_x</p:attrName>
                                        </p:attrNameLst>
                                      </p:cBhvr>
                                      <p:tavLst>
                                        <p:tav tm="0">
                                          <p:val>
                                            <p:strVal val="1+#ppt_w/2"/>
                                          </p:val>
                                        </p:tav>
                                        <p:tav tm="100000">
                                          <p:val>
                                            <p:strVal val="#ppt_x"/>
                                          </p:val>
                                        </p:tav>
                                      </p:tavLst>
                                    </p:anim>
                                    <p:anim calcmode="lin" valueType="num">
                                      <p:cBhvr additive="base">
                                        <p:cTn id="230" dur="3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44" grpId="0" animBg="1"/>
      <p:bldP spid="50" grpId="0" animBg="1"/>
      <p:bldP spid="51" grpId="0" animBg="1"/>
      <p:bldP spid="52" grpId="0"/>
      <p:bldP spid="53" grpId="0"/>
      <p:bldP spid="54" grpId="0"/>
      <p:bldP spid="55" grpId="0"/>
      <p:bldP spid="56" grpId="0"/>
      <p:bldP spid="57" grpId="0"/>
      <p:bldP spid="58" grpId="0"/>
      <p:bldP spid="59" grpId="0"/>
      <p:bldP spid="60" grpId="0"/>
      <p:bldP spid="61" grpId="0"/>
      <p:bldP spid="69" grpId="0" animBg="1"/>
      <p:bldP spid="75" grpId="0" animBg="1"/>
      <p:bldP spid="76" grpId="0" animBg="1"/>
      <p:bldP spid="77" grpId="0"/>
      <p:bldP spid="7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需要解决的问题</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店chenying0907出品 5"/>
          <p:cNvSpPr/>
          <p:nvPr/>
        </p:nvSpPr>
        <p:spPr>
          <a:xfrm rot="2919292">
            <a:off x="4645997" y="2378954"/>
            <a:ext cx="597665" cy="548919"/>
          </a:xfrm>
          <a:custGeom>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淘宝店chenying0907出品 5"/>
          <p:cNvSpPr/>
          <p:nvPr/>
        </p:nvSpPr>
        <p:spPr>
          <a:xfrm rot="18719444">
            <a:off x="3796228" y="2329338"/>
            <a:ext cx="597665" cy="548919"/>
          </a:xfrm>
          <a:custGeom>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grpSp>
        <p:nvGrpSpPr>
          <p:cNvPr id="7" name="淘宝店chenying0907出品 6"/>
          <p:cNvGrpSpPr/>
          <p:nvPr/>
        </p:nvGrpSpPr>
        <p:grpSpPr>
          <a:xfrm>
            <a:off x="3386213" y="1923678"/>
            <a:ext cx="755887" cy="756084"/>
            <a:chOff x="4416945" y="2276872"/>
            <a:chExt cx="1008112" cy="1008112"/>
          </a:xfrm>
        </p:grpSpPr>
        <p:sp>
          <p:nvSpPr>
            <p:cNvPr id="8" name="淘宝店chenying0907出品 7"/>
            <p:cNvSpPr/>
            <p:nvPr/>
          </p:nvSpPr>
          <p:spPr>
            <a:xfrm>
              <a:off x="4416945" y="2276872"/>
              <a:ext cx="1008112" cy="1008112"/>
            </a:xfrm>
            <a:prstGeom prst="ellipse">
              <a:avLst/>
            </a:prstGeom>
            <a:solidFill>
              <a:srgbClr val="BEB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淘宝店chenying0907出品 92"/>
            <p:cNvSpPr>
              <a:spLocks noEditPoints="1"/>
            </p:cNvSpPr>
            <p:nvPr/>
          </p:nvSpPr>
          <p:spPr bwMode="auto">
            <a:xfrm>
              <a:off x="4780507" y="2642667"/>
              <a:ext cx="280988" cy="287338"/>
            </a:xfrm>
            <a:custGeom>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淘宝店chenying0907出品 9"/>
          <p:cNvGrpSpPr/>
          <p:nvPr/>
        </p:nvGrpSpPr>
        <p:grpSpPr>
          <a:xfrm>
            <a:off x="4041206" y="2517744"/>
            <a:ext cx="964112" cy="964363"/>
            <a:chOff x="5290496" y="3068960"/>
            <a:chExt cx="1285817" cy="1285817"/>
          </a:xfrm>
        </p:grpSpPr>
        <p:sp>
          <p:nvSpPr>
            <p:cNvPr id="11" name="淘宝店chenying0907出品 10"/>
            <p:cNvSpPr/>
            <p:nvPr/>
          </p:nvSpPr>
          <p:spPr>
            <a:xfrm>
              <a:off x="5290496" y="3068960"/>
              <a:ext cx="1285817" cy="128581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淘宝店chenying0907出品 90"/>
            <p:cNvSpPr>
              <a:spLocks noEditPoints="1"/>
            </p:cNvSpPr>
            <p:nvPr/>
          </p:nvSpPr>
          <p:spPr bwMode="auto">
            <a:xfrm>
              <a:off x="5823105" y="3574455"/>
              <a:ext cx="332983" cy="354529"/>
            </a:xfrm>
            <a:custGeom>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3" name="淘宝店chenying0907出品 12"/>
          <p:cNvGrpSpPr/>
          <p:nvPr/>
        </p:nvGrpSpPr>
        <p:grpSpPr>
          <a:xfrm>
            <a:off x="4916326" y="1624364"/>
            <a:ext cx="1133831" cy="1134126"/>
            <a:chOff x="6457627" y="1877786"/>
            <a:chExt cx="1512168" cy="1512168"/>
          </a:xfrm>
        </p:grpSpPr>
        <p:sp>
          <p:nvSpPr>
            <p:cNvPr id="14" name="淘宝店chenying0907出品 13"/>
            <p:cNvSpPr/>
            <p:nvPr/>
          </p:nvSpPr>
          <p:spPr>
            <a:xfrm>
              <a:off x="6457627" y="187778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淘宝店chenying0907出品 96"/>
            <p:cNvSpPr>
              <a:spLocks noEditPoints="1"/>
            </p:cNvSpPr>
            <p:nvPr/>
          </p:nvSpPr>
          <p:spPr bwMode="auto">
            <a:xfrm>
              <a:off x="7045531" y="2430778"/>
              <a:ext cx="406183" cy="406183"/>
            </a:xfrm>
            <a:custGeom>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6" name="弧形 15"/>
          <p:cNvSpPr/>
          <p:nvPr/>
        </p:nvSpPr>
        <p:spPr>
          <a:xfrm rot="15231781">
            <a:off x="3205821" y="1822974"/>
            <a:ext cx="996506" cy="996247"/>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17" name="弧形 16"/>
          <p:cNvSpPr/>
          <p:nvPr/>
        </p:nvSpPr>
        <p:spPr>
          <a:xfrm rot="8176387">
            <a:off x="3987744" y="2503252"/>
            <a:ext cx="1159712" cy="1160015"/>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18" name="淘宝店chenying0907出品 17"/>
          <p:cNvSpPr/>
          <p:nvPr/>
        </p:nvSpPr>
        <p:spPr>
          <a:xfrm>
            <a:off x="3569093" y="1722890"/>
            <a:ext cx="269960" cy="27003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9" name="标题 4"/>
          <p:cNvSpPr txBox="1"/>
          <p:nvPr/>
        </p:nvSpPr>
        <p:spPr>
          <a:xfrm>
            <a:off x="3536942" y="1730916"/>
            <a:ext cx="334261"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b="1">
                <a:solidFill>
                  <a:schemeClr val="bg1"/>
                </a:solidFill>
                <a:latin typeface="微软雅黑" panose="020b0503020204020204" pitchFamily="34" charset="-122"/>
                <a:ea typeface="微软雅黑" panose="020b0503020204020204" pitchFamily="34" charset="-122"/>
              </a:rPr>
              <a:t>01</a:t>
            </a:r>
            <a:endParaRPr lang="en-US" altLang="zh-CN" sz="1200" b="1">
              <a:solidFill>
                <a:schemeClr val="bg1"/>
              </a:solidFill>
              <a:latin typeface="微软雅黑" panose="020b0503020204020204" pitchFamily="34" charset="-122"/>
              <a:ea typeface="微软雅黑" panose="020b0503020204020204" pitchFamily="34" charset="-122"/>
            </a:endParaRPr>
          </a:p>
        </p:txBody>
      </p:sp>
      <p:sp>
        <p:nvSpPr>
          <p:cNvPr id="20" name="淘宝店chenying0907出品 19"/>
          <p:cNvSpPr/>
          <p:nvPr/>
        </p:nvSpPr>
        <p:spPr>
          <a:xfrm>
            <a:off x="3966312" y="3211795"/>
            <a:ext cx="269960" cy="27003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1" name="标题 4"/>
          <p:cNvSpPr txBox="1"/>
          <p:nvPr/>
        </p:nvSpPr>
        <p:spPr>
          <a:xfrm>
            <a:off x="3934161" y="3219822"/>
            <a:ext cx="334261"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b="1">
                <a:solidFill>
                  <a:schemeClr val="bg1"/>
                </a:solidFill>
                <a:latin typeface="微软雅黑" panose="020b0503020204020204" pitchFamily="34" charset="-122"/>
                <a:ea typeface="微软雅黑" panose="020b0503020204020204" pitchFamily="34" charset="-122"/>
              </a:rPr>
              <a:t>02</a:t>
            </a:r>
            <a:endParaRPr lang="en-US" altLang="zh-CN" sz="1200" b="1">
              <a:solidFill>
                <a:schemeClr val="bg1"/>
              </a:solidFill>
              <a:latin typeface="微软雅黑" panose="020b0503020204020204" pitchFamily="34" charset="-122"/>
              <a:ea typeface="微软雅黑" panose="020b0503020204020204" pitchFamily="34" charset="-122"/>
            </a:endParaRPr>
          </a:p>
        </p:txBody>
      </p:sp>
      <p:sp>
        <p:nvSpPr>
          <p:cNvPr id="22" name="淘宝店chenying0907出品 21"/>
          <p:cNvSpPr/>
          <p:nvPr/>
        </p:nvSpPr>
        <p:spPr>
          <a:xfrm>
            <a:off x="5532078" y="1437624"/>
            <a:ext cx="269960" cy="27003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4" name="标题 4"/>
          <p:cNvSpPr txBox="1"/>
          <p:nvPr/>
        </p:nvSpPr>
        <p:spPr>
          <a:xfrm>
            <a:off x="5499927" y="1445651"/>
            <a:ext cx="334261"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b="1">
                <a:solidFill>
                  <a:schemeClr val="bg1"/>
                </a:solidFill>
                <a:latin typeface="微软雅黑" panose="020b0503020204020204" pitchFamily="34" charset="-122"/>
                <a:ea typeface="微软雅黑" panose="020b0503020204020204" pitchFamily="34" charset="-122"/>
              </a:rPr>
              <a:t>03</a:t>
            </a:r>
            <a:endParaRPr lang="en-US" altLang="zh-CN" sz="1200" b="1">
              <a:solidFill>
                <a:schemeClr val="bg1"/>
              </a:solidFill>
              <a:latin typeface="微软雅黑" panose="020b0503020204020204" pitchFamily="34" charset="-122"/>
              <a:ea typeface="微软雅黑" panose="020b0503020204020204" pitchFamily="34" charset="-122"/>
            </a:endParaRPr>
          </a:p>
        </p:txBody>
      </p:sp>
      <p:sp>
        <p:nvSpPr>
          <p:cNvPr id="26" name="淘宝店chenying0907出品 25"/>
          <p:cNvSpPr/>
          <p:nvPr/>
        </p:nvSpPr>
        <p:spPr>
          <a:xfrm>
            <a:off x="1225015" y="1669966"/>
            <a:ext cx="1163522" cy="300076"/>
          </a:xfrm>
          <a:prstGeom prst="rect">
            <a:avLst/>
          </a:prstGeom>
        </p:spPr>
        <p:txBody>
          <a:bodyPr wrap="square" lIns="68555" tIns="34278" rIns="68555" bIns="34278">
            <a:spAutoFit/>
          </a:bodyPr>
          <a:lstStyle/>
          <a:p>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淘宝店chenying0907出品 47"/>
          <p:cNvSpPr>
            <a:spLocks noChangeArrowheads="1"/>
          </p:cNvSpPr>
          <p:nvPr/>
        </p:nvSpPr>
        <p:spPr bwMode="auto">
          <a:xfrm>
            <a:off x="1213482" y="1961999"/>
            <a:ext cx="172774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在此录入上述图表的描述明，在此录入上述图表的描述说。</a:t>
            </a:r>
            <a:endParaRPr lang="zh-CN" altLang="en-US" sz="900">
              <a:solidFill>
                <a:schemeClr val="tx1">
                  <a:lumMod val="50000"/>
                  <a:lumOff val="50000"/>
                </a:schemeClr>
              </a:solidFill>
              <a:sym typeface="微软雅黑" panose="020b0503020204020204" pitchFamily="34" charset="-122"/>
            </a:endParaRPr>
          </a:p>
        </p:txBody>
      </p:sp>
      <p:sp>
        <p:nvSpPr>
          <p:cNvPr id="28" name="淘宝店chenying0907出品 27"/>
          <p:cNvSpPr/>
          <p:nvPr/>
        </p:nvSpPr>
        <p:spPr>
          <a:xfrm>
            <a:off x="2431922" y="3456345"/>
            <a:ext cx="1163522" cy="300076"/>
          </a:xfrm>
          <a:prstGeom prst="rect">
            <a:avLst/>
          </a:prstGeom>
        </p:spPr>
        <p:txBody>
          <a:bodyPr wrap="square" lIns="68555" tIns="34278" rIns="68555" bIns="34278">
            <a:spAutoFit/>
          </a:bodyPr>
          <a:lstStyle/>
          <a:p>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淘宝店chenying0907出品 47"/>
          <p:cNvSpPr>
            <a:spLocks noChangeArrowheads="1"/>
          </p:cNvSpPr>
          <p:nvPr/>
        </p:nvSpPr>
        <p:spPr bwMode="auto">
          <a:xfrm>
            <a:off x="2431407" y="3715327"/>
            <a:ext cx="1762649"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
        <p:nvSpPr>
          <p:cNvPr id="30" name="淘宝店chenying0907出品 29"/>
          <p:cNvSpPr/>
          <p:nvPr/>
        </p:nvSpPr>
        <p:spPr>
          <a:xfrm>
            <a:off x="6320632" y="2376225"/>
            <a:ext cx="1163522" cy="300076"/>
          </a:xfrm>
          <a:prstGeom prst="rect">
            <a:avLst/>
          </a:prstGeom>
        </p:spPr>
        <p:txBody>
          <a:bodyPr wrap="square" lIns="68555" tIns="34278" rIns="68555" bIns="34278">
            <a:spAutoFit/>
          </a:bodyPr>
          <a:lstStyle/>
          <a:p>
            <a:r>
              <a:rPr lang="zh-CN" altLang="en-US" sz="1500" b="1">
                <a:solidFill>
                  <a:srgbClr val="C00000"/>
                </a:solidFill>
                <a:latin typeface="微软雅黑" panose="020b0503020204020204" pitchFamily="34" charset="-122"/>
                <a:ea typeface="微软雅黑" panose="020b0503020204020204" pitchFamily="34" charset="-122"/>
              </a:rPr>
              <a:t>添加标题</a:t>
            </a:r>
            <a:endParaRPr lang="en-US" altLang="zh-CN" sz="1500" b="1">
              <a:solidFill>
                <a:srgbClr val="C00000"/>
              </a:solidFill>
              <a:latin typeface="微软雅黑" panose="020b0503020204020204" pitchFamily="34" charset="-122"/>
              <a:ea typeface="微软雅黑" panose="020b0503020204020204" pitchFamily="34" charset="-122"/>
            </a:endParaRPr>
          </a:p>
        </p:txBody>
      </p:sp>
      <p:sp>
        <p:nvSpPr>
          <p:cNvPr id="31" name="淘宝店chenying0907出品 47"/>
          <p:cNvSpPr>
            <a:spLocks noChangeArrowheads="1"/>
          </p:cNvSpPr>
          <p:nvPr/>
        </p:nvSpPr>
        <p:spPr bwMode="auto">
          <a:xfrm>
            <a:off x="6320116" y="2635207"/>
            <a:ext cx="170736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par>
                                <p:cTn id="21" presetID="53" presetClass="entr" presetSubtype="16"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22" presetClass="entr" presetSubtype="8" fill="hold" grpId="0" nodeType="withEffect">
                                  <p:stCondLst>
                                    <p:cond delay="10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100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par>
                                <p:cTn id="42" presetID="53" presetClass="entr" presetSubtype="16" fill="hold" grpId="0" nodeType="withEffect">
                                  <p:stCondLst>
                                    <p:cond delay="15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53" presetClass="entr" presetSubtype="16" fill="hold" grpId="0" nodeType="withEffect">
                                  <p:stCondLst>
                                    <p:cond delay="150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childTnLst>
                                </p:cTn>
                              </p:par>
                              <p:par>
                                <p:cTn id="72" presetID="14" presetClass="entr" presetSubtype="10" fill="hold" grpId="0" nodeType="withEffect">
                                  <p:stCondLst>
                                    <p:cond delay="2000"/>
                                  </p:stCondLst>
                                  <p:childTnLst>
                                    <p:set>
                                      <p:cBhvr>
                                        <p:cTn id="73" dur="1" fill="hold">
                                          <p:stCondLst>
                                            <p:cond delay="0"/>
                                          </p:stCondLst>
                                        </p:cTn>
                                        <p:tgtEl>
                                          <p:spTgt spid="26"/>
                                        </p:tgtEl>
                                        <p:attrNameLst>
                                          <p:attrName>style.visibility</p:attrName>
                                        </p:attrNameLst>
                                      </p:cBhvr>
                                      <p:to>
                                        <p:strVal val="visible"/>
                                      </p:to>
                                    </p:set>
                                    <p:animEffect transition="in" filter="randombar(horizontal)">
                                      <p:cBhvr>
                                        <p:cTn id="74" dur="400"/>
                                        <p:tgtEl>
                                          <p:spTgt spid="26"/>
                                        </p:tgtEl>
                                      </p:cBhvr>
                                    </p:animEffect>
                                  </p:childTnLst>
                                </p:cTn>
                              </p:par>
                              <p:par>
                                <p:cTn id="75" presetID="14" presetClass="entr" presetSubtype="10" fill="hold" grpId="0" nodeType="withEffect">
                                  <p:stCondLst>
                                    <p:cond delay="2000"/>
                                  </p:stCondLst>
                                  <p:childTnLst>
                                    <p:set>
                                      <p:cBhvr>
                                        <p:cTn id="76" dur="1" fill="hold">
                                          <p:stCondLst>
                                            <p:cond delay="0"/>
                                          </p:stCondLst>
                                        </p:cTn>
                                        <p:tgtEl>
                                          <p:spTgt spid="27"/>
                                        </p:tgtEl>
                                        <p:attrNameLst>
                                          <p:attrName>style.visibility</p:attrName>
                                        </p:attrNameLst>
                                      </p:cBhvr>
                                      <p:to>
                                        <p:strVal val="visible"/>
                                      </p:to>
                                    </p:set>
                                    <p:animEffect transition="in" filter="randombar(horizontal)">
                                      <p:cBhvr>
                                        <p:cTn id="77" dur="400"/>
                                        <p:tgtEl>
                                          <p:spTgt spid="27"/>
                                        </p:tgtEl>
                                      </p:cBhvr>
                                    </p:animEffect>
                                  </p:childTnLst>
                                </p:cTn>
                              </p:par>
                            </p:childTnLst>
                          </p:cTn>
                        </p:par>
                        <p:par>
                          <p:cTn id="78" fill="hold" nodeType="afterGroup">
                            <p:stCondLst>
                              <p:cond delay="3400"/>
                            </p:stCondLst>
                            <p:childTnLst>
                              <p:par>
                                <p:cTn id="79" presetID="22" presetClass="entr" presetSubtype="1"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up)">
                                      <p:cBhvr>
                                        <p:cTn id="81" dur="500"/>
                                        <p:tgtEl>
                                          <p:spTgt spid="16"/>
                                        </p:tgtEl>
                                      </p:cBhvr>
                                    </p:animEffect>
                                  </p:childTnLst>
                                </p:cTn>
                              </p:par>
                              <p:par>
                                <p:cTn id="82" presetID="14" presetClass="entr" presetSubtype="10" fill="hold" grpId="0" nodeType="withEffect">
                                  <p:stCondLst>
                                    <p:cond delay="500"/>
                                  </p:stCondLst>
                                  <p:childTnLst>
                                    <p:set>
                                      <p:cBhvr>
                                        <p:cTn id="83" dur="1" fill="hold">
                                          <p:stCondLst>
                                            <p:cond delay="0"/>
                                          </p:stCondLst>
                                        </p:cTn>
                                        <p:tgtEl>
                                          <p:spTgt spid="28"/>
                                        </p:tgtEl>
                                        <p:attrNameLst>
                                          <p:attrName>style.visibility</p:attrName>
                                        </p:attrNameLst>
                                      </p:cBhvr>
                                      <p:to>
                                        <p:strVal val="visible"/>
                                      </p:to>
                                    </p:set>
                                    <p:animEffect transition="in" filter="randombar(horizontal)">
                                      <p:cBhvr>
                                        <p:cTn id="84" dur="400"/>
                                        <p:tgtEl>
                                          <p:spTgt spid="28"/>
                                        </p:tgtEl>
                                      </p:cBhvr>
                                    </p:animEffect>
                                  </p:childTnLst>
                                </p:cTn>
                              </p:par>
                              <p:par>
                                <p:cTn id="85" presetID="14" presetClass="entr" presetSubtype="10" fill="hold" grpId="0" nodeType="withEffect">
                                  <p:stCondLst>
                                    <p:cond delay="500"/>
                                  </p:stCondLst>
                                  <p:childTnLst>
                                    <p:set>
                                      <p:cBhvr>
                                        <p:cTn id="86" dur="1" fill="hold">
                                          <p:stCondLst>
                                            <p:cond delay="0"/>
                                          </p:stCondLst>
                                        </p:cTn>
                                        <p:tgtEl>
                                          <p:spTgt spid="29"/>
                                        </p:tgtEl>
                                        <p:attrNameLst>
                                          <p:attrName>style.visibility</p:attrName>
                                        </p:attrNameLst>
                                      </p:cBhvr>
                                      <p:to>
                                        <p:strVal val="visible"/>
                                      </p:to>
                                    </p:set>
                                    <p:animEffect transition="in" filter="randombar(horizontal)">
                                      <p:cBhvr>
                                        <p:cTn id="87" dur="400"/>
                                        <p:tgtEl>
                                          <p:spTgt spid="29"/>
                                        </p:tgtEl>
                                      </p:cBhvr>
                                    </p:animEffect>
                                  </p:childTnLst>
                                </p:cTn>
                              </p:par>
                            </p:childTnLst>
                          </p:cTn>
                        </p:par>
                        <p:par>
                          <p:cTn id="88" fill="hold" nodeType="afterGroup">
                            <p:stCondLst>
                              <p:cond delay="4300"/>
                            </p:stCondLst>
                            <p:childTnLst>
                              <p:par>
                                <p:cTn id="89" presetID="22" presetClass="entr" presetSubtype="8"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par>
                                <p:cTn id="92" presetID="14" presetClass="entr" presetSubtype="10" fill="hold" grpId="0" nodeType="withEffect">
                                  <p:stCondLst>
                                    <p:cond delay="500"/>
                                  </p:stCondLst>
                                  <p:childTnLst>
                                    <p:set>
                                      <p:cBhvr>
                                        <p:cTn id="93" dur="1" fill="hold">
                                          <p:stCondLst>
                                            <p:cond delay="0"/>
                                          </p:stCondLst>
                                        </p:cTn>
                                        <p:tgtEl>
                                          <p:spTgt spid="30"/>
                                        </p:tgtEl>
                                        <p:attrNameLst>
                                          <p:attrName>style.visibility</p:attrName>
                                        </p:attrNameLst>
                                      </p:cBhvr>
                                      <p:to>
                                        <p:strVal val="visible"/>
                                      </p:to>
                                    </p:set>
                                    <p:animEffect transition="in" filter="randombar(horizontal)">
                                      <p:cBhvr>
                                        <p:cTn id="94" dur="400"/>
                                        <p:tgtEl>
                                          <p:spTgt spid="30"/>
                                        </p:tgtEl>
                                      </p:cBhvr>
                                    </p:animEffect>
                                  </p:childTnLst>
                                </p:cTn>
                              </p:par>
                              <p:par>
                                <p:cTn id="95" presetID="14" presetClass="entr" presetSubtype="10" fill="hold" grpId="0" nodeType="withEffect">
                                  <p:stCondLst>
                                    <p:cond delay="500"/>
                                  </p:stCondLst>
                                  <p:childTnLst>
                                    <p:set>
                                      <p:cBhvr>
                                        <p:cTn id="96" dur="1" fill="hold">
                                          <p:stCondLst>
                                            <p:cond delay="0"/>
                                          </p:stCondLst>
                                        </p:cTn>
                                        <p:tgtEl>
                                          <p:spTgt spid="31"/>
                                        </p:tgtEl>
                                        <p:attrNameLst>
                                          <p:attrName>style.visibility</p:attrName>
                                        </p:attrNameLst>
                                      </p:cBhvr>
                                      <p:to>
                                        <p:strVal val="visible"/>
                                      </p:to>
                                    </p:set>
                                    <p:animEffect transition="in" filter="randombar(horizontal)">
                                      <p:cBhvr>
                                        <p:cTn id="97"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5" grpId="0" animBg="1"/>
      <p:bldP spid="6" grpId="0" animBg="1"/>
      <p:bldP spid="16" grpId="0" animBg="1"/>
      <p:bldP spid="17" grpId="0" animBg="1"/>
      <p:bldP spid="18" grpId="0" animBg="1"/>
      <p:bldP spid="19" grpId="0"/>
      <p:bldP spid="20" grpId="0" animBg="1"/>
      <p:bldP spid="21" grpId="0"/>
      <p:bldP spid="22" grpId="0" animBg="1"/>
      <p:bldP spid="24" grpId="0"/>
      <p:bldP spid="26" grpId="0"/>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放大市场热点</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淘宝店chenying0907出品 4"/>
          <p:cNvGrpSpPr/>
          <p:nvPr/>
        </p:nvGrpSpPr>
        <p:grpSpPr>
          <a:xfrm>
            <a:off x="2697914" y="1522856"/>
            <a:ext cx="2157841" cy="295466"/>
            <a:chOff x="3249264" y="1751685"/>
            <a:chExt cx="2994025" cy="393953"/>
          </a:xfrm>
        </p:grpSpPr>
        <p:grpSp>
          <p:nvGrpSpPr>
            <p:cNvPr id="6" name="淘宝店chenying0907出品 5"/>
            <p:cNvGrpSpPr/>
            <p:nvPr/>
          </p:nvGrpSpPr>
          <p:grpSpPr>
            <a:xfrm>
              <a:off x="3249264" y="1776444"/>
              <a:ext cx="2994025" cy="314202"/>
              <a:chOff x="2940050" y="2132898"/>
              <a:chExt cx="2994025" cy="314202"/>
            </a:xfrm>
          </p:grpSpPr>
          <p:sp>
            <p:nvSpPr>
              <p:cNvPr id="8" name="圆角淘宝店chenying0907出品 7"/>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圆角淘宝店chenying0907出品 8"/>
              <p:cNvSpPr/>
              <p:nvPr/>
            </p:nvSpPr>
            <p:spPr>
              <a:xfrm>
                <a:off x="2940050" y="2132898"/>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7" name="淘宝店chenying0907出品 4"/>
            <p:cNvSpPr txBox="1"/>
            <p:nvPr/>
          </p:nvSpPr>
          <p:spPr>
            <a:xfrm>
              <a:off x="5335260" y="1751685"/>
              <a:ext cx="673754" cy="393953"/>
            </a:xfrm>
            <a:prstGeom prst="rect">
              <a:avLst/>
            </a:prstGeom>
            <a:noFill/>
          </p:spPr>
          <p:txBody>
            <a:bodyPr wrap="square" rtlCol="0">
              <a:spAutoFit/>
            </a:bodyPr>
            <a:lstStyle/>
            <a:p>
              <a:pPr algn="ctr">
                <a:lnSpc>
                  <a:spcPct val="120000"/>
                </a:lnSpc>
              </a:pP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100" baseline="-30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 name="淘宝店chenying0907出品 9"/>
          <p:cNvGrpSpPr/>
          <p:nvPr/>
        </p:nvGrpSpPr>
        <p:grpSpPr>
          <a:xfrm>
            <a:off x="2697914" y="1831156"/>
            <a:ext cx="2157841" cy="295466"/>
            <a:chOff x="3249264" y="2162753"/>
            <a:chExt cx="2994025" cy="393954"/>
          </a:xfrm>
        </p:grpSpPr>
        <p:grpSp>
          <p:nvGrpSpPr>
            <p:cNvPr id="11" name="淘宝店chenying0907出品 10"/>
            <p:cNvGrpSpPr/>
            <p:nvPr/>
          </p:nvGrpSpPr>
          <p:grpSpPr>
            <a:xfrm>
              <a:off x="3249264" y="2178703"/>
              <a:ext cx="2994025" cy="314618"/>
              <a:chOff x="2940050" y="2519659"/>
              <a:chExt cx="2994025" cy="314618"/>
            </a:xfrm>
          </p:grpSpPr>
          <p:sp>
            <p:nvSpPr>
              <p:cNvPr id="13" name="圆角淘宝店chenying0907出品 12"/>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圆角淘宝店chenying0907出品 13"/>
              <p:cNvSpPr/>
              <p:nvPr/>
            </p:nvSpPr>
            <p:spPr>
              <a:xfrm>
                <a:off x="2940051" y="2519659"/>
                <a:ext cx="8890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2" name="淘宝店chenying0907出品 9"/>
            <p:cNvSpPr txBox="1"/>
            <p:nvPr/>
          </p:nvSpPr>
          <p:spPr>
            <a:xfrm>
              <a:off x="4118870" y="2162753"/>
              <a:ext cx="673754" cy="393954"/>
            </a:xfrm>
            <a:prstGeom prst="rect">
              <a:avLst/>
            </a:prstGeom>
            <a:noFill/>
          </p:spPr>
          <p:txBody>
            <a:bodyPr wrap="square" rtlCol="0">
              <a:spAutoFit/>
            </a:bodyPr>
            <a:lstStyle/>
            <a:p>
              <a:pPr algn="ctr">
                <a:lnSpc>
                  <a:spcPct val="120000"/>
                </a:lnSpc>
              </a:pP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100" baseline="-30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5" name="淘宝店chenying0907出品 14"/>
          <p:cNvGrpSpPr/>
          <p:nvPr/>
        </p:nvGrpSpPr>
        <p:grpSpPr>
          <a:xfrm>
            <a:off x="2682282" y="2928687"/>
            <a:ext cx="2170479" cy="295466"/>
            <a:chOff x="3244272" y="3932941"/>
            <a:chExt cx="3011560" cy="393953"/>
          </a:xfrm>
        </p:grpSpPr>
        <p:sp>
          <p:nvSpPr>
            <p:cNvPr id="16" name="圆角淘宝店chenying0907出品 15"/>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圆角淘宝店chenying0907出品 16"/>
            <p:cNvSpPr/>
            <p:nvPr/>
          </p:nvSpPr>
          <p:spPr>
            <a:xfrm>
              <a:off x="3244272" y="3971332"/>
              <a:ext cx="1201953" cy="314202"/>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淘宝店chenying0907出品 15"/>
            <p:cNvSpPr txBox="1"/>
            <p:nvPr/>
          </p:nvSpPr>
          <p:spPr>
            <a:xfrm>
              <a:off x="4418924" y="3932941"/>
              <a:ext cx="907693" cy="393953"/>
            </a:xfrm>
            <a:prstGeom prst="rect">
              <a:avLst/>
            </a:prstGeom>
            <a:noFill/>
          </p:spPr>
          <p:txBody>
            <a:bodyPr wrap="square" rtlCol="0">
              <a:spAutoFit/>
            </a:bodyPr>
            <a:lstStyle/>
            <a:p>
              <a:pPr algn="ctr">
                <a:lnSpc>
                  <a:spcPct val="120000"/>
                </a:lnSpc>
              </a:pPr>
              <a:r>
                <a:rPr lang="en-US" altLang="zh-CN" sz="1100">
                  <a:solidFill>
                    <a:srgbClr val="333333"/>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100" baseline="-300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9" name="淘宝店chenying0907出品 18"/>
          <p:cNvGrpSpPr/>
          <p:nvPr/>
        </p:nvGrpSpPr>
        <p:grpSpPr>
          <a:xfrm>
            <a:off x="2692749" y="3229696"/>
            <a:ext cx="2157841" cy="295466"/>
            <a:chOff x="3258789" y="4324968"/>
            <a:chExt cx="2994025" cy="393952"/>
          </a:xfrm>
        </p:grpSpPr>
        <p:sp>
          <p:nvSpPr>
            <p:cNvPr id="20" name="圆角淘宝店chenying0907出品 19"/>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圆角淘宝店chenying0907出品 20"/>
            <p:cNvSpPr/>
            <p:nvPr/>
          </p:nvSpPr>
          <p:spPr>
            <a:xfrm>
              <a:off x="3308582" y="4362651"/>
              <a:ext cx="2108200" cy="314202"/>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淘宝店chenying0907出品 19"/>
            <p:cNvSpPr txBox="1"/>
            <p:nvPr/>
          </p:nvSpPr>
          <p:spPr>
            <a:xfrm>
              <a:off x="5326614" y="4324968"/>
              <a:ext cx="673754" cy="393952"/>
            </a:xfrm>
            <a:prstGeom prst="rect">
              <a:avLst/>
            </a:prstGeom>
            <a:noFill/>
          </p:spPr>
          <p:txBody>
            <a:bodyPr wrap="square" rtlCol="0">
              <a:spAutoFit/>
            </a:bodyPr>
            <a:lstStyle/>
            <a:p>
              <a:pPr algn="ctr">
                <a:lnSpc>
                  <a:spcPct val="120000"/>
                </a:lnSpc>
              </a:pPr>
              <a:r>
                <a:rPr lang="en-US" altLang="zh-CN" sz="1100">
                  <a:solidFill>
                    <a:srgbClr val="333333"/>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100" baseline="-300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4" name="淘宝店chenying0907出品 23"/>
          <p:cNvGrpSpPr/>
          <p:nvPr/>
        </p:nvGrpSpPr>
        <p:grpSpPr>
          <a:xfrm>
            <a:off x="1224298" y="1294848"/>
            <a:ext cx="1618420" cy="1647000"/>
            <a:chOff x="471707" y="1675770"/>
            <a:chExt cx="2158455" cy="2196000"/>
          </a:xfrm>
          <a:solidFill>
            <a:srgbClr val="00A89B"/>
          </a:solidFill>
        </p:grpSpPr>
        <p:grpSp>
          <p:nvGrpSpPr>
            <p:cNvPr id="26" name="淘宝店chenying0907出品 25"/>
            <p:cNvGrpSpPr>
              <a:grpSpLocks noChangeAspect="1"/>
            </p:cNvGrpSpPr>
            <p:nvPr/>
          </p:nvGrpSpPr>
          <p:grpSpPr>
            <a:xfrm>
              <a:off x="471707" y="1675770"/>
              <a:ext cx="2158455" cy="2196000"/>
              <a:chOff x="5397500" y="5734050"/>
              <a:chExt cx="365125" cy="371476"/>
            </a:xfrm>
            <a:grpFill/>
          </p:grpSpPr>
          <p:sp>
            <p:nvSpPr>
              <p:cNvPr id="30" name="淘宝店chenying0907出品 288"/>
              <p:cNvSpPr/>
              <p:nvPr/>
            </p:nvSpPr>
            <p:spPr bwMode="auto">
              <a:xfrm>
                <a:off x="5532438" y="5907088"/>
                <a:ext cx="71438" cy="68263"/>
              </a:xfrm>
              <a:custGeom>
                <a:gdLst>
                  <a:gd name="T0" fmla="*/ 45 w 45"/>
                  <a:gd name="T1" fmla="*/ 17 h 43"/>
                  <a:gd name="T2" fmla="*/ 17 w 45"/>
                  <a:gd name="T3" fmla="*/ 43 h 43"/>
                  <a:gd name="T4" fmla="*/ 0 w 45"/>
                  <a:gd name="T5" fmla="*/ 26 h 43"/>
                  <a:gd name="T6" fmla="*/ 29 w 45"/>
                  <a:gd name="T7" fmla="*/ 0 h 43"/>
                  <a:gd name="T8" fmla="*/ 45 w 45"/>
                  <a:gd name="T9" fmla="*/ 17 h 43"/>
                </a:gd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淘宝店chenying0907出品 289"/>
              <p:cNvSpPr>
                <a:spLocks noEditPoints="1"/>
              </p:cNvSpPr>
              <p:nvPr/>
            </p:nvSpPr>
            <p:spPr bwMode="auto">
              <a:xfrm>
                <a:off x="5537200" y="5734050"/>
                <a:ext cx="225425" cy="225425"/>
              </a:xfrm>
              <a:custGeom>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淘宝店chenying0907出品 291"/>
              <p:cNvSpPr/>
              <p:nvPr/>
            </p:nvSpPr>
            <p:spPr bwMode="auto">
              <a:xfrm>
                <a:off x="5397500" y="5951538"/>
                <a:ext cx="158750" cy="153988"/>
              </a:xfrm>
              <a:custGeom>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7" name="淘宝店chenying0907出品 26"/>
            <p:cNvGrpSpPr>
              <a:grpSpLocks noChangeAspect="1"/>
            </p:cNvGrpSpPr>
            <p:nvPr/>
          </p:nvGrpSpPr>
          <p:grpSpPr>
            <a:xfrm>
              <a:off x="1735995" y="2108076"/>
              <a:ext cx="462003" cy="468000"/>
              <a:chOff x="2665061" y="4979202"/>
              <a:chExt cx="284308" cy="288000"/>
            </a:xfrm>
            <a:grpFill/>
          </p:grpSpPr>
          <p:sp>
            <p:nvSpPr>
              <p:cNvPr id="28" name="淘宝店chenying0907出品 932"/>
              <p:cNvSpPr>
                <a:spLocks noEditPoints="1"/>
              </p:cNvSpPr>
              <p:nvPr/>
            </p:nvSpPr>
            <p:spPr bwMode="auto">
              <a:xfrm>
                <a:off x="2665061" y="4979202"/>
                <a:ext cx="284308" cy="288000"/>
              </a:xfrm>
              <a:custGeom>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淘宝店chenying0907出品 933"/>
              <p:cNvSpPr/>
              <p:nvPr/>
            </p:nvSpPr>
            <p:spPr bwMode="auto">
              <a:xfrm>
                <a:off x="2697060" y="5013664"/>
                <a:ext cx="220308" cy="219077"/>
              </a:xfrm>
              <a:custGeom>
                <a:gdLst>
                  <a:gd name="T0" fmla="*/ 179 w 179"/>
                  <a:gd name="T1" fmla="*/ 12 h 178"/>
                  <a:gd name="T2" fmla="*/ 14 w 179"/>
                  <a:gd name="T3" fmla="*/ 178 h 178"/>
                  <a:gd name="T4" fmla="*/ 0 w 179"/>
                  <a:gd name="T5" fmla="*/ 166 h 178"/>
                  <a:gd name="T6" fmla="*/ 165 w 179"/>
                  <a:gd name="T7" fmla="*/ 0 h 178"/>
                  <a:gd name="T8" fmla="*/ 179 w 179"/>
                  <a:gd name="T9" fmla="*/ 12 h 178"/>
                </a:gd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3" name="淘宝店chenying0907出品 32"/>
          <p:cNvGrpSpPr/>
          <p:nvPr/>
        </p:nvGrpSpPr>
        <p:grpSpPr>
          <a:xfrm>
            <a:off x="1231852" y="2800317"/>
            <a:ext cx="1618420" cy="1647000"/>
            <a:chOff x="478903" y="4355475"/>
            <a:chExt cx="2158455" cy="2196000"/>
          </a:xfrm>
          <a:solidFill>
            <a:schemeClr val="tx1">
              <a:lumMod val="65000"/>
              <a:lumOff val="35000"/>
            </a:schemeClr>
          </a:solidFill>
        </p:grpSpPr>
        <p:grpSp>
          <p:nvGrpSpPr>
            <p:cNvPr id="34" name="淘宝店chenying0907出品 33"/>
            <p:cNvGrpSpPr>
              <a:grpSpLocks noChangeAspect="1"/>
            </p:cNvGrpSpPr>
            <p:nvPr/>
          </p:nvGrpSpPr>
          <p:grpSpPr>
            <a:xfrm>
              <a:off x="1795203" y="4733013"/>
              <a:ext cx="366333" cy="576000"/>
              <a:chOff x="2257888" y="5547128"/>
              <a:chExt cx="137373" cy="216000"/>
            </a:xfrm>
            <a:grpFill/>
          </p:grpSpPr>
          <p:sp>
            <p:nvSpPr>
              <p:cNvPr id="39" name="淘宝店chenying0907出品 69"/>
              <p:cNvSpPr/>
              <p:nvPr/>
            </p:nvSpPr>
            <p:spPr bwMode="auto">
              <a:xfrm>
                <a:off x="2257888" y="5547128"/>
                <a:ext cx="137373" cy="140987"/>
              </a:xfrm>
              <a:custGeom>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淘宝店chenying0907出品 70"/>
              <p:cNvSpPr/>
              <p:nvPr/>
            </p:nvSpPr>
            <p:spPr bwMode="auto">
              <a:xfrm>
                <a:off x="2290424" y="5688115"/>
                <a:ext cx="75013" cy="75013"/>
              </a:xfrm>
              <a:custGeom>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5" name="淘宝店chenying0907出品 34"/>
            <p:cNvGrpSpPr>
              <a:grpSpLocks noChangeAspect="1"/>
            </p:cNvGrpSpPr>
            <p:nvPr/>
          </p:nvGrpSpPr>
          <p:grpSpPr>
            <a:xfrm>
              <a:off x="478903" y="4355475"/>
              <a:ext cx="2158455" cy="2196000"/>
              <a:chOff x="5397500" y="5734050"/>
              <a:chExt cx="365125" cy="371476"/>
            </a:xfrm>
            <a:grpFill/>
          </p:grpSpPr>
          <p:sp>
            <p:nvSpPr>
              <p:cNvPr id="36" name="淘宝店chenying0907出品 288"/>
              <p:cNvSpPr/>
              <p:nvPr/>
            </p:nvSpPr>
            <p:spPr bwMode="auto">
              <a:xfrm>
                <a:off x="5532438" y="5907088"/>
                <a:ext cx="71438" cy="68263"/>
              </a:xfrm>
              <a:custGeom>
                <a:gdLst>
                  <a:gd name="T0" fmla="*/ 45 w 45"/>
                  <a:gd name="T1" fmla="*/ 17 h 43"/>
                  <a:gd name="T2" fmla="*/ 17 w 45"/>
                  <a:gd name="T3" fmla="*/ 43 h 43"/>
                  <a:gd name="T4" fmla="*/ 0 w 45"/>
                  <a:gd name="T5" fmla="*/ 26 h 43"/>
                  <a:gd name="T6" fmla="*/ 29 w 45"/>
                  <a:gd name="T7" fmla="*/ 0 h 43"/>
                  <a:gd name="T8" fmla="*/ 45 w 45"/>
                  <a:gd name="T9" fmla="*/ 17 h 43"/>
                </a:gd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淘宝店chenying0907出品 289"/>
              <p:cNvSpPr>
                <a:spLocks noEditPoints="1"/>
              </p:cNvSpPr>
              <p:nvPr/>
            </p:nvSpPr>
            <p:spPr bwMode="auto">
              <a:xfrm>
                <a:off x="5537200" y="5734050"/>
                <a:ext cx="225425" cy="225425"/>
              </a:xfrm>
              <a:custGeom>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淘宝店chenying0907出品 291"/>
              <p:cNvSpPr/>
              <p:nvPr/>
            </p:nvSpPr>
            <p:spPr bwMode="auto">
              <a:xfrm>
                <a:off x="5397500" y="5951538"/>
                <a:ext cx="158750" cy="153988"/>
              </a:xfrm>
              <a:custGeom>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41" name="淘宝店chenying0907出品 40"/>
          <p:cNvSpPr/>
          <p:nvPr/>
        </p:nvSpPr>
        <p:spPr>
          <a:xfrm>
            <a:off x="5312028" y="1221600"/>
            <a:ext cx="830766" cy="276993"/>
          </a:xfrm>
          <a:prstGeom prst="rect">
            <a:avLst/>
          </a:prstGeom>
        </p:spPr>
        <p:txBody>
          <a:bodyPr wrap="none" lIns="68555" tIns="34278" rIns="68555" bIns="34278">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淘宝店chenying0907出品 41"/>
          <p:cNvSpPr>
            <a:spLocks noChangeArrowheads="1"/>
          </p:cNvSpPr>
          <p:nvPr/>
        </p:nvSpPr>
        <p:spPr bwMode="auto">
          <a:xfrm>
            <a:off x="5312028" y="1512824"/>
            <a:ext cx="2715456"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900">
              <a:solidFill>
                <a:schemeClr val="tx1">
                  <a:lumMod val="50000"/>
                  <a:lumOff val="50000"/>
                </a:schemeClr>
              </a:solidFill>
              <a:sym typeface="微软雅黑" panose="020b0503020204020204" pitchFamily="34" charset="-122"/>
            </a:endParaRPr>
          </a:p>
        </p:txBody>
      </p:sp>
      <p:sp>
        <p:nvSpPr>
          <p:cNvPr id="43" name="淘宝店chenying0907出品 42"/>
          <p:cNvSpPr/>
          <p:nvPr/>
        </p:nvSpPr>
        <p:spPr>
          <a:xfrm>
            <a:off x="5312028" y="2226108"/>
            <a:ext cx="869229" cy="300076"/>
          </a:xfrm>
          <a:prstGeom prst="rect">
            <a:avLst/>
          </a:prstGeom>
        </p:spPr>
        <p:txBody>
          <a:bodyPr wrap="none" lIns="68555" tIns="34278" rIns="68555" bIns="34278">
            <a:spAutoFit/>
          </a:bodyPr>
          <a:lstStyle/>
          <a:p>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淘宝店chenying0907出品 47"/>
          <p:cNvSpPr>
            <a:spLocks noChangeArrowheads="1"/>
          </p:cNvSpPr>
          <p:nvPr/>
        </p:nvSpPr>
        <p:spPr bwMode="auto">
          <a:xfrm>
            <a:off x="5312028" y="2517331"/>
            <a:ext cx="2715456"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900">
              <a:solidFill>
                <a:schemeClr val="tx1">
                  <a:lumMod val="50000"/>
                  <a:lumOff val="50000"/>
                </a:schemeClr>
              </a:solidFill>
              <a:sym typeface="微软雅黑" panose="020b0503020204020204" pitchFamily="34" charset="-122"/>
            </a:endParaRPr>
          </a:p>
        </p:txBody>
      </p:sp>
      <p:sp>
        <p:nvSpPr>
          <p:cNvPr id="45" name="淘宝店chenying0907出品 44"/>
          <p:cNvSpPr/>
          <p:nvPr/>
        </p:nvSpPr>
        <p:spPr>
          <a:xfrm>
            <a:off x="5312028" y="3198216"/>
            <a:ext cx="830766" cy="276993"/>
          </a:xfrm>
          <a:prstGeom prst="rect">
            <a:avLst/>
          </a:prstGeom>
        </p:spPr>
        <p:txBody>
          <a:bodyPr wrap="none" lIns="68555" tIns="34278" rIns="68555" bIns="34278">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淘宝店chenying0907出品 47"/>
          <p:cNvSpPr>
            <a:spLocks noChangeArrowheads="1"/>
          </p:cNvSpPr>
          <p:nvPr/>
        </p:nvSpPr>
        <p:spPr bwMode="auto">
          <a:xfrm>
            <a:off x="5312028" y="3489439"/>
            <a:ext cx="2715456"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900">
              <a:solidFill>
                <a:schemeClr val="tx1">
                  <a:lumMod val="50000"/>
                  <a:lumOff val="50000"/>
                </a:schemeClr>
              </a:solidFill>
              <a:sym typeface="微软雅黑" panose="020b0503020204020204" pitchFamily="34" charset="-122"/>
            </a:endParaRPr>
          </a:p>
        </p:txBody>
      </p:sp>
      <p:sp>
        <p:nvSpPr>
          <p:cNvPr id="47" name="淘宝店chenying0907出品 46"/>
          <p:cNvSpPr/>
          <p:nvPr/>
        </p:nvSpPr>
        <p:spPr>
          <a:xfrm>
            <a:off x="2767521" y="1234787"/>
            <a:ext cx="830766" cy="276993"/>
          </a:xfrm>
          <a:prstGeom prst="rect">
            <a:avLst/>
          </a:prstGeom>
        </p:spPr>
        <p:txBody>
          <a:bodyPr wrap="none" lIns="68555" tIns="34278" rIns="68555" bIns="34278">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淘宝店chenying0907出品 47"/>
          <p:cNvSpPr>
            <a:spLocks noChangeArrowheads="1"/>
          </p:cNvSpPr>
          <p:nvPr/>
        </p:nvSpPr>
        <p:spPr bwMode="auto">
          <a:xfrm>
            <a:off x="2755702" y="2108155"/>
            <a:ext cx="210894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
        <p:nvSpPr>
          <p:cNvPr id="49" name="淘宝店chenying0907出品 48"/>
          <p:cNvSpPr/>
          <p:nvPr/>
        </p:nvSpPr>
        <p:spPr>
          <a:xfrm>
            <a:off x="2755634" y="2658713"/>
            <a:ext cx="830766" cy="276993"/>
          </a:xfrm>
          <a:prstGeom prst="rect">
            <a:avLst/>
          </a:prstGeom>
        </p:spPr>
        <p:txBody>
          <a:bodyPr wrap="none" lIns="68555" tIns="34278" rIns="68555" bIns="34278">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淘宝店chenying0907出品 47"/>
          <p:cNvSpPr>
            <a:spLocks noChangeArrowheads="1"/>
          </p:cNvSpPr>
          <p:nvPr/>
        </p:nvSpPr>
        <p:spPr bwMode="auto">
          <a:xfrm>
            <a:off x="2743815" y="3527245"/>
            <a:ext cx="2108948"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53" presetClass="entr" presetSubtype="16" fill="hold" nodeType="afterEffect">
                                  <p:stCondLst>
                                    <p:cond delay="250"/>
                                  </p:stCondLst>
                                  <p:childTnLst>
                                    <p:set>
                                      <p:cBhvr>
                                        <p:cTn id="23" dur="1" fill="hold">
                                          <p:stCondLst>
                                            <p:cond delay="0"/>
                                          </p:stCondLst>
                                        </p:cTn>
                                        <p:tgtEl>
                                          <p:spTgt spid="24"/>
                                        </p:tgtEl>
                                        <p:attrNameLst>
                                          <p:attrName>style.visibility</p:attrName>
                                        </p:attrNameLst>
                                      </p:cBhvr>
                                      <p:to>
                                        <p:strVal val="visible"/>
                                      </p:to>
                                    </p:set>
                                    <p:anim calcmode="lin" valueType="num">
                                      <p:cBhvr>
                                        <p:cTn id="24" dur="350" fill="hold"/>
                                        <p:tgtEl>
                                          <p:spTgt spid="24"/>
                                        </p:tgtEl>
                                        <p:attrNameLst>
                                          <p:attrName>ppt_w</p:attrName>
                                        </p:attrNameLst>
                                      </p:cBhvr>
                                      <p:tavLst>
                                        <p:tav tm="0">
                                          <p:val>
                                            <p:fltVal val="0"/>
                                          </p:val>
                                        </p:tav>
                                        <p:tav tm="100000">
                                          <p:val>
                                            <p:strVal val="#ppt_w"/>
                                          </p:val>
                                        </p:tav>
                                      </p:tavLst>
                                    </p:anim>
                                    <p:anim calcmode="lin" valueType="num">
                                      <p:cBhvr>
                                        <p:cTn id="25" dur="350" fill="hold"/>
                                        <p:tgtEl>
                                          <p:spTgt spid="24"/>
                                        </p:tgtEl>
                                        <p:attrNameLst>
                                          <p:attrName>ppt_h</p:attrName>
                                        </p:attrNameLst>
                                      </p:cBhvr>
                                      <p:tavLst>
                                        <p:tav tm="0">
                                          <p:val>
                                            <p:fltVal val="0"/>
                                          </p:val>
                                        </p:tav>
                                        <p:tav tm="100000">
                                          <p:val>
                                            <p:strVal val="#ppt_h"/>
                                          </p:val>
                                        </p:tav>
                                      </p:tavLst>
                                    </p:anim>
                                    <p:animEffect transition="in" filter="fade">
                                      <p:cBhvr>
                                        <p:cTn id="26" dur="350"/>
                                        <p:tgtEl>
                                          <p:spTgt spid="24"/>
                                        </p:tgtEl>
                                      </p:cBhvr>
                                    </p:animEffect>
                                  </p:childTnLst>
                                </p:cTn>
                              </p:par>
                              <p:par>
                                <p:cTn id="27" presetID="22" presetClass="entr" presetSubtype="8" fill="hold"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nodeType="withEffect">
                                  <p:stCondLst>
                                    <p:cond delay="19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4" fill="hold" grpId="0" nodeType="withEffect">
                                  <p:stCondLst>
                                    <p:cond delay="275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500"/>
                                        <p:tgtEl>
                                          <p:spTgt spid="47"/>
                                        </p:tgtEl>
                                      </p:cBhvr>
                                    </p:animEffect>
                                  </p:childTnLst>
                                </p:cTn>
                              </p:par>
                              <p:par>
                                <p:cTn id="36" presetID="22" presetClass="entr" presetSubtype="1" fill="hold" grpId="0" nodeType="withEffect">
                                  <p:stCondLst>
                                    <p:cond delay="275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500"/>
                                        <p:tgtEl>
                                          <p:spTgt spid="48"/>
                                        </p:tgtEl>
                                      </p:cBhvr>
                                    </p:animEffect>
                                  </p:childTnLst>
                                </p:cTn>
                              </p:par>
                              <p:par>
                                <p:cTn id="39" presetID="53" presetClass="entr" presetSubtype="16" fill="hold" nodeType="withEffect">
                                  <p:stCondLst>
                                    <p:cond delay="3500"/>
                                  </p:stCondLst>
                                  <p:childTnLst>
                                    <p:set>
                                      <p:cBhvr>
                                        <p:cTn id="40" dur="1" fill="hold">
                                          <p:stCondLst>
                                            <p:cond delay="0"/>
                                          </p:stCondLst>
                                        </p:cTn>
                                        <p:tgtEl>
                                          <p:spTgt spid="33"/>
                                        </p:tgtEl>
                                        <p:attrNameLst>
                                          <p:attrName>style.visibility</p:attrName>
                                        </p:attrNameLst>
                                      </p:cBhvr>
                                      <p:to>
                                        <p:strVal val="visible"/>
                                      </p:to>
                                    </p:set>
                                    <p:anim calcmode="lin" valueType="num">
                                      <p:cBhvr>
                                        <p:cTn id="41" dur="350" fill="hold"/>
                                        <p:tgtEl>
                                          <p:spTgt spid="33"/>
                                        </p:tgtEl>
                                        <p:attrNameLst>
                                          <p:attrName>ppt_w</p:attrName>
                                        </p:attrNameLst>
                                      </p:cBhvr>
                                      <p:tavLst>
                                        <p:tav tm="0">
                                          <p:val>
                                            <p:fltVal val="0"/>
                                          </p:val>
                                        </p:tav>
                                        <p:tav tm="100000">
                                          <p:val>
                                            <p:strVal val="#ppt_w"/>
                                          </p:val>
                                        </p:tav>
                                      </p:tavLst>
                                    </p:anim>
                                    <p:anim calcmode="lin" valueType="num">
                                      <p:cBhvr>
                                        <p:cTn id="42" dur="350" fill="hold"/>
                                        <p:tgtEl>
                                          <p:spTgt spid="33"/>
                                        </p:tgtEl>
                                        <p:attrNameLst>
                                          <p:attrName>ppt_h</p:attrName>
                                        </p:attrNameLst>
                                      </p:cBhvr>
                                      <p:tavLst>
                                        <p:tav tm="0">
                                          <p:val>
                                            <p:fltVal val="0"/>
                                          </p:val>
                                        </p:tav>
                                        <p:tav tm="100000">
                                          <p:val>
                                            <p:strVal val="#ppt_h"/>
                                          </p:val>
                                        </p:tav>
                                      </p:tavLst>
                                    </p:anim>
                                    <p:animEffect transition="in" filter="fade">
                                      <p:cBhvr>
                                        <p:cTn id="43" dur="350"/>
                                        <p:tgtEl>
                                          <p:spTgt spid="33"/>
                                        </p:tgtEl>
                                      </p:cBhvr>
                                    </p:animEffect>
                                  </p:childTnLst>
                                </p:cTn>
                              </p:par>
                              <p:par>
                                <p:cTn id="44" presetID="22" presetClass="entr" presetSubtype="8" fill="hold" nodeType="withEffect">
                                  <p:stCondLst>
                                    <p:cond delay="420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nodeType="withEffect">
                                  <p:stCondLst>
                                    <p:cond delay="51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2" presetClass="entr" presetSubtype="4" fill="hold" grpId="0" nodeType="withEffect">
                                  <p:stCondLst>
                                    <p:cond delay="600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par>
                                <p:cTn id="53" presetID="22" presetClass="entr" presetSubtype="1" fill="hold" grpId="0" nodeType="withEffect">
                                  <p:stCondLst>
                                    <p:cond delay="600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childTnLst>
                          </p:cTn>
                        </p:par>
                        <p:par>
                          <p:cTn id="56" fill="hold" nodeType="afterGroup">
                            <p:stCondLst>
                              <p:cond delay="8000"/>
                            </p:stCondLst>
                            <p:childTnLst>
                              <p:par>
                                <p:cTn id="57" presetID="10"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par>
                          <p:cTn id="63" fill="hold" nodeType="afterGroup">
                            <p:stCondLst>
                              <p:cond delay="8500"/>
                            </p:stCondLst>
                            <p:childTnLst>
                              <p:par>
                                <p:cTn id="64" presetID="10" presetClass="entr" presetSubtype="0" fill="hold" grpId="0" nodeType="afterEffect">
                                  <p:stCondLst>
                                    <p:cond delay="50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childTnLst>
                          </p:cTn>
                        </p:par>
                        <p:par>
                          <p:cTn id="70" fill="hold" nodeType="afterGroup">
                            <p:stCondLst>
                              <p:cond delay="9500"/>
                            </p:stCondLst>
                            <p:childTnLst>
                              <p:par>
                                <p:cTn id="71" presetID="10" presetClass="entr" presetSubtype="0" fill="hold" grpId="0" nodeType="afterEffect">
                                  <p:stCondLst>
                                    <p:cond delay="5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41" grpId="0"/>
      <p:bldP spid="42" grpId="0"/>
      <p:bldP spid="43" grpId="0"/>
      <p:bldP spid="44" grpId="0"/>
      <p:bldP spid="45" grpId="0"/>
      <p:bldP spid="46" grpId="0"/>
      <p:bldP spid="47" grpId="0"/>
      <p:bldP spid="48" grpId="0"/>
      <p:bldP spid="49" grpId="0"/>
      <p:bldP spid="50"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194" name="淘宝店chenying0907出品 1"/>
          <p:cNvSpPr>
            <a:spLocks noChangeArrowheads="1"/>
          </p:cNvSpPr>
          <p:nvPr/>
        </p:nvSpPr>
        <p:spPr bwMode="auto">
          <a:xfrm>
            <a:off x="3490913" y="4262315"/>
            <a:ext cx="20859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24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竞争对手分析</a:t>
            </a:r>
            <a:endParaRPr lang="zh-CN" altLang="en-US" sz="24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5" name="淘宝店chenying0907出品 15"/>
          <p:cNvSpPr>
            <a:spLocks noChangeArrowheads="1"/>
          </p:cNvSpPr>
          <p:nvPr/>
        </p:nvSpPr>
        <p:spPr bwMode="auto">
          <a:xfrm>
            <a:off x="1958579" y="2090615"/>
            <a:ext cx="5150644" cy="2574131"/>
          </a:xfrm>
          <a:custGeom>
            <a:gdLst>
              <a:gd name="T0" fmla="*/ 5958908 w 6867238"/>
              <a:gd name="T1" fmla="*/ 1108123 h 3431878"/>
              <a:gd name="T2" fmla="*/ 6129280 w 6867238"/>
              <a:gd name="T3" fmla="*/ 1304247 h 3431878"/>
              <a:gd name="T4" fmla="*/ 6868099 w 6867238"/>
              <a:gd name="T5" fmla="*/ 3432769 h 3431878"/>
              <a:gd name="T6" fmla="*/ 5180015 w 6867238"/>
              <a:gd name="T7" fmla="*/ 3432769 h 3431878"/>
              <a:gd name="T8" fmla="*/ 4826847 w 6867238"/>
              <a:gd name="T9" fmla="*/ 2379605 h 3431878"/>
              <a:gd name="T10" fmla="*/ 4763679 w 6867238"/>
              <a:gd name="T11" fmla="*/ 2303512 h 3431878"/>
              <a:gd name="T12" fmla="*/ 963374 w 6867238"/>
              <a:gd name="T13" fmla="*/ 1048697 h 3431878"/>
              <a:gd name="T14" fmla="*/ 2157369 w 6867238"/>
              <a:gd name="T15" fmla="*/ 2242852 h 3431878"/>
              <a:gd name="T16" fmla="*/ 2141654 w 6867238"/>
              <a:gd name="T17" fmla="*/ 2258662 h 3431878"/>
              <a:gd name="T18" fmla="*/ 1688085 w 6867238"/>
              <a:gd name="T19" fmla="*/ 3432769 h 3431878"/>
              <a:gd name="T20" fmla="*/ 0 w 6867238"/>
              <a:gd name="T21" fmla="*/ 3432769 h 3431878"/>
              <a:gd name="T22" fmla="*/ 948250 w 6867238"/>
              <a:gd name="T23" fmla="*/ 1063161 h 3431878"/>
              <a:gd name="T24" fmla="*/ 3358890 w 6867238"/>
              <a:gd name="T25" fmla="*/ 159 h 3431878"/>
              <a:gd name="T26" fmla="*/ 3358890 w 6867238"/>
              <a:gd name="T27" fmla="*/ 1690363 h 3431878"/>
              <a:gd name="T28" fmla="*/ 3255536 w 6867238"/>
              <a:gd name="T29" fmla="*/ 1695584 h 3431878"/>
              <a:gd name="T30" fmla="*/ 2372683 w 6867238"/>
              <a:gd name="T31" fmla="*/ 2046145 h 3431878"/>
              <a:gd name="T32" fmla="*/ 2259488 w 6867238"/>
              <a:gd name="T33" fmla="*/ 2141285 h 3431878"/>
              <a:gd name="T34" fmla="*/ 1067489 w 6867238"/>
              <a:gd name="T35" fmla="*/ 949124 h 3431878"/>
              <a:gd name="T36" fmla="*/ 1178941 w 6867238"/>
              <a:gd name="T37" fmla="*/ 842532 h 3431878"/>
              <a:gd name="T38" fmla="*/ 3257334 w 6867238"/>
              <a:gd name="T39" fmla="*/ 2727 h 3431878"/>
              <a:gd name="T40" fmla="*/ 3502908 w 6867238"/>
              <a:gd name="T41" fmla="*/ 0 h 3431878"/>
              <a:gd name="T42" fmla="*/ 3610766 w 6867238"/>
              <a:gd name="T43" fmla="*/ 2727 h 3431878"/>
              <a:gd name="T44" fmla="*/ 5689159 w 6867238"/>
              <a:gd name="T45" fmla="*/ 842532 h 3431878"/>
              <a:gd name="T46" fmla="*/ 5858684 w 6867238"/>
              <a:gd name="T47" fmla="*/ 1004662 h 3431878"/>
              <a:gd name="T48" fmla="*/ 4665830 w 6867238"/>
              <a:gd name="T49" fmla="*/ 2197675 h 3431878"/>
              <a:gd name="T50" fmla="*/ 4615730 w 6867238"/>
              <a:gd name="T51" fmla="*/ 2147269 h 3431878"/>
              <a:gd name="T52" fmla="*/ 3612566 w 6867238"/>
              <a:gd name="T53" fmla="*/ 1695584 h 3431878"/>
              <a:gd name="T54" fmla="*/ 3502908 w 6867238"/>
              <a:gd name="T55" fmla="*/ 1690045 h 34318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67238"/>
              <a:gd name="T85" fmla="*/ 0 h 3431878"/>
              <a:gd name="T86" fmla="*/ 6867238 w 6867238"/>
              <a:gd name="T87" fmla="*/ 3431878 h 3431878"/>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67238" h="3431878">
                <a:moveTo>
                  <a:pt x="5958161" y="1107835"/>
                </a:moveTo>
                <a:lnTo>
                  <a:pt x="6128512" y="1303908"/>
                </a:lnTo>
                <a:cubicBezTo>
                  <a:pt x="6591095" y="1888934"/>
                  <a:pt x="6867238" y="2628158"/>
                  <a:pt x="6867238" y="3431878"/>
                </a:cubicBezTo>
                <a:lnTo>
                  <a:pt x="5179367" y="3431878"/>
                </a:lnTo>
                <a:cubicBezTo>
                  <a:pt x="5179367" y="3036426"/>
                  <a:pt x="5047881" y="2671684"/>
                  <a:pt x="4826241" y="2378987"/>
                </a:cubicBezTo>
                <a:lnTo>
                  <a:pt x="4763082" y="2302915"/>
                </a:lnTo>
                <a:lnTo>
                  <a:pt x="5958161" y="1107835"/>
                </a:lnTo>
                <a:close/>
                <a:moveTo>
                  <a:pt x="963254" y="1048424"/>
                </a:moveTo>
                <a:lnTo>
                  <a:pt x="2157099" y="2242270"/>
                </a:lnTo>
                <a:lnTo>
                  <a:pt x="2141386" y="2258077"/>
                </a:lnTo>
                <a:cubicBezTo>
                  <a:pt x="1859610" y="2568099"/>
                  <a:pt x="1687872" y="2979933"/>
                  <a:pt x="1687872" y="3431878"/>
                </a:cubicBezTo>
                <a:lnTo>
                  <a:pt x="0" y="3431878"/>
                </a:lnTo>
                <a:cubicBezTo>
                  <a:pt x="0" y="2513341"/>
                  <a:pt x="360676" y="1679043"/>
                  <a:pt x="948130" y="1062885"/>
                </a:cubicBezTo>
                <a:lnTo>
                  <a:pt x="963254" y="1048424"/>
                </a:lnTo>
                <a:close/>
                <a:moveTo>
                  <a:pt x="3358470" y="159"/>
                </a:moveTo>
                <a:lnTo>
                  <a:pt x="3358470" y="1689925"/>
                </a:lnTo>
                <a:lnTo>
                  <a:pt x="3255128" y="1695143"/>
                </a:lnTo>
                <a:cubicBezTo>
                  <a:pt x="2925014" y="1728668"/>
                  <a:pt x="2622090" y="1854168"/>
                  <a:pt x="2372386" y="2045614"/>
                </a:cubicBezTo>
                <a:lnTo>
                  <a:pt x="2259206" y="2140730"/>
                </a:lnTo>
                <a:lnTo>
                  <a:pt x="1067354" y="948878"/>
                </a:lnTo>
                <a:lnTo>
                  <a:pt x="1178794" y="842313"/>
                </a:lnTo>
                <a:cubicBezTo>
                  <a:pt x="1740593" y="352723"/>
                  <a:pt x="2463204" y="42961"/>
                  <a:pt x="3256926" y="2727"/>
                </a:cubicBezTo>
                <a:lnTo>
                  <a:pt x="3358470" y="159"/>
                </a:lnTo>
                <a:close/>
                <a:moveTo>
                  <a:pt x="3502470" y="0"/>
                </a:moveTo>
                <a:lnTo>
                  <a:pt x="3610313" y="2727"/>
                </a:lnTo>
                <a:cubicBezTo>
                  <a:pt x="4404035" y="42961"/>
                  <a:pt x="5126646" y="352723"/>
                  <a:pt x="5688445" y="842313"/>
                </a:cubicBezTo>
                <a:lnTo>
                  <a:pt x="5857949" y="1004401"/>
                </a:lnTo>
                <a:lnTo>
                  <a:pt x="4665245" y="2197105"/>
                </a:lnTo>
                <a:lnTo>
                  <a:pt x="4615151" y="2146711"/>
                </a:lnTo>
                <a:cubicBezTo>
                  <a:pt x="4345370" y="1898556"/>
                  <a:pt x="3997246" y="1734256"/>
                  <a:pt x="3612113" y="1695143"/>
                </a:cubicBezTo>
                <a:lnTo>
                  <a:pt x="3502470" y="1689607"/>
                </a:lnTo>
                <a:lnTo>
                  <a:pt x="3502470" y="0"/>
                </a:lnTo>
                <a:close/>
              </a:path>
            </a:pathLst>
          </a:custGeom>
          <a:gradFill rotWithShape="1">
            <a:gsLst>
              <a:gs pos="0">
                <a:srgbClr val="FAFAFA"/>
              </a:gs>
              <a:gs pos="100000">
                <a:srgbClr val="E3E3E3"/>
              </a:gs>
            </a:gsLst>
            <a:path path="rect">
              <a:fillToRect l="50000" t="50000" r="50000" b="50000"/>
            </a:path>
          </a:gradFill>
          <a:ln w="12700" cap="flat" cmpd="sng">
            <a:solidFill>
              <a:srgbClr val="19294B"/>
            </a:solidFill>
            <a:miter lim="800000"/>
          </a:ln>
        </p:spPr>
        <p:txBody>
          <a:bodyPr lIns="68580" tIns="34290" rIns="68580" bIns="34290" anchor="ctr"/>
          <a:lstStyle/>
          <a:p>
            <a:endParaRPr lang="zh-CN" altLang="en-US"/>
          </a:p>
        </p:txBody>
      </p:sp>
      <p:sp>
        <p:nvSpPr>
          <p:cNvPr id="8196" name="淘宝店chenying0907出品 19"/>
          <p:cNvSpPr>
            <a:spLocks noChangeArrowheads="1"/>
          </p:cNvSpPr>
          <p:nvPr/>
        </p:nvSpPr>
        <p:spPr bwMode="auto">
          <a:xfrm>
            <a:off x="2119313" y="3793209"/>
            <a:ext cx="1228725"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21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产品策略</a:t>
            </a:r>
            <a:endParaRPr lang="zh-CN" altLang="en-US"/>
          </a:p>
        </p:txBody>
      </p:sp>
      <p:sp>
        <p:nvSpPr>
          <p:cNvPr id="8197" name="淘宝店chenying0907出品 20"/>
          <p:cNvSpPr>
            <a:spLocks noChangeArrowheads="1"/>
          </p:cNvSpPr>
          <p:nvPr/>
        </p:nvSpPr>
        <p:spPr bwMode="auto">
          <a:xfrm>
            <a:off x="3217069" y="2663306"/>
            <a:ext cx="1228725"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21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渠道策略</a:t>
            </a:r>
            <a:endParaRPr lang="zh-CN" altLang="en-US"/>
          </a:p>
        </p:txBody>
      </p:sp>
      <p:sp>
        <p:nvSpPr>
          <p:cNvPr id="8198" name="淘宝店chenying0907出品 21"/>
          <p:cNvSpPr>
            <a:spLocks noChangeArrowheads="1"/>
          </p:cNvSpPr>
          <p:nvPr/>
        </p:nvSpPr>
        <p:spPr bwMode="auto">
          <a:xfrm>
            <a:off x="4774406" y="2663306"/>
            <a:ext cx="1228725"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21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价格策略</a:t>
            </a:r>
            <a:endParaRPr lang="zh-CN" altLang="en-US"/>
          </a:p>
        </p:txBody>
      </p:sp>
      <p:sp>
        <p:nvSpPr>
          <p:cNvPr id="8199" name="淘宝店chenying0907出品 22"/>
          <p:cNvSpPr>
            <a:spLocks noChangeArrowheads="1"/>
          </p:cNvSpPr>
          <p:nvPr/>
        </p:nvSpPr>
        <p:spPr bwMode="auto">
          <a:xfrm>
            <a:off x="5717381" y="3762253"/>
            <a:ext cx="1228725"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21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营销策略</a:t>
            </a:r>
            <a:endParaRPr lang="zh-CN" altLang="en-US"/>
          </a:p>
        </p:txBody>
      </p:sp>
      <p:sp>
        <p:nvSpPr>
          <p:cNvPr id="8200" name="淘宝店chenying0907出品 23"/>
          <p:cNvSpPr>
            <a:spLocks noChangeArrowheads="1"/>
          </p:cNvSpPr>
          <p:nvPr/>
        </p:nvSpPr>
        <p:spPr bwMode="auto">
          <a:xfrm>
            <a:off x="125016" y="3377681"/>
            <a:ext cx="1924050"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14630" indent="-214630">
              <a:buFont typeface="Wingdings" panose="05000000000000000000" pitchFamily="2" charset="2"/>
              <a:buChar char="l"/>
            </a:pPr>
            <a:r>
              <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marL="214630" indent="-214630"/>
            <a:endPar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marL="214630" indent="-214630">
              <a:buFont typeface="Wingdings" panose="05000000000000000000" pitchFamily="2" charset="2"/>
              <a:buChar char="l"/>
            </a:pPr>
            <a:r>
              <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endPar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1" name="淘宝店chenying0907出品 24"/>
          <p:cNvSpPr>
            <a:spLocks noChangeArrowheads="1"/>
          </p:cNvSpPr>
          <p:nvPr/>
        </p:nvSpPr>
        <p:spPr bwMode="auto">
          <a:xfrm>
            <a:off x="2049067" y="1275038"/>
            <a:ext cx="1925240" cy="9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14630" indent="-214630">
              <a:buFont typeface="Wingdings" panose="05000000000000000000" pitchFamily="2" charset="2"/>
              <a:buChar char="l"/>
            </a:pPr>
            <a:r>
              <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marL="214630" indent="-214630"/>
            <a:endPar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marL="214630" indent="-214630">
              <a:buFont typeface="Wingdings" panose="05000000000000000000" pitchFamily="2" charset="2"/>
              <a:buChar char="l"/>
            </a:pPr>
            <a:r>
              <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endPar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2" name="淘宝店chenying0907出品 25"/>
          <p:cNvSpPr>
            <a:spLocks noChangeArrowheads="1"/>
          </p:cNvSpPr>
          <p:nvPr/>
        </p:nvSpPr>
        <p:spPr bwMode="auto">
          <a:xfrm>
            <a:off x="5041106" y="1235746"/>
            <a:ext cx="1924050" cy="99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14630" indent="-214630">
              <a:buFont typeface="Wingdings" panose="05000000000000000000" pitchFamily="2" charset="2"/>
              <a:buChar char="l"/>
            </a:pPr>
            <a:r>
              <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marL="214630" indent="-214630"/>
            <a:endPar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marL="214630" indent="-214630">
              <a:buFont typeface="Wingdings" panose="05000000000000000000" pitchFamily="2" charset="2"/>
              <a:buChar char="l"/>
            </a:pPr>
            <a:r>
              <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endPar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3" name="淘宝店chenying0907出品 26"/>
          <p:cNvSpPr>
            <a:spLocks noChangeArrowheads="1"/>
          </p:cNvSpPr>
          <p:nvPr/>
        </p:nvSpPr>
        <p:spPr bwMode="auto">
          <a:xfrm>
            <a:off x="7119938" y="3377681"/>
            <a:ext cx="1924050"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14630" indent="-214630">
              <a:buFont typeface="Wingdings" panose="05000000000000000000" pitchFamily="2" charset="2"/>
              <a:buChar char="l"/>
            </a:pPr>
            <a:r>
              <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这里输入第一个要点这里输入第一个要点</a:t>
            </a:r>
            <a:endParaRPr lang="en-US" altLang="zh-CN"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marL="214630" indent="-214630"/>
            <a:endPar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a:p>
            <a:pPr marL="214630" indent="-214630">
              <a:buFont typeface="Wingdings" panose="05000000000000000000" pitchFamily="2" charset="2"/>
              <a:buChar char="l"/>
            </a:pPr>
            <a:r>
              <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这里输入第二个要点这里输入第二个要点</a:t>
            </a:r>
            <a:endParaRPr lang="zh-CN" altLang="en-US" sz="120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204" name="淘宝店chenying0907出品 42"/>
          <p:cNvGrpSpPr/>
          <p:nvPr/>
        </p:nvGrpSpPr>
        <p:grpSpPr>
          <a:xfrm>
            <a:off x="4129088" y="3778921"/>
            <a:ext cx="778669" cy="463154"/>
            <a:chExt cx="1333638" cy="793012"/>
          </a:xfrm>
        </p:grpSpPr>
        <p:grpSp>
          <p:nvGrpSpPr>
            <p:cNvPr id="8205" name="淘宝店chenying0907出品 27"/>
            <p:cNvGrpSpPr/>
            <p:nvPr/>
          </p:nvGrpSpPr>
          <p:grpSpPr>
            <a:xfrm rot="322000">
              <a:off x="0" y="1"/>
              <a:ext cx="398238" cy="793011"/>
              <a:chExt cx="1292236" cy="2573230"/>
            </a:xfrm>
          </p:grpSpPr>
          <p:sp>
            <p:nvSpPr>
              <p:cNvPr id="8216" name="圆角淘宝店chenying0907出品 28"/>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19294B"/>
                  </a:solidFill>
                  <a:latin typeface="宋体" panose="02010600030101010101" pitchFamily="2" charset="-122"/>
                  <a:sym typeface="宋体" panose="02010600030101010101" pitchFamily="2" charset="-122"/>
                </a:endParaRPr>
              </a:p>
            </p:txBody>
          </p:sp>
          <p:sp>
            <p:nvSpPr>
              <p:cNvPr id="8217" name="圆角淘宝店chenying0907出品 29"/>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19294B"/>
                  </a:solidFill>
                  <a:latin typeface="宋体" panose="02010600030101010101" pitchFamily="2" charset="-122"/>
                  <a:sym typeface="宋体" panose="02010600030101010101" pitchFamily="2" charset="-122"/>
                </a:endParaRPr>
              </a:p>
            </p:txBody>
          </p:sp>
          <p:sp>
            <p:nvSpPr>
              <p:cNvPr id="8218" name="淘宝店chenying0907出品 30"/>
              <p:cNvSpPr>
                <a:spLocks noChangeArrowheads="1"/>
              </p:cNvSpPr>
              <p:nvPr/>
            </p:nvSpPr>
            <p:spPr bwMode="auto">
              <a:xfrm rot="-9627105">
                <a:off x="0" y="10030"/>
                <a:ext cx="1292236" cy="1611770"/>
              </a:xfrm>
              <a:custGeom>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79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a:solidFill>
                      <a:srgbClr val="19294B"/>
                    </a:solidFill>
                    <a:latin typeface="Calibri" panose="020f0502020204030204" pitchFamily="34" charset="0"/>
                    <a:sym typeface="Calibri" panose="020f0502020204030204" pitchFamily="34" charset="0"/>
                  </a:rPr>
                  <a:t>  </a:t>
                </a:r>
                <a:endParaRPr lang="zh-CN" altLang="en-US">
                  <a:solidFill>
                    <a:srgbClr val="19294B"/>
                  </a:solidFill>
                  <a:latin typeface="宋体" panose="02010600030101010101" pitchFamily="2" charset="-122"/>
                  <a:sym typeface="宋体" panose="02010600030101010101" pitchFamily="2" charset="-122"/>
                </a:endParaRPr>
              </a:p>
            </p:txBody>
          </p:sp>
          <p:sp>
            <p:nvSpPr>
              <p:cNvPr id="8219" name="淘宝店chenying0907出品 31"/>
              <p:cNvSpPr>
                <a:spLocks noChangeArrowheads="1"/>
              </p:cNvSpPr>
              <p:nvPr/>
            </p:nvSpPr>
            <p:spPr bwMode="auto">
              <a:xfrm rot="1151361">
                <a:off x="464451" y="1402953"/>
                <a:ext cx="472173" cy="851317"/>
              </a:xfrm>
              <a:custGeom>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8206" name="淘宝店chenying0907出品 32"/>
            <p:cNvGrpSpPr/>
            <p:nvPr/>
          </p:nvGrpSpPr>
          <p:grpSpPr>
            <a:xfrm rot="322000">
              <a:off x="469631" y="0"/>
              <a:ext cx="398238" cy="793011"/>
              <a:chExt cx="1292236" cy="2573230"/>
            </a:xfrm>
          </p:grpSpPr>
          <p:sp>
            <p:nvSpPr>
              <p:cNvPr id="8212" name="圆角淘宝店chenying0907出品 33"/>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19294B"/>
                  </a:solidFill>
                  <a:latin typeface="宋体" panose="02010600030101010101" pitchFamily="2" charset="-122"/>
                  <a:sym typeface="宋体" panose="02010600030101010101" pitchFamily="2" charset="-122"/>
                </a:endParaRPr>
              </a:p>
            </p:txBody>
          </p:sp>
          <p:sp>
            <p:nvSpPr>
              <p:cNvPr id="8213" name="圆角淘宝店chenying0907出品 34"/>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19294B"/>
                  </a:solidFill>
                  <a:latin typeface="宋体" panose="02010600030101010101" pitchFamily="2" charset="-122"/>
                  <a:sym typeface="宋体" panose="02010600030101010101" pitchFamily="2" charset="-122"/>
                </a:endParaRPr>
              </a:p>
            </p:txBody>
          </p:sp>
          <p:sp>
            <p:nvSpPr>
              <p:cNvPr id="8214" name="淘宝店chenying0907出品 35"/>
              <p:cNvSpPr>
                <a:spLocks noChangeArrowheads="1"/>
              </p:cNvSpPr>
              <p:nvPr/>
            </p:nvSpPr>
            <p:spPr bwMode="auto">
              <a:xfrm rot="-9627105">
                <a:off x="0" y="10030"/>
                <a:ext cx="1292236" cy="1611770"/>
              </a:xfrm>
              <a:custGeom>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79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a:solidFill>
                      <a:srgbClr val="19294B"/>
                    </a:solidFill>
                    <a:latin typeface="Calibri" panose="020f0502020204030204" pitchFamily="34" charset="0"/>
                    <a:sym typeface="Calibri" panose="020f0502020204030204" pitchFamily="34" charset="0"/>
                  </a:rPr>
                  <a:t>  </a:t>
                </a:r>
                <a:endParaRPr lang="zh-CN" altLang="en-US">
                  <a:solidFill>
                    <a:srgbClr val="19294B"/>
                  </a:solidFill>
                  <a:latin typeface="宋体" panose="02010600030101010101" pitchFamily="2" charset="-122"/>
                  <a:sym typeface="宋体" panose="02010600030101010101" pitchFamily="2" charset="-122"/>
                </a:endParaRPr>
              </a:p>
            </p:txBody>
          </p:sp>
          <p:sp>
            <p:nvSpPr>
              <p:cNvPr id="8215" name="淘宝店chenying0907出品 36"/>
              <p:cNvSpPr>
                <a:spLocks noChangeArrowheads="1"/>
              </p:cNvSpPr>
              <p:nvPr/>
            </p:nvSpPr>
            <p:spPr bwMode="auto">
              <a:xfrm rot="1151361">
                <a:off x="464451" y="1402953"/>
                <a:ext cx="472173" cy="851317"/>
              </a:xfrm>
              <a:custGeom>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8207" name="淘宝店chenying0907出品 37"/>
            <p:cNvGrpSpPr/>
            <p:nvPr/>
          </p:nvGrpSpPr>
          <p:grpSpPr>
            <a:xfrm rot="322000">
              <a:off x="935400" y="1"/>
              <a:ext cx="398238" cy="793011"/>
              <a:chExt cx="1292236" cy="2573230"/>
            </a:xfrm>
          </p:grpSpPr>
          <p:sp>
            <p:nvSpPr>
              <p:cNvPr id="8208" name="圆角淘宝店chenying0907出品 38"/>
              <p:cNvSpPr>
                <a:spLocks noChangeArrowheads="1"/>
              </p:cNvSpPr>
              <p:nvPr/>
            </p:nvSpPr>
            <p:spPr bwMode="auto">
              <a:xfrm rot="-1766204">
                <a:off x="444250" y="0"/>
                <a:ext cx="528475" cy="507893"/>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19294B"/>
                  </a:solidFill>
                  <a:latin typeface="宋体" panose="02010600030101010101" pitchFamily="2" charset="-122"/>
                  <a:sym typeface="宋体" panose="02010600030101010101" pitchFamily="2" charset="-122"/>
                </a:endParaRPr>
              </a:p>
            </p:txBody>
          </p:sp>
          <p:sp>
            <p:nvSpPr>
              <p:cNvPr id="8209" name="圆角淘宝店chenying0907出品 39"/>
              <p:cNvSpPr>
                <a:spLocks noChangeArrowheads="1"/>
              </p:cNvSpPr>
              <p:nvPr/>
            </p:nvSpPr>
            <p:spPr bwMode="auto">
              <a:xfrm rot="1235772">
                <a:off x="84373" y="1294051"/>
                <a:ext cx="234950" cy="1279179"/>
              </a:xfrm>
              <a:prstGeom prst="roundRect">
                <a:avLst>
                  <a:gd name="adj" fmla="val 4034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19294B"/>
                  </a:solidFill>
                  <a:latin typeface="宋体" panose="02010600030101010101" pitchFamily="2" charset="-122"/>
                  <a:sym typeface="宋体" panose="02010600030101010101" pitchFamily="2" charset="-122"/>
                </a:endParaRPr>
              </a:p>
            </p:txBody>
          </p:sp>
          <p:sp>
            <p:nvSpPr>
              <p:cNvPr id="8210" name="淘宝店chenying0907出品 40"/>
              <p:cNvSpPr>
                <a:spLocks noChangeArrowheads="1"/>
              </p:cNvSpPr>
              <p:nvPr/>
            </p:nvSpPr>
            <p:spPr bwMode="auto">
              <a:xfrm rot="-9627105">
                <a:off x="0" y="10030"/>
                <a:ext cx="1292236" cy="1611770"/>
              </a:xfrm>
              <a:custGeom>
                <a:gdLst>
                  <a:gd name="T0" fmla="*/ 138981 w 1292236"/>
                  <a:gd name="T1" fmla="*/ 1907716 h 1477675"/>
                  <a:gd name="T2" fmla="*/ 101368 w 1292236"/>
                  <a:gd name="T3" fmla="*/ 1917571 h 1477675"/>
                  <a:gd name="T4" fmla="*/ 101369 w 1292236"/>
                  <a:gd name="T5" fmla="*/ 1917570 h 1477675"/>
                  <a:gd name="T6" fmla="*/ 4737 w 1292236"/>
                  <a:gd name="T7" fmla="*/ 1792171 h 1477675"/>
                  <a:gd name="T8" fmla="*/ 4737 w 1292236"/>
                  <a:gd name="T9" fmla="*/ 1277479 h 1477675"/>
                  <a:gd name="T10" fmla="*/ 0 w 1292236"/>
                  <a:gd name="T11" fmla="*/ 1233177 h 1477675"/>
                  <a:gd name="T12" fmla="*/ 31522 w 1292236"/>
                  <a:gd name="T13" fmla="*/ 1148127 h 1477675"/>
                  <a:gd name="T14" fmla="*/ 54588 w 1292236"/>
                  <a:gd name="T15" fmla="*/ 1130335 h 1477675"/>
                  <a:gd name="T16" fmla="*/ 63756 w 1292236"/>
                  <a:gd name="T17" fmla="*/ 1122314 h 1477675"/>
                  <a:gd name="T18" fmla="*/ 67446 w 1292236"/>
                  <a:gd name="T19" fmla="*/ 1121346 h 1477675"/>
                  <a:gd name="T20" fmla="*/ 338136 w 1292236"/>
                  <a:gd name="T21" fmla="*/ 998237 h 1477675"/>
                  <a:gd name="T22" fmla="*/ 376144 w 1292236"/>
                  <a:gd name="T23" fmla="*/ 991393 h 1477675"/>
                  <a:gd name="T24" fmla="*/ 388460 w 1292236"/>
                  <a:gd name="T25" fmla="*/ 995577 h 1477675"/>
                  <a:gd name="T26" fmla="*/ 309867 w 1292236"/>
                  <a:gd name="T27" fmla="*/ 194448 h 1477675"/>
                  <a:gd name="T28" fmla="*/ 391328 w 1292236"/>
                  <a:gd name="T29" fmla="*/ 57893 h 1477675"/>
                  <a:gd name="T30" fmla="*/ 735758 w 1292236"/>
                  <a:gd name="T31" fmla="*/ 990 h 1477675"/>
                  <a:gd name="T32" fmla="*/ 840986 w 1292236"/>
                  <a:gd name="T33" fmla="*/ 106702 h 1477675"/>
                  <a:gd name="T34" fmla="*/ 917252 w 1292236"/>
                  <a:gd name="T35" fmla="*/ 884114 h 1477675"/>
                  <a:gd name="T36" fmla="*/ 1093939 w 1292236"/>
                  <a:gd name="T37" fmla="*/ 802704 h 1477675"/>
                  <a:gd name="T38" fmla="*/ 1092476 w 1292236"/>
                  <a:gd name="T39" fmla="*/ 338258 h 1477675"/>
                  <a:gd name="T40" fmla="*/ 1188712 w 1292236"/>
                  <a:gd name="T41" fmla="*/ 212348 h 1477675"/>
                  <a:gd name="T42" fmla="*/ 1188711 w 1292236"/>
                  <a:gd name="T43" fmla="*/ 212350 h 1477675"/>
                  <a:gd name="T44" fmla="*/ 1285738 w 1292236"/>
                  <a:gd name="T45" fmla="*/ 337235 h 1477675"/>
                  <a:gd name="T46" fmla="*/ 1287360 w 1292236"/>
                  <a:gd name="T47" fmla="*/ 851923 h 1477675"/>
                  <a:gd name="T48" fmla="*/ 1292236 w 1292236"/>
                  <a:gd name="T49" fmla="*/ 896198 h 1477675"/>
                  <a:gd name="T50" fmla="*/ 1260983 w 1292236"/>
                  <a:gd name="T51" fmla="*/ 981415 h 1477675"/>
                  <a:gd name="T52" fmla="*/ 1237973 w 1292236"/>
                  <a:gd name="T53" fmla="*/ 999330 h 1477675"/>
                  <a:gd name="T54" fmla="*/ 1228830 w 1292236"/>
                  <a:gd name="T55" fmla="*/ 1007399 h 1477675"/>
                  <a:gd name="T56" fmla="*/ 1225143 w 1292236"/>
                  <a:gd name="T57" fmla="*/ 1008385 h 1477675"/>
                  <a:gd name="T58" fmla="*/ 954844 w 1292236"/>
                  <a:gd name="T59" fmla="*/ 1132930 h 1477675"/>
                  <a:gd name="T60" fmla="*/ 941898 w 1292236"/>
                  <a:gd name="T61" fmla="*/ 1135332 h 1477675"/>
                  <a:gd name="T62" fmla="*/ 943619 w 1292236"/>
                  <a:gd name="T63" fmla="*/ 1152885 h 1477675"/>
                  <a:gd name="T64" fmla="*/ 862158 w 1292236"/>
                  <a:gd name="T65" fmla="*/ 1289439 h 1477675"/>
                  <a:gd name="T66" fmla="*/ 517728 w 1292236"/>
                  <a:gd name="T67" fmla="*/ 1346341 h 1477675"/>
                  <a:gd name="T68" fmla="*/ 412500 w 1292236"/>
                  <a:gd name="T69" fmla="*/ 1240630 h 1477675"/>
                  <a:gd name="T70" fmla="*/ 411245 w 1292236"/>
                  <a:gd name="T71" fmla="*/ 1227833 h 1477675"/>
                  <a:gd name="T72" fmla="*/ 402057 w 1292236"/>
                  <a:gd name="T73" fmla="*/ 1234919 h 1477675"/>
                  <a:gd name="T74" fmla="*/ 198001 w 1292236"/>
                  <a:gd name="T75" fmla="*/ 1327723 h 1477675"/>
                  <a:gd name="T76" fmla="*/ 198000 w 1292236"/>
                  <a:gd name="T77" fmla="*/ 1792172 h 1477675"/>
                  <a:gd name="T78" fmla="*/ 138981 w 1292236"/>
                  <a:gd name="T79" fmla="*/ 1907716 h 14776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236"/>
                  <a:gd name="T121" fmla="*/ 0 h 1477675"/>
                  <a:gd name="T122" fmla="*/ 1292236 w 1292236"/>
                  <a:gd name="T123" fmla="*/ 1477675 h 1477675"/>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a:solidFill>
                      <a:srgbClr val="19294B"/>
                    </a:solidFill>
                    <a:latin typeface="Calibri" panose="020f0502020204030204" pitchFamily="34" charset="0"/>
                    <a:sym typeface="Calibri" panose="020f0502020204030204" pitchFamily="34" charset="0"/>
                  </a:rPr>
                  <a:t>  </a:t>
                </a:r>
                <a:endParaRPr lang="zh-CN" altLang="en-US">
                  <a:solidFill>
                    <a:srgbClr val="19294B"/>
                  </a:solidFill>
                  <a:latin typeface="宋体" panose="02010600030101010101" pitchFamily="2" charset="-122"/>
                  <a:sym typeface="宋体" panose="02010600030101010101" pitchFamily="2" charset="-122"/>
                </a:endParaRPr>
              </a:p>
            </p:txBody>
          </p:sp>
          <p:sp>
            <p:nvSpPr>
              <p:cNvPr id="8211" name="淘宝店chenying0907出品 41"/>
              <p:cNvSpPr>
                <a:spLocks noChangeArrowheads="1"/>
              </p:cNvSpPr>
              <p:nvPr/>
            </p:nvSpPr>
            <p:spPr bwMode="auto">
              <a:xfrm rot="1151361">
                <a:off x="464451" y="1402953"/>
                <a:ext cx="472173" cy="851317"/>
              </a:xfrm>
              <a:custGeom>
                <a:gdLst>
                  <a:gd name="T0" fmla="*/ 77250 w 472173"/>
                  <a:gd name="T1" fmla="*/ 7072 h 851317"/>
                  <a:gd name="T2" fmla="*/ 123383 w 472173"/>
                  <a:gd name="T3" fmla="*/ 151 h 851317"/>
                  <a:gd name="T4" fmla="*/ 354029 w 472173"/>
                  <a:gd name="T5" fmla="*/ 11759 h 851317"/>
                  <a:gd name="T6" fmla="*/ 354698 w 472173"/>
                  <a:gd name="T7" fmla="*/ 11624 h 851317"/>
                  <a:gd name="T8" fmla="*/ 355811 w 472173"/>
                  <a:gd name="T9" fmla="*/ 11849 h 851317"/>
                  <a:gd name="T10" fmla="*/ 358935 w 472173"/>
                  <a:gd name="T11" fmla="*/ 12006 h 851317"/>
                  <a:gd name="T12" fmla="*/ 367885 w 472173"/>
                  <a:gd name="T13" fmla="*/ 14286 h 851317"/>
                  <a:gd name="T14" fmla="*/ 400425 w 472173"/>
                  <a:gd name="T15" fmla="*/ 20856 h 851317"/>
                  <a:gd name="T16" fmla="*/ 472173 w 472173"/>
                  <a:gd name="T17" fmla="*/ 129099 h 851317"/>
                  <a:gd name="T18" fmla="*/ 472173 w 472173"/>
                  <a:gd name="T19" fmla="*/ 733842 h 851317"/>
                  <a:gd name="T20" fmla="*/ 354698 w 472173"/>
                  <a:gd name="T21" fmla="*/ 851317 h 851317"/>
                  <a:gd name="T22" fmla="*/ 237223 w 472173"/>
                  <a:gd name="T23" fmla="*/ 733842 h 851317"/>
                  <a:gd name="T24" fmla="*/ 237223 w 472173"/>
                  <a:gd name="T25" fmla="*/ 241128 h 851317"/>
                  <a:gd name="T26" fmla="*/ 111573 w 472173"/>
                  <a:gd name="T27" fmla="*/ 234804 h 851317"/>
                  <a:gd name="T28" fmla="*/ 151 w 472173"/>
                  <a:gd name="T29" fmla="*/ 111572 h 851317"/>
                  <a:gd name="T30" fmla="*/ 77250 w 472173"/>
                  <a:gd name="T31" fmla="*/ 7072 h 8513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173"/>
                  <a:gd name="T49" fmla="*/ 0 h 851317"/>
                  <a:gd name="T50" fmla="*/ 472173 w 472173"/>
                  <a:gd name="T51" fmla="*/ 851317 h 85131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28" name="淘宝店chenying0907出品 27"/>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淘宝店chenying0907出品 28"/>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0"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竞争对手分析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 calcmode="lin" valueType="num">
                                      <p:cBhvr>
                                        <p:cTn id="19" dur="500" fill="hold"/>
                                        <p:tgtEl>
                                          <p:spTgt spid="30"/>
                                        </p:tgtEl>
                                        <p:attrNameLst>
                                          <p:attrName>style.rotation</p:attrName>
                                        </p:attrNameLst>
                                      </p:cBhvr>
                                      <p:tavLst>
                                        <p:tav tm="0">
                                          <p:val>
                                            <p:fltVal val="360"/>
                                          </p:val>
                                        </p:tav>
                                        <p:tav tm="100000">
                                          <p:val>
                                            <p:fltVal val="0"/>
                                          </p:val>
                                        </p:tav>
                                      </p:tavLst>
                                    </p:anim>
                                    <p:animEffect transition="in" filter="fade">
                                      <p:cBhvr>
                                        <p:cTn id="20" dur="500"/>
                                        <p:tgtEl>
                                          <p:spTgt spid="30"/>
                                        </p:tgtEl>
                                      </p:cBhvr>
                                    </p:animEffect>
                                  </p:childTnLst>
                                </p:cTn>
                              </p:par>
                            </p:childTnLst>
                          </p:cTn>
                        </p:par>
                        <p:par>
                          <p:cTn id="21" fill="hold" nodeType="afterGroup">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8195"/>
                                        </p:tgtEl>
                                        <p:attrNameLst>
                                          <p:attrName>style.visibility</p:attrName>
                                        </p:attrNameLst>
                                      </p:cBhvr>
                                      <p:to>
                                        <p:strVal val="visible"/>
                                      </p:to>
                                    </p:set>
                                    <p:animEffect transition="in" filter="fade">
                                      <p:cBhvr>
                                        <p:cTn id="24" dur="1000"/>
                                        <p:tgtEl>
                                          <p:spTgt spid="8195"/>
                                        </p:tgtEl>
                                      </p:cBhvr>
                                    </p:animEffect>
                                    <p:anim calcmode="lin" valueType="num">
                                      <p:cBhvr>
                                        <p:cTn id="25" dur="1000" fill="hold"/>
                                        <p:tgtEl>
                                          <p:spTgt spid="8195"/>
                                        </p:tgtEl>
                                        <p:attrNameLst>
                                          <p:attrName>ppt_x</p:attrName>
                                        </p:attrNameLst>
                                      </p:cBhvr>
                                      <p:tavLst>
                                        <p:tav tm="0">
                                          <p:val>
                                            <p:strVal val="#ppt_x"/>
                                          </p:val>
                                        </p:tav>
                                        <p:tav tm="100000">
                                          <p:val>
                                            <p:strVal val="#ppt_x"/>
                                          </p:val>
                                        </p:tav>
                                      </p:tavLst>
                                    </p:anim>
                                    <p:anim calcmode="lin" valueType="num">
                                      <p:cBhvr>
                                        <p:cTn id="26" dur="1000" fill="hold"/>
                                        <p:tgtEl>
                                          <p:spTgt spid="819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42" presetClass="entr" presetSubtype="0" fill="hold" nodeType="afterEffect">
                                  <p:stCondLst>
                                    <p:cond delay="0"/>
                                  </p:stCondLst>
                                  <p:childTnLst>
                                    <p:set>
                                      <p:cBhvr>
                                        <p:cTn id="29" dur="1" fill="hold">
                                          <p:stCondLst>
                                            <p:cond delay="0"/>
                                          </p:stCondLst>
                                        </p:cTn>
                                        <p:tgtEl>
                                          <p:spTgt spid="8204"/>
                                        </p:tgtEl>
                                        <p:attrNameLst>
                                          <p:attrName>style.visibility</p:attrName>
                                        </p:attrNameLst>
                                      </p:cBhvr>
                                      <p:to>
                                        <p:strVal val="visible"/>
                                      </p:to>
                                    </p:set>
                                    <p:animEffect transition="in" filter="fade">
                                      <p:cBhvr>
                                        <p:cTn id="30" dur="1000"/>
                                        <p:tgtEl>
                                          <p:spTgt spid="8204"/>
                                        </p:tgtEl>
                                      </p:cBhvr>
                                    </p:animEffect>
                                    <p:anim calcmode="lin" valueType="num">
                                      <p:cBhvr>
                                        <p:cTn id="31" dur="1000" fill="hold"/>
                                        <p:tgtEl>
                                          <p:spTgt spid="8204"/>
                                        </p:tgtEl>
                                        <p:attrNameLst>
                                          <p:attrName>ppt_x</p:attrName>
                                        </p:attrNameLst>
                                      </p:cBhvr>
                                      <p:tavLst>
                                        <p:tav tm="0">
                                          <p:val>
                                            <p:strVal val="#ppt_x"/>
                                          </p:val>
                                        </p:tav>
                                        <p:tav tm="100000">
                                          <p:val>
                                            <p:strVal val="#ppt_x"/>
                                          </p:val>
                                        </p:tav>
                                      </p:tavLst>
                                    </p:anim>
                                    <p:anim calcmode="lin" valueType="num">
                                      <p:cBhvr>
                                        <p:cTn id="32" dur="1000" fill="hold"/>
                                        <p:tgtEl>
                                          <p:spTgt spid="8204"/>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500"/>
                            </p:stCondLst>
                            <p:childTnLst>
                              <p:par>
                                <p:cTn id="34" presetID="49" presetClass="entr" presetSubtype="0" decel="100000" fill="hold" grpId="0" nodeType="afterEffect">
                                  <p:stCondLst>
                                    <p:cond delay="0"/>
                                  </p:stCondLst>
                                  <p:iterate type="lt">
                                    <p:tmPct val="10000"/>
                                  </p:iterate>
                                  <p:childTnLst>
                                    <p:set>
                                      <p:cBhvr>
                                        <p:cTn id="35" dur="1" fill="hold">
                                          <p:stCondLst>
                                            <p:cond delay="0"/>
                                          </p:stCondLst>
                                        </p:cTn>
                                        <p:tgtEl>
                                          <p:spTgt spid="8194"/>
                                        </p:tgtEl>
                                        <p:attrNameLst>
                                          <p:attrName>style.visibility</p:attrName>
                                        </p:attrNameLst>
                                      </p:cBhvr>
                                      <p:to>
                                        <p:strVal val="visible"/>
                                      </p:to>
                                    </p:set>
                                    <p:anim calcmode="lin" valueType="num">
                                      <p:cBhvr>
                                        <p:cTn id="36" dur="500" fill="hold"/>
                                        <p:tgtEl>
                                          <p:spTgt spid="8194"/>
                                        </p:tgtEl>
                                        <p:attrNameLst>
                                          <p:attrName>ppt_w</p:attrName>
                                        </p:attrNameLst>
                                      </p:cBhvr>
                                      <p:tavLst>
                                        <p:tav tm="0">
                                          <p:val>
                                            <p:fltVal val="0"/>
                                          </p:val>
                                        </p:tav>
                                        <p:tav tm="100000">
                                          <p:val>
                                            <p:strVal val="#ppt_w"/>
                                          </p:val>
                                        </p:tav>
                                      </p:tavLst>
                                    </p:anim>
                                    <p:anim calcmode="lin" valueType="num">
                                      <p:cBhvr>
                                        <p:cTn id="37" dur="500" fill="hold"/>
                                        <p:tgtEl>
                                          <p:spTgt spid="8194"/>
                                        </p:tgtEl>
                                        <p:attrNameLst>
                                          <p:attrName>ppt_h</p:attrName>
                                        </p:attrNameLst>
                                      </p:cBhvr>
                                      <p:tavLst>
                                        <p:tav tm="0">
                                          <p:val>
                                            <p:fltVal val="0"/>
                                          </p:val>
                                        </p:tav>
                                        <p:tav tm="100000">
                                          <p:val>
                                            <p:strVal val="#ppt_h"/>
                                          </p:val>
                                        </p:tav>
                                      </p:tavLst>
                                    </p:anim>
                                    <p:anim calcmode="lin" valueType="num">
                                      <p:cBhvr>
                                        <p:cTn id="38" dur="500" fill="hold"/>
                                        <p:tgtEl>
                                          <p:spTgt spid="8194"/>
                                        </p:tgtEl>
                                        <p:attrNameLst>
                                          <p:attrName>style.rotation</p:attrName>
                                        </p:attrNameLst>
                                      </p:cBhvr>
                                      <p:tavLst>
                                        <p:tav tm="0">
                                          <p:val>
                                            <p:fltVal val="360"/>
                                          </p:val>
                                        </p:tav>
                                        <p:tav tm="100000">
                                          <p:val>
                                            <p:fltVal val="0"/>
                                          </p:val>
                                        </p:tav>
                                      </p:tavLst>
                                    </p:anim>
                                    <p:animEffect transition="in" filter="fade">
                                      <p:cBhvr>
                                        <p:cTn id="39" dur="500"/>
                                        <p:tgtEl>
                                          <p:spTgt spid="8194"/>
                                        </p:tgtEl>
                                      </p:cBhvr>
                                    </p:animEffect>
                                  </p:childTnLst>
                                </p:cTn>
                              </p:par>
                            </p:childTnLst>
                          </p:cTn>
                        </p:par>
                        <p:par>
                          <p:cTn id="40" fill="hold" nodeType="afterGroup">
                            <p:stCondLst>
                              <p:cond delay="4000"/>
                            </p:stCondLst>
                            <p:childTnLst>
                              <p:par>
                                <p:cTn id="41" presetID="49" presetClass="entr" presetSubtype="0" decel="100000" fill="hold" grpId="0" nodeType="afterEffect">
                                  <p:stCondLst>
                                    <p:cond delay="0"/>
                                  </p:stCondLst>
                                  <p:iterate type="lt">
                                    <p:tmPct val="10000"/>
                                  </p:iterate>
                                  <p:childTnLst>
                                    <p:set>
                                      <p:cBhvr>
                                        <p:cTn id="42" dur="1" fill="hold">
                                          <p:stCondLst>
                                            <p:cond delay="0"/>
                                          </p:stCondLst>
                                        </p:cTn>
                                        <p:tgtEl>
                                          <p:spTgt spid="8197"/>
                                        </p:tgtEl>
                                        <p:attrNameLst>
                                          <p:attrName>style.visibility</p:attrName>
                                        </p:attrNameLst>
                                      </p:cBhvr>
                                      <p:to>
                                        <p:strVal val="visible"/>
                                      </p:to>
                                    </p:set>
                                    <p:anim calcmode="lin" valueType="num">
                                      <p:cBhvr>
                                        <p:cTn id="43" dur="500" fill="hold"/>
                                        <p:tgtEl>
                                          <p:spTgt spid="8197"/>
                                        </p:tgtEl>
                                        <p:attrNameLst>
                                          <p:attrName>ppt_w</p:attrName>
                                        </p:attrNameLst>
                                      </p:cBhvr>
                                      <p:tavLst>
                                        <p:tav tm="0">
                                          <p:val>
                                            <p:fltVal val="0"/>
                                          </p:val>
                                        </p:tav>
                                        <p:tav tm="100000">
                                          <p:val>
                                            <p:strVal val="#ppt_w"/>
                                          </p:val>
                                        </p:tav>
                                      </p:tavLst>
                                    </p:anim>
                                    <p:anim calcmode="lin" valueType="num">
                                      <p:cBhvr>
                                        <p:cTn id="44" dur="500" fill="hold"/>
                                        <p:tgtEl>
                                          <p:spTgt spid="8197"/>
                                        </p:tgtEl>
                                        <p:attrNameLst>
                                          <p:attrName>ppt_h</p:attrName>
                                        </p:attrNameLst>
                                      </p:cBhvr>
                                      <p:tavLst>
                                        <p:tav tm="0">
                                          <p:val>
                                            <p:fltVal val="0"/>
                                          </p:val>
                                        </p:tav>
                                        <p:tav tm="100000">
                                          <p:val>
                                            <p:strVal val="#ppt_h"/>
                                          </p:val>
                                        </p:tav>
                                      </p:tavLst>
                                    </p:anim>
                                    <p:anim calcmode="lin" valueType="num">
                                      <p:cBhvr>
                                        <p:cTn id="45" dur="500" fill="hold"/>
                                        <p:tgtEl>
                                          <p:spTgt spid="8197"/>
                                        </p:tgtEl>
                                        <p:attrNameLst>
                                          <p:attrName>style.rotation</p:attrName>
                                        </p:attrNameLst>
                                      </p:cBhvr>
                                      <p:tavLst>
                                        <p:tav tm="0">
                                          <p:val>
                                            <p:fltVal val="360"/>
                                          </p:val>
                                        </p:tav>
                                        <p:tav tm="100000">
                                          <p:val>
                                            <p:fltVal val="0"/>
                                          </p:val>
                                        </p:tav>
                                      </p:tavLst>
                                    </p:anim>
                                    <p:animEffect transition="in" filter="fade">
                                      <p:cBhvr>
                                        <p:cTn id="46" dur="500"/>
                                        <p:tgtEl>
                                          <p:spTgt spid="8197"/>
                                        </p:tgtEl>
                                      </p:cBhvr>
                                    </p:animEffect>
                                  </p:childTnLst>
                                </p:cTn>
                              </p:par>
                            </p:childTnLst>
                          </p:cTn>
                        </p:par>
                        <p:par>
                          <p:cTn id="47" fill="hold" nodeType="afterGroup">
                            <p:stCondLst>
                              <p:cond delay="4500"/>
                            </p:stCondLst>
                            <p:childTnLst>
                              <p:par>
                                <p:cTn id="48" presetID="49" presetClass="entr" presetSubtype="0" decel="100000" fill="hold" grpId="0" nodeType="afterEffect">
                                  <p:stCondLst>
                                    <p:cond delay="0"/>
                                  </p:stCondLst>
                                  <p:iterate type="lt">
                                    <p:tmPct val="10000"/>
                                  </p:iterate>
                                  <p:childTnLst>
                                    <p:set>
                                      <p:cBhvr>
                                        <p:cTn id="49" dur="1" fill="hold">
                                          <p:stCondLst>
                                            <p:cond delay="0"/>
                                          </p:stCondLst>
                                        </p:cTn>
                                        <p:tgtEl>
                                          <p:spTgt spid="8196"/>
                                        </p:tgtEl>
                                        <p:attrNameLst>
                                          <p:attrName>style.visibility</p:attrName>
                                        </p:attrNameLst>
                                      </p:cBhvr>
                                      <p:to>
                                        <p:strVal val="visible"/>
                                      </p:to>
                                    </p:set>
                                    <p:anim calcmode="lin" valueType="num">
                                      <p:cBhvr>
                                        <p:cTn id="50" dur="500" fill="hold"/>
                                        <p:tgtEl>
                                          <p:spTgt spid="8196"/>
                                        </p:tgtEl>
                                        <p:attrNameLst>
                                          <p:attrName>ppt_w</p:attrName>
                                        </p:attrNameLst>
                                      </p:cBhvr>
                                      <p:tavLst>
                                        <p:tav tm="0">
                                          <p:val>
                                            <p:fltVal val="0"/>
                                          </p:val>
                                        </p:tav>
                                        <p:tav tm="100000">
                                          <p:val>
                                            <p:strVal val="#ppt_w"/>
                                          </p:val>
                                        </p:tav>
                                      </p:tavLst>
                                    </p:anim>
                                    <p:anim calcmode="lin" valueType="num">
                                      <p:cBhvr>
                                        <p:cTn id="51" dur="500" fill="hold"/>
                                        <p:tgtEl>
                                          <p:spTgt spid="8196"/>
                                        </p:tgtEl>
                                        <p:attrNameLst>
                                          <p:attrName>ppt_h</p:attrName>
                                        </p:attrNameLst>
                                      </p:cBhvr>
                                      <p:tavLst>
                                        <p:tav tm="0">
                                          <p:val>
                                            <p:fltVal val="0"/>
                                          </p:val>
                                        </p:tav>
                                        <p:tav tm="100000">
                                          <p:val>
                                            <p:strVal val="#ppt_h"/>
                                          </p:val>
                                        </p:tav>
                                      </p:tavLst>
                                    </p:anim>
                                    <p:anim calcmode="lin" valueType="num">
                                      <p:cBhvr>
                                        <p:cTn id="52" dur="500" fill="hold"/>
                                        <p:tgtEl>
                                          <p:spTgt spid="8196"/>
                                        </p:tgtEl>
                                        <p:attrNameLst>
                                          <p:attrName>style.rotation</p:attrName>
                                        </p:attrNameLst>
                                      </p:cBhvr>
                                      <p:tavLst>
                                        <p:tav tm="0">
                                          <p:val>
                                            <p:fltVal val="360"/>
                                          </p:val>
                                        </p:tav>
                                        <p:tav tm="100000">
                                          <p:val>
                                            <p:fltVal val="0"/>
                                          </p:val>
                                        </p:tav>
                                      </p:tavLst>
                                    </p:anim>
                                    <p:animEffect transition="in" filter="fade">
                                      <p:cBhvr>
                                        <p:cTn id="53" dur="500"/>
                                        <p:tgtEl>
                                          <p:spTgt spid="8196"/>
                                        </p:tgtEl>
                                      </p:cBhvr>
                                    </p:animEffect>
                                  </p:childTnLst>
                                </p:cTn>
                              </p:par>
                            </p:childTnLst>
                          </p:cTn>
                        </p:par>
                        <p:par>
                          <p:cTn id="54" fill="hold" nodeType="afterGroup">
                            <p:stCondLst>
                              <p:cond delay="5000"/>
                            </p:stCondLst>
                            <p:childTnLst>
                              <p:par>
                                <p:cTn id="55" presetID="49" presetClass="entr" presetSubtype="0" decel="100000" fill="hold" grpId="0" nodeType="afterEffect">
                                  <p:stCondLst>
                                    <p:cond delay="0"/>
                                  </p:stCondLst>
                                  <p:iterate type="lt">
                                    <p:tmPct val="10000"/>
                                  </p:iterate>
                                  <p:childTnLst>
                                    <p:set>
                                      <p:cBhvr>
                                        <p:cTn id="56" dur="1" fill="hold">
                                          <p:stCondLst>
                                            <p:cond delay="0"/>
                                          </p:stCondLst>
                                        </p:cTn>
                                        <p:tgtEl>
                                          <p:spTgt spid="8198"/>
                                        </p:tgtEl>
                                        <p:attrNameLst>
                                          <p:attrName>style.visibility</p:attrName>
                                        </p:attrNameLst>
                                      </p:cBhvr>
                                      <p:to>
                                        <p:strVal val="visible"/>
                                      </p:to>
                                    </p:set>
                                    <p:anim calcmode="lin" valueType="num">
                                      <p:cBhvr>
                                        <p:cTn id="57" dur="500" fill="hold"/>
                                        <p:tgtEl>
                                          <p:spTgt spid="8198"/>
                                        </p:tgtEl>
                                        <p:attrNameLst>
                                          <p:attrName>ppt_w</p:attrName>
                                        </p:attrNameLst>
                                      </p:cBhvr>
                                      <p:tavLst>
                                        <p:tav tm="0">
                                          <p:val>
                                            <p:fltVal val="0"/>
                                          </p:val>
                                        </p:tav>
                                        <p:tav tm="100000">
                                          <p:val>
                                            <p:strVal val="#ppt_w"/>
                                          </p:val>
                                        </p:tav>
                                      </p:tavLst>
                                    </p:anim>
                                    <p:anim calcmode="lin" valueType="num">
                                      <p:cBhvr>
                                        <p:cTn id="58" dur="500" fill="hold"/>
                                        <p:tgtEl>
                                          <p:spTgt spid="8198"/>
                                        </p:tgtEl>
                                        <p:attrNameLst>
                                          <p:attrName>ppt_h</p:attrName>
                                        </p:attrNameLst>
                                      </p:cBhvr>
                                      <p:tavLst>
                                        <p:tav tm="0">
                                          <p:val>
                                            <p:fltVal val="0"/>
                                          </p:val>
                                        </p:tav>
                                        <p:tav tm="100000">
                                          <p:val>
                                            <p:strVal val="#ppt_h"/>
                                          </p:val>
                                        </p:tav>
                                      </p:tavLst>
                                    </p:anim>
                                    <p:anim calcmode="lin" valueType="num">
                                      <p:cBhvr>
                                        <p:cTn id="59" dur="500" fill="hold"/>
                                        <p:tgtEl>
                                          <p:spTgt spid="8198"/>
                                        </p:tgtEl>
                                        <p:attrNameLst>
                                          <p:attrName>style.rotation</p:attrName>
                                        </p:attrNameLst>
                                      </p:cBhvr>
                                      <p:tavLst>
                                        <p:tav tm="0">
                                          <p:val>
                                            <p:fltVal val="360"/>
                                          </p:val>
                                        </p:tav>
                                        <p:tav tm="100000">
                                          <p:val>
                                            <p:fltVal val="0"/>
                                          </p:val>
                                        </p:tav>
                                      </p:tavLst>
                                    </p:anim>
                                    <p:animEffect transition="in" filter="fade">
                                      <p:cBhvr>
                                        <p:cTn id="60" dur="500"/>
                                        <p:tgtEl>
                                          <p:spTgt spid="8198"/>
                                        </p:tgtEl>
                                      </p:cBhvr>
                                    </p:animEffect>
                                  </p:childTnLst>
                                </p:cTn>
                              </p:par>
                            </p:childTnLst>
                          </p:cTn>
                        </p:par>
                        <p:par>
                          <p:cTn id="61" fill="hold" nodeType="afterGroup">
                            <p:stCondLst>
                              <p:cond delay="5500"/>
                            </p:stCondLst>
                            <p:childTnLst>
                              <p:par>
                                <p:cTn id="62" presetID="49" presetClass="entr" presetSubtype="0" decel="100000" fill="hold" grpId="0" nodeType="afterEffect">
                                  <p:stCondLst>
                                    <p:cond delay="0"/>
                                  </p:stCondLst>
                                  <p:iterate type="lt">
                                    <p:tmPct val="10000"/>
                                  </p:iterate>
                                  <p:childTnLst>
                                    <p:set>
                                      <p:cBhvr>
                                        <p:cTn id="63" dur="1" fill="hold">
                                          <p:stCondLst>
                                            <p:cond delay="0"/>
                                          </p:stCondLst>
                                        </p:cTn>
                                        <p:tgtEl>
                                          <p:spTgt spid="8199"/>
                                        </p:tgtEl>
                                        <p:attrNameLst>
                                          <p:attrName>style.visibility</p:attrName>
                                        </p:attrNameLst>
                                      </p:cBhvr>
                                      <p:to>
                                        <p:strVal val="visible"/>
                                      </p:to>
                                    </p:set>
                                    <p:anim calcmode="lin" valueType="num">
                                      <p:cBhvr>
                                        <p:cTn id="64" dur="500" fill="hold"/>
                                        <p:tgtEl>
                                          <p:spTgt spid="8199"/>
                                        </p:tgtEl>
                                        <p:attrNameLst>
                                          <p:attrName>ppt_w</p:attrName>
                                        </p:attrNameLst>
                                      </p:cBhvr>
                                      <p:tavLst>
                                        <p:tav tm="0">
                                          <p:val>
                                            <p:fltVal val="0"/>
                                          </p:val>
                                        </p:tav>
                                        <p:tav tm="100000">
                                          <p:val>
                                            <p:strVal val="#ppt_w"/>
                                          </p:val>
                                        </p:tav>
                                      </p:tavLst>
                                    </p:anim>
                                    <p:anim calcmode="lin" valueType="num">
                                      <p:cBhvr>
                                        <p:cTn id="65" dur="500" fill="hold"/>
                                        <p:tgtEl>
                                          <p:spTgt spid="8199"/>
                                        </p:tgtEl>
                                        <p:attrNameLst>
                                          <p:attrName>ppt_h</p:attrName>
                                        </p:attrNameLst>
                                      </p:cBhvr>
                                      <p:tavLst>
                                        <p:tav tm="0">
                                          <p:val>
                                            <p:fltVal val="0"/>
                                          </p:val>
                                        </p:tav>
                                        <p:tav tm="100000">
                                          <p:val>
                                            <p:strVal val="#ppt_h"/>
                                          </p:val>
                                        </p:tav>
                                      </p:tavLst>
                                    </p:anim>
                                    <p:anim calcmode="lin" valueType="num">
                                      <p:cBhvr>
                                        <p:cTn id="66" dur="500" fill="hold"/>
                                        <p:tgtEl>
                                          <p:spTgt spid="8199"/>
                                        </p:tgtEl>
                                        <p:attrNameLst>
                                          <p:attrName>style.rotation</p:attrName>
                                        </p:attrNameLst>
                                      </p:cBhvr>
                                      <p:tavLst>
                                        <p:tav tm="0">
                                          <p:val>
                                            <p:fltVal val="360"/>
                                          </p:val>
                                        </p:tav>
                                        <p:tav tm="100000">
                                          <p:val>
                                            <p:fltVal val="0"/>
                                          </p:val>
                                        </p:tav>
                                      </p:tavLst>
                                    </p:anim>
                                    <p:animEffect transition="in" filter="fade">
                                      <p:cBhvr>
                                        <p:cTn id="67" dur="500"/>
                                        <p:tgtEl>
                                          <p:spTgt spid="8199"/>
                                        </p:tgtEl>
                                      </p:cBhvr>
                                    </p:animEffect>
                                  </p:childTnLst>
                                </p:cTn>
                              </p:par>
                            </p:childTnLst>
                          </p:cTn>
                        </p:par>
                        <p:par>
                          <p:cTn id="68" fill="hold" nodeType="afterGroup">
                            <p:stCondLst>
                              <p:cond delay="6000"/>
                            </p:stCondLst>
                            <p:childTnLst>
                              <p:par>
                                <p:cTn id="69" presetID="21" presetClass="entr" presetSubtype="1" fill="hold" grpId="0" nodeType="afterEffect">
                                  <p:stCondLst>
                                    <p:cond delay="0"/>
                                  </p:stCondLst>
                                  <p:childTnLst>
                                    <p:set>
                                      <p:cBhvr>
                                        <p:cTn id="70" dur="1" fill="hold">
                                          <p:stCondLst>
                                            <p:cond delay="0"/>
                                          </p:stCondLst>
                                        </p:cTn>
                                        <p:tgtEl>
                                          <p:spTgt spid="8200"/>
                                        </p:tgtEl>
                                        <p:attrNameLst>
                                          <p:attrName>style.visibility</p:attrName>
                                        </p:attrNameLst>
                                      </p:cBhvr>
                                      <p:to>
                                        <p:strVal val="visible"/>
                                      </p:to>
                                    </p:set>
                                    <p:animEffect transition="in" filter="wheel(1)">
                                      <p:cBhvr>
                                        <p:cTn id="71" dur="2000"/>
                                        <p:tgtEl>
                                          <p:spTgt spid="8200"/>
                                        </p:tgtEl>
                                      </p:cBhvr>
                                    </p:animEffect>
                                  </p:childTnLst>
                                </p:cTn>
                              </p:par>
                            </p:childTnLst>
                          </p:cTn>
                        </p:par>
                        <p:par>
                          <p:cTn id="72" fill="hold" nodeType="afterGroup">
                            <p:stCondLst>
                              <p:cond delay="8000"/>
                            </p:stCondLst>
                            <p:childTnLst>
                              <p:par>
                                <p:cTn id="73" presetID="21" presetClass="entr" presetSubtype="1" fill="hold" grpId="0" nodeType="afterEffect">
                                  <p:stCondLst>
                                    <p:cond delay="0"/>
                                  </p:stCondLst>
                                  <p:childTnLst>
                                    <p:set>
                                      <p:cBhvr>
                                        <p:cTn id="74" dur="1" fill="hold">
                                          <p:stCondLst>
                                            <p:cond delay="0"/>
                                          </p:stCondLst>
                                        </p:cTn>
                                        <p:tgtEl>
                                          <p:spTgt spid="8201"/>
                                        </p:tgtEl>
                                        <p:attrNameLst>
                                          <p:attrName>style.visibility</p:attrName>
                                        </p:attrNameLst>
                                      </p:cBhvr>
                                      <p:to>
                                        <p:strVal val="visible"/>
                                      </p:to>
                                    </p:set>
                                    <p:animEffect transition="in" filter="wheel(1)">
                                      <p:cBhvr>
                                        <p:cTn id="75" dur="2000"/>
                                        <p:tgtEl>
                                          <p:spTgt spid="8201"/>
                                        </p:tgtEl>
                                      </p:cBhvr>
                                    </p:animEffect>
                                  </p:childTnLst>
                                </p:cTn>
                              </p:par>
                            </p:childTnLst>
                          </p:cTn>
                        </p:par>
                        <p:par>
                          <p:cTn id="76" fill="hold" nodeType="afterGroup">
                            <p:stCondLst>
                              <p:cond delay="10000"/>
                            </p:stCondLst>
                            <p:childTnLst>
                              <p:par>
                                <p:cTn id="77" presetID="21" presetClass="entr" presetSubtype="1" fill="hold" grpId="0" nodeType="afterEffect">
                                  <p:stCondLst>
                                    <p:cond delay="0"/>
                                  </p:stCondLst>
                                  <p:childTnLst>
                                    <p:set>
                                      <p:cBhvr>
                                        <p:cTn id="78" dur="1" fill="hold">
                                          <p:stCondLst>
                                            <p:cond delay="0"/>
                                          </p:stCondLst>
                                        </p:cTn>
                                        <p:tgtEl>
                                          <p:spTgt spid="8202"/>
                                        </p:tgtEl>
                                        <p:attrNameLst>
                                          <p:attrName>style.visibility</p:attrName>
                                        </p:attrNameLst>
                                      </p:cBhvr>
                                      <p:to>
                                        <p:strVal val="visible"/>
                                      </p:to>
                                    </p:set>
                                    <p:animEffect transition="in" filter="wheel(1)">
                                      <p:cBhvr>
                                        <p:cTn id="79" dur="2000"/>
                                        <p:tgtEl>
                                          <p:spTgt spid="8202"/>
                                        </p:tgtEl>
                                      </p:cBhvr>
                                    </p:animEffect>
                                  </p:childTnLst>
                                </p:cTn>
                              </p:par>
                            </p:childTnLst>
                          </p:cTn>
                        </p:par>
                        <p:par>
                          <p:cTn id="80" fill="hold" nodeType="afterGroup">
                            <p:stCondLst>
                              <p:cond delay="12000"/>
                            </p:stCondLst>
                            <p:childTnLst>
                              <p:par>
                                <p:cTn id="81" presetID="21" presetClass="entr" presetSubtype="1" fill="hold" grpId="0" nodeType="afterEffect">
                                  <p:stCondLst>
                                    <p:cond delay="0"/>
                                  </p:stCondLst>
                                  <p:childTnLst>
                                    <p:set>
                                      <p:cBhvr>
                                        <p:cTn id="82" dur="1" fill="hold">
                                          <p:stCondLst>
                                            <p:cond delay="0"/>
                                          </p:stCondLst>
                                        </p:cTn>
                                        <p:tgtEl>
                                          <p:spTgt spid="8203"/>
                                        </p:tgtEl>
                                        <p:attrNameLst>
                                          <p:attrName>style.visibility</p:attrName>
                                        </p:attrNameLst>
                                      </p:cBhvr>
                                      <p:to>
                                        <p:strVal val="visible"/>
                                      </p:to>
                                    </p:set>
                                    <p:animEffect transition="in" filter="wheel(1)">
                                      <p:cBhvr>
                                        <p:cTn id="83" dur="20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P spid="8196" grpId="0"/>
      <p:bldP spid="8197" grpId="0"/>
      <p:bldP spid="8198" grpId="0"/>
      <p:bldP spid="8199" grpId="0"/>
      <p:bldP spid="8200" grpId="0"/>
      <p:bldP spid="8201" grpId="0"/>
      <p:bldP spid="8202" grpId="0"/>
      <p:bldP spid="8203" grpId="0"/>
      <p:bldP spid="28" grpId="0" animBg="1"/>
      <p:bldP spid="29" grpId="0" animBg="1"/>
      <p:bldP spid="30"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市场前景可观</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 name="肘形连接符 4"/>
          <p:cNvCxnSpPr/>
          <p:nvPr/>
        </p:nvCxnSpPr>
        <p:spPr>
          <a:xfrm flipV="1">
            <a:off x="2790266" y="1581701"/>
            <a:ext cx="2181518" cy="567908"/>
          </a:xfrm>
          <a:prstGeom prst="bentConnector3">
            <a:avLst>
              <a:gd name="adj1" fmla="val 62381"/>
            </a:avLst>
          </a:prstGeom>
          <a:ln w="9525" cap="rnd">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 name="肘形连接符 5"/>
          <p:cNvCxnSpPr/>
          <p:nvPr/>
        </p:nvCxnSpPr>
        <p:spPr>
          <a:xfrm>
            <a:off x="2790266" y="2389233"/>
            <a:ext cx="2321653" cy="609269"/>
          </a:xfrm>
          <a:prstGeom prst="bentConnector3">
            <a:avLst>
              <a:gd name="adj1" fmla="val 50000"/>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7" name="淘宝店chenying0907出品 6"/>
          <p:cNvSpPr/>
          <p:nvPr/>
        </p:nvSpPr>
        <p:spPr>
          <a:xfrm>
            <a:off x="4971784" y="1330960"/>
            <a:ext cx="410094" cy="41020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标题 4"/>
          <p:cNvSpPr txBox="1"/>
          <p:nvPr/>
        </p:nvSpPr>
        <p:spPr>
          <a:xfrm>
            <a:off x="4993625" y="1401890"/>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300" b="1">
                <a:solidFill>
                  <a:schemeClr val="bg1"/>
                </a:solidFill>
                <a:latin typeface="微软雅黑" panose="020b0503020204020204" pitchFamily="34" charset="-122"/>
                <a:ea typeface="微软雅黑" panose="020b0503020204020204" pitchFamily="34" charset="-122"/>
              </a:rPr>
              <a:t>01</a:t>
            </a:r>
            <a:endParaRPr lang="en-US" altLang="zh-CN" sz="1300" b="1">
              <a:solidFill>
                <a:schemeClr val="bg1"/>
              </a:solidFill>
              <a:latin typeface="微软雅黑" panose="020b0503020204020204" pitchFamily="34" charset="-122"/>
              <a:ea typeface="微软雅黑" panose="020b0503020204020204" pitchFamily="34" charset="-122"/>
            </a:endParaRPr>
          </a:p>
        </p:txBody>
      </p:sp>
      <p:cxnSp>
        <p:nvCxnSpPr>
          <p:cNvPr id="9" name="肘形连接符 8"/>
          <p:cNvCxnSpPr/>
          <p:nvPr/>
        </p:nvCxnSpPr>
        <p:spPr>
          <a:xfrm flipV="1">
            <a:off x="3254353" y="2322551"/>
            <a:ext cx="2257351" cy="583142"/>
          </a:xfrm>
          <a:prstGeom prst="bentConnector3">
            <a:avLst>
              <a:gd name="adj1" fmla="val 50000"/>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 name="肘形连接符 9"/>
          <p:cNvCxnSpPr/>
          <p:nvPr/>
        </p:nvCxnSpPr>
        <p:spPr>
          <a:xfrm>
            <a:off x="3222201" y="3130114"/>
            <a:ext cx="2321653" cy="609269"/>
          </a:xfrm>
          <a:prstGeom prst="bentConnector3">
            <a:avLst>
              <a:gd name="adj1" fmla="val 55369"/>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1" name="淘宝店chenying0907出品 10"/>
          <p:cNvSpPr/>
          <p:nvPr/>
        </p:nvSpPr>
        <p:spPr>
          <a:xfrm>
            <a:off x="5511704" y="2087044"/>
            <a:ext cx="410094" cy="4102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2" name="标题 4"/>
          <p:cNvSpPr txBox="1"/>
          <p:nvPr/>
        </p:nvSpPr>
        <p:spPr>
          <a:xfrm>
            <a:off x="5533545" y="2157974"/>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300" b="1">
                <a:solidFill>
                  <a:schemeClr val="bg1"/>
                </a:solidFill>
                <a:latin typeface="微软雅黑" panose="020b0503020204020204" pitchFamily="34" charset="-122"/>
                <a:ea typeface="微软雅黑" panose="020b0503020204020204" pitchFamily="34" charset="-122"/>
              </a:rPr>
              <a:t>02</a:t>
            </a:r>
            <a:endParaRPr lang="en-US" altLang="zh-CN" sz="1300" b="1">
              <a:solidFill>
                <a:schemeClr val="bg1"/>
              </a:solidFill>
              <a:latin typeface="微软雅黑" panose="020b0503020204020204" pitchFamily="34" charset="-122"/>
              <a:ea typeface="微软雅黑" panose="020b0503020204020204" pitchFamily="34" charset="-122"/>
            </a:endParaRPr>
          </a:p>
        </p:txBody>
      </p:sp>
      <p:sp>
        <p:nvSpPr>
          <p:cNvPr id="13" name="淘宝店chenying0907出品 12"/>
          <p:cNvSpPr/>
          <p:nvPr/>
        </p:nvSpPr>
        <p:spPr>
          <a:xfrm>
            <a:off x="4917793" y="2767276"/>
            <a:ext cx="410094" cy="41020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4" name="标题 4"/>
          <p:cNvSpPr txBox="1"/>
          <p:nvPr/>
        </p:nvSpPr>
        <p:spPr>
          <a:xfrm>
            <a:off x="4939634" y="2838205"/>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300" b="1">
                <a:solidFill>
                  <a:schemeClr val="bg1"/>
                </a:solidFill>
                <a:latin typeface="微软雅黑" panose="020b0503020204020204" pitchFamily="34" charset="-122"/>
                <a:ea typeface="微软雅黑" panose="020b0503020204020204" pitchFamily="34" charset="-122"/>
              </a:rPr>
              <a:t>03</a:t>
            </a:r>
            <a:endParaRPr lang="en-US" altLang="zh-CN" sz="1300" b="1">
              <a:solidFill>
                <a:schemeClr val="bg1"/>
              </a:solidFill>
              <a:latin typeface="微软雅黑" panose="020b0503020204020204" pitchFamily="34" charset="-122"/>
              <a:ea typeface="微软雅黑" panose="020b0503020204020204" pitchFamily="34" charset="-122"/>
            </a:endParaRPr>
          </a:p>
        </p:txBody>
      </p:sp>
      <p:sp>
        <p:nvSpPr>
          <p:cNvPr id="15" name="淘宝店chenying0907出品 14"/>
          <p:cNvSpPr/>
          <p:nvPr/>
        </p:nvSpPr>
        <p:spPr>
          <a:xfrm>
            <a:off x="5457712" y="3523360"/>
            <a:ext cx="410094" cy="41020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6" name="标题 4"/>
          <p:cNvSpPr txBox="1"/>
          <p:nvPr/>
        </p:nvSpPr>
        <p:spPr>
          <a:xfrm>
            <a:off x="5479553" y="3594289"/>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300" b="1">
                <a:solidFill>
                  <a:schemeClr val="bg1"/>
                </a:solidFill>
                <a:latin typeface="微软雅黑" panose="020b0503020204020204" pitchFamily="34" charset="-122"/>
                <a:ea typeface="微软雅黑" panose="020b0503020204020204" pitchFamily="34" charset="-122"/>
              </a:rPr>
              <a:t>04</a:t>
            </a:r>
            <a:endParaRPr lang="en-US" altLang="zh-CN" sz="1300" b="1">
              <a:solidFill>
                <a:schemeClr val="bg1"/>
              </a:solidFill>
              <a:latin typeface="微软雅黑" panose="020b0503020204020204" pitchFamily="34" charset="-122"/>
              <a:ea typeface="微软雅黑" panose="020b0503020204020204" pitchFamily="34" charset="-122"/>
            </a:endParaRPr>
          </a:p>
        </p:txBody>
      </p:sp>
      <p:sp>
        <p:nvSpPr>
          <p:cNvPr id="17" name="淘宝店chenying0907出品 9"/>
          <p:cNvSpPr/>
          <p:nvPr/>
        </p:nvSpPr>
        <p:spPr bwMode="auto">
          <a:xfrm flipH="1">
            <a:off x="1224499" y="1795167"/>
            <a:ext cx="2213670" cy="1382692"/>
          </a:xfrm>
          <a:custGeom>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C00000"/>
          </a:solidFill>
          <a:ln>
            <a:noFill/>
          </a:ln>
        </p:spPr>
        <p:txBody>
          <a:bodyPr vert="horz" wrap="square" lIns="56625" tIns="28312" rIns="56625" bIns="2831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420">
              <a:defRPr/>
            </a:pPr>
            <a:endParaRPr lang="zh-CN" altLang="en-US" sz="1100">
              <a:solidFill>
                <a:sysClr val="windowText" lastClr="000000"/>
              </a:solidFill>
              <a:latin typeface="Calibri"/>
              <a:ea typeface="宋体" panose="02010600030101010101" pitchFamily="2" charset="-122"/>
            </a:endParaRPr>
          </a:p>
        </p:txBody>
      </p:sp>
      <p:sp>
        <p:nvSpPr>
          <p:cNvPr id="18" name="KSO_Shape"/>
          <p:cNvSpPr/>
          <p:nvPr/>
        </p:nvSpPr>
        <p:spPr bwMode="auto">
          <a:xfrm>
            <a:off x="2011920" y="2248634"/>
            <a:ext cx="475633" cy="475757"/>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lIns="68562" tIns="34281" rIns="68562" bIns="34281" anchor="ctr">
            <a:scene3d>
              <a:camera prst="orthographicFront"/>
              <a:lightRig rig="threePt" dir="t"/>
            </a:scene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19" name="淘宝店chenying0907出品 18"/>
          <p:cNvSpPr/>
          <p:nvPr/>
        </p:nvSpPr>
        <p:spPr>
          <a:xfrm>
            <a:off x="1494459" y="2814318"/>
            <a:ext cx="1595458" cy="276993"/>
          </a:xfrm>
          <a:prstGeom prst="rect">
            <a:avLst/>
          </a:prstGeom>
        </p:spPr>
        <p:txBody>
          <a:bodyPr wrap="square" lIns="68555" tIns="34278" rIns="68555" bIns="34278">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市场前景</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20" name="淘宝店chenying0907出品 19"/>
          <p:cNvSpPr/>
          <p:nvPr/>
        </p:nvSpPr>
        <p:spPr>
          <a:xfrm>
            <a:off x="1872918" y="3273828"/>
            <a:ext cx="1163522" cy="276993"/>
          </a:xfrm>
          <a:prstGeom prst="rect">
            <a:avLst/>
          </a:prstGeom>
        </p:spPr>
        <p:txBody>
          <a:bodyPr wrap="square" lIns="68555" tIns="34278" rIns="68555" bIns="34278">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淘宝店chenying0907出品 47"/>
          <p:cNvSpPr>
            <a:spLocks noChangeArrowheads="1"/>
          </p:cNvSpPr>
          <p:nvPr/>
        </p:nvSpPr>
        <p:spPr bwMode="auto">
          <a:xfrm>
            <a:off x="1386476" y="3553765"/>
            <a:ext cx="186934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
        <p:nvSpPr>
          <p:cNvPr id="22" name="淘宝店chenying0907出品 21"/>
          <p:cNvSpPr/>
          <p:nvPr/>
        </p:nvSpPr>
        <p:spPr>
          <a:xfrm>
            <a:off x="5544370" y="1221600"/>
            <a:ext cx="1163522" cy="276993"/>
          </a:xfrm>
          <a:prstGeom prst="rect">
            <a:avLst/>
          </a:prstGeom>
        </p:spPr>
        <p:txBody>
          <a:bodyPr wrap="square" lIns="68555" tIns="34278" rIns="68555" bIns="34278">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淘宝店chenying0907出品 47"/>
          <p:cNvSpPr>
            <a:spLocks noChangeArrowheads="1"/>
          </p:cNvSpPr>
          <p:nvPr/>
        </p:nvSpPr>
        <p:spPr bwMode="auto">
          <a:xfrm>
            <a:off x="5543854" y="1469565"/>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
        <p:nvSpPr>
          <p:cNvPr id="26" name="淘宝店chenying0907出品 25"/>
          <p:cNvSpPr/>
          <p:nvPr/>
        </p:nvSpPr>
        <p:spPr>
          <a:xfrm>
            <a:off x="6138281" y="2031690"/>
            <a:ext cx="1163522" cy="346224"/>
          </a:xfrm>
          <a:prstGeom prst="rect">
            <a:avLst/>
          </a:prstGeom>
        </p:spPr>
        <p:txBody>
          <a:bodyPr wrap="square" lIns="68555" tIns="34278" rIns="68555" bIns="34278">
            <a:spAutoFit/>
          </a:bodyPr>
          <a:lstStyle/>
          <a:p>
            <a:r>
              <a:rPr lang="zh-CN" altLang="en-US" b="1">
                <a:solidFill>
                  <a:srgbClr val="C00000"/>
                </a:solidFill>
                <a:latin typeface="微软雅黑" panose="020b0503020204020204" pitchFamily="34" charset="-122"/>
                <a:ea typeface="微软雅黑" panose="020b0503020204020204" pitchFamily="34" charset="-122"/>
              </a:rPr>
              <a:t>添加标题</a:t>
            </a:r>
            <a:endParaRPr lang="en-US" altLang="zh-CN" b="1">
              <a:solidFill>
                <a:srgbClr val="C00000"/>
              </a:solidFill>
              <a:latin typeface="微软雅黑" panose="020b0503020204020204" pitchFamily="34" charset="-122"/>
              <a:ea typeface="微软雅黑" panose="020b0503020204020204" pitchFamily="34" charset="-122"/>
            </a:endParaRPr>
          </a:p>
        </p:txBody>
      </p:sp>
      <p:sp>
        <p:nvSpPr>
          <p:cNvPr id="27" name="淘宝店chenying0907出品 47"/>
          <p:cNvSpPr>
            <a:spLocks noChangeArrowheads="1"/>
          </p:cNvSpPr>
          <p:nvPr/>
        </p:nvSpPr>
        <p:spPr bwMode="auto">
          <a:xfrm>
            <a:off x="6137766" y="2279655"/>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
        <p:nvSpPr>
          <p:cNvPr id="28" name="淘宝店chenying0907出品 27"/>
          <p:cNvSpPr/>
          <p:nvPr/>
        </p:nvSpPr>
        <p:spPr>
          <a:xfrm>
            <a:off x="5544370" y="2679762"/>
            <a:ext cx="1163522" cy="276993"/>
          </a:xfrm>
          <a:prstGeom prst="rect">
            <a:avLst/>
          </a:prstGeom>
        </p:spPr>
        <p:txBody>
          <a:bodyPr wrap="square" lIns="68555" tIns="34278" rIns="68555" bIns="34278">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淘宝店chenying0907出品 47"/>
          <p:cNvSpPr>
            <a:spLocks noChangeArrowheads="1"/>
          </p:cNvSpPr>
          <p:nvPr/>
        </p:nvSpPr>
        <p:spPr bwMode="auto">
          <a:xfrm>
            <a:off x="5543854" y="2927727"/>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
        <p:nvSpPr>
          <p:cNvPr id="30" name="淘宝店chenying0907出品 29"/>
          <p:cNvSpPr/>
          <p:nvPr/>
        </p:nvSpPr>
        <p:spPr>
          <a:xfrm>
            <a:off x="6084290" y="3435846"/>
            <a:ext cx="1163522" cy="276993"/>
          </a:xfrm>
          <a:prstGeom prst="rect">
            <a:avLst/>
          </a:prstGeom>
        </p:spPr>
        <p:txBody>
          <a:bodyPr wrap="square" lIns="68555" tIns="34278" rIns="68555" bIns="34278">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淘宝店chenying0907出品 47"/>
          <p:cNvSpPr>
            <a:spLocks noChangeArrowheads="1"/>
          </p:cNvSpPr>
          <p:nvPr/>
        </p:nvSpPr>
        <p:spPr bwMode="auto">
          <a:xfrm>
            <a:off x="6083774" y="3694828"/>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32" presetClass="emph" presetSubtype="0" fill="hold" grpId="1" nodeType="afterEffect">
                                  <p:stCondLst>
                                    <p:cond delay="0"/>
                                  </p:stCondLst>
                                  <p:childTnLst>
                                    <p:animRot by="120000">
                                      <p:cBhvr>
                                        <p:cTn id="29" dur="100" fill="hold">
                                          <p:stCondLst>
                                            <p:cond delay="0"/>
                                          </p:stCondLst>
                                        </p:cTn>
                                        <p:tgtEl>
                                          <p:spTgt spid="17"/>
                                        </p:tgtEl>
                                        <p:attrNameLst>
                                          <p:attrName>r</p:attrName>
                                        </p:attrNameLst>
                                      </p:cBhvr>
                                    </p:animRot>
                                    <p:animRot by="-240000">
                                      <p:cBhvr>
                                        <p:cTn id="30" dur="200" fill="hold">
                                          <p:stCondLst>
                                            <p:cond delay="200"/>
                                          </p:stCondLst>
                                        </p:cTn>
                                        <p:tgtEl>
                                          <p:spTgt spid="17"/>
                                        </p:tgtEl>
                                        <p:attrNameLst>
                                          <p:attrName>r</p:attrName>
                                        </p:attrNameLst>
                                      </p:cBhvr>
                                    </p:animRot>
                                    <p:animRot by="240000">
                                      <p:cBhvr>
                                        <p:cTn id="31" dur="200" fill="hold">
                                          <p:stCondLst>
                                            <p:cond delay="400"/>
                                          </p:stCondLst>
                                        </p:cTn>
                                        <p:tgtEl>
                                          <p:spTgt spid="17"/>
                                        </p:tgtEl>
                                        <p:attrNameLst>
                                          <p:attrName>r</p:attrName>
                                        </p:attrNameLst>
                                      </p:cBhvr>
                                    </p:animRot>
                                    <p:animRot by="-240000">
                                      <p:cBhvr>
                                        <p:cTn id="32" dur="200" fill="hold">
                                          <p:stCondLst>
                                            <p:cond delay="600"/>
                                          </p:stCondLst>
                                        </p:cTn>
                                        <p:tgtEl>
                                          <p:spTgt spid="17"/>
                                        </p:tgtEl>
                                        <p:attrNameLst>
                                          <p:attrName>r</p:attrName>
                                        </p:attrNameLst>
                                      </p:cBhvr>
                                    </p:animRot>
                                    <p:animRot by="120000">
                                      <p:cBhvr>
                                        <p:cTn id="33" dur="200" fill="hold">
                                          <p:stCondLst>
                                            <p:cond delay="800"/>
                                          </p:stCondLst>
                                        </p:cTn>
                                        <p:tgtEl>
                                          <p:spTgt spid="17"/>
                                        </p:tgtEl>
                                        <p:attrNameLst>
                                          <p:attrName>r</p:attrName>
                                        </p:attrNameLst>
                                      </p:cBhvr>
                                    </p:animRot>
                                  </p:childTnLst>
                                </p:cTn>
                              </p:par>
                            </p:childTnLst>
                          </p:cTn>
                        </p:par>
                        <p:par>
                          <p:cTn id="34" fill="hold" nodeType="afterGroup">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nodeType="afterGroup">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2" presetClass="entr" presetSubtype="4" fill="hold" grpId="0" nodeType="withEffect">
                                  <p:stCondLst>
                                    <p:cond delay="5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5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2" presetClass="entr" presetSubtype="4"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Effect transition="in" filter="fade">
                                      <p:cBhvr>
                                        <p:cTn id="67" dur="500"/>
                                        <p:tgtEl>
                                          <p:spTgt spid="8"/>
                                        </p:tgtEl>
                                      </p:cBhvr>
                                    </p:animEffect>
                                  </p:childTnLst>
                                </p:cTn>
                              </p:par>
                              <p:par>
                                <p:cTn id="68" presetID="53" presetClass="entr" presetSubtype="16" fill="hold" grpId="0" nodeType="withEffect">
                                  <p:stCondLst>
                                    <p:cond delay="50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nodeType="afterGroup">
                            <p:stCondLst>
                              <p:cond delay="6000"/>
                            </p:stCondLst>
                            <p:childTnLst>
                              <p:par>
                                <p:cTn id="79" presetID="22" presetClass="entr" presetSubtype="4"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00"/>
                                        <p:tgtEl>
                                          <p:spTgt spid="9"/>
                                        </p:tgtEl>
                                      </p:cBhvr>
                                    </p:animEffect>
                                  </p:childTnLst>
                                </p:cTn>
                              </p:par>
                              <p:par>
                                <p:cTn id="82" presetID="53" presetClass="entr" presetSubtype="16" fill="hold" grpId="0" nodeType="withEffect">
                                  <p:stCondLst>
                                    <p:cond delay="50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Effect transition="in" filter="fade">
                                      <p:cBhvr>
                                        <p:cTn id="91" dur="500"/>
                                        <p:tgtEl>
                                          <p:spTgt spid="12"/>
                                        </p:tgtEl>
                                      </p:cBhvr>
                                    </p:animEffect>
                                  </p:childTnLst>
                                </p:cTn>
                              </p:par>
                              <p:par>
                                <p:cTn id="92" presetID="53" presetClass="entr" presetSubtype="16"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par>
                                <p:cTn id="97" presetID="53" presetClass="entr" presetSubtype="16" fill="hold" grpId="0" nodeType="withEffect">
                                  <p:stCondLst>
                                    <p:cond delay="50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nodeType="afterGroup">
                            <p:stCondLst>
                              <p:cond delay="7000"/>
                            </p:stCondLst>
                            <p:childTnLst>
                              <p:par>
                                <p:cTn id="103" presetID="22" presetClass="entr" presetSubtype="8" fill="hold" nodeType="after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left)">
                                      <p:cBhvr>
                                        <p:cTn id="105" dur="500"/>
                                        <p:tgtEl>
                                          <p:spTgt spid="6"/>
                                        </p:tgtEl>
                                      </p:cBhvr>
                                    </p:animEffect>
                                  </p:childTnLst>
                                </p:cTn>
                              </p:par>
                              <p:par>
                                <p:cTn id="106" presetID="53" presetClass="entr" presetSubtype="16" fill="hold" grpId="0" nodeType="withEffect">
                                  <p:stCondLst>
                                    <p:cond delay="500"/>
                                  </p:stCondLst>
                                  <p:childTnLst>
                                    <p:set>
                                      <p:cBhvr>
                                        <p:cTn id="107" dur="1" fill="hold">
                                          <p:stCondLst>
                                            <p:cond delay="0"/>
                                          </p:stCondLst>
                                        </p:cTn>
                                        <p:tgtEl>
                                          <p:spTgt spid="13"/>
                                        </p:tgtEl>
                                        <p:attrNameLst>
                                          <p:attrName>style.visibility</p:attrName>
                                        </p:attrNameLst>
                                      </p:cBhvr>
                                      <p:to>
                                        <p:strVal val="visible"/>
                                      </p:to>
                                    </p:set>
                                    <p:anim calcmode="lin" valueType="num">
                                      <p:cBhvr>
                                        <p:cTn id="108" dur="500" fill="hold"/>
                                        <p:tgtEl>
                                          <p:spTgt spid="13"/>
                                        </p:tgtEl>
                                        <p:attrNameLst>
                                          <p:attrName>ppt_w</p:attrName>
                                        </p:attrNameLst>
                                      </p:cBhvr>
                                      <p:tavLst>
                                        <p:tav tm="0">
                                          <p:val>
                                            <p:fltVal val="0"/>
                                          </p:val>
                                        </p:tav>
                                        <p:tav tm="100000">
                                          <p:val>
                                            <p:strVal val="#ppt_w"/>
                                          </p:val>
                                        </p:tav>
                                      </p:tavLst>
                                    </p:anim>
                                    <p:anim calcmode="lin" valueType="num">
                                      <p:cBhvr>
                                        <p:cTn id="109" dur="500" fill="hold"/>
                                        <p:tgtEl>
                                          <p:spTgt spid="13"/>
                                        </p:tgtEl>
                                        <p:attrNameLst>
                                          <p:attrName>ppt_h</p:attrName>
                                        </p:attrNameLst>
                                      </p:cBhvr>
                                      <p:tavLst>
                                        <p:tav tm="0">
                                          <p:val>
                                            <p:fltVal val="0"/>
                                          </p:val>
                                        </p:tav>
                                        <p:tav tm="100000">
                                          <p:val>
                                            <p:strVal val="#ppt_h"/>
                                          </p:val>
                                        </p:tav>
                                      </p:tavLst>
                                    </p:anim>
                                    <p:animEffect transition="in" filter="fade">
                                      <p:cBhvr>
                                        <p:cTn id="110" dur="500"/>
                                        <p:tgtEl>
                                          <p:spTgt spid="13"/>
                                        </p:tgtEl>
                                      </p:cBhvr>
                                    </p:animEffect>
                                  </p:childTnLst>
                                </p:cTn>
                              </p:par>
                              <p:par>
                                <p:cTn id="111" presetID="53" presetClass="entr" presetSubtype="16" fill="hold" grpId="0" nodeType="withEffect">
                                  <p:stCondLst>
                                    <p:cond delay="50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500" fill="hold"/>
                                        <p:tgtEl>
                                          <p:spTgt spid="14"/>
                                        </p:tgtEl>
                                        <p:attrNameLst>
                                          <p:attrName>ppt_w</p:attrName>
                                        </p:attrNameLst>
                                      </p:cBhvr>
                                      <p:tavLst>
                                        <p:tav tm="0">
                                          <p:val>
                                            <p:fltVal val="0"/>
                                          </p:val>
                                        </p:tav>
                                        <p:tav tm="100000">
                                          <p:val>
                                            <p:strVal val="#ppt_w"/>
                                          </p:val>
                                        </p:tav>
                                      </p:tavLst>
                                    </p:anim>
                                    <p:anim calcmode="lin" valueType="num">
                                      <p:cBhvr>
                                        <p:cTn id="114" dur="500" fill="hold"/>
                                        <p:tgtEl>
                                          <p:spTgt spid="14"/>
                                        </p:tgtEl>
                                        <p:attrNameLst>
                                          <p:attrName>ppt_h</p:attrName>
                                        </p:attrNameLst>
                                      </p:cBhvr>
                                      <p:tavLst>
                                        <p:tav tm="0">
                                          <p:val>
                                            <p:fltVal val="0"/>
                                          </p:val>
                                        </p:tav>
                                        <p:tav tm="100000">
                                          <p:val>
                                            <p:strVal val="#ppt_h"/>
                                          </p:val>
                                        </p:tav>
                                      </p:tavLst>
                                    </p:anim>
                                    <p:animEffect transition="in" filter="fade">
                                      <p:cBhvr>
                                        <p:cTn id="115" dur="500"/>
                                        <p:tgtEl>
                                          <p:spTgt spid="14"/>
                                        </p:tgtEl>
                                      </p:cBhvr>
                                    </p:animEffect>
                                  </p:childTnLst>
                                </p:cTn>
                              </p:par>
                              <p:par>
                                <p:cTn id="116" presetID="53" presetClass="entr" presetSubtype="16" fill="hold" grpId="0" nodeType="withEffect">
                                  <p:stCondLst>
                                    <p:cond delay="50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par>
                                <p:cTn id="121" presetID="53" presetClass="entr" presetSubtype="16" fill="hold" grpId="0" nodeType="withEffect">
                                  <p:stCondLst>
                                    <p:cond delay="500"/>
                                  </p:stCondLst>
                                  <p:childTnLst>
                                    <p:set>
                                      <p:cBhvr>
                                        <p:cTn id="122" dur="1" fill="hold">
                                          <p:stCondLst>
                                            <p:cond delay="0"/>
                                          </p:stCondLst>
                                        </p:cTn>
                                        <p:tgtEl>
                                          <p:spTgt spid="29"/>
                                        </p:tgtEl>
                                        <p:attrNameLst>
                                          <p:attrName>style.visibility</p:attrName>
                                        </p:attrNameLst>
                                      </p:cBhvr>
                                      <p:to>
                                        <p:strVal val="visible"/>
                                      </p:to>
                                    </p:set>
                                    <p:anim calcmode="lin" valueType="num">
                                      <p:cBhvr>
                                        <p:cTn id="123" dur="500" fill="hold"/>
                                        <p:tgtEl>
                                          <p:spTgt spid="29"/>
                                        </p:tgtEl>
                                        <p:attrNameLst>
                                          <p:attrName>ppt_w</p:attrName>
                                        </p:attrNameLst>
                                      </p:cBhvr>
                                      <p:tavLst>
                                        <p:tav tm="0">
                                          <p:val>
                                            <p:fltVal val="0"/>
                                          </p:val>
                                        </p:tav>
                                        <p:tav tm="100000">
                                          <p:val>
                                            <p:strVal val="#ppt_w"/>
                                          </p:val>
                                        </p:tav>
                                      </p:tavLst>
                                    </p:anim>
                                    <p:anim calcmode="lin" valueType="num">
                                      <p:cBhvr>
                                        <p:cTn id="124" dur="500" fill="hold"/>
                                        <p:tgtEl>
                                          <p:spTgt spid="29"/>
                                        </p:tgtEl>
                                        <p:attrNameLst>
                                          <p:attrName>ppt_h</p:attrName>
                                        </p:attrNameLst>
                                      </p:cBhvr>
                                      <p:tavLst>
                                        <p:tav tm="0">
                                          <p:val>
                                            <p:fltVal val="0"/>
                                          </p:val>
                                        </p:tav>
                                        <p:tav tm="100000">
                                          <p:val>
                                            <p:strVal val="#ppt_h"/>
                                          </p:val>
                                        </p:tav>
                                      </p:tavLst>
                                    </p:anim>
                                    <p:animEffect transition="in" filter="fade">
                                      <p:cBhvr>
                                        <p:cTn id="125" dur="500"/>
                                        <p:tgtEl>
                                          <p:spTgt spid="29"/>
                                        </p:tgtEl>
                                      </p:cBhvr>
                                    </p:animEffect>
                                  </p:childTnLst>
                                </p:cTn>
                              </p:par>
                            </p:childTnLst>
                          </p:cTn>
                        </p:par>
                        <p:par>
                          <p:cTn id="126" fill="hold" nodeType="afterGroup">
                            <p:stCondLst>
                              <p:cond delay="8000"/>
                            </p:stCondLst>
                            <p:childTnLst>
                              <p:par>
                                <p:cTn id="127" presetID="22" presetClass="entr" presetSubtype="8" fill="hold" nodeType="afterEffect">
                                  <p:stCondLst>
                                    <p:cond delay="0"/>
                                  </p:stCondLst>
                                  <p:childTnLst>
                                    <p:set>
                                      <p:cBhvr>
                                        <p:cTn id="128" dur="1" fill="hold">
                                          <p:stCondLst>
                                            <p:cond delay="0"/>
                                          </p:stCondLst>
                                        </p:cTn>
                                        <p:tgtEl>
                                          <p:spTgt spid="10"/>
                                        </p:tgtEl>
                                        <p:attrNameLst>
                                          <p:attrName>style.visibility</p:attrName>
                                        </p:attrNameLst>
                                      </p:cBhvr>
                                      <p:to>
                                        <p:strVal val="visible"/>
                                      </p:to>
                                    </p:set>
                                    <p:animEffect transition="in" filter="wipe(left)">
                                      <p:cBhvr>
                                        <p:cTn id="129" dur="500"/>
                                        <p:tgtEl>
                                          <p:spTgt spid="10"/>
                                        </p:tgtEl>
                                      </p:cBhvr>
                                    </p:animEffect>
                                  </p:childTnLst>
                                </p:cTn>
                              </p:par>
                              <p:par>
                                <p:cTn id="130" presetID="53" presetClass="entr" presetSubtype="16" fill="hold" grpId="0" nodeType="withEffect">
                                  <p:stCondLst>
                                    <p:cond delay="500"/>
                                  </p:stCondLst>
                                  <p:childTnLst>
                                    <p:set>
                                      <p:cBhvr>
                                        <p:cTn id="131" dur="1" fill="hold">
                                          <p:stCondLst>
                                            <p:cond delay="0"/>
                                          </p:stCondLst>
                                        </p:cTn>
                                        <p:tgtEl>
                                          <p:spTgt spid="15"/>
                                        </p:tgtEl>
                                        <p:attrNameLst>
                                          <p:attrName>style.visibility</p:attrName>
                                        </p:attrNameLst>
                                      </p:cBhvr>
                                      <p:to>
                                        <p:strVal val="visible"/>
                                      </p:to>
                                    </p:set>
                                    <p:anim calcmode="lin" valueType="num">
                                      <p:cBhvr>
                                        <p:cTn id="132" dur="500" fill="hold"/>
                                        <p:tgtEl>
                                          <p:spTgt spid="15"/>
                                        </p:tgtEl>
                                        <p:attrNameLst>
                                          <p:attrName>ppt_w</p:attrName>
                                        </p:attrNameLst>
                                      </p:cBhvr>
                                      <p:tavLst>
                                        <p:tav tm="0">
                                          <p:val>
                                            <p:fltVal val="0"/>
                                          </p:val>
                                        </p:tav>
                                        <p:tav tm="100000">
                                          <p:val>
                                            <p:strVal val="#ppt_w"/>
                                          </p:val>
                                        </p:tav>
                                      </p:tavLst>
                                    </p:anim>
                                    <p:anim calcmode="lin" valueType="num">
                                      <p:cBhvr>
                                        <p:cTn id="133" dur="500" fill="hold"/>
                                        <p:tgtEl>
                                          <p:spTgt spid="15"/>
                                        </p:tgtEl>
                                        <p:attrNameLst>
                                          <p:attrName>ppt_h</p:attrName>
                                        </p:attrNameLst>
                                      </p:cBhvr>
                                      <p:tavLst>
                                        <p:tav tm="0">
                                          <p:val>
                                            <p:fltVal val="0"/>
                                          </p:val>
                                        </p:tav>
                                        <p:tav tm="100000">
                                          <p:val>
                                            <p:strVal val="#ppt_h"/>
                                          </p:val>
                                        </p:tav>
                                      </p:tavLst>
                                    </p:anim>
                                    <p:animEffect transition="in" filter="fade">
                                      <p:cBhvr>
                                        <p:cTn id="134" dur="500"/>
                                        <p:tgtEl>
                                          <p:spTgt spid="15"/>
                                        </p:tgtEl>
                                      </p:cBhvr>
                                    </p:animEffect>
                                  </p:childTnLst>
                                </p:cTn>
                              </p:par>
                              <p:par>
                                <p:cTn id="135" presetID="53" presetClass="entr" presetSubtype="16" fill="hold" grpId="0" nodeType="withEffect">
                                  <p:stCondLst>
                                    <p:cond delay="500"/>
                                  </p:stCondLst>
                                  <p:childTnLst>
                                    <p:set>
                                      <p:cBhvr>
                                        <p:cTn id="136" dur="1" fill="hold">
                                          <p:stCondLst>
                                            <p:cond delay="0"/>
                                          </p:stCondLst>
                                        </p:cTn>
                                        <p:tgtEl>
                                          <p:spTgt spid="16"/>
                                        </p:tgtEl>
                                        <p:attrNameLst>
                                          <p:attrName>style.visibility</p:attrName>
                                        </p:attrNameLst>
                                      </p:cBhvr>
                                      <p:to>
                                        <p:strVal val="visible"/>
                                      </p:to>
                                    </p:set>
                                    <p:anim calcmode="lin" valueType="num">
                                      <p:cBhvr>
                                        <p:cTn id="137" dur="500" fill="hold"/>
                                        <p:tgtEl>
                                          <p:spTgt spid="16"/>
                                        </p:tgtEl>
                                        <p:attrNameLst>
                                          <p:attrName>ppt_w</p:attrName>
                                        </p:attrNameLst>
                                      </p:cBhvr>
                                      <p:tavLst>
                                        <p:tav tm="0">
                                          <p:val>
                                            <p:fltVal val="0"/>
                                          </p:val>
                                        </p:tav>
                                        <p:tav tm="100000">
                                          <p:val>
                                            <p:strVal val="#ppt_w"/>
                                          </p:val>
                                        </p:tav>
                                      </p:tavLst>
                                    </p:anim>
                                    <p:anim calcmode="lin" valueType="num">
                                      <p:cBhvr>
                                        <p:cTn id="138" dur="500" fill="hold"/>
                                        <p:tgtEl>
                                          <p:spTgt spid="16"/>
                                        </p:tgtEl>
                                        <p:attrNameLst>
                                          <p:attrName>ppt_h</p:attrName>
                                        </p:attrNameLst>
                                      </p:cBhvr>
                                      <p:tavLst>
                                        <p:tav tm="0">
                                          <p:val>
                                            <p:fltVal val="0"/>
                                          </p:val>
                                        </p:tav>
                                        <p:tav tm="100000">
                                          <p:val>
                                            <p:strVal val="#ppt_h"/>
                                          </p:val>
                                        </p:tav>
                                      </p:tavLst>
                                    </p:anim>
                                    <p:animEffect transition="in" filter="fade">
                                      <p:cBhvr>
                                        <p:cTn id="139" dur="500"/>
                                        <p:tgtEl>
                                          <p:spTgt spid="16"/>
                                        </p:tgtEl>
                                      </p:cBhvr>
                                    </p:animEffect>
                                  </p:childTnLst>
                                </p:cTn>
                              </p:par>
                              <p:par>
                                <p:cTn id="140" presetID="53" presetClass="entr" presetSubtype="16" fill="hold" grpId="0" nodeType="withEffect">
                                  <p:stCondLst>
                                    <p:cond delay="500"/>
                                  </p:stCondLst>
                                  <p:childTnLst>
                                    <p:set>
                                      <p:cBhvr>
                                        <p:cTn id="141" dur="1" fill="hold">
                                          <p:stCondLst>
                                            <p:cond delay="0"/>
                                          </p:stCondLst>
                                        </p:cTn>
                                        <p:tgtEl>
                                          <p:spTgt spid="30"/>
                                        </p:tgtEl>
                                        <p:attrNameLst>
                                          <p:attrName>style.visibility</p:attrName>
                                        </p:attrNameLst>
                                      </p:cBhvr>
                                      <p:to>
                                        <p:strVal val="visible"/>
                                      </p:to>
                                    </p:set>
                                    <p:anim calcmode="lin" valueType="num">
                                      <p:cBhvr>
                                        <p:cTn id="142" dur="500" fill="hold"/>
                                        <p:tgtEl>
                                          <p:spTgt spid="30"/>
                                        </p:tgtEl>
                                        <p:attrNameLst>
                                          <p:attrName>ppt_w</p:attrName>
                                        </p:attrNameLst>
                                      </p:cBhvr>
                                      <p:tavLst>
                                        <p:tav tm="0">
                                          <p:val>
                                            <p:fltVal val="0"/>
                                          </p:val>
                                        </p:tav>
                                        <p:tav tm="100000">
                                          <p:val>
                                            <p:strVal val="#ppt_w"/>
                                          </p:val>
                                        </p:tav>
                                      </p:tavLst>
                                    </p:anim>
                                    <p:anim calcmode="lin" valueType="num">
                                      <p:cBhvr>
                                        <p:cTn id="143" dur="500" fill="hold"/>
                                        <p:tgtEl>
                                          <p:spTgt spid="30"/>
                                        </p:tgtEl>
                                        <p:attrNameLst>
                                          <p:attrName>ppt_h</p:attrName>
                                        </p:attrNameLst>
                                      </p:cBhvr>
                                      <p:tavLst>
                                        <p:tav tm="0">
                                          <p:val>
                                            <p:fltVal val="0"/>
                                          </p:val>
                                        </p:tav>
                                        <p:tav tm="100000">
                                          <p:val>
                                            <p:strVal val="#ppt_h"/>
                                          </p:val>
                                        </p:tav>
                                      </p:tavLst>
                                    </p:anim>
                                    <p:animEffect transition="in" filter="fade">
                                      <p:cBhvr>
                                        <p:cTn id="144" dur="500"/>
                                        <p:tgtEl>
                                          <p:spTgt spid="30"/>
                                        </p:tgtEl>
                                      </p:cBhvr>
                                    </p:animEffect>
                                  </p:childTnLst>
                                </p:cTn>
                              </p:par>
                              <p:par>
                                <p:cTn id="145" presetID="53" presetClass="entr" presetSubtype="16" fill="hold" grpId="0" nodeType="withEffect">
                                  <p:stCondLst>
                                    <p:cond delay="50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7" grpId="0" animBg="1"/>
      <p:bldP spid="8" grpId="0"/>
      <p:bldP spid="11" grpId="0" animBg="1"/>
      <p:bldP spid="12" grpId="0"/>
      <p:bldP spid="13" grpId="0" animBg="1"/>
      <p:bldP spid="14" grpId="0"/>
      <p:bldP spid="15" grpId="0" animBg="1"/>
      <p:bldP spid="16" grpId="0"/>
      <p:bldP spid="17" grpId="0" animBg="1"/>
      <p:bldP spid="17" grpId="1" animBg="1"/>
      <p:bldP spid="18" grpId="0" animBg="1"/>
      <p:bldP spid="19" grpId="0"/>
      <p:bldP spid="20" grpId="0"/>
      <p:bldP spid="21" grpId="0"/>
      <p:bldP spid="22" grpId="0"/>
      <p:bldP spid="24" grpId="0"/>
      <p:bldP spid="26" grpId="0"/>
      <p:bldP spid="27" grpId="0"/>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竞争对手分析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Oval 90"/>
          <p:cNvSpPr/>
          <p:nvPr/>
        </p:nvSpPr>
        <p:spPr>
          <a:xfrm>
            <a:off x="3454294" y="897565"/>
            <a:ext cx="2233031" cy="2232422"/>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6" name="Oval 91"/>
          <p:cNvSpPr/>
          <p:nvPr/>
        </p:nvSpPr>
        <p:spPr>
          <a:xfrm>
            <a:off x="3591181" y="1034487"/>
            <a:ext cx="1959259" cy="1958578"/>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Oval 92"/>
          <p:cNvSpPr/>
          <p:nvPr/>
        </p:nvSpPr>
        <p:spPr>
          <a:xfrm>
            <a:off x="3728067" y="1170218"/>
            <a:ext cx="1685486" cy="168711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Oval 93"/>
          <p:cNvSpPr/>
          <p:nvPr/>
        </p:nvSpPr>
        <p:spPr>
          <a:xfrm>
            <a:off x="3864953" y="1307140"/>
            <a:ext cx="1411714" cy="1413272"/>
          </a:xfrm>
          <a:prstGeom prst="ellipse">
            <a:avLst/>
          </a:prstGeom>
          <a:solidFill>
            <a:srgbClr val="C00000"/>
          </a:solid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Arc 94"/>
          <p:cNvSpPr/>
          <p:nvPr/>
        </p:nvSpPr>
        <p:spPr>
          <a:xfrm>
            <a:off x="3454294" y="908582"/>
            <a:ext cx="2233031" cy="2232422"/>
          </a:xfrm>
          <a:prstGeom prst="arc">
            <a:avLst>
              <a:gd name="adj1" fmla="val 16200000"/>
              <a:gd name="adj2" fmla="val 20886546"/>
            </a:avLst>
          </a:prstGeom>
          <a:noFill/>
          <a:ln w="127000" cap="rnd">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p>
        </p:txBody>
      </p:sp>
      <p:sp>
        <p:nvSpPr>
          <p:cNvPr id="10" name="Arc 95"/>
          <p:cNvSpPr/>
          <p:nvPr/>
        </p:nvSpPr>
        <p:spPr>
          <a:xfrm>
            <a:off x="3591181" y="1034487"/>
            <a:ext cx="1959259" cy="1958578"/>
          </a:xfrm>
          <a:prstGeom prst="arc">
            <a:avLst>
              <a:gd name="adj1" fmla="val 12350273"/>
              <a:gd name="adj2" fmla="val 15240146"/>
            </a:avLst>
          </a:prstGeom>
          <a:noFill/>
          <a:ln w="127000" cap="rnd">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Arc 96"/>
          <p:cNvSpPr/>
          <p:nvPr/>
        </p:nvSpPr>
        <p:spPr>
          <a:xfrm>
            <a:off x="3728067" y="1170218"/>
            <a:ext cx="1685486" cy="1687115"/>
          </a:xfrm>
          <a:prstGeom prst="arc">
            <a:avLst>
              <a:gd name="adj1" fmla="val 3842578"/>
              <a:gd name="adj2" fmla="val 9752989"/>
            </a:avLst>
          </a:prstGeom>
          <a:noFill/>
          <a:ln w="1270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Arc 97"/>
          <p:cNvSpPr/>
          <p:nvPr/>
        </p:nvSpPr>
        <p:spPr>
          <a:xfrm>
            <a:off x="3975123" y="1351208"/>
            <a:ext cx="1411714" cy="1413272"/>
          </a:xfrm>
          <a:prstGeom prst="arc">
            <a:avLst>
              <a:gd name="adj1" fmla="val 21482739"/>
              <a:gd name="adj2" fmla="val 2573572"/>
            </a:avLst>
          </a:prstGeom>
          <a:noFill/>
          <a:ln w="127000"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875970" y="1501821"/>
            <a:ext cx="1411714" cy="1084894"/>
          </a:xfrm>
          <a:prstGeom prst="rect">
            <a:avLst/>
          </a:prstGeom>
          <a:noFill/>
        </p:spPr>
        <p:txBody>
          <a:bodyPr wrap="square" lIns="68562" tIns="34281" rIns="68562" bIns="34281">
            <a:spAutoFit/>
          </a:bodyPr>
          <a:lstStyle/>
          <a:p>
            <a:pPr algn="ctr"/>
            <a:r>
              <a:rPr lang="zh-CN" altLang="en-US" sz="2200" b="1">
                <a:solidFill>
                  <a:schemeClr val="bg1"/>
                </a:solidFill>
                <a:latin typeface="微软雅黑" panose="020b0503020204020204" pitchFamily="34" charset="-122"/>
                <a:ea typeface="微软雅黑" panose="020b0503020204020204" pitchFamily="34" charset="-122"/>
              </a:rPr>
              <a:t>竞争</a:t>
            </a:r>
            <a:endParaRPr lang="en-US" altLang="zh-CN" sz="2200" b="1">
              <a:solidFill>
                <a:schemeClr val="bg1"/>
              </a:solidFill>
              <a:latin typeface="微软雅黑" panose="020b0503020204020204" pitchFamily="34" charset="-122"/>
              <a:ea typeface="微软雅黑" panose="020b0503020204020204" pitchFamily="34" charset="-122"/>
            </a:endParaRPr>
          </a:p>
          <a:p>
            <a:pPr algn="ctr"/>
            <a:r>
              <a:rPr lang="zh-CN" altLang="en-US" sz="2200" b="1">
                <a:solidFill>
                  <a:schemeClr val="bg1"/>
                </a:solidFill>
                <a:latin typeface="微软雅黑" panose="020b0503020204020204" pitchFamily="34" charset="-122"/>
                <a:ea typeface="微软雅黑" panose="020b0503020204020204" pitchFamily="34" charset="-122"/>
              </a:rPr>
              <a:t>对手</a:t>
            </a:r>
            <a:endParaRPr lang="en-US" altLang="zh-CN" sz="2200" b="1">
              <a:solidFill>
                <a:schemeClr val="bg1"/>
              </a:solidFill>
              <a:latin typeface="微软雅黑" panose="020b0503020204020204" pitchFamily="34" charset="-122"/>
              <a:ea typeface="微软雅黑" panose="020b0503020204020204" pitchFamily="34" charset="-122"/>
            </a:endParaRPr>
          </a:p>
          <a:p>
            <a:pPr algn="ctr"/>
            <a:r>
              <a:rPr lang="zh-CN" altLang="en-US" sz="2200" b="1">
                <a:solidFill>
                  <a:schemeClr val="bg1"/>
                </a:solidFill>
                <a:latin typeface="微软雅黑" panose="020b0503020204020204" pitchFamily="34" charset="-122"/>
                <a:ea typeface="微软雅黑" panose="020b0503020204020204" pitchFamily="34" charset="-122"/>
                <a:cs typeface="Open Sans" panose="020b0606030504020204" pitchFamily="34" charset="0"/>
              </a:rPr>
              <a:t>占比</a:t>
            </a:r>
            <a:r>
              <a:rPr lang="en-US" sz="220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endParaRPr lang="en-US" sz="220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14" name="Straight Connector 100"/>
          <p:cNvCxnSpPr/>
          <p:nvPr/>
        </p:nvCxnSpPr>
        <p:spPr>
          <a:xfrm>
            <a:off x="5763506" y="1798867"/>
            <a:ext cx="685621" cy="0"/>
          </a:xfrm>
          <a:prstGeom prst="line">
            <a:avLst/>
          </a:prstGeom>
          <a:ln w="3175">
            <a:solidFill>
              <a:srgbClr val="7F8C8D"/>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01"/>
          <p:cNvCxnSpPr/>
          <p:nvPr/>
        </p:nvCxnSpPr>
        <p:spPr>
          <a:xfrm>
            <a:off x="5164525" y="2569804"/>
            <a:ext cx="1028432" cy="0"/>
          </a:xfrm>
          <a:prstGeom prst="line">
            <a:avLst/>
          </a:prstGeom>
          <a:ln w="3175">
            <a:solidFill>
              <a:srgbClr val="7F8C8D"/>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26498" y="1648849"/>
            <a:ext cx="555244" cy="300064"/>
          </a:xfrm>
          <a:prstGeom prst="rect">
            <a:avLst/>
          </a:prstGeom>
          <a:noFill/>
        </p:spPr>
        <p:txBody>
          <a:bodyPr wrap="none" lIns="68562" tIns="34281" rIns="68562" bIns="34281">
            <a:spAutoFit/>
          </a:bodyPr>
          <a:lstStyle/>
          <a:p>
            <a:pPr>
              <a:defRPr/>
            </a:pPr>
            <a:r>
              <a:rPr lang="en-US" sz="15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35%</a:t>
            </a:r>
            <a:endParaRPr lang="en-US" sz="15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7" name="TextBox 16"/>
          <p:cNvSpPr txBox="1"/>
          <p:nvPr/>
        </p:nvSpPr>
        <p:spPr>
          <a:xfrm>
            <a:off x="7054998" y="1599643"/>
            <a:ext cx="1828910" cy="730951"/>
          </a:xfrm>
          <a:prstGeom prst="rect">
            <a:avLst/>
          </a:prstGeom>
          <a:noFill/>
        </p:spPr>
        <p:txBody>
          <a:bodyPr wrap="square" lIns="68562" tIns="34281" rIns="68562" bIns="34281">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200960" y="2420374"/>
            <a:ext cx="555536" cy="300083"/>
          </a:xfrm>
          <a:prstGeom prst="rect">
            <a:avLst/>
          </a:prstGeom>
          <a:noFill/>
        </p:spPr>
        <p:txBody>
          <a:bodyPr wrap="none" lIns="68562" tIns="34281" rIns="68562" bIns="34281">
            <a:spAutoFit/>
          </a:bodyPr>
          <a:lstStyle/>
          <a:p>
            <a:pPr>
              <a:defRPr/>
            </a:pPr>
            <a:r>
              <a:rPr lang="en-US" sz="15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15%</a:t>
            </a:r>
            <a:endParaRPr lang="en-US" sz="15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9" name="TextBox 18"/>
          <p:cNvSpPr txBox="1"/>
          <p:nvPr/>
        </p:nvSpPr>
        <p:spPr>
          <a:xfrm>
            <a:off x="6709807" y="2364415"/>
            <a:ext cx="1742166" cy="730951"/>
          </a:xfrm>
          <a:prstGeom prst="rect">
            <a:avLst/>
          </a:prstGeom>
          <a:noFill/>
        </p:spPr>
        <p:txBody>
          <a:bodyPr wrap="square" lIns="68562" tIns="34281" rIns="68562" bIns="34281">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0" name="Straight Connector 107"/>
          <p:cNvCxnSpPr/>
          <p:nvPr/>
        </p:nvCxnSpPr>
        <p:spPr>
          <a:xfrm>
            <a:off x="2969837" y="1648849"/>
            <a:ext cx="685621" cy="0"/>
          </a:xfrm>
          <a:prstGeom prst="line">
            <a:avLst/>
          </a:prstGeom>
          <a:ln w="3175">
            <a:solidFill>
              <a:srgbClr val="7F8C8D"/>
            </a:solidFill>
            <a:prstDash val="dashDot"/>
            <a:headEnd type="oval"/>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70258" y="1498830"/>
            <a:ext cx="555536" cy="300083"/>
          </a:xfrm>
          <a:prstGeom prst="rect">
            <a:avLst/>
          </a:prstGeom>
          <a:noFill/>
        </p:spPr>
        <p:txBody>
          <a:bodyPr wrap="none" lIns="68562" tIns="34281" rIns="68562" bIns="34281">
            <a:spAutoFit/>
          </a:bodyPr>
          <a:lstStyle/>
          <a:p>
            <a:pPr algn="r">
              <a:defRPr/>
            </a:pPr>
            <a:r>
              <a:rPr lang="en-US" sz="15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35%</a:t>
            </a:r>
            <a:endParaRPr lang="en-US" sz="15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2" name="TextBox 21"/>
          <p:cNvSpPr txBox="1"/>
          <p:nvPr/>
        </p:nvSpPr>
        <p:spPr>
          <a:xfrm>
            <a:off x="765568" y="1440490"/>
            <a:ext cx="1630537" cy="730951"/>
          </a:xfrm>
          <a:prstGeom prst="rect">
            <a:avLst/>
          </a:prstGeom>
          <a:noFill/>
        </p:spPr>
        <p:txBody>
          <a:bodyPr wrap="square" lIns="68562" tIns="34281" rIns="68562" bIns="34281">
            <a:spAutoFit/>
          </a:bodyPr>
          <a:lstStyle/>
          <a:p>
            <a:pPr algn="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4" name="Straight Connector 110"/>
          <p:cNvCxnSpPr/>
          <p:nvPr/>
        </p:nvCxnSpPr>
        <p:spPr>
          <a:xfrm>
            <a:off x="3042445" y="2244161"/>
            <a:ext cx="685621" cy="0"/>
          </a:xfrm>
          <a:prstGeom prst="line">
            <a:avLst/>
          </a:prstGeom>
          <a:ln w="3175">
            <a:solidFill>
              <a:srgbClr val="7F8C8D"/>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112"/>
          <p:cNvCxnSpPr/>
          <p:nvPr/>
        </p:nvCxnSpPr>
        <p:spPr>
          <a:xfrm flipH="1">
            <a:off x="3042445" y="2244162"/>
            <a:ext cx="0" cy="245269"/>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16192" y="2468296"/>
            <a:ext cx="555536" cy="300083"/>
          </a:xfrm>
          <a:prstGeom prst="rect">
            <a:avLst/>
          </a:prstGeom>
          <a:noFill/>
        </p:spPr>
        <p:txBody>
          <a:bodyPr wrap="none" lIns="68562" tIns="34281" rIns="68562" bIns="34281">
            <a:spAutoFit/>
          </a:bodyPr>
          <a:lstStyle/>
          <a:p>
            <a:pPr algn="r">
              <a:defRPr/>
            </a:pPr>
            <a:r>
              <a:rPr lang="en-US" sz="1500" b="1">
                <a:solidFill>
                  <a:srgbClr val="C00000"/>
                </a:solidFill>
                <a:latin typeface="微软雅黑" panose="020b0503020204020204" pitchFamily="34" charset="-122"/>
                <a:ea typeface="微软雅黑" panose="020b0503020204020204" pitchFamily="34" charset="-122"/>
                <a:cs typeface="Open Sans" panose="020b0606030504020204" pitchFamily="34" charset="0"/>
              </a:rPr>
              <a:t>45%</a:t>
            </a:r>
            <a:endParaRPr lang="en-US" sz="1500" b="1">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8" name="TextBox 27"/>
          <p:cNvSpPr txBox="1"/>
          <p:nvPr/>
        </p:nvSpPr>
        <p:spPr>
          <a:xfrm>
            <a:off x="797023" y="2407575"/>
            <a:ext cx="1673583" cy="807895"/>
          </a:xfrm>
          <a:prstGeom prst="rect">
            <a:avLst/>
          </a:prstGeom>
          <a:noFill/>
        </p:spPr>
        <p:txBody>
          <a:bodyPr wrap="square" lIns="68562" tIns="34281" rIns="68562" bIns="34281">
            <a:spAutoFit/>
          </a:bodyPr>
          <a:lstStyle/>
          <a:p>
            <a:pPr algn="r"/>
            <a:r>
              <a:rPr lang="zh-CN" altLang="en-US" b="1">
                <a:solidFill>
                  <a:srgbClr val="C00000"/>
                </a:solidFill>
                <a:latin typeface="微软雅黑" panose="020b0503020204020204" pitchFamily="34" charset="-122"/>
                <a:ea typeface="微软雅黑" panose="020b0503020204020204" pitchFamily="34" charset="-122"/>
              </a:rPr>
              <a:t>输入对手公司</a:t>
            </a:r>
            <a:endParaRPr lang="id-ID" altLang="zh-CN" b="1">
              <a:solidFill>
                <a:srgbClr val="C00000"/>
              </a:solidFill>
              <a:latin typeface="微软雅黑" panose="020b0503020204020204" pitchFamily="34" charset="-122"/>
              <a:ea typeface="微软雅黑" panose="020b0503020204020204" pitchFamily="34" charset="-122"/>
            </a:endParaRPr>
          </a:p>
          <a:p>
            <a:pPr algn="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淘宝店chenying0907出品 12"/>
          <p:cNvSpPr/>
          <p:nvPr/>
        </p:nvSpPr>
        <p:spPr bwMode="auto">
          <a:xfrm>
            <a:off x="1206068" y="3504605"/>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30" name="淘宝店chenying0907出品 12"/>
          <p:cNvSpPr/>
          <p:nvPr/>
        </p:nvSpPr>
        <p:spPr bwMode="auto">
          <a:xfrm flipH="1" flipV="1">
            <a:off x="7685101" y="4280316"/>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31" name="TextBox 30"/>
          <p:cNvSpPr txBox="1"/>
          <p:nvPr/>
        </p:nvSpPr>
        <p:spPr>
          <a:xfrm>
            <a:off x="1476028" y="3740255"/>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par>
                                <p:cTn id="21" presetID="21" presetClass="entr" presetSubtype="1"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500"/>
                                        <p:tgtEl>
                                          <p:spTgt spid="8"/>
                                        </p:tgtEl>
                                      </p:cBhvr>
                                    </p:animEffect>
                                  </p:childTnLst>
                                </p:cTn>
                              </p:par>
                              <p:par>
                                <p:cTn id="24" presetID="21" presetClass="entr" presetSubtype="1"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500"/>
                                        <p:tgtEl>
                                          <p:spTgt spid="7"/>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500"/>
                                        <p:tgtEl>
                                          <p:spTgt spid="6"/>
                                        </p:tgtEl>
                                      </p:cBhvr>
                                    </p:animEffect>
                                  </p:childTnLst>
                                </p:cTn>
                              </p:par>
                              <p:par>
                                <p:cTn id="30" presetID="21" presetClass="entr" presetSubtype="1" fill="hold" grpId="0" nodeType="with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500"/>
                                        <p:tgtEl>
                                          <p:spTgt spid="5"/>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10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nodeType="afterGroup">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2" presetClass="entr" presetSubtype="2"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1+#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1+#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25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1+#ppt_w/2"/>
                                          </p:val>
                                        </p:tav>
                                        <p:tav tm="100000">
                                          <p:val>
                                            <p:strVal val="#ppt_x"/>
                                          </p:val>
                                        </p:tav>
                                      </p:tavLst>
                                    </p:anim>
                                    <p:anim calcmode="lin" valueType="num">
                                      <p:cBhvr additive="base">
                                        <p:cTn id="74" dur="500" fill="hold"/>
                                        <p:tgtEl>
                                          <p:spTgt spid="1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25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1+#ppt_w/2"/>
                                          </p:val>
                                        </p:tav>
                                        <p:tav tm="100000">
                                          <p:val>
                                            <p:strVal val="#ppt_x"/>
                                          </p:val>
                                        </p:tav>
                                      </p:tavLst>
                                    </p:anim>
                                    <p:anim calcmode="lin" valueType="num">
                                      <p:cBhvr additive="base">
                                        <p:cTn id="78" dur="500" fill="hold"/>
                                        <p:tgtEl>
                                          <p:spTgt spid="18"/>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25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75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0-#ppt_w/2"/>
                                          </p:val>
                                        </p:tav>
                                        <p:tav tm="100000">
                                          <p:val>
                                            <p:strVal val="#ppt_x"/>
                                          </p:val>
                                        </p:tav>
                                      </p:tavLst>
                                    </p:anim>
                                    <p:anim calcmode="lin" valueType="num">
                                      <p:cBhvr additive="base">
                                        <p:cTn id="86" dur="500" fill="hold"/>
                                        <p:tgtEl>
                                          <p:spTgt spid="20"/>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75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0-#ppt_w/2"/>
                                          </p:val>
                                        </p:tav>
                                        <p:tav tm="100000">
                                          <p:val>
                                            <p:strVal val="#ppt_x"/>
                                          </p:val>
                                        </p:tav>
                                      </p:tavLst>
                                    </p:anim>
                                    <p:anim calcmode="lin" valueType="num">
                                      <p:cBhvr additive="base">
                                        <p:cTn id="90" dur="500" fill="hold"/>
                                        <p:tgtEl>
                                          <p:spTgt spid="21"/>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75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0-#ppt_w/2"/>
                                          </p:val>
                                        </p:tav>
                                        <p:tav tm="100000">
                                          <p:val>
                                            <p:strVal val="#ppt_x"/>
                                          </p:val>
                                        </p:tav>
                                      </p:tavLst>
                                    </p:anim>
                                    <p:anim calcmode="lin" valueType="num">
                                      <p:cBhvr additive="base">
                                        <p:cTn id="94" dur="500" fill="hold"/>
                                        <p:tgtEl>
                                          <p:spTgt spid="22"/>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125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0-#ppt_w/2"/>
                                          </p:val>
                                        </p:tav>
                                        <p:tav tm="100000">
                                          <p:val>
                                            <p:strVal val="#ppt_x"/>
                                          </p:val>
                                        </p:tav>
                                      </p:tavLst>
                                    </p:anim>
                                    <p:anim calcmode="lin" valueType="num">
                                      <p:cBhvr additive="base">
                                        <p:cTn id="98" dur="500" fill="hold"/>
                                        <p:tgtEl>
                                          <p:spTgt spid="24"/>
                                        </p:tgtEl>
                                        <p:attrNameLst>
                                          <p:attrName>ppt_y</p:attrName>
                                        </p:attrNameLst>
                                      </p:cBhvr>
                                      <p:tavLst>
                                        <p:tav tm="0">
                                          <p:val>
                                            <p:strVal val="#ppt_y"/>
                                          </p:val>
                                        </p:tav>
                                        <p:tav tm="100000">
                                          <p:val>
                                            <p:strVal val="#ppt_y"/>
                                          </p:val>
                                        </p:tav>
                                      </p:tavLst>
                                    </p:anim>
                                  </p:childTnLst>
                                </p:cTn>
                              </p:par>
                              <p:par>
                                <p:cTn id="99" presetID="2" presetClass="entr" presetSubtype="8" fill="hold" nodeType="withEffect">
                                  <p:stCondLst>
                                    <p:cond delay="125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fill="hold"/>
                                        <p:tgtEl>
                                          <p:spTgt spid="26"/>
                                        </p:tgtEl>
                                        <p:attrNameLst>
                                          <p:attrName>ppt_x</p:attrName>
                                        </p:attrNameLst>
                                      </p:cBhvr>
                                      <p:tavLst>
                                        <p:tav tm="0">
                                          <p:val>
                                            <p:strVal val="0-#ppt_w/2"/>
                                          </p:val>
                                        </p:tav>
                                        <p:tav tm="100000">
                                          <p:val>
                                            <p:strVal val="#ppt_x"/>
                                          </p:val>
                                        </p:tav>
                                      </p:tavLst>
                                    </p:anim>
                                    <p:anim calcmode="lin" valueType="num">
                                      <p:cBhvr additive="base">
                                        <p:cTn id="102" dur="500" fill="hold"/>
                                        <p:tgtEl>
                                          <p:spTgt spid="26"/>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1250"/>
                                  </p:stCondLst>
                                  <p:childTnLst>
                                    <p:set>
                                      <p:cBhvr>
                                        <p:cTn id="104" dur="1" fill="hold">
                                          <p:stCondLst>
                                            <p:cond delay="0"/>
                                          </p:stCondLst>
                                        </p:cTn>
                                        <p:tgtEl>
                                          <p:spTgt spid="27"/>
                                        </p:tgtEl>
                                        <p:attrNameLst>
                                          <p:attrName>style.visibility</p:attrName>
                                        </p:attrNameLst>
                                      </p:cBhvr>
                                      <p:to>
                                        <p:strVal val="visible"/>
                                      </p:to>
                                    </p:set>
                                    <p:anim calcmode="lin" valueType="num">
                                      <p:cBhvr additive="base">
                                        <p:cTn id="105" dur="500" fill="hold"/>
                                        <p:tgtEl>
                                          <p:spTgt spid="27"/>
                                        </p:tgtEl>
                                        <p:attrNameLst>
                                          <p:attrName>ppt_x</p:attrName>
                                        </p:attrNameLst>
                                      </p:cBhvr>
                                      <p:tavLst>
                                        <p:tav tm="0">
                                          <p:val>
                                            <p:strVal val="0-#ppt_w/2"/>
                                          </p:val>
                                        </p:tav>
                                        <p:tav tm="100000">
                                          <p:val>
                                            <p:strVal val="#ppt_x"/>
                                          </p:val>
                                        </p:tav>
                                      </p:tavLst>
                                    </p:anim>
                                    <p:anim calcmode="lin" valueType="num">
                                      <p:cBhvr additive="base">
                                        <p:cTn id="106" dur="500" fill="hold"/>
                                        <p:tgtEl>
                                          <p:spTgt spid="27"/>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125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0-#ppt_w/2"/>
                                          </p:val>
                                        </p:tav>
                                        <p:tav tm="100000">
                                          <p:val>
                                            <p:strVal val="#ppt_x"/>
                                          </p:val>
                                        </p:tav>
                                      </p:tavLst>
                                    </p:anim>
                                    <p:anim calcmode="lin" valueType="num">
                                      <p:cBhvr additive="base">
                                        <p:cTn id="110" dur="500" fill="hold"/>
                                        <p:tgtEl>
                                          <p:spTgt spid="28"/>
                                        </p:tgtEl>
                                        <p:attrNameLst>
                                          <p:attrName>ppt_y</p:attrName>
                                        </p:attrNameLst>
                                      </p:cBhvr>
                                      <p:tavLst>
                                        <p:tav tm="0">
                                          <p:val>
                                            <p:strVal val="#ppt_y"/>
                                          </p:val>
                                        </p:tav>
                                        <p:tav tm="100000">
                                          <p:val>
                                            <p:strVal val="#ppt_y"/>
                                          </p:val>
                                        </p:tav>
                                      </p:tavLst>
                                    </p:anim>
                                  </p:childTnLst>
                                </p:cTn>
                              </p:par>
                            </p:childTnLst>
                          </p:cTn>
                        </p:par>
                        <p:par>
                          <p:cTn id="111" fill="hold" nodeType="afterGroup">
                            <p:stCondLst>
                              <p:cond delay="4250"/>
                            </p:stCondLst>
                            <p:childTnLst>
                              <p:par>
                                <p:cTn id="112" presetID="1"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childTnLst>
                                </p:cTn>
                              </p:par>
                              <p:par>
                                <p:cTn id="114" presetID="35" presetClass="path" presetSubtype="0" accel="50000" decel="50000" fill="hold" grpId="1" nodeType="withEffect">
                                  <p:stCondLst>
                                    <p:cond delay="0"/>
                                  </p:stCondLst>
                                  <p:childTnLst>
                                    <p:animMotion origin="layout" path="M -3.56836E-06 -3.7037E-07 L 0.36686 0.15278" pathEditMode="relative" rAng="0" ptsTypes="AA">
                                      <p:cBhvr>
                                        <p:cTn id="115" dur="500" spd="-99900" fill="hold"/>
                                        <p:tgtEl>
                                          <p:spTgt spid="29"/>
                                        </p:tgtEl>
                                        <p:attrNameLst>
                                          <p:attrName>ppt_x</p:attrName>
                                          <p:attrName>ppt_y</p:attrName>
                                        </p:attrNameLst>
                                      </p:cBhvr>
                                      <p:rCtr x="18343" y="7639"/>
                                    </p:animMotion>
                                  </p:childTnLst>
                                </p:cTn>
                              </p:par>
                              <p:par>
                                <p:cTn id="116" presetID="1" presetClass="entr" presetSubtype="0"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childTnLst>
                                </p:cTn>
                              </p:par>
                              <p:par>
                                <p:cTn id="118" presetID="35" presetClass="path" presetSubtype="0" accel="50000" decel="50000" fill="hold" grpId="1" nodeType="withEffect">
                                  <p:stCondLst>
                                    <p:cond delay="0"/>
                                  </p:stCondLst>
                                  <p:childTnLst>
                                    <p:animMotion origin="layout" path="M 7.85742E-07 -3.33333E-06 L -0.39495 -0.11018" pathEditMode="relative" rAng="0" ptsTypes="AA">
                                      <p:cBhvr>
                                        <p:cTn id="119" dur="500" spd="-99900" fill="hold"/>
                                        <p:tgtEl>
                                          <p:spTgt spid="30"/>
                                        </p:tgtEl>
                                        <p:attrNameLst>
                                          <p:attrName>ppt_x</p:attrName>
                                          <p:attrName>ppt_y</p:attrName>
                                        </p:attrNameLst>
                                      </p:cBhvr>
                                      <p:rCtr x="-19748" y="-5509"/>
                                    </p:animMotion>
                                  </p:childTnLst>
                                </p:cTn>
                              </p:par>
                            </p:childTnLst>
                          </p:cTn>
                        </p:par>
                        <p:par>
                          <p:cTn id="120" fill="hold" nodeType="afterGroup">
                            <p:stCondLst>
                              <p:cond delay="4750"/>
                            </p:stCondLst>
                            <p:childTnLst>
                              <p:par>
                                <p:cTn id="121" presetID="18" presetClass="entr" presetSubtype="3" fill="hold" grpId="0" nodeType="after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strips(upRight)">
                                      <p:cBhvr>
                                        <p:cTn id="1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5" grpId="0" animBg="1"/>
      <p:bldP spid="6" grpId="0" animBg="1"/>
      <p:bldP spid="7" grpId="0" animBg="1"/>
      <p:bldP spid="8" grpId="0" animBg="1"/>
      <p:bldP spid="9" grpId="0" animBg="1"/>
      <p:bldP spid="10" grpId="0" animBg="1"/>
      <p:bldP spid="11" grpId="0" animBg="1"/>
      <p:bldP spid="12" grpId="0" animBg="1"/>
      <p:bldP spid="13" grpId="0"/>
      <p:bldP spid="16" grpId="0"/>
      <p:bldP spid="17" grpId="0"/>
      <p:bldP spid="18" grpId="0"/>
      <p:bldP spid="19" grpId="0"/>
      <p:bldP spid="21" grpId="0"/>
      <p:bldP spid="22" grpId="0"/>
      <p:bldP spid="27" grpId="0"/>
      <p:bldP spid="28" grpId="0"/>
      <p:bldP spid="29" grpId="0" animBg="1"/>
      <p:bldP spid="29" grpId="1" animBg="1"/>
      <p:bldP spid="30" grpId="0" animBg="1"/>
      <p:bldP spid="30" grpId="1" animBg="1"/>
      <p:bldP spid="3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可行性阶段分析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 name="肘形连接符 4"/>
          <p:cNvCxnSpPr>
            <a:stCxn id="7" idx="6"/>
            <a:endCxn id="34" idx="2"/>
          </p:cNvCxnSpPr>
          <p:nvPr/>
        </p:nvCxnSpPr>
        <p:spPr>
          <a:xfrm>
            <a:off x="3673758" y="1566345"/>
            <a:ext cx="4018925" cy="822728"/>
          </a:xfrm>
          <a:prstGeom prst="bentConnector3">
            <a:avLst>
              <a:gd name="adj1" fmla="val 50000"/>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6" name="淘宝店chenying0907出品 5"/>
          <p:cNvGrpSpPr/>
          <p:nvPr/>
        </p:nvGrpSpPr>
        <p:grpSpPr>
          <a:xfrm>
            <a:off x="3106906" y="1282845"/>
            <a:ext cx="566852" cy="567000"/>
            <a:chOff x="4534974" y="2492893"/>
            <a:chExt cx="756000" cy="756000"/>
          </a:xfrm>
        </p:grpSpPr>
        <p:sp>
          <p:nvSpPr>
            <p:cNvPr id="7" name="淘宝店chenying0907出品 6"/>
            <p:cNvSpPr/>
            <p:nvPr/>
          </p:nvSpPr>
          <p:spPr>
            <a:xfrm>
              <a:off x="4534974" y="2492893"/>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淘宝店chenying0907出品 7"/>
            <p:cNvGrpSpPr/>
            <p:nvPr/>
          </p:nvGrpSpPr>
          <p:grpSpPr>
            <a:xfrm>
              <a:off x="4687974" y="2629656"/>
              <a:ext cx="450000" cy="434596"/>
              <a:chOff x="5512720" y="2152017"/>
              <a:chExt cx="583915" cy="496874"/>
            </a:xfrm>
          </p:grpSpPr>
          <p:sp>
            <p:nvSpPr>
              <p:cNvPr id="9" name="淘宝店chenying0907出品 159"/>
              <p:cNvSpPr/>
              <p:nvPr/>
            </p:nvSpPr>
            <p:spPr bwMode="auto">
              <a:xfrm>
                <a:off x="5574376" y="2246314"/>
                <a:ext cx="460603" cy="402577"/>
              </a:xfrm>
              <a:custGeom>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sp>
            <p:nvSpPr>
              <p:cNvPr id="10" name="淘宝店chenying0907出品 160"/>
              <p:cNvSpPr/>
              <p:nvPr/>
            </p:nvSpPr>
            <p:spPr bwMode="auto">
              <a:xfrm>
                <a:off x="5512720" y="2152017"/>
                <a:ext cx="583915" cy="224863"/>
              </a:xfrm>
              <a:custGeom>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grpSp>
      </p:grpSp>
      <p:cxnSp>
        <p:nvCxnSpPr>
          <p:cNvPr id="11" name="肘形连接符 10"/>
          <p:cNvCxnSpPr>
            <a:stCxn id="13" idx="6"/>
            <a:endCxn id="36" idx="2"/>
          </p:cNvCxnSpPr>
          <p:nvPr/>
        </p:nvCxnSpPr>
        <p:spPr>
          <a:xfrm>
            <a:off x="3673758" y="3206319"/>
            <a:ext cx="2168381" cy="398798"/>
          </a:xfrm>
          <a:prstGeom prst="bentConnector3">
            <a:avLst>
              <a:gd name="adj1" fmla="val 50000"/>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12" name="淘宝店chenying0907出品 11"/>
          <p:cNvGrpSpPr/>
          <p:nvPr/>
        </p:nvGrpSpPr>
        <p:grpSpPr>
          <a:xfrm>
            <a:off x="3106906" y="2922819"/>
            <a:ext cx="566852" cy="567000"/>
            <a:chOff x="4534974" y="4368345"/>
            <a:chExt cx="756000" cy="756000"/>
          </a:xfrm>
        </p:grpSpPr>
        <p:sp>
          <p:nvSpPr>
            <p:cNvPr id="13" name="淘宝店chenying0907出品 12"/>
            <p:cNvSpPr/>
            <p:nvPr/>
          </p:nvSpPr>
          <p:spPr>
            <a:xfrm>
              <a:off x="4534974" y="4368345"/>
              <a:ext cx="756000" cy="756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淘宝店chenying0907出品 277"/>
            <p:cNvSpPr>
              <a:spLocks noEditPoints="1"/>
            </p:cNvSpPr>
            <p:nvPr/>
          </p:nvSpPr>
          <p:spPr bwMode="auto">
            <a:xfrm>
              <a:off x="4725418" y="4490152"/>
              <a:ext cx="383972" cy="455826"/>
            </a:xfrm>
            <a:custGeom>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1900">
                <a:latin typeface="Arial" panose="020b0604020202020204" pitchFamily="34" charset="0"/>
                <a:cs typeface="Arial" panose="020b0604020202020204" pitchFamily="34" charset="0"/>
              </a:endParaRPr>
            </a:p>
          </p:txBody>
        </p:sp>
      </p:grpSp>
      <p:cxnSp>
        <p:nvCxnSpPr>
          <p:cNvPr id="15" name="肘形连接符 14"/>
          <p:cNvCxnSpPr>
            <a:stCxn id="17" idx="6"/>
            <a:endCxn id="35" idx="2"/>
          </p:cNvCxnSpPr>
          <p:nvPr/>
        </p:nvCxnSpPr>
        <p:spPr>
          <a:xfrm>
            <a:off x="3673758" y="2386332"/>
            <a:ext cx="3093654" cy="738805"/>
          </a:xfrm>
          <a:prstGeom prst="bentConnector3">
            <a:avLst>
              <a:gd name="adj1" fmla="val 50000"/>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16" name="淘宝店chenying0907出品 15"/>
          <p:cNvGrpSpPr/>
          <p:nvPr/>
        </p:nvGrpSpPr>
        <p:grpSpPr>
          <a:xfrm>
            <a:off x="3106906" y="2102832"/>
            <a:ext cx="566852" cy="567000"/>
            <a:chOff x="4534974" y="3430619"/>
            <a:chExt cx="756000" cy="756000"/>
          </a:xfrm>
        </p:grpSpPr>
        <p:sp>
          <p:nvSpPr>
            <p:cNvPr id="17" name="淘宝店chenying0907出品 16"/>
            <p:cNvSpPr/>
            <p:nvPr/>
          </p:nvSpPr>
          <p:spPr>
            <a:xfrm>
              <a:off x="4534974" y="3430619"/>
              <a:ext cx="756000" cy="756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92"/>
            <p:cNvGrpSpPr/>
            <p:nvPr/>
          </p:nvGrpSpPr>
          <p:grpSpPr>
            <a:xfrm>
              <a:off x="4688410" y="3660828"/>
              <a:ext cx="474528" cy="295582"/>
              <a:chOff x="5172076" y="1938338"/>
              <a:chExt cx="471488" cy="293688"/>
            </a:xfrm>
            <a:solidFill>
              <a:schemeClr val="bg1"/>
            </a:solidFill>
          </p:grpSpPr>
          <p:sp>
            <p:nvSpPr>
              <p:cNvPr id="19" name="淘宝店chenying0907出品 8"/>
              <p:cNvSpPr>
                <a:spLocks noEditPoints="1"/>
              </p:cNvSpPr>
              <p:nvPr/>
            </p:nvSpPr>
            <p:spPr bwMode="auto">
              <a:xfrm>
                <a:off x="5172076" y="1938338"/>
                <a:ext cx="471488" cy="293688"/>
              </a:xfrm>
              <a:custGeom>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900"/>
              </a:p>
            </p:txBody>
          </p:sp>
          <p:sp>
            <p:nvSpPr>
              <p:cNvPr id="20" name="淘宝店chenying0907出品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p>
            </p:txBody>
          </p:sp>
          <p:sp>
            <p:nvSpPr>
              <p:cNvPr id="21" name="淘宝店chenying0907出品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p>
            </p:txBody>
          </p:sp>
        </p:grpSp>
      </p:grpSp>
      <p:cxnSp>
        <p:nvCxnSpPr>
          <p:cNvPr id="22" name="淘宝店chenying0907出品 21"/>
          <p:cNvCxnSpPr>
            <a:endCxn id="26" idx="6"/>
          </p:cNvCxnSpPr>
          <p:nvPr/>
        </p:nvCxnSpPr>
        <p:spPr>
          <a:xfrm flipH="1" flipV="1">
            <a:off x="3673758" y="4026306"/>
            <a:ext cx="959815" cy="1"/>
          </a:xfrm>
          <a:prstGeom prst="line">
            <a:avLst/>
          </a:prstGeom>
          <a:ln w="12700">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4" name="淘宝店chenying0907出品 23"/>
          <p:cNvGrpSpPr/>
          <p:nvPr/>
        </p:nvGrpSpPr>
        <p:grpSpPr>
          <a:xfrm>
            <a:off x="3106906" y="3742805"/>
            <a:ext cx="566852" cy="567000"/>
            <a:chOff x="4534974" y="5306072"/>
            <a:chExt cx="756000" cy="756000"/>
          </a:xfrm>
        </p:grpSpPr>
        <p:sp>
          <p:nvSpPr>
            <p:cNvPr id="26" name="淘宝店chenying0907出品 25"/>
            <p:cNvSpPr/>
            <p:nvPr/>
          </p:nvSpPr>
          <p:spPr>
            <a:xfrm>
              <a:off x="4534974" y="5306072"/>
              <a:ext cx="756000" cy="756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Group 9"/>
            <p:cNvGrpSpPr/>
            <p:nvPr/>
          </p:nvGrpSpPr>
          <p:grpSpPr>
            <a:xfrm>
              <a:off x="4659950" y="5504420"/>
              <a:ext cx="516045" cy="382660"/>
              <a:chOff x="4572000" y="3414713"/>
              <a:chExt cx="374651" cy="277813"/>
            </a:xfrm>
            <a:solidFill>
              <a:schemeClr val="bg1"/>
            </a:solidFill>
          </p:grpSpPr>
          <p:sp>
            <p:nvSpPr>
              <p:cNvPr id="28" name="淘宝店chenying0907出品 17"/>
              <p:cNvSpPr/>
              <p:nvPr/>
            </p:nvSpPr>
            <p:spPr bwMode="auto">
              <a:xfrm>
                <a:off x="4713288" y="3481388"/>
                <a:ext cx="233363" cy="211138"/>
              </a:xfrm>
              <a:custGeom>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cs typeface="+mn-cs"/>
                </a:endParaRPr>
              </a:p>
            </p:txBody>
          </p:sp>
          <p:sp>
            <p:nvSpPr>
              <p:cNvPr id="29" name="淘宝店chenying0907出品 18"/>
              <p:cNvSpPr/>
              <p:nvPr/>
            </p:nvSpPr>
            <p:spPr bwMode="auto">
              <a:xfrm>
                <a:off x="4572000" y="3414713"/>
                <a:ext cx="241300" cy="209550"/>
              </a:xfrm>
              <a:custGeom>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cs typeface="+mn-cs"/>
                </a:endParaRPr>
              </a:p>
            </p:txBody>
          </p:sp>
        </p:grpSp>
      </p:grpSp>
      <p:sp>
        <p:nvSpPr>
          <p:cNvPr id="30" name="淘宝店chenying0907出品 29"/>
          <p:cNvSpPr/>
          <p:nvPr/>
        </p:nvSpPr>
        <p:spPr>
          <a:xfrm>
            <a:off x="7357857" y="1503442"/>
            <a:ext cx="885594" cy="2774156"/>
          </a:xfrm>
          <a:custGeom>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1" name="淘宝店chenying0907出品 30"/>
          <p:cNvSpPr/>
          <p:nvPr/>
        </p:nvSpPr>
        <p:spPr>
          <a:xfrm>
            <a:off x="6432586" y="2836205"/>
            <a:ext cx="885594" cy="1441391"/>
          </a:xfrm>
          <a:custGeom>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2" name="淘宝店chenying0907出品 31"/>
          <p:cNvSpPr/>
          <p:nvPr/>
        </p:nvSpPr>
        <p:spPr>
          <a:xfrm>
            <a:off x="5507314" y="3406281"/>
            <a:ext cx="885594" cy="871316"/>
          </a:xfrm>
          <a:custGeom>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3" name="淘宝店chenying0907出品 32"/>
          <p:cNvSpPr/>
          <p:nvPr/>
        </p:nvSpPr>
        <p:spPr>
          <a:xfrm>
            <a:off x="4015452" y="3810286"/>
            <a:ext cx="1452183" cy="467310"/>
          </a:xfrm>
          <a:custGeom>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4" name="淘宝店chenying0907出品 33"/>
          <p:cNvSpPr/>
          <p:nvPr/>
        </p:nvSpPr>
        <p:spPr>
          <a:xfrm>
            <a:off x="7692683" y="2281073"/>
            <a:ext cx="215944"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5" name="淘宝店chenying0907出品 34"/>
          <p:cNvSpPr/>
          <p:nvPr/>
        </p:nvSpPr>
        <p:spPr>
          <a:xfrm>
            <a:off x="6767412" y="3017137"/>
            <a:ext cx="215944"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6" name="淘宝店chenying0907出品 35"/>
          <p:cNvSpPr/>
          <p:nvPr/>
        </p:nvSpPr>
        <p:spPr>
          <a:xfrm>
            <a:off x="5842139" y="3497117"/>
            <a:ext cx="215944"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7" name="淘宝店chenying0907出品 36"/>
          <p:cNvSpPr/>
          <p:nvPr/>
        </p:nvSpPr>
        <p:spPr>
          <a:xfrm>
            <a:off x="4633573" y="3922381"/>
            <a:ext cx="215944" cy="216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38" name="淘宝店chenying0907出品 37"/>
          <p:cNvSpPr/>
          <p:nvPr/>
        </p:nvSpPr>
        <p:spPr>
          <a:xfrm>
            <a:off x="2166295" y="1223838"/>
            <a:ext cx="907691" cy="300076"/>
          </a:xfrm>
          <a:prstGeom prst="rect">
            <a:avLst/>
          </a:prstGeom>
        </p:spPr>
        <p:txBody>
          <a:bodyPr wrap="none" lIns="68555" tIns="34278" rIns="68555" bIns="34278">
            <a:spAutoFit/>
          </a:bodyPr>
          <a:lstStyle/>
          <a:p>
            <a:pPr algn="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淘宝店chenying0907出品 38"/>
          <p:cNvSpPr/>
          <p:nvPr/>
        </p:nvSpPr>
        <p:spPr>
          <a:xfrm>
            <a:off x="1152217" y="1508820"/>
            <a:ext cx="1921769" cy="377008"/>
          </a:xfrm>
          <a:prstGeom prst="rect">
            <a:avLst/>
          </a:prstGeom>
        </p:spPr>
        <p:txBody>
          <a:bodyPr wrap="square" lIns="68562" tIns="34281" rIns="68562" bIns="34281">
            <a:spAutoFit/>
          </a:bodyPr>
          <a:lstStyle/>
          <a:p>
            <a:pPr algn="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淘宝店chenying0907出品 39"/>
          <p:cNvSpPr/>
          <p:nvPr/>
        </p:nvSpPr>
        <p:spPr>
          <a:xfrm>
            <a:off x="2166295" y="2050203"/>
            <a:ext cx="907691" cy="300076"/>
          </a:xfrm>
          <a:prstGeom prst="rect">
            <a:avLst/>
          </a:prstGeom>
        </p:spPr>
        <p:txBody>
          <a:bodyPr wrap="none" lIns="68555" tIns="34278" rIns="68555" bIns="34278">
            <a:spAutoFit/>
          </a:bodyPr>
          <a:lstStyle/>
          <a:p>
            <a:pPr algn="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淘宝店chenying0907出品 40"/>
          <p:cNvSpPr/>
          <p:nvPr/>
        </p:nvSpPr>
        <p:spPr>
          <a:xfrm>
            <a:off x="1152217" y="2335186"/>
            <a:ext cx="1921769" cy="377008"/>
          </a:xfrm>
          <a:prstGeom prst="rect">
            <a:avLst/>
          </a:prstGeom>
        </p:spPr>
        <p:txBody>
          <a:bodyPr wrap="square" lIns="68562" tIns="34281" rIns="68562" bIns="34281">
            <a:spAutoFit/>
          </a:bodyPr>
          <a:lstStyle/>
          <a:p>
            <a:pPr algn="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淘宝店chenying0907出品 41"/>
          <p:cNvSpPr/>
          <p:nvPr/>
        </p:nvSpPr>
        <p:spPr>
          <a:xfrm>
            <a:off x="2166295" y="2876569"/>
            <a:ext cx="907691" cy="300076"/>
          </a:xfrm>
          <a:prstGeom prst="rect">
            <a:avLst/>
          </a:prstGeom>
        </p:spPr>
        <p:txBody>
          <a:bodyPr wrap="none" lIns="68555" tIns="34278" rIns="68555" bIns="34278">
            <a:spAutoFit/>
          </a:bodyPr>
          <a:lstStyle/>
          <a:p>
            <a:pPr algn="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淘宝店chenying0907出品 42"/>
          <p:cNvSpPr/>
          <p:nvPr/>
        </p:nvSpPr>
        <p:spPr>
          <a:xfrm>
            <a:off x="1152217" y="3161552"/>
            <a:ext cx="1921769" cy="377008"/>
          </a:xfrm>
          <a:prstGeom prst="rect">
            <a:avLst/>
          </a:prstGeom>
        </p:spPr>
        <p:txBody>
          <a:bodyPr wrap="square" lIns="68562" tIns="34281" rIns="68562" bIns="34281">
            <a:spAutoFit/>
          </a:bodyPr>
          <a:lstStyle/>
          <a:p>
            <a:pPr algn="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淘宝店chenying0907出品 43"/>
          <p:cNvSpPr/>
          <p:nvPr/>
        </p:nvSpPr>
        <p:spPr>
          <a:xfrm>
            <a:off x="2166295" y="3702935"/>
            <a:ext cx="907691" cy="300076"/>
          </a:xfrm>
          <a:prstGeom prst="rect">
            <a:avLst/>
          </a:prstGeom>
        </p:spPr>
        <p:txBody>
          <a:bodyPr wrap="none" lIns="68555" tIns="34278" rIns="68555" bIns="34278">
            <a:spAutoFit/>
          </a:bodyPr>
          <a:lstStyle/>
          <a:p>
            <a:pPr algn="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淘宝店chenying0907出品 44"/>
          <p:cNvSpPr/>
          <p:nvPr/>
        </p:nvSpPr>
        <p:spPr>
          <a:xfrm>
            <a:off x="1152217" y="3987917"/>
            <a:ext cx="1921769" cy="377008"/>
          </a:xfrm>
          <a:prstGeom prst="rect">
            <a:avLst/>
          </a:prstGeom>
        </p:spPr>
        <p:txBody>
          <a:bodyPr wrap="square" lIns="68562" tIns="34281" rIns="68562" bIns="34281">
            <a:spAutoFit/>
          </a:bodyPr>
          <a:lstStyle/>
          <a:p>
            <a:pPr algn="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200"/>
                                        <p:tgtEl>
                                          <p:spTgt spid="3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400"/>
                                        <p:tgtEl>
                                          <p:spTgt spid="3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600"/>
                                        <p:tgtEl>
                                          <p:spTgt spid="3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9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250"/>
                                        <p:tgtEl>
                                          <p:spTgt spid="37"/>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50"/>
                                        <p:tgtEl>
                                          <p:spTgt spid="36"/>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50"/>
                                        <p:tgtEl>
                                          <p:spTgt spid="35"/>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250"/>
                                        <p:tgtEl>
                                          <p:spTgt spid="34"/>
                                        </p:tgtEl>
                                      </p:cBhvr>
                                    </p:animEffect>
                                  </p:childTnLst>
                                </p:cTn>
                              </p:par>
                            </p:childTnLst>
                          </p:cTn>
                        </p:par>
                        <p:par>
                          <p:cTn id="46" fill="hold" nodeType="afterGroup">
                            <p:stCondLst>
                              <p:cond delay="3000"/>
                            </p:stCondLst>
                            <p:childTnLst>
                              <p:par>
                                <p:cTn id="47" presetID="26" presetClass="emph" presetSubtype="0" fill="hold" grpId="1" nodeType="afterEffect">
                                  <p:stCondLst>
                                    <p:cond delay="0"/>
                                  </p:stCondLst>
                                  <p:childTnLst>
                                    <p:animEffect transition="out" filter="fade">
                                      <p:cBhvr>
                                        <p:cTn id="48" dur="500" tmFilter="0, 0; .2, .5; .8, .5; 1, 0"/>
                                        <p:tgtEl>
                                          <p:spTgt spid="37"/>
                                        </p:tgtEl>
                                      </p:cBhvr>
                                    </p:animEffect>
                                    <p:animScale>
                                      <p:cBhvr>
                                        <p:cTn id="49" dur="250" autoRev="1" fill="hold"/>
                                        <p:tgtEl>
                                          <p:spTgt spid="37"/>
                                        </p:tgtEl>
                                      </p:cBhvr>
                                      <p:by x="105000" y="105000"/>
                                    </p:animScale>
                                  </p:childTnLst>
                                </p:cTn>
                              </p:par>
                            </p:childTnLst>
                          </p:cTn>
                        </p:par>
                        <p:par>
                          <p:cTn id="50" fill="hold" nodeType="afterGroup">
                            <p:stCondLst>
                              <p:cond delay="3500"/>
                            </p:stCondLst>
                            <p:childTnLst>
                              <p:par>
                                <p:cTn id="51" presetID="22" presetClass="entr" presetSubtype="2"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250"/>
                                        <p:tgtEl>
                                          <p:spTgt spid="22"/>
                                        </p:tgtEl>
                                      </p:cBhvr>
                                    </p:animEffect>
                                  </p:childTnLst>
                                </p:cTn>
                              </p:par>
                            </p:childTnLst>
                          </p:cTn>
                        </p:par>
                        <p:par>
                          <p:cTn id="54" fill="hold" nodeType="afterGroup">
                            <p:stCondLst>
                              <p:cond delay="375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nodeType="afterGroup">
                            <p:stCondLst>
                              <p:cond delay="4250"/>
                            </p:stCondLst>
                            <p:childTnLst>
                              <p:par>
                                <p:cTn id="59" presetID="14" presetClass="entr" presetSubtype="1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randombar(horizontal)">
                                      <p:cBhvr>
                                        <p:cTn id="61" dur="500"/>
                                        <p:tgtEl>
                                          <p:spTgt spid="4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randombar(horizontal)">
                                      <p:cBhvr>
                                        <p:cTn id="64" dur="500"/>
                                        <p:tgtEl>
                                          <p:spTgt spid="45"/>
                                        </p:tgtEl>
                                      </p:cBhvr>
                                    </p:animEffect>
                                  </p:childTnLst>
                                </p:cTn>
                              </p:par>
                            </p:childTnLst>
                          </p:cTn>
                        </p:par>
                        <p:par>
                          <p:cTn id="65" fill="hold" nodeType="afterGroup">
                            <p:stCondLst>
                              <p:cond delay="4750"/>
                            </p:stCondLst>
                            <p:childTnLst>
                              <p:par>
                                <p:cTn id="66" presetID="26" presetClass="emph" presetSubtype="0" fill="hold" grpId="1" nodeType="afterEffect">
                                  <p:stCondLst>
                                    <p:cond delay="0"/>
                                  </p:stCondLst>
                                  <p:childTnLst>
                                    <p:animEffect transition="out" filter="fade">
                                      <p:cBhvr>
                                        <p:cTn id="67" dur="500" tmFilter="0, 0; .2, .5; .8, .5; 1, 0"/>
                                        <p:tgtEl>
                                          <p:spTgt spid="36"/>
                                        </p:tgtEl>
                                      </p:cBhvr>
                                    </p:animEffect>
                                    <p:animScale>
                                      <p:cBhvr>
                                        <p:cTn id="68" dur="250" autoRev="1" fill="hold"/>
                                        <p:tgtEl>
                                          <p:spTgt spid="36"/>
                                        </p:tgtEl>
                                      </p:cBhvr>
                                      <p:by x="105000" y="105000"/>
                                    </p:animScale>
                                  </p:childTnLst>
                                </p:cTn>
                              </p:par>
                            </p:childTnLst>
                          </p:cTn>
                        </p:par>
                        <p:par>
                          <p:cTn id="69" fill="hold" nodeType="afterGroup">
                            <p:stCondLst>
                              <p:cond delay="5250"/>
                            </p:stCondLst>
                            <p:childTnLst>
                              <p:par>
                                <p:cTn id="70" presetID="22" presetClass="entr" presetSubtype="2"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right)">
                                      <p:cBhvr>
                                        <p:cTn id="72" dur="500"/>
                                        <p:tgtEl>
                                          <p:spTgt spid="11"/>
                                        </p:tgtEl>
                                      </p:cBhvr>
                                    </p:animEffect>
                                  </p:childTnLst>
                                </p:cTn>
                              </p:par>
                            </p:childTnLst>
                          </p:cTn>
                        </p:par>
                        <p:par>
                          <p:cTn id="73" fill="hold" nodeType="afterGroup">
                            <p:stCondLst>
                              <p:cond delay="5750"/>
                            </p:stCondLst>
                            <p:childTnLst>
                              <p:par>
                                <p:cTn id="74" presetID="10"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par>
                          <p:cTn id="77" fill="hold" nodeType="afterGroup">
                            <p:stCondLst>
                              <p:cond delay="6250"/>
                            </p:stCondLst>
                            <p:childTnLst>
                              <p:par>
                                <p:cTn id="78" presetID="14" presetClass="entr" presetSubtype="10"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randombar(horizontal)">
                                      <p:cBhvr>
                                        <p:cTn id="80" dur="500"/>
                                        <p:tgtEl>
                                          <p:spTgt spid="43"/>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randombar(horizontal)">
                                      <p:cBhvr>
                                        <p:cTn id="83" dur="500"/>
                                        <p:tgtEl>
                                          <p:spTgt spid="42"/>
                                        </p:tgtEl>
                                      </p:cBhvr>
                                    </p:animEffect>
                                  </p:childTnLst>
                                </p:cTn>
                              </p:par>
                            </p:childTnLst>
                          </p:cTn>
                        </p:par>
                        <p:par>
                          <p:cTn id="84" fill="hold" nodeType="afterGroup">
                            <p:stCondLst>
                              <p:cond delay="6750"/>
                            </p:stCondLst>
                            <p:childTnLst>
                              <p:par>
                                <p:cTn id="85" presetID="26" presetClass="emph" presetSubtype="0" fill="hold" grpId="1" nodeType="afterEffect">
                                  <p:stCondLst>
                                    <p:cond delay="0"/>
                                  </p:stCondLst>
                                  <p:childTnLst>
                                    <p:animEffect transition="out" filter="fade">
                                      <p:cBhvr>
                                        <p:cTn id="86" dur="500" tmFilter="0, 0; .2, .5; .8, .5; 1, 0"/>
                                        <p:tgtEl>
                                          <p:spTgt spid="35"/>
                                        </p:tgtEl>
                                      </p:cBhvr>
                                    </p:animEffect>
                                    <p:animScale>
                                      <p:cBhvr>
                                        <p:cTn id="87" dur="250" autoRev="1" fill="hold"/>
                                        <p:tgtEl>
                                          <p:spTgt spid="35"/>
                                        </p:tgtEl>
                                      </p:cBhvr>
                                      <p:by x="105000" y="105000"/>
                                    </p:animScale>
                                  </p:childTnLst>
                                </p:cTn>
                              </p:par>
                            </p:childTnLst>
                          </p:cTn>
                        </p:par>
                        <p:par>
                          <p:cTn id="88" fill="hold" nodeType="afterGroup">
                            <p:stCondLst>
                              <p:cond delay="7250"/>
                            </p:stCondLst>
                            <p:childTnLst>
                              <p:par>
                                <p:cTn id="89" presetID="22" presetClass="entr" presetSubtype="2"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right)">
                                      <p:cBhvr>
                                        <p:cTn id="91" dur="600"/>
                                        <p:tgtEl>
                                          <p:spTgt spid="15"/>
                                        </p:tgtEl>
                                      </p:cBhvr>
                                    </p:animEffect>
                                  </p:childTnLst>
                                </p:cTn>
                              </p:par>
                            </p:childTnLst>
                          </p:cTn>
                        </p:par>
                        <p:par>
                          <p:cTn id="92" fill="hold" nodeType="afterGroup">
                            <p:stCondLst>
                              <p:cond delay="7850"/>
                            </p:stCondLst>
                            <p:childTnLst>
                              <p:par>
                                <p:cTn id="93" presetID="10" presetClass="entr" presetSubtype="0"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childTnLst>
                                </p:cTn>
                              </p:par>
                            </p:childTnLst>
                          </p:cTn>
                        </p:par>
                        <p:par>
                          <p:cTn id="96" fill="hold" nodeType="afterGroup">
                            <p:stCondLst>
                              <p:cond delay="8350"/>
                            </p:stCondLst>
                            <p:childTnLst>
                              <p:par>
                                <p:cTn id="97" presetID="14" presetClass="entr" presetSubtype="10"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randombar(horizontal)">
                                      <p:cBhvr>
                                        <p:cTn id="99" dur="500"/>
                                        <p:tgtEl>
                                          <p:spTgt spid="4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randombar(horizontal)">
                                      <p:cBhvr>
                                        <p:cTn id="102" dur="500"/>
                                        <p:tgtEl>
                                          <p:spTgt spid="41"/>
                                        </p:tgtEl>
                                      </p:cBhvr>
                                    </p:animEffect>
                                  </p:childTnLst>
                                </p:cTn>
                              </p:par>
                            </p:childTnLst>
                          </p:cTn>
                        </p:par>
                        <p:par>
                          <p:cTn id="103" fill="hold" nodeType="afterGroup">
                            <p:stCondLst>
                              <p:cond delay="8850"/>
                            </p:stCondLst>
                            <p:childTnLst>
                              <p:par>
                                <p:cTn id="104" presetID="26" presetClass="emph" presetSubtype="0" fill="hold" grpId="1" nodeType="afterEffect">
                                  <p:stCondLst>
                                    <p:cond delay="0"/>
                                  </p:stCondLst>
                                  <p:childTnLst>
                                    <p:animEffect transition="out" filter="fade">
                                      <p:cBhvr>
                                        <p:cTn id="105" dur="500" tmFilter="0, 0; .2, .5; .8, .5; 1, 0"/>
                                        <p:tgtEl>
                                          <p:spTgt spid="34"/>
                                        </p:tgtEl>
                                      </p:cBhvr>
                                    </p:animEffect>
                                    <p:animScale>
                                      <p:cBhvr>
                                        <p:cTn id="106" dur="250" autoRev="1" fill="hold"/>
                                        <p:tgtEl>
                                          <p:spTgt spid="34"/>
                                        </p:tgtEl>
                                      </p:cBhvr>
                                      <p:by x="105000" y="105000"/>
                                    </p:animScale>
                                  </p:childTnLst>
                                </p:cTn>
                              </p:par>
                            </p:childTnLst>
                          </p:cTn>
                        </p:par>
                        <p:par>
                          <p:cTn id="107" fill="hold" nodeType="afterGroup">
                            <p:stCondLst>
                              <p:cond delay="9350"/>
                            </p:stCondLst>
                            <p:childTnLst>
                              <p:par>
                                <p:cTn id="108" presetID="22" presetClass="entr" presetSubtype="2" fill="hold" nodeType="after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wipe(right)">
                                      <p:cBhvr>
                                        <p:cTn id="110" dur="750"/>
                                        <p:tgtEl>
                                          <p:spTgt spid="5"/>
                                        </p:tgtEl>
                                      </p:cBhvr>
                                    </p:animEffect>
                                  </p:childTnLst>
                                </p:cTn>
                              </p:par>
                            </p:childTnLst>
                          </p:cTn>
                        </p:par>
                        <p:par>
                          <p:cTn id="111" fill="hold" nodeType="afterGroup">
                            <p:stCondLst>
                              <p:cond delay="10100"/>
                            </p:stCondLst>
                            <p:childTnLst>
                              <p:par>
                                <p:cTn id="112" presetID="10" presetClass="entr" presetSubtype="0" fill="hold" nodeType="after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fade">
                                      <p:cBhvr>
                                        <p:cTn id="114" dur="500"/>
                                        <p:tgtEl>
                                          <p:spTgt spid="6"/>
                                        </p:tgtEl>
                                      </p:cBhvr>
                                    </p:animEffect>
                                  </p:childTnLst>
                                </p:cTn>
                              </p:par>
                            </p:childTnLst>
                          </p:cTn>
                        </p:par>
                        <p:par>
                          <p:cTn id="115" fill="hold" nodeType="afterGroup">
                            <p:stCondLst>
                              <p:cond delay="10600"/>
                            </p:stCondLst>
                            <p:childTnLst>
                              <p:par>
                                <p:cTn id="116" presetID="14" presetClass="entr" presetSubtype="10" fill="hold" grpId="0" nodeType="after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randombar(horizontal)">
                                      <p:cBhvr>
                                        <p:cTn id="118" dur="500"/>
                                        <p:tgtEl>
                                          <p:spTgt spid="38"/>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randombar(horizontal)">
                                      <p:cBhvr>
                                        <p:cTn id="1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30" grpId="0" animBg="1"/>
      <p:bldP spid="31" grpId="0" animBg="1"/>
      <p:bldP spid="32" grpId="0" animBg="1"/>
      <p:bldP spid="33" grpId="0" animBg="1"/>
      <p:bldP spid="34" grpId="0" animBg="1"/>
      <p:bldP spid="34" grpId="1" animBg="1"/>
      <p:bldP spid="35" grpId="0" animBg="1"/>
      <p:bldP spid="35" grpId="1" animBg="1"/>
      <p:bldP spid="36" grpId="0" animBg="1"/>
      <p:bldP spid="36" grpId="1" animBg="1"/>
      <p:bldP spid="37" grpId="0" animBg="1"/>
      <p:bldP spid="37" grpId="1" animBg="1"/>
      <p:bldP spid="38" grpId="0"/>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99" name="淘宝店chenying0907出品 45"/>
          <p:cNvSpPr>
            <a:spLocks noChangeArrowheads="1"/>
          </p:cNvSpPr>
          <p:nvPr/>
        </p:nvSpPr>
        <p:spPr bwMode="auto">
          <a:xfrm rot="5400000">
            <a:off x="465148" y="3392748"/>
            <a:ext cx="306628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en-US" altLang="zh-CN" sz="3300">
                <a:solidFill>
                  <a:schemeClr val="bg1">
                    <a:lumMod val="85000"/>
                  </a:schemeClr>
                </a:solidFill>
                <a:latin typeface="微软雅黑" panose="020b0503020204020204" pitchFamily="34" charset="-122"/>
                <a:ea typeface="微软雅黑" panose="020b0503020204020204" pitchFamily="34" charset="-122"/>
                <a:sym typeface="Impact" panose="020b0806030902050204" pitchFamily="34" charset="0"/>
              </a:rPr>
              <a:t>CONTENTS</a:t>
            </a:r>
            <a:endParaRPr lang="zh-CN" altLang="en-US" sz="3300">
              <a:solidFill>
                <a:schemeClr val="bg1">
                  <a:lumMod val="8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grpSp>
        <p:nvGrpSpPr>
          <p:cNvPr id="4101" name="Group 5"/>
          <p:cNvGrpSpPr/>
          <p:nvPr/>
        </p:nvGrpSpPr>
        <p:grpSpPr>
          <a:xfrm>
            <a:off x="3372159" y="894137"/>
            <a:ext cx="3679983" cy="646500"/>
            <a:chExt cx="7728" cy="1358"/>
          </a:xfrm>
        </p:grpSpPr>
        <p:grpSp>
          <p:nvGrpSpPr>
            <p:cNvPr id="4120" name="Group 6"/>
            <p:cNvGrpSpPr>
              <a:grpSpLocks noChangeAspect="1"/>
            </p:cNvGrpSpPr>
            <p:nvPr/>
          </p:nvGrpSpPr>
          <p:grpSpPr>
            <a:xfrm>
              <a:off x="0" y="192"/>
              <a:ext cx="7727" cy="1116"/>
              <a:chExt cx="7727" cy="1116"/>
            </a:xfrm>
          </p:grpSpPr>
          <p:pic>
            <p:nvPicPr>
              <p:cNvPr id="4123"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83" y="0"/>
                <a:ext cx="6245" cy="976"/>
              </a:xfrm>
              <a:prstGeom prst="rect">
                <a:avLst/>
              </a:prstGeom>
              <a:noFill/>
              <a:ln w="0">
                <a:noFill/>
                <a:miter lim="800000"/>
              </a:ln>
              <a:effectLst/>
              <a:scene3d>
                <a:camera prst="orthographicFront"/>
                <a:lightRig rig="threePt" dir="t"/>
              </a:scene3d>
              <a:sp3d>
                <a:extrusionClr>
                  <a:schemeClr val="bg1"/>
                </a:extrusionClr>
                <a:contourClr>
                  <a:schemeClr val="bg1"/>
                </a:contourClr>
              </a:sp3d>
            </p:spPr>
          </p:pic>
        </p:grpSp>
        <p:sp>
          <p:nvSpPr>
            <p:cNvPr id="4121" name="Text Box 9"/>
            <p:cNvSpPr>
              <a:spLocks noChangeArrowheads="1"/>
            </p:cNvSpPr>
            <p:nvPr/>
          </p:nvSpPr>
          <p:spPr bwMode="auto">
            <a:xfrm>
              <a:off x="304" y="0"/>
              <a:ext cx="800" cy="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a:solidFill>
                    <a:srgbClr val="000000"/>
                  </a:solidFill>
                  <a:latin typeface="Calibri" panose="020f0502020204030204" pitchFamily="34" charset="0"/>
                  <a:sym typeface="Calibri" panose="020f0502020204030204" pitchFamily="34" charset="0"/>
                </a:rPr>
                <a:t>1</a:t>
              </a:r>
              <a:endParaRPr lang="zh-CN" altLang="en-US"/>
            </a:p>
          </p:txBody>
        </p:sp>
        <p:sp>
          <p:nvSpPr>
            <p:cNvPr id="4122" name="Text Box 10"/>
            <p:cNvSpPr>
              <a:spLocks noChangeArrowheads="1"/>
            </p:cNvSpPr>
            <p:nvPr/>
          </p:nvSpPr>
          <p:spPr bwMode="auto">
            <a:xfrm>
              <a:off x="1574" y="313"/>
              <a:ext cx="6154" cy="776"/>
            </a:xfrm>
            <a:prstGeom prst="rect">
              <a:avLst/>
            </a:prstGeom>
            <a:noFill/>
            <a:ln w="9525">
              <a:noFill/>
              <a:miter lim="800000"/>
            </a:ln>
          </p:spPr>
          <p:txBody>
            <a:bodyPr wrap="square">
              <a:spAutoFit/>
            </a:bodyPr>
            <a:lstStyle/>
            <a:p>
              <a:pPr algn="ctr"/>
              <a:r>
                <a:rPr lang="zh-CN" altLang="en-US" b="1">
                  <a:solidFill>
                    <a:srgbClr val="C00000"/>
                  </a:solidFill>
                  <a:latin typeface="Calibri" panose="020f0502020204030204" pitchFamily="34" charset="0"/>
                  <a:ea typeface="微软雅黑" panose="020b0503020204020204" pitchFamily="34" charset="-122"/>
                  <a:sym typeface="Calibri" panose="020f0502020204030204" pitchFamily="34" charset="0"/>
                </a:rPr>
                <a:t>公司与团队</a:t>
              </a:r>
              <a:endParaRPr lang="zh-CN" altLang="en-US" b="1">
                <a:solidFill>
                  <a:srgbClr val="C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4102" name="Group 11"/>
          <p:cNvGrpSpPr/>
          <p:nvPr/>
        </p:nvGrpSpPr>
        <p:grpSpPr>
          <a:xfrm>
            <a:off x="3372159" y="1579938"/>
            <a:ext cx="3679983" cy="646500"/>
            <a:chExt cx="7728" cy="1358"/>
          </a:xfrm>
        </p:grpSpPr>
        <p:grpSp>
          <p:nvGrpSpPr>
            <p:cNvPr id="4115" name="Group 12"/>
            <p:cNvGrpSpPr>
              <a:grpSpLocks noChangeAspect="1"/>
            </p:cNvGrpSpPr>
            <p:nvPr/>
          </p:nvGrpSpPr>
          <p:grpSpPr>
            <a:xfrm>
              <a:off x="0" y="192"/>
              <a:ext cx="7727" cy="1116"/>
              <a:chExt cx="7727" cy="1116"/>
            </a:xfrm>
          </p:grpSpPr>
          <p:pic>
            <p:nvPicPr>
              <p:cNvPr id="4118"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83" y="0"/>
                <a:ext cx="6245" cy="976"/>
              </a:xfrm>
              <a:prstGeom prst="rect">
                <a:avLst/>
              </a:prstGeom>
              <a:noFill/>
              <a:ln w="0">
                <a:solidFill>
                  <a:srgbClr val="000000"/>
                </a:solidFill>
                <a:miter lim="800000"/>
              </a:ln>
              <a:scene3d>
                <a:camera prst="orthographicFront"/>
                <a:lightRig rig="threePt" dir="t"/>
              </a:scene3d>
              <a:sp3d extrusionH="6350" contourW="12700">
                <a:extrusionClr>
                  <a:schemeClr val="bg1"/>
                </a:extrusionClr>
                <a:contourClr>
                  <a:schemeClr val="bg1"/>
                </a:contourClr>
              </a:sp3d>
              <a:extLst>
                <a:ext uri="{909E8E84-426E-40DD-AFC4-6F175D3DCCD1}">
                  <a14:hiddenFill xmlns:a14="http://schemas.microsoft.com/office/drawing/2010/main">
                    <a:solidFill>
                      <a:srgbClr val="FFFFFF"/>
                    </a:solidFill>
                  </a14:hiddenFill>
                </a:ext>
              </a:extLst>
            </p:spPr>
          </p:pic>
        </p:grpSp>
        <p:sp>
          <p:nvSpPr>
            <p:cNvPr id="4116" name="Text Box 15"/>
            <p:cNvSpPr>
              <a:spLocks noChangeArrowheads="1"/>
            </p:cNvSpPr>
            <p:nvPr/>
          </p:nvSpPr>
          <p:spPr bwMode="auto">
            <a:xfrm>
              <a:off x="304" y="0"/>
              <a:ext cx="800" cy="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a:solidFill>
                    <a:srgbClr val="000000"/>
                  </a:solidFill>
                  <a:latin typeface="Calibri" panose="020f0502020204030204" pitchFamily="34" charset="0"/>
                  <a:sym typeface="Calibri" panose="020f0502020204030204" pitchFamily="34" charset="0"/>
                </a:rPr>
                <a:t>2</a:t>
              </a:r>
              <a:endParaRPr lang="zh-CN" altLang="en-US"/>
            </a:p>
          </p:txBody>
        </p:sp>
        <p:sp>
          <p:nvSpPr>
            <p:cNvPr id="4117" name="Text Box 16"/>
            <p:cNvSpPr>
              <a:spLocks noChangeArrowheads="1"/>
            </p:cNvSpPr>
            <p:nvPr/>
          </p:nvSpPr>
          <p:spPr bwMode="auto">
            <a:xfrm>
              <a:off x="1574" y="307"/>
              <a:ext cx="6154"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a:solidFill>
                    <a:srgbClr val="C00000"/>
                  </a:solidFill>
                  <a:latin typeface="Calibri" panose="020f0502020204030204" pitchFamily="34" charset="0"/>
                  <a:ea typeface="微软雅黑" panose="020b0503020204020204" pitchFamily="34" charset="-122"/>
                  <a:sym typeface="Calibri" panose="020f0502020204030204" pitchFamily="34" charset="0"/>
                </a:rPr>
                <a:t>项目介绍</a:t>
              </a:r>
              <a:endParaRPr lang="zh-CN" altLang="en-US" b="1">
                <a:solidFill>
                  <a:srgbClr val="C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4103" name="Group 17"/>
          <p:cNvGrpSpPr/>
          <p:nvPr/>
        </p:nvGrpSpPr>
        <p:grpSpPr>
          <a:xfrm>
            <a:off x="3372159" y="2246688"/>
            <a:ext cx="3679983" cy="646500"/>
            <a:chExt cx="7728" cy="1358"/>
          </a:xfrm>
        </p:grpSpPr>
        <p:grpSp>
          <p:nvGrpSpPr>
            <p:cNvPr id="4110" name="Group 18"/>
            <p:cNvGrpSpPr>
              <a:grpSpLocks noChangeAspect="1"/>
            </p:cNvGrpSpPr>
            <p:nvPr/>
          </p:nvGrpSpPr>
          <p:grpSpPr>
            <a:xfrm>
              <a:off x="0" y="192"/>
              <a:ext cx="7728" cy="1117"/>
              <a:chExt cx="7728" cy="1117"/>
            </a:xfrm>
          </p:grpSpPr>
          <p:pic>
            <p:nvPicPr>
              <p:cNvPr id="4113" name="Picture 1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2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83" y="26"/>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1" name="Text Box 21"/>
            <p:cNvSpPr>
              <a:spLocks noChangeArrowheads="1"/>
            </p:cNvSpPr>
            <p:nvPr/>
          </p:nvSpPr>
          <p:spPr bwMode="auto">
            <a:xfrm>
              <a:off x="304" y="0"/>
              <a:ext cx="800" cy="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a:solidFill>
                    <a:srgbClr val="000000"/>
                  </a:solidFill>
                  <a:latin typeface="Calibri" panose="020f0502020204030204" pitchFamily="34" charset="0"/>
                  <a:sym typeface="Calibri" panose="020f0502020204030204" pitchFamily="34" charset="0"/>
                </a:rPr>
                <a:t>3</a:t>
              </a:r>
              <a:endParaRPr lang="zh-CN" altLang="en-US"/>
            </a:p>
          </p:txBody>
        </p:sp>
        <p:sp>
          <p:nvSpPr>
            <p:cNvPr id="4112" name="Text Box 22"/>
            <p:cNvSpPr>
              <a:spLocks noChangeArrowheads="1"/>
            </p:cNvSpPr>
            <p:nvPr/>
          </p:nvSpPr>
          <p:spPr bwMode="auto">
            <a:xfrm>
              <a:off x="1574" y="307"/>
              <a:ext cx="6154"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a:solidFill>
                    <a:srgbClr val="C00000"/>
                  </a:solidFill>
                  <a:latin typeface="Calibri" panose="020f0502020204030204" pitchFamily="34" charset="0"/>
                  <a:ea typeface="微软雅黑" panose="020b0503020204020204" pitchFamily="34" charset="-122"/>
                  <a:sym typeface="Calibri" panose="020f0502020204030204" pitchFamily="34" charset="0"/>
                </a:rPr>
                <a:t>产品与运营</a:t>
              </a:r>
              <a:endParaRPr lang="zh-CN" altLang="en-US" b="1">
                <a:solidFill>
                  <a:srgbClr val="C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4104" name="Group 23"/>
          <p:cNvGrpSpPr/>
          <p:nvPr/>
        </p:nvGrpSpPr>
        <p:grpSpPr>
          <a:xfrm>
            <a:off x="3372159" y="2961063"/>
            <a:ext cx="3679983" cy="646500"/>
            <a:chExt cx="7728" cy="1358"/>
          </a:xfrm>
        </p:grpSpPr>
        <p:grpSp>
          <p:nvGrpSpPr>
            <p:cNvPr id="4105" name="Group 24"/>
            <p:cNvGrpSpPr>
              <a:grpSpLocks noChangeAspect="1"/>
            </p:cNvGrpSpPr>
            <p:nvPr/>
          </p:nvGrpSpPr>
          <p:grpSpPr>
            <a:xfrm>
              <a:off x="0" y="192"/>
              <a:ext cx="7727" cy="1116"/>
              <a:chExt cx="7727" cy="1116"/>
            </a:xfrm>
          </p:grpSpPr>
          <p:pic>
            <p:nvPicPr>
              <p:cNvPr id="4108" name="Picture 2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6" name="Text Box 27"/>
            <p:cNvSpPr>
              <a:spLocks noChangeArrowheads="1"/>
            </p:cNvSpPr>
            <p:nvPr/>
          </p:nvSpPr>
          <p:spPr bwMode="auto">
            <a:xfrm>
              <a:off x="304" y="0"/>
              <a:ext cx="800" cy="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a:solidFill>
                    <a:srgbClr val="000000"/>
                  </a:solidFill>
                  <a:latin typeface="Calibri" panose="020f0502020204030204" pitchFamily="34" charset="0"/>
                  <a:sym typeface="Calibri" panose="020f0502020204030204" pitchFamily="34" charset="0"/>
                </a:rPr>
                <a:t>4</a:t>
              </a:r>
              <a:endParaRPr lang="zh-CN" altLang="en-US"/>
            </a:p>
          </p:txBody>
        </p:sp>
        <p:sp>
          <p:nvSpPr>
            <p:cNvPr id="4107" name="Text Box 28"/>
            <p:cNvSpPr>
              <a:spLocks noChangeArrowheads="1"/>
            </p:cNvSpPr>
            <p:nvPr/>
          </p:nvSpPr>
          <p:spPr bwMode="auto">
            <a:xfrm>
              <a:off x="1574" y="291"/>
              <a:ext cx="6154"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a:solidFill>
                    <a:srgbClr val="C00000"/>
                  </a:solidFill>
                  <a:latin typeface="Calibri" panose="020f0502020204030204" pitchFamily="34" charset="0"/>
                  <a:ea typeface="微软雅黑" panose="020b0503020204020204" pitchFamily="34" charset="-122"/>
                  <a:sym typeface="Calibri" panose="020f0502020204030204" pitchFamily="34" charset="0"/>
                </a:rPr>
                <a:t>发展前景</a:t>
              </a:r>
              <a:endParaRPr lang="zh-CN" altLang="en-US" b="1">
                <a:solidFill>
                  <a:srgbClr val="C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4098" name="淘宝店chenying0907出品 41"/>
          <p:cNvSpPr>
            <a:spLocks noChangeArrowheads="1"/>
          </p:cNvSpPr>
          <p:nvPr/>
        </p:nvSpPr>
        <p:spPr bwMode="auto">
          <a:xfrm>
            <a:off x="1259599" y="605246"/>
            <a:ext cx="1093946"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5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5400"/>
          </a:p>
        </p:txBody>
      </p:sp>
      <p:sp>
        <p:nvSpPr>
          <p:cNvPr id="4100" name="淘宝店chenying0907出品 46"/>
          <p:cNvSpPr>
            <a:spLocks noChangeArrowheads="1"/>
          </p:cNvSpPr>
          <p:nvPr/>
        </p:nvSpPr>
        <p:spPr bwMode="auto">
          <a:xfrm>
            <a:off x="2303490" y="754856"/>
            <a:ext cx="34289" cy="3702844"/>
          </a:xfrm>
          <a:prstGeom prst="rect">
            <a:avLst/>
          </a:prstGeom>
          <a:solidFill>
            <a:srgbClr val="C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a:solidFill>
                <a:srgbClr val="7F7F7F"/>
              </a:solidFill>
              <a:latin typeface="宋体" panose="02010600030101010101" pitchFamily="2" charset="-122"/>
              <a:sym typeface="宋体" panose="02010600030101010101" pitchFamily="2" charset="-122"/>
            </a:endParaRPr>
          </a:p>
        </p:txBody>
      </p:sp>
      <p:grpSp>
        <p:nvGrpSpPr>
          <p:cNvPr id="29" name="Group 23"/>
          <p:cNvGrpSpPr/>
          <p:nvPr/>
        </p:nvGrpSpPr>
        <p:grpSpPr>
          <a:xfrm>
            <a:off x="3372159" y="3634163"/>
            <a:ext cx="3679983" cy="646500"/>
            <a:chExt cx="7728" cy="1358"/>
          </a:xfrm>
        </p:grpSpPr>
        <p:grpSp>
          <p:nvGrpSpPr>
            <p:cNvPr id="30" name="Group 24"/>
            <p:cNvGrpSpPr>
              <a:grpSpLocks noChangeAspect="1"/>
            </p:cNvGrpSpPr>
            <p:nvPr/>
          </p:nvGrpSpPr>
          <p:grpSpPr>
            <a:xfrm>
              <a:off x="0" y="192"/>
              <a:ext cx="7727" cy="1116"/>
              <a:chExt cx="7727" cy="1116"/>
            </a:xfrm>
          </p:grpSpPr>
          <p:pic>
            <p:nvPicPr>
              <p:cNvPr id="33" name="Picture 2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37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83" y="0"/>
                <a:ext cx="624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 Box 27"/>
            <p:cNvSpPr>
              <a:spLocks noChangeArrowheads="1"/>
            </p:cNvSpPr>
            <p:nvPr/>
          </p:nvSpPr>
          <p:spPr bwMode="auto">
            <a:xfrm>
              <a:off x="304" y="0"/>
              <a:ext cx="800" cy="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a:solidFill>
                    <a:srgbClr val="000000"/>
                  </a:solidFill>
                  <a:latin typeface="Calibri" panose="020f0502020204030204" pitchFamily="34" charset="0"/>
                  <a:sym typeface="Calibri" panose="020f0502020204030204" pitchFamily="34" charset="0"/>
                </a:rPr>
                <a:t>4</a:t>
              </a:r>
              <a:endParaRPr lang="zh-CN" altLang="en-US"/>
            </a:p>
          </p:txBody>
        </p:sp>
        <p:sp>
          <p:nvSpPr>
            <p:cNvPr id="32" name="Text Box 28"/>
            <p:cNvSpPr>
              <a:spLocks noChangeArrowheads="1"/>
            </p:cNvSpPr>
            <p:nvPr/>
          </p:nvSpPr>
          <p:spPr bwMode="auto">
            <a:xfrm>
              <a:off x="1574" y="291"/>
              <a:ext cx="6154"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a:solidFill>
                    <a:srgbClr val="C00000"/>
                  </a:solidFill>
                  <a:latin typeface="Calibri" panose="020f0502020204030204" pitchFamily="34" charset="0"/>
                  <a:ea typeface="微软雅黑" panose="020b0503020204020204" pitchFamily="34" charset="-122"/>
                  <a:sym typeface="Calibri" panose="020f0502020204030204" pitchFamily="34" charset="0"/>
                </a:rPr>
                <a:t>合作共赢</a:t>
              </a:r>
              <a:endParaRPr lang="zh-CN" altLang="en-US" b="1">
                <a:solidFill>
                  <a:srgbClr val="C00000"/>
                </a:solidFill>
                <a:latin typeface="Calibri" panose="020f0502020204030204" pitchFamily="34" charset="0"/>
                <a:ea typeface="微软雅黑" panose="020b0503020204020204" pitchFamily="34" charset="-122"/>
                <a:sym typeface="Calibri" panose="020f0502020204030204" pitchFamily="34" charset="0"/>
              </a:endParaRPr>
            </a:p>
          </p:txBody>
        </p:sp>
      </p:gr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1000"/>
                                        <p:tgtEl>
                                          <p:spTgt spid="4099"/>
                                        </p:tgtEl>
                                      </p:cBhvr>
                                    </p:animEffect>
                                    <p:anim calcmode="lin" valueType="num">
                                      <p:cBhvr>
                                        <p:cTn id="14" dur="1000" fill="hold"/>
                                        <p:tgtEl>
                                          <p:spTgt spid="4099"/>
                                        </p:tgtEl>
                                        <p:attrNameLst>
                                          <p:attrName>ppt_x</p:attrName>
                                        </p:attrNameLst>
                                      </p:cBhvr>
                                      <p:tavLst>
                                        <p:tav tm="0">
                                          <p:val>
                                            <p:strVal val="#ppt_x"/>
                                          </p:val>
                                        </p:tav>
                                        <p:tav tm="100000">
                                          <p:val>
                                            <p:strVal val="#ppt_x"/>
                                          </p:val>
                                        </p:tav>
                                      </p:tavLst>
                                    </p:anim>
                                    <p:anim calcmode="lin" valueType="num">
                                      <p:cBhvr>
                                        <p:cTn id="15" dur="1000" fill="hold"/>
                                        <p:tgtEl>
                                          <p:spTgt spid="409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16" presetClass="entr" presetSubtype="42" fill="hold" grpId="0" nodeType="after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barn(outHorizontal)">
                                      <p:cBhvr>
                                        <p:cTn id="19" dur="500"/>
                                        <p:tgtEl>
                                          <p:spTgt spid="4100"/>
                                        </p:tgtEl>
                                      </p:cBhvr>
                                    </p:animEffect>
                                  </p:childTnLst>
                                </p:cTn>
                              </p:par>
                            </p:childTnLst>
                          </p:cTn>
                        </p:par>
                        <p:par>
                          <p:cTn id="20" fill="hold" nodeType="afterGroup">
                            <p:stCondLst>
                              <p:cond delay="2500"/>
                            </p:stCondLst>
                            <p:childTnLst>
                              <p:par>
                                <p:cTn id="21" presetID="42" presetClass="entr" presetSubtype="0" fill="hold" nodeType="after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fade">
                                      <p:cBhvr>
                                        <p:cTn id="23" dur="1000"/>
                                        <p:tgtEl>
                                          <p:spTgt spid="4101"/>
                                        </p:tgtEl>
                                      </p:cBhvr>
                                    </p:animEffect>
                                    <p:anim calcmode="lin" valueType="num">
                                      <p:cBhvr>
                                        <p:cTn id="24" dur="1000" fill="hold"/>
                                        <p:tgtEl>
                                          <p:spTgt spid="4101"/>
                                        </p:tgtEl>
                                        <p:attrNameLst>
                                          <p:attrName>ppt_x</p:attrName>
                                        </p:attrNameLst>
                                      </p:cBhvr>
                                      <p:tavLst>
                                        <p:tav tm="0">
                                          <p:val>
                                            <p:strVal val="#ppt_x"/>
                                          </p:val>
                                        </p:tav>
                                        <p:tav tm="100000">
                                          <p:val>
                                            <p:strVal val="#ppt_x"/>
                                          </p:val>
                                        </p:tav>
                                      </p:tavLst>
                                    </p:anim>
                                    <p:anim calcmode="lin" valueType="num">
                                      <p:cBhvr>
                                        <p:cTn id="25" dur="1000" fill="hold"/>
                                        <p:tgtEl>
                                          <p:spTgt spid="4101"/>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500"/>
                            </p:stCondLst>
                            <p:childTnLst>
                              <p:par>
                                <p:cTn id="27" presetID="42" presetClass="entr" presetSubtype="0" fill="hold" nodeType="after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fade">
                                      <p:cBhvr>
                                        <p:cTn id="29" dur="1000"/>
                                        <p:tgtEl>
                                          <p:spTgt spid="4102"/>
                                        </p:tgtEl>
                                      </p:cBhvr>
                                    </p:animEffect>
                                    <p:anim calcmode="lin" valueType="num">
                                      <p:cBhvr>
                                        <p:cTn id="30" dur="1000" fill="hold"/>
                                        <p:tgtEl>
                                          <p:spTgt spid="4102"/>
                                        </p:tgtEl>
                                        <p:attrNameLst>
                                          <p:attrName>ppt_x</p:attrName>
                                        </p:attrNameLst>
                                      </p:cBhvr>
                                      <p:tavLst>
                                        <p:tav tm="0">
                                          <p:val>
                                            <p:strVal val="#ppt_x"/>
                                          </p:val>
                                        </p:tav>
                                        <p:tav tm="100000">
                                          <p:val>
                                            <p:strVal val="#ppt_x"/>
                                          </p:val>
                                        </p:tav>
                                      </p:tavLst>
                                    </p:anim>
                                    <p:anim calcmode="lin" valueType="num">
                                      <p:cBhvr>
                                        <p:cTn id="31" dur="1000" fill="hold"/>
                                        <p:tgtEl>
                                          <p:spTgt spid="410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500"/>
                            </p:stCondLst>
                            <p:childTnLst>
                              <p:par>
                                <p:cTn id="33" presetID="42" presetClass="entr" presetSubtype="0" fill="hold" nodeType="afterEffect">
                                  <p:stCondLst>
                                    <p:cond delay="0"/>
                                  </p:stCondLst>
                                  <p:childTnLst>
                                    <p:set>
                                      <p:cBhvr>
                                        <p:cTn id="34" dur="1" fill="hold">
                                          <p:stCondLst>
                                            <p:cond delay="0"/>
                                          </p:stCondLst>
                                        </p:cTn>
                                        <p:tgtEl>
                                          <p:spTgt spid="4103"/>
                                        </p:tgtEl>
                                        <p:attrNameLst>
                                          <p:attrName>style.visibility</p:attrName>
                                        </p:attrNameLst>
                                      </p:cBhvr>
                                      <p:to>
                                        <p:strVal val="visible"/>
                                      </p:to>
                                    </p:set>
                                    <p:animEffect transition="in" filter="fade">
                                      <p:cBhvr>
                                        <p:cTn id="35" dur="1000"/>
                                        <p:tgtEl>
                                          <p:spTgt spid="4103"/>
                                        </p:tgtEl>
                                      </p:cBhvr>
                                    </p:animEffect>
                                    <p:anim calcmode="lin" valueType="num">
                                      <p:cBhvr>
                                        <p:cTn id="36" dur="1000" fill="hold"/>
                                        <p:tgtEl>
                                          <p:spTgt spid="4103"/>
                                        </p:tgtEl>
                                        <p:attrNameLst>
                                          <p:attrName>ppt_x</p:attrName>
                                        </p:attrNameLst>
                                      </p:cBhvr>
                                      <p:tavLst>
                                        <p:tav tm="0">
                                          <p:val>
                                            <p:strVal val="#ppt_x"/>
                                          </p:val>
                                        </p:tav>
                                        <p:tav tm="100000">
                                          <p:val>
                                            <p:strVal val="#ppt_x"/>
                                          </p:val>
                                        </p:tav>
                                      </p:tavLst>
                                    </p:anim>
                                    <p:anim calcmode="lin" valueType="num">
                                      <p:cBhvr>
                                        <p:cTn id="37" dur="1000" fill="hold"/>
                                        <p:tgtEl>
                                          <p:spTgt spid="4103"/>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5500"/>
                            </p:stCondLst>
                            <p:childTnLst>
                              <p:par>
                                <p:cTn id="39" presetID="42" presetClass="entr" presetSubtype="0" fill="hold" nodeType="afterEffect">
                                  <p:stCondLst>
                                    <p:cond delay="0"/>
                                  </p:stCondLst>
                                  <p:childTnLst>
                                    <p:set>
                                      <p:cBhvr>
                                        <p:cTn id="40" dur="1" fill="hold">
                                          <p:stCondLst>
                                            <p:cond delay="0"/>
                                          </p:stCondLst>
                                        </p:cTn>
                                        <p:tgtEl>
                                          <p:spTgt spid="4104"/>
                                        </p:tgtEl>
                                        <p:attrNameLst>
                                          <p:attrName>style.visibility</p:attrName>
                                        </p:attrNameLst>
                                      </p:cBhvr>
                                      <p:to>
                                        <p:strVal val="visible"/>
                                      </p:to>
                                    </p:set>
                                    <p:animEffect transition="in" filter="fade">
                                      <p:cBhvr>
                                        <p:cTn id="41" dur="1000"/>
                                        <p:tgtEl>
                                          <p:spTgt spid="4104"/>
                                        </p:tgtEl>
                                      </p:cBhvr>
                                    </p:animEffect>
                                    <p:anim calcmode="lin" valueType="num">
                                      <p:cBhvr>
                                        <p:cTn id="42" dur="1000" fill="hold"/>
                                        <p:tgtEl>
                                          <p:spTgt spid="4104"/>
                                        </p:tgtEl>
                                        <p:attrNameLst>
                                          <p:attrName>ppt_x</p:attrName>
                                        </p:attrNameLst>
                                      </p:cBhvr>
                                      <p:tavLst>
                                        <p:tav tm="0">
                                          <p:val>
                                            <p:strVal val="#ppt_x"/>
                                          </p:val>
                                        </p:tav>
                                        <p:tav tm="100000">
                                          <p:val>
                                            <p:strVal val="#ppt_x"/>
                                          </p:val>
                                        </p:tav>
                                      </p:tavLst>
                                    </p:anim>
                                    <p:anim calcmode="lin" valueType="num">
                                      <p:cBhvr>
                                        <p:cTn id="43" dur="1000" fill="hold"/>
                                        <p:tgtEl>
                                          <p:spTgt spid="4104"/>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6500"/>
                            </p:stCondLst>
                            <p:childTnLst>
                              <p:par>
                                <p:cTn id="45" presetID="42"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098" grpId="0"/>
      <p:bldP spid="4100"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淘宝店chenying0907出品 49"/>
          <p:cNvSpPr/>
          <p:nvPr/>
        </p:nvSpPr>
        <p:spPr>
          <a:xfrm>
            <a:off x="1327736" y="-70866"/>
            <a:ext cx="2438778" cy="4336772"/>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6202391">
                <a:moveTo>
                  <a:pt x="0" y="0"/>
                </a:moveTo>
                <a:lnTo>
                  <a:pt x="3231524" y="22548"/>
                </a:lnTo>
                <a:lnTo>
                  <a:pt x="3252551" y="4667851"/>
                </a:lnTo>
                <a:lnTo>
                  <a:pt x="3244497" y="4667851"/>
                </a:lnTo>
                <a:lnTo>
                  <a:pt x="3240653" y="4743969"/>
                </a:lnTo>
                <a:cubicBezTo>
                  <a:pt x="3157461" y="5563143"/>
                  <a:pt x="2465643" y="6202391"/>
                  <a:pt x="1624520" y="6202391"/>
                </a:cubicBezTo>
                <a:cubicBezTo>
                  <a:pt x="783397" y="6202391"/>
                  <a:pt x="91579" y="5563143"/>
                  <a:pt x="8387" y="4743969"/>
                </a:cubicBezTo>
                <a:lnTo>
                  <a:pt x="4544" y="4667851"/>
                </a:lnTo>
                <a:lnTo>
                  <a:pt x="0" y="4667851"/>
                </a:lnTo>
                <a:lnTo>
                  <a:pt x="0" y="4577871"/>
                </a:lnTo>
                <a:lnTo>
                  <a:pt x="0" y="0"/>
                </a:lnTo>
                <a:close/>
              </a:path>
            </a:pathLst>
          </a:custGeom>
          <a:solidFill>
            <a:schemeClr val="bg1">
              <a:lumMod val="85000"/>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标题 4"/>
          <p:cNvSpPr txBox="1"/>
          <p:nvPr/>
        </p:nvSpPr>
        <p:spPr>
          <a:xfrm>
            <a:off x="1589436" y="2797937"/>
            <a:ext cx="2159678"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000" b="1">
                <a:solidFill>
                  <a:srgbClr val="C00000"/>
                </a:solidFill>
                <a:latin typeface="微软雅黑" panose="020b0503020204020204" pitchFamily="34" charset="-122"/>
                <a:ea typeface="微软雅黑" panose="020b0503020204020204" pitchFamily="34" charset="-122"/>
              </a:rPr>
              <a:t>产品与运营</a:t>
            </a:r>
            <a:endParaRPr lang="zh-CN" altLang="en-US" sz="3000" b="1">
              <a:solidFill>
                <a:srgbClr val="C00000"/>
              </a:solidFill>
              <a:latin typeface="微软雅黑" panose="020b0503020204020204" pitchFamily="34" charset="-122"/>
              <a:ea typeface="微软雅黑" panose="020b0503020204020204" pitchFamily="34" charset="-122"/>
            </a:endParaRPr>
          </a:p>
        </p:txBody>
      </p:sp>
      <p:sp>
        <p:nvSpPr>
          <p:cNvPr id="12" name="标题 4"/>
          <p:cNvSpPr txBox="1"/>
          <p:nvPr/>
        </p:nvSpPr>
        <p:spPr>
          <a:xfrm>
            <a:off x="1816634" y="3217914"/>
            <a:ext cx="167375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rPr>
              <a:t>我们怎么做</a:t>
            </a: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1" name="淘宝店chenying0907出品 40"/>
          <p:cNvGrpSpPr/>
          <p:nvPr/>
        </p:nvGrpSpPr>
        <p:grpSpPr>
          <a:xfrm>
            <a:off x="4895508" y="1909929"/>
            <a:ext cx="1077226" cy="215444"/>
            <a:chOff x="4369395" y="3284984"/>
            <a:chExt cx="1436675" cy="287259"/>
          </a:xfrm>
        </p:grpSpPr>
        <p:sp>
          <p:nvSpPr>
            <p:cNvPr id="42"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产品概述</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3" name="淘宝店chenying0907出品 42"/>
            <p:cNvGrpSpPr/>
            <p:nvPr/>
          </p:nvGrpSpPr>
          <p:grpSpPr>
            <a:xfrm>
              <a:off x="4369395" y="3316401"/>
              <a:ext cx="168551" cy="168551"/>
              <a:chOff x="5005199" y="3717032"/>
              <a:chExt cx="168551" cy="168551"/>
            </a:xfrm>
          </p:grpSpPr>
          <p:sp>
            <p:nvSpPr>
              <p:cNvPr id="44" name="淘宝店chenying0907出品 43"/>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5" name="等腰三角形 44"/>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46" name="淘宝店chenying0907出品 45"/>
          <p:cNvGrpSpPr/>
          <p:nvPr/>
        </p:nvGrpSpPr>
        <p:grpSpPr>
          <a:xfrm>
            <a:off x="6318247" y="1909929"/>
            <a:ext cx="1077226" cy="215444"/>
            <a:chOff x="4369395" y="3284984"/>
            <a:chExt cx="1436675" cy="287259"/>
          </a:xfrm>
        </p:grpSpPr>
        <p:sp>
          <p:nvSpPr>
            <p:cNvPr id="47"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产品形式</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5" name="淘宝店chenying0907出品 84"/>
            <p:cNvGrpSpPr/>
            <p:nvPr/>
          </p:nvGrpSpPr>
          <p:grpSpPr>
            <a:xfrm>
              <a:off x="4369395" y="3316401"/>
              <a:ext cx="168551" cy="168551"/>
              <a:chOff x="5005199" y="3717032"/>
              <a:chExt cx="168551" cy="168551"/>
            </a:xfrm>
          </p:grpSpPr>
          <p:sp>
            <p:nvSpPr>
              <p:cNvPr id="86" name="淘宝店chenying0907出品 85"/>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87" name="等腰三角形 86"/>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88" name="淘宝店chenying0907出品 87"/>
          <p:cNvGrpSpPr/>
          <p:nvPr/>
        </p:nvGrpSpPr>
        <p:grpSpPr>
          <a:xfrm>
            <a:off x="4895508" y="2312603"/>
            <a:ext cx="1077226" cy="215444"/>
            <a:chOff x="4369395" y="3284984"/>
            <a:chExt cx="1436675" cy="287259"/>
          </a:xfrm>
        </p:grpSpPr>
        <p:sp>
          <p:nvSpPr>
            <p:cNvPr id="89"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产品功能</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0" name="淘宝店chenying0907出品 89"/>
            <p:cNvGrpSpPr/>
            <p:nvPr/>
          </p:nvGrpSpPr>
          <p:grpSpPr>
            <a:xfrm>
              <a:off x="4369395" y="3316401"/>
              <a:ext cx="168551" cy="168551"/>
              <a:chOff x="5005199" y="3717032"/>
              <a:chExt cx="168551" cy="168551"/>
            </a:xfrm>
          </p:grpSpPr>
          <p:sp>
            <p:nvSpPr>
              <p:cNvPr id="91" name="淘宝店chenying0907出品 90"/>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92" name="等腰三角形 91"/>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93" name="淘宝店chenying0907出品 92"/>
          <p:cNvGrpSpPr/>
          <p:nvPr/>
        </p:nvGrpSpPr>
        <p:grpSpPr>
          <a:xfrm>
            <a:off x="6318248" y="2312603"/>
            <a:ext cx="1377952" cy="215444"/>
            <a:chOff x="4369395" y="3284984"/>
            <a:chExt cx="1837747" cy="287259"/>
          </a:xfrm>
        </p:grpSpPr>
        <p:sp>
          <p:nvSpPr>
            <p:cNvPr id="94" name="淘宝店chenying0907出品 9"/>
            <p:cNvSpPr txBox="1"/>
            <p:nvPr/>
          </p:nvSpPr>
          <p:spPr>
            <a:xfrm>
              <a:off x="4581934" y="3284984"/>
              <a:ext cx="1625208"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网络营销方案</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5" name="淘宝店chenying0907出品 94"/>
            <p:cNvGrpSpPr/>
            <p:nvPr/>
          </p:nvGrpSpPr>
          <p:grpSpPr>
            <a:xfrm>
              <a:off x="4369395" y="3316401"/>
              <a:ext cx="168551" cy="168551"/>
              <a:chOff x="5005199" y="3717032"/>
              <a:chExt cx="168551" cy="168551"/>
            </a:xfrm>
          </p:grpSpPr>
          <p:sp>
            <p:nvSpPr>
              <p:cNvPr id="96" name="淘宝店chenying0907出品 95"/>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97" name="等腰三角形 96"/>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98" name="淘宝店chenying0907出品 97"/>
          <p:cNvGrpSpPr/>
          <p:nvPr/>
        </p:nvGrpSpPr>
        <p:grpSpPr>
          <a:xfrm>
            <a:off x="4895507" y="2714407"/>
            <a:ext cx="1302092" cy="215444"/>
            <a:chOff x="4369395" y="3284984"/>
            <a:chExt cx="1736575" cy="287259"/>
          </a:xfrm>
        </p:grpSpPr>
        <p:sp>
          <p:nvSpPr>
            <p:cNvPr id="99" name="淘宝店chenying0907出品 9"/>
            <p:cNvSpPr txBox="1"/>
            <p:nvPr/>
          </p:nvSpPr>
          <p:spPr>
            <a:xfrm>
              <a:off x="4581936" y="3284984"/>
              <a:ext cx="15240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线下推广方案</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0" name="淘宝店chenying0907出品 99"/>
            <p:cNvGrpSpPr/>
            <p:nvPr/>
          </p:nvGrpSpPr>
          <p:grpSpPr>
            <a:xfrm>
              <a:off x="4369395" y="3316401"/>
              <a:ext cx="168551" cy="168551"/>
              <a:chOff x="5005199" y="3717032"/>
              <a:chExt cx="168551" cy="168551"/>
            </a:xfrm>
          </p:grpSpPr>
          <p:sp>
            <p:nvSpPr>
              <p:cNvPr id="101" name="淘宝店chenying0907出品 100"/>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102" name="等腰三角形 101"/>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103" name="淘宝店chenying0907出品 102"/>
          <p:cNvGrpSpPr/>
          <p:nvPr/>
        </p:nvGrpSpPr>
        <p:grpSpPr>
          <a:xfrm>
            <a:off x="6318247" y="2714407"/>
            <a:ext cx="1077226" cy="215444"/>
            <a:chOff x="4369395" y="3284984"/>
            <a:chExt cx="1436675" cy="287259"/>
          </a:xfrm>
        </p:grpSpPr>
        <p:sp>
          <p:nvSpPr>
            <p:cNvPr id="104"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执行方式</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5" name="淘宝店chenying0907出品 104"/>
            <p:cNvGrpSpPr/>
            <p:nvPr/>
          </p:nvGrpSpPr>
          <p:grpSpPr>
            <a:xfrm>
              <a:off x="4369395" y="3316401"/>
              <a:ext cx="168551" cy="168551"/>
              <a:chOff x="5005199" y="3717032"/>
              <a:chExt cx="168551" cy="168551"/>
            </a:xfrm>
          </p:grpSpPr>
          <p:sp>
            <p:nvSpPr>
              <p:cNvPr id="106" name="淘宝店chenying0907出品 105"/>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107" name="等腰三角形 106"/>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108" name="淘宝店chenying0907出品 107"/>
          <p:cNvGrpSpPr/>
          <p:nvPr/>
        </p:nvGrpSpPr>
        <p:grpSpPr>
          <a:xfrm>
            <a:off x="4895509" y="3146331"/>
            <a:ext cx="1422738" cy="215444"/>
            <a:chOff x="4369395" y="3284984"/>
            <a:chExt cx="1897477" cy="287259"/>
          </a:xfrm>
        </p:grpSpPr>
        <p:sp>
          <p:nvSpPr>
            <p:cNvPr id="109" name="淘宝店chenying0907出品 9"/>
            <p:cNvSpPr txBox="1"/>
            <p:nvPr/>
          </p:nvSpPr>
          <p:spPr>
            <a:xfrm>
              <a:off x="4581934" y="3284984"/>
              <a:ext cx="1684938"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利润来源分析</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0" name="淘宝店chenying0907出品 109"/>
            <p:cNvGrpSpPr/>
            <p:nvPr/>
          </p:nvGrpSpPr>
          <p:grpSpPr>
            <a:xfrm>
              <a:off x="4369395" y="3316401"/>
              <a:ext cx="168551" cy="168551"/>
              <a:chOff x="5005199" y="3717032"/>
              <a:chExt cx="168551" cy="168551"/>
            </a:xfrm>
          </p:grpSpPr>
          <p:sp>
            <p:nvSpPr>
              <p:cNvPr id="111" name="淘宝店chenying0907出品 110"/>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112" name="等腰三角形 111"/>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sp>
        <p:nvSpPr>
          <p:cNvPr id="113" name="KSO_Shape"/>
          <p:cNvSpPr/>
          <p:nvPr/>
        </p:nvSpPr>
        <p:spPr bwMode="auto">
          <a:xfrm>
            <a:off x="2109546" y="1142787"/>
            <a:ext cx="1068658" cy="1058250"/>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C00000"/>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14" name="标题 4"/>
          <p:cNvSpPr txBox="1"/>
          <p:nvPr/>
        </p:nvSpPr>
        <p:spPr>
          <a:xfrm>
            <a:off x="4774540" y="1373378"/>
            <a:ext cx="3091503"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000" b="1">
                <a:solidFill>
                  <a:srgbClr val="C00000"/>
                </a:solidFill>
                <a:latin typeface="微软雅黑" panose="020b0503020204020204" pitchFamily="34" charset="-122"/>
                <a:ea typeface="微软雅黑" panose="020b0503020204020204" pitchFamily="34" charset="-122"/>
              </a:rPr>
              <a:t>PART THREE</a:t>
            </a:r>
            <a:endParaRPr lang="zh-CN" altLang="en-US" sz="30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anim calcmode="lin" valueType="num">
                                      <p:cBhvr>
                                        <p:cTn id="13" dur="1000" fill="hold"/>
                                        <p:tgtEl>
                                          <p:spTgt spid="113"/>
                                        </p:tgtEl>
                                        <p:attrNameLst>
                                          <p:attrName>ppt_x</p:attrName>
                                        </p:attrNameLst>
                                      </p:cBhvr>
                                      <p:tavLst>
                                        <p:tav tm="0">
                                          <p:val>
                                            <p:strVal val="#ppt_x"/>
                                          </p:val>
                                        </p:tav>
                                        <p:tav tm="100000">
                                          <p:val>
                                            <p:strVal val="#ppt_x"/>
                                          </p:val>
                                        </p:tav>
                                      </p:tavLst>
                                    </p:anim>
                                    <p:anim calcmode="lin" valueType="num">
                                      <p:cBhvr>
                                        <p:cTn id="14" dur="1000" fill="hold"/>
                                        <p:tgtEl>
                                          <p:spTgt spid="113"/>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14"/>
                                        </p:tgtEl>
                                        <p:attrNameLst>
                                          <p:attrName>style.visibility</p:attrName>
                                        </p:attrNameLst>
                                      </p:cBhvr>
                                      <p:to>
                                        <p:strVal val="visible"/>
                                      </p:to>
                                    </p:set>
                                    <p:anim calcmode="lin" valueType="num">
                                      <p:cBhvr>
                                        <p:cTn id="27" dur="500" fill="hold"/>
                                        <p:tgtEl>
                                          <p:spTgt spid="114"/>
                                        </p:tgtEl>
                                        <p:attrNameLst>
                                          <p:attrName>ppt_w</p:attrName>
                                        </p:attrNameLst>
                                      </p:cBhvr>
                                      <p:tavLst>
                                        <p:tav tm="0">
                                          <p:val>
                                            <p:fltVal val="0"/>
                                          </p:val>
                                        </p:tav>
                                        <p:tav tm="100000">
                                          <p:val>
                                            <p:strVal val="#ppt_w"/>
                                          </p:val>
                                        </p:tav>
                                      </p:tavLst>
                                    </p:anim>
                                    <p:anim calcmode="lin" valueType="num">
                                      <p:cBhvr>
                                        <p:cTn id="28" dur="500" fill="hold"/>
                                        <p:tgtEl>
                                          <p:spTgt spid="114"/>
                                        </p:tgtEl>
                                        <p:attrNameLst>
                                          <p:attrName>ppt_h</p:attrName>
                                        </p:attrNameLst>
                                      </p:cBhvr>
                                      <p:tavLst>
                                        <p:tav tm="0">
                                          <p:val>
                                            <p:fltVal val="0"/>
                                          </p:val>
                                        </p:tav>
                                        <p:tav tm="100000">
                                          <p:val>
                                            <p:strVal val="#ppt_h"/>
                                          </p:val>
                                        </p:tav>
                                      </p:tavLst>
                                    </p:anim>
                                    <p:animEffect transition="in" filter="fade">
                                      <p:cBhvr>
                                        <p:cTn id="29" dur="500"/>
                                        <p:tgtEl>
                                          <p:spTgt spid="114"/>
                                        </p:tgtEl>
                                      </p:cBhvr>
                                    </p:animEffect>
                                  </p:childTnLst>
                                </p:cTn>
                              </p:par>
                            </p:childTnLst>
                          </p:cTn>
                        </p:par>
                        <p:par>
                          <p:cTn id="30" fill="hold" nodeType="afterGroup">
                            <p:stCondLst>
                              <p:cond delay="1500"/>
                            </p:stCondLst>
                            <p:childTnLst>
                              <p:par>
                                <p:cTn id="31" presetID="53" presetClass="entr" presetSubtype="16"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childTnLst>
                          </p:cTn>
                        </p:par>
                        <p:par>
                          <p:cTn id="36" fill="hold" nodeType="afterGroup">
                            <p:stCondLst>
                              <p:cond delay="2000"/>
                            </p:stCondLst>
                            <p:childTnLst>
                              <p:par>
                                <p:cTn id="37" presetID="53"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nodeType="afterGroup">
                            <p:stCondLst>
                              <p:cond delay="2500"/>
                            </p:stCondLst>
                            <p:childTnLst>
                              <p:par>
                                <p:cTn id="43" presetID="53" presetClass="entr" presetSubtype="16" fill="hold"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p:cTn id="45" dur="500" fill="hold"/>
                                        <p:tgtEl>
                                          <p:spTgt spid="88"/>
                                        </p:tgtEl>
                                        <p:attrNameLst>
                                          <p:attrName>ppt_w</p:attrName>
                                        </p:attrNameLst>
                                      </p:cBhvr>
                                      <p:tavLst>
                                        <p:tav tm="0">
                                          <p:val>
                                            <p:fltVal val="0"/>
                                          </p:val>
                                        </p:tav>
                                        <p:tav tm="100000">
                                          <p:val>
                                            <p:strVal val="#ppt_w"/>
                                          </p:val>
                                        </p:tav>
                                      </p:tavLst>
                                    </p:anim>
                                    <p:anim calcmode="lin" valueType="num">
                                      <p:cBhvr>
                                        <p:cTn id="46" dur="500" fill="hold"/>
                                        <p:tgtEl>
                                          <p:spTgt spid="88"/>
                                        </p:tgtEl>
                                        <p:attrNameLst>
                                          <p:attrName>ppt_h</p:attrName>
                                        </p:attrNameLst>
                                      </p:cBhvr>
                                      <p:tavLst>
                                        <p:tav tm="0">
                                          <p:val>
                                            <p:fltVal val="0"/>
                                          </p:val>
                                        </p:tav>
                                        <p:tav tm="100000">
                                          <p:val>
                                            <p:strVal val="#ppt_h"/>
                                          </p:val>
                                        </p:tav>
                                      </p:tavLst>
                                    </p:anim>
                                    <p:animEffect transition="in" filter="fade">
                                      <p:cBhvr>
                                        <p:cTn id="47" dur="500"/>
                                        <p:tgtEl>
                                          <p:spTgt spid="88"/>
                                        </p:tgtEl>
                                      </p:cBhvr>
                                    </p:animEffect>
                                  </p:childTnLst>
                                </p:cTn>
                              </p:par>
                            </p:childTnLst>
                          </p:cTn>
                        </p:par>
                        <p:par>
                          <p:cTn id="48" fill="hold" nodeType="afterGroup">
                            <p:stCondLst>
                              <p:cond delay="3000"/>
                            </p:stCondLst>
                            <p:childTnLst>
                              <p:par>
                                <p:cTn id="49" presetID="53" presetClass="entr" presetSubtype="16" fill="hold"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nodeType="afterGroup">
                            <p:stCondLst>
                              <p:cond delay="3500"/>
                            </p:stCondLst>
                            <p:childTnLst>
                              <p:par>
                                <p:cTn id="55" presetID="53" presetClass="entr" presetSubtype="16" fill="hold" nodeType="afterEffect">
                                  <p:stCondLst>
                                    <p:cond delay="0"/>
                                  </p:stCondLst>
                                  <p:childTnLst>
                                    <p:set>
                                      <p:cBhvr>
                                        <p:cTn id="56" dur="1" fill="hold">
                                          <p:stCondLst>
                                            <p:cond delay="0"/>
                                          </p:stCondLst>
                                        </p:cTn>
                                        <p:tgtEl>
                                          <p:spTgt spid="98"/>
                                        </p:tgtEl>
                                        <p:attrNameLst>
                                          <p:attrName>style.visibility</p:attrName>
                                        </p:attrNameLst>
                                      </p:cBhvr>
                                      <p:to>
                                        <p:strVal val="visible"/>
                                      </p:to>
                                    </p:set>
                                    <p:anim calcmode="lin" valueType="num">
                                      <p:cBhvr>
                                        <p:cTn id="57" dur="500" fill="hold"/>
                                        <p:tgtEl>
                                          <p:spTgt spid="98"/>
                                        </p:tgtEl>
                                        <p:attrNameLst>
                                          <p:attrName>ppt_w</p:attrName>
                                        </p:attrNameLst>
                                      </p:cBhvr>
                                      <p:tavLst>
                                        <p:tav tm="0">
                                          <p:val>
                                            <p:fltVal val="0"/>
                                          </p:val>
                                        </p:tav>
                                        <p:tav tm="100000">
                                          <p:val>
                                            <p:strVal val="#ppt_w"/>
                                          </p:val>
                                        </p:tav>
                                      </p:tavLst>
                                    </p:anim>
                                    <p:anim calcmode="lin" valueType="num">
                                      <p:cBhvr>
                                        <p:cTn id="58" dur="500" fill="hold"/>
                                        <p:tgtEl>
                                          <p:spTgt spid="98"/>
                                        </p:tgtEl>
                                        <p:attrNameLst>
                                          <p:attrName>ppt_h</p:attrName>
                                        </p:attrNameLst>
                                      </p:cBhvr>
                                      <p:tavLst>
                                        <p:tav tm="0">
                                          <p:val>
                                            <p:fltVal val="0"/>
                                          </p:val>
                                        </p:tav>
                                        <p:tav tm="100000">
                                          <p:val>
                                            <p:strVal val="#ppt_h"/>
                                          </p:val>
                                        </p:tav>
                                      </p:tavLst>
                                    </p:anim>
                                    <p:animEffect transition="in" filter="fade">
                                      <p:cBhvr>
                                        <p:cTn id="59" dur="500"/>
                                        <p:tgtEl>
                                          <p:spTgt spid="98"/>
                                        </p:tgtEl>
                                      </p:cBhvr>
                                    </p:animEffect>
                                  </p:childTnLst>
                                </p:cTn>
                              </p:par>
                            </p:childTnLst>
                          </p:cTn>
                        </p:par>
                        <p:par>
                          <p:cTn id="60" fill="hold" nodeType="afterGroup">
                            <p:stCondLst>
                              <p:cond delay="4000"/>
                            </p:stCondLst>
                            <p:childTnLst>
                              <p:par>
                                <p:cTn id="61" presetID="53" presetClass="entr" presetSubtype="16" fill="hold" nodeType="afterEffect">
                                  <p:stCondLst>
                                    <p:cond delay="0"/>
                                  </p:stCondLst>
                                  <p:childTnLst>
                                    <p:set>
                                      <p:cBhvr>
                                        <p:cTn id="62" dur="1" fill="hold">
                                          <p:stCondLst>
                                            <p:cond delay="0"/>
                                          </p:stCondLst>
                                        </p:cTn>
                                        <p:tgtEl>
                                          <p:spTgt spid="103"/>
                                        </p:tgtEl>
                                        <p:attrNameLst>
                                          <p:attrName>style.visibility</p:attrName>
                                        </p:attrNameLst>
                                      </p:cBhvr>
                                      <p:to>
                                        <p:strVal val="visible"/>
                                      </p:to>
                                    </p:set>
                                    <p:anim calcmode="lin" valueType="num">
                                      <p:cBhvr>
                                        <p:cTn id="63" dur="500" fill="hold"/>
                                        <p:tgtEl>
                                          <p:spTgt spid="103"/>
                                        </p:tgtEl>
                                        <p:attrNameLst>
                                          <p:attrName>ppt_w</p:attrName>
                                        </p:attrNameLst>
                                      </p:cBhvr>
                                      <p:tavLst>
                                        <p:tav tm="0">
                                          <p:val>
                                            <p:fltVal val="0"/>
                                          </p:val>
                                        </p:tav>
                                        <p:tav tm="100000">
                                          <p:val>
                                            <p:strVal val="#ppt_w"/>
                                          </p:val>
                                        </p:tav>
                                      </p:tavLst>
                                    </p:anim>
                                    <p:anim calcmode="lin" valueType="num">
                                      <p:cBhvr>
                                        <p:cTn id="64" dur="500" fill="hold"/>
                                        <p:tgtEl>
                                          <p:spTgt spid="103"/>
                                        </p:tgtEl>
                                        <p:attrNameLst>
                                          <p:attrName>ppt_h</p:attrName>
                                        </p:attrNameLst>
                                      </p:cBhvr>
                                      <p:tavLst>
                                        <p:tav tm="0">
                                          <p:val>
                                            <p:fltVal val="0"/>
                                          </p:val>
                                        </p:tav>
                                        <p:tav tm="100000">
                                          <p:val>
                                            <p:strVal val="#ppt_h"/>
                                          </p:val>
                                        </p:tav>
                                      </p:tavLst>
                                    </p:anim>
                                    <p:animEffect transition="in" filter="fade">
                                      <p:cBhvr>
                                        <p:cTn id="65" dur="500"/>
                                        <p:tgtEl>
                                          <p:spTgt spid="103"/>
                                        </p:tgtEl>
                                      </p:cBhvr>
                                    </p:animEffect>
                                  </p:childTnLst>
                                </p:cTn>
                              </p:par>
                            </p:childTnLst>
                          </p:cTn>
                        </p:par>
                        <p:par>
                          <p:cTn id="66" fill="hold" nodeType="afterGroup">
                            <p:stCondLst>
                              <p:cond delay="4500"/>
                            </p:stCondLst>
                            <p:childTnLst>
                              <p:par>
                                <p:cTn id="67" presetID="53" presetClass="entr" presetSubtype="16" fill="hold" nodeType="afterEffect">
                                  <p:stCondLst>
                                    <p:cond delay="0"/>
                                  </p:stCondLst>
                                  <p:childTnLst>
                                    <p:set>
                                      <p:cBhvr>
                                        <p:cTn id="68" dur="1" fill="hold">
                                          <p:stCondLst>
                                            <p:cond delay="0"/>
                                          </p:stCondLst>
                                        </p:cTn>
                                        <p:tgtEl>
                                          <p:spTgt spid="108"/>
                                        </p:tgtEl>
                                        <p:attrNameLst>
                                          <p:attrName>style.visibility</p:attrName>
                                        </p:attrNameLst>
                                      </p:cBhvr>
                                      <p:to>
                                        <p:strVal val="visible"/>
                                      </p:to>
                                    </p:set>
                                    <p:anim calcmode="lin" valueType="num">
                                      <p:cBhvr>
                                        <p:cTn id="69" dur="500" fill="hold"/>
                                        <p:tgtEl>
                                          <p:spTgt spid="108"/>
                                        </p:tgtEl>
                                        <p:attrNameLst>
                                          <p:attrName>ppt_w</p:attrName>
                                        </p:attrNameLst>
                                      </p:cBhvr>
                                      <p:tavLst>
                                        <p:tav tm="0">
                                          <p:val>
                                            <p:fltVal val="0"/>
                                          </p:val>
                                        </p:tav>
                                        <p:tav tm="100000">
                                          <p:val>
                                            <p:strVal val="#ppt_w"/>
                                          </p:val>
                                        </p:tav>
                                      </p:tavLst>
                                    </p:anim>
                                    <p:anim calcmode="lin" valueType="num">
                                      <p:cBhvr>
                                        <p:cTn id="70" dur="500" fill="hold"/>
                                        <p:tgtEl>
                                          <p:spTgt spid="108"/>
                                        </p:tgtEl>
                                        <p:attrNameLst>
                                          <p:attrName>ppt_h</p:attrName>
                                        </p:attrNameLst>
                                      </p:cBhvr>
                                      <p:tavLst>
                                        <p:tav tm="0">
                                          <p:val>
                                            <p:fltVal val="0"/>
                                          </p:val>
                                        </p:tav>
                                        <p:tav tm="100000">
                                          <p:val>
                                            <p:strVal val="#ppt_h"/>
                                          </p:val>
                                        </p:tav>
                                      </p:tavLst>
                                    </p:anim>
                                    <p:animEffect transition="in" filter="fade">
                                      <p:cBhvr>
                                        <p:cTn id="7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1" grpId="0"/>
      <p:bldP spid="12" grpId="0"/>
      <p:bldP spid="113" grpId="0" animBg="1"/>
      <p:bldP spid="11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产品综合概述</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7" name="淘宝店chenying0907出品 86"/>
          <p:cNvGrpSpPr/>
          <p:nvPr/>
        </p:nvGrpSpPr>
        <p:grpSpPr>
          <a:xfrm>
            <a:off x="616218" y="915096"/>
            <a:ext cx="7865508" cy="2912217"/>
            <a:chOff x="0" y="1031417"/>
            <a:chExt cx="10490075" cy="3882984"/>
          </a:xfrm>
        </p:grpSpPr>
        <p:sp>
          <p:nvSpPr>
            <p:cNvPr id="88" name="淘宝店chenying0907出品 87"/>
            <p:cNvSpPr/>
            <p:nvPr/>
          </p:nvSpPr>
          <p:spPr>
            <a:xfrm>
              <a:off x="0" y="1031417"/>
              <a:ext cx="10490075" cy="2736314"/>
            </a:xfrm>
            <a:prstGeom prst="rect">
              <a:avLst/>
            </a:prstGeom>
            <a:blipFill>
              <a:blip r:embed="rId3"/>
              <a:stretch>
                <a:fillRect t="-66435" b="-664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淘宝店chenying0907出品 88"/>
            <p:cNvSpPr/>
            <p:nvPr/>
          </p:nvSpPr>
          <p:spPr>
            <a:xfrm>
              <a:off x="0" y="3811276"/>
              <a:ext cx="10490075" cy="1103125"/>
            </a:xfrm>
            <a:prstGeom prst="rect">
              <a:avLst/>
            </a:prstGeom>
            <a:solidFill>
              <a:srgbClr val="C0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淘宝店chenying0907出品 95"/>
          <p:cNvSpPr>
            <a:spLocks noEditPoints="1"/>
          </p:cNvSpPr>
          <p:nvPr/>
        </p:nvSpPr>
        <p:spPr bwMode="auto">
          <a:xfrm>
            <a:off x="1166381" y="3183560"/>
            <a:ext cx="331483" cy="329717"/>
          </a:xfrm>
          <a:custGeom>
            <a:gdLst>
              <a:gd name="T0" fmla="*/ 128 w 197"/>
              <a:gd name="T1" fmla="*/ 100 h 196"/>
              <a:gd name="T2" fmla="*/ 147 w 197"/>
              <a:gd name="T3" fmla="*/ 104 h 196"/>
              <a:gd name="T4" fmla="*/ 197 w 197"/>
              <a:gd name="T5" fmla="*/ 54 h 196"/>
              <a:gd name="T6" fmla="*/ 196 w 197"/>
              <a:gd name="T7" fmla="*/ 45 h 196"/>
              <a:gd name="T8" fmla="*/ 161 w 197"/>
              <a:gd name="T9" fmla="*/ 83 h 196"/>
              <a:gd name="T10" fmla="*/ 127 w 197"/>
              <a:gd name="T11" fmla="*/ 77 h 196"/>
              <a:gd name="T12" fmla="*/ 115 w 197"/>
              <a:gd name="T13" fmla="*/ 45 h 196"/>
              <a:gd name="T14" fmla="*/ 154 w 197"/>
              <a:gd name="T15" fmla="*/ 4 h 196"/>
              <a:gd name="T16" fmla="*/ 147 w 197"/>
              <a:gd name="T17" fmla="*/ 3 h 196"/>
              <a:gd name="T18" fmla="*/ 96 w 197"/>
              <a:gd name="T19" fmla="*/ 54 h 196"/>
              <a:gd name="T20" fmla="*/ 101 w 197"/>
              <a:gd name="T21" fmla="*/ 74 h 196"/>
              <a:gd name="T22" fmla="*/ 53 w 197"/>
              <a:gd name="T23" fmla="*/ 133 h 196"/>
              <a:gd name="T24" fmla="*/ 44 w 197"/>
              <a:gd name="T25" fmla="*/ 131 h 196"/>
              <a:gd name="T26" fmla="*/ 12 w 197"/>
              <a:gd name="T27" fmla="*/ 162 h 196"/>
              <a:gd name="T28" fmla="*/ 44 w 197"/>
              <a:gd name="T29" fmla="*/ 194 h 196"/>
              <a:gd name="T30" fmla="*/ 75 w 197"/>
              <a:gd name="T31" fmla="*/ 162 h 196"/>
              <a:gd name="T32" fmla="*/ 72 w 197"/>
              <a:gd name="T33" fmla="*/ 151 h 196"/>
              <a:gd name="T34" fmla="*/ 128 w 197"/>
              <a:gd name="T35" fmla="*/ 100 h 196"/>
              <a:gd name="T36" fmla="*/ 44 w 197"/>
              <a:gd name="T37" fmla="*/ 179 h 196"/>
              <a:gd name="T38" fmla="*/ 27 w 197"/>
              <a:gd name="T39" fmla="*/ 162 h 196"/>
              <a:gd name="T40" fmla="*/ 44 w 197"/>
              <a:gd name="T41" fmla="*/ 146 h 196"/>
              <a:gd name="T42" fmla="*/ 60 w 197"/>
              <a:gd name="T43" fmla="*/ 162 h 196"/>
              <a:gd name="T44" fmla="*/ 44 w 197"/>
              <a:gd name="T45" fmla="*/ 179 h 196"/>
              <a:gd name="T46" fmla="*/ 47 w 197"/>
              <a:gd name="T47" fmla="*/ 61 h 196"/>
              <a:gd name="T48" fmla="*/ 76 w 197"/>
              <a:gd name="T49" fmla="*/ 92 h 196"/>
              <a:gd name="T50" fmla="*/ 90 w 197"/>
              <a:gd name="T51" fmla="*/ 77 h 196"/>
              <a:gd name="T52" fmla="*/ 61 w 197"/>
              <a:gd name="T53" fmla="*/ 47 h 196"/>
              <a:gd name="T54" fmla="*/ 68 w 197"/>
              <a:gd name="T55" fmla="*/ 40 h 196"/>
              <a:gd name="T56" fmla="*/ 28 w 197"/>
              <a:gd name="T57" fmla="*/ 0 h 196"/>
              <a:gd name="T58" fmla="*/ 0 w 197"/>
              <a:gd name="T59" fmla="*/ 29 h 196"/>
              <a:gd name="T60" fmla="*/ 39 w 197"/>
              <a:gd name="T61" fmla="*/ 68 h 196"/>
              <a:gd name="T62" fmla="*/ 47 w 197"/>
              <a:gd name="T63" fmla="*/ 61 h 196"/>
              <a:gd name="T64" fmla="*/ 138 w 197"/>
              <a:gd name="T65" fmla="*/ 107 h 196"/>
              <a:gd name="T66" fmla="*/ 97 w 197"/>
              <a:gd name="T67" fmla="*/ 143 h 196"/>
              <a:gd name="T68" fmla="*/ 142 w 197"/>
              <a:gd name="T69" fmla="*/ 188 h 196"/>
              <a:gd name="T70" fmla="*/ 170 w 197"/>
              <a:gd name="T71" fmla="*/ 188 h 196"/>
              <a:gd name="T72" fmla="*/ 182 w 197"/>
              <a:gd name="T73" fmla="*/ 177 h 196"/>
              <a:gd name="T74" fmla="*/ 182 w 197"/>
              <a:gd name="T75" fmla="*/ 149 h 196"/>
              <a:gd name="T76" fmla="*/ 138 w 197"/>
              <a:gd name="T77" fmla="*/ 107 h 196"/>
              <a:gd name="T78" fmla="*/ 158 w 197"/>
              <a:gd name="T79" fmla="*/ 180 h 196"/>
              <a:gd name="T80" fmla="*/ 151 w 197"/>
              <a:gd name="T81" fmla="*/ 180 h 196"/>
              <a:gd name="T82" fmla="*/ 114 w 197"/>
              <a:gd name="T83" fmla="*/ 144 h 196"/>
              <a:gd name="T84" fmla="*/ 114 w 197"/>
              <a:gd name="T85" fmla="*/ 137 h 196"/>
              <a:gd name="T86" fmla="*/ 121 w 197"/>
              <a:gd name="T87" fmla="*/ 137 h 196"/>
              <a:gd name="T88" fmla="*/ 158 w 197"/>
              <a:gd name="T89" fmla="*/ 173 h 196"/>
              <a:gd name="T90" fmla="*/ 158 w 197"/>
              <a:gd name="T91" fmla="*/ 180 h 196"/>
              <a:gd name="T92" fmla="*/ 174 w 197"/>
              <a:gd name="T93" fmla="*/ 164 h 196"/>
              <a:gd name="T94" fmla="*/ 167 w 197"/>
              <a:gd name="T95" fmla="*/ 164 h 196"/>
              <a:gd name="T96" fmla="*/ 130 w 197"/>
              <a:gd name="T97" fmla="*/ 128 h 196"/>
              <a:gd name="T98" fmla="*/ 130 w 197"/>
              <a:gd name="T99" fmla="*/ 121 h 196"/>
              <a:gd name="T100" fmla="*/ 137 w 197"/>
              <a:gd name="T101" fmla="*/ 121 h 196"/>
              <a:gd name="T102" fmla="*/ 174 w 197"/>
              <a:gd name="T103" fmla="*/ 157 h 196"/>
              <a:gd name="T104" fmla="*/ 174 w 197"/>
              <a:gd name="T105" fmla="*/ 164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a:noFill/>
          </a:ln>
        </p:spPr>
        <p:txBody>
          <a:bodyPr vert="horz" wrap="square" lIns="68562" tIns="34281" rIns="68562" bIns="34281" numCol="1" anchor="t" anchorCtr="0" compatLnSpc="1"/>
          <a:lstStyle/>
          <a:p>
            <a:endParaRPr lang="zh-CN" altLang="en-US">
              <a:solidFill>
                <a:schemeClr val="bg1"/>
              </a:solidFill>
            </a:endParaRPr>
          </a:p>
        </p:txBody>
      </p:sp>
      <p:sp>
        <p:nvSpPr>
          <p:cNvPr id="91" name="淘宝店chenying0907出品 90"/>
          <p:cNvSpPr/>
          <p:nvPr/>
        </p:nvSpPr>
        <p:spPr>
          <a:xfrm>
            <a:off x="1678742" y="3426795"/>
            <a:ext cx="1292611" cy="346224"/>
          </a:xfrm>
          <a:prstGeom prst="rect">
            <a:avLst/>
          </a:prstGeom>
        </p:spPr>
        <p:txBody>
          <a:bodyPr wrap="none" lIns="68555" tIns="34278" rIns="68555" bIns="34278">
            <a:spAutoFit/>
          </a:bodyPr>
          <a:lstStyle/>
          <a:p>
            <a:r>
              <a:rPr lang="zh-CN" altLang="en-US" b="1">
                <a:solidFill>
                  <a:schemeClr val="bg1"/>
                </a:solidFill>
                <a:latin typeface="微软雅黑" panose="020b0503020204020204" pitchFamily="34" charset="-122"/>
                <a:ea typeface="微软雅黑" panose="020b0503020204020204" pitchFamily="34" charset="-122"/>
              </a:rPr>
              <a:t>自定义设置</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92" name="弧形 91"/>
          <p:cNvSpPr/>
          <p:nvPr/>
        </p:nvSpPr>
        <p:spPr>
          <a:xfrm>
            <a:off x="1084830" y="3101062"/>
            <a:ext cx="494585" cy="494714"/>
          </a:xfrm>
          <a:prstGeom prst="arc">
            <a:avLst>
              <a:gd name="adj1" fmla="val 16200000"/>
              <a:gd name="adj2" fmla="val 12730794"/>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solidFill>
                <a:schemeClr val="bg1"/>
              </a:solidFill>
            </a:endParaRPr>
          </a:p>
        </p:txBody>
      </p:sp>
      <p:sp>
        <p:nvSpPr>
          <p:cNvPr id="96" name="淘宝店chenying0907出品 95"/>
          <p:cNvSpPr/>
          <p:nvPr/>
        </p:nvSpPr>
        <p:spPr>
          <a:xfrm>
            <a:off x="2937104" y="3471742"/>
            <a:ext cx="402092" cy="24302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97" name="淘宝店chenying0907出品 96"/>
          <p:cNvSpPr/>
          <p:nvPr/>
        </p:nvSpPr>
        <p:spPr>
          <a:xfrm>
            <a:off x="2925209" y="3425773"/>
            <a:ext cx="423783" cy="346224"/>
          </a:xfrm>
          <a:prstGeom prst="rect">
            <a:avLst/>
          </a:prstGeom>
        </p:spPr>
        <p:txBody>
          <a:bodyPr wrap="none" lIns="68555" tIns="34278" rIns="68555" bIns="34278">
            <a:spAutoFit/>
          </a:bodyPr>
          <a:lstStyle/>
          <a:p>
            <a:r>
              <a:rPr lang="en-US" altLang="zh-CN" b="1">
                <a:solidFill>
                  <a:schemeClr val="bg1"/>
                </a:solidFill>
                <a:latin typeface="微软雅黑" panose="020b0503020204020204" pitchFamily="34" charset="-122"/>
                <a:ea typeface="微软雅黑" panose="020b0503020204020204" pitchFamily="34" charset="-122"/>
              </a:rPr>
              <a:t>01</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98" name="淘宝店chenying0907出品 97"/>
          <p:cNvSpPr/>
          <p:nvPr/>
        </p:nvSpPr>
        <p:spPr>
          <a:xfrm>
            <a:off x="4068609" y="3426795"/>
            <a:ext cx="1061779" cy="346224"/>
          </a:xfrm>
          <a:prstGeom prst="rect">
            <a:avLst/>
          </a:prstGeom>
        </p:spPr>
        <p:txBody>
          <a:bodyPr wrap="none" lIns="68555" tIns="34278" rIns="68555" bIns="34278">
            <a:spAutoFit/>
          </a:bodyPr>
          <a:lstStyle/>
          <a:p>
            <a:r>
              <a:rPr lang="zh-CN" altLang="en-US" b="1">
                <a:solidFill>
                  <a:schemeClr val="bg1"/>
                </a:solidFill>
                <a:latin typeface="微软雅黑" panose="020b0503020204020204" pitchFamily="34" charset="-122"/>
                <a:ea typeface="微软雅黑" panose="020b0503020204020204" pitchFamily="34" charset="-122"/>
              </a:rPr>
              <a:t>喇叭功能</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99" name="弧形 98"/>
          <p:cNvSpPr/>
          <p:nvPr/>
        </p:nvSpPr>
        <p:spPr>
          <a:xfrm>
            <a:off x="3474697" y="3101062"/>
            <a:ext cx="494585" cy="494714"/>
          </a:xfrm>
          <a:prstGeom prst="arc">
            <a:avLst>
              <a:gd name="adj1" fmla="val 16200000"/>
              <a:gd name="adj2" fmla="val 12730794"/>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solidFill>
                <a:schemeClr val="bg1"/>
              </a:solidFill>
            </a:endParaRPr>
          </a:p>
        </p:txBody>
      </p:sp>
      <p:sp>
        <p:nvSpPr>
          <p:cNvPr id="103" name="淘宝店chenying0907出品 102"/>
          <p:cNvSpPr/>
          <p:nvPr/>
        </p:nvSpPr>
        <p:spPr>
          <a:xfrm>
            <a:off x="5131023" y="3493514"/>
            <a:ext cx="377144" cy="232141"/>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104" name="淘宝店chenying0907出品 103"/>
          <p:cNvSpPr/>
          <p:nvPr/>
        </p:nvSpPr>
        <p:spPr>
          <a:xfrm>
            <a:off x="5097356" y="3436659"/>
            <a:ext cx="423783" cy="346224"/>
          </a:xfrm>
          <a:prstGeom prst="rect">
            <a:avLst/>
          </a:prstGeom>
        </p:spPr>
        <p:txBody>
          <a:bodyPr wrap="none" lIns="68555" tIns="34278" rIns="68555" bIns="34278">
            <a:spAutoFit/>
          </a:bodyPr>
          <a:lstStyle/>
          <a:p>
            <a:r>
              <a:rPr lang="en-US" altLang="zh-CN" b="1">
                <a:solidFill>
                  <a:schemeClr val="bg1"/>
                </a:solidFill>
                <a:latin typeface="微软雅黑" panose="020b0503020204020204" pitchFamily="34" charset="-122"/>
                <a:ea typeface="微软雅黑" panose="020b0503020204020204" pitchFamily="34" charset="-122"/>
              </a:rPr>
              <a:t>02</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05" name="淘宝店chenying0907出品 104"/>
          <p:cNvSpPr/>
          <p:nvPr/>
        </p:nvSpPr>
        <p:spPr>
          <a:xfrm>
            <a:off x="6498246" y="3426795"/>
            <a:ext cx="1061779" cy="346224"/>
          </a:xfrm>
          <a:prstGeom prst="rect">
            <a:avLst/>
          </a:prstGeom>
        </p:spPr>
        <p:txBody>
          <a:bodyPr wrap="none" lIns="68555" tIns="34278" rIns="68555" bIns="34278">
            <a:spAutoFit/>
          </a:bodyPr>
          <a:lstStyle/>
          <a:p>
            <a:r>
              <a:rPr lang="zh-CN" altLang="en-US" b="1">
                <a:solidFill>
                  <a:schemeClr val="bg1"/>
                </a:solidFill>
                <a:latin typeface="微软雅黑" panose="020b0503020204020204" pitchFamily="34" charset="-122"/>
                <a:ea typeface="微软雅黑" panose="020b0503020204020204" pitchFamily="34" charset="-122"/>
              </a:rPr>
              <a:t>游戏玩家</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06" name="弧形 105"/>
          <p:cNvSpPr/>
          <p:nvPr/>
        </p:nvSpPr>
        <p:spPr>
          <a:xfrm>
            <a:off x="5904334" y="3101062"/>
            <a:ext cx="494585" cy="494714"/>
          </a:xfrm>
          <a:prstGeom prst="arc">
            <a:avLst>
              <a:gd name="adj1" fmla="val 16200000"/>
              <a:gd name="adj2" fmla="val 12730794"/>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solidFill>
                <a:schemeClr val="bg1"/>
              </a:solidFill>
            </a:endParaRPr>
          </a:p>
        </p:txBody>
      </p:sp>
      <p:sp>
        <p:nvSpPr>
          <p:cNvPr id="110" name="淘宝店chenying0907出品 109"/>
          <p:cNvSpPr/>
          <p:nvPr/>
        </p:nvSpPr>
        <p:spPr>
          <a:xfrm>
            <a:off x="7560659" y="3471742"/>
            <a:ext cx="385907" cy="24302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111" name="淘宝店chenying0907出品 110"/>
          <p:cNvSpPr/>
          <p:nvPr/>
        </p:nvSpPr>
        <p:spPr>
          <a:xfrm>
            <a:off x="7537879" y="3425773"/>
            <a:ext cx="423783" cy="346224"/>
          </a:xfrm>
          <a:prstGeom prst="rect">
            <a:avLst/>
          </a:prstGeom>
        </p:spPr>
        <p:txBody>
          <a:bodyPr wrap="none" lIns="68555" tIns="34278" rIns="68555" bIns="34278">
            <a:spAutoFit/>
          </a:bodyPr>
          <a:lstStyle/>
          <a:p>
            <a:r>
              <a:rPr lang="en-US" altLang="zh-CN" b="1">
                <a:solidFill>
                  <a:schemeClr val="bg1"/>
                </a:solidFill>
                <a:latin typeface="微软雅黑" panose="020b0503020204020204" pitchFamily="34" charset="-122"/>
                <a:ea typeface="微软雅黑" panose="020b0503020204020204" pitchFamily="34" charset="-122"/>
              </a:rPr>
              <a:t>03</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12" name="淘宝店chenying0907出品 63"/>
          <p:cNvSpPr>
            <a:spLocks noEditPoints="1"/>
          </p:cNvSpPr>
          <p:nvPr/>
        </p:nvSpPr>
        <p:spPr bwMode="auto">
          <a:xfrm>
            <a:off x="3582154" y="3220891"/>
            <a:ext cx="279670" cy="292387"/>
          </a:xfrm>
          <a:custGeom>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bg1"/>
          </a:solidFill>
          <a:ln>
            <a:noFill/>
          </a:ln>
        </p:spPr>
        <p:txBody>
          <a:bodyPr vert="horz" wrap="square" lIns="68562" tIns="34281" rIns="68562" bIns="34281" numCol="1" anchor="t" anchorCtr="0" compatLnSpc="1"/>
          <a:lstStyle/>
          <a:p>
            <a:endParaRPr lang="zh-CN" altLang="en-US">
              <a:solidFill>
                <a:schemeClr val="bg1"/>
              </a:solidFill>
            </a:endParaRPr>
          </a:p>
        </p:txBody>
      </p:sp>
      <p:sp>
        <p:nvSpPr>
          <p:cNvPr id="113" name="淘宝店chenying0907出品 236"/>
          <p:cNvSpPr>
            <a:spLocks noEditPoints="1"/>
          </p:cNvSpPr>
          <p:nvPr/>
        </p:nvSpPr>
        <p:spPr bwMode="auto">
          <a:xfrm>
            <a:off x="6007885" y="3197505"/>
            <a:ext cx="368876" cy="339156"/>
          </a:xfrm>
          <a:custGeom>
            <a:gdLst>
              <a:gd name="T0" fmla="*/ 164 w 219"/>
              <a:gd name="T1" fmla="*/ 42 h 201"/>
              <a:gd name="T2" fmla="*/ 93 w 219"/>
              <a:gd name="T3" fmla="*/ 22 h 201"/>
              <a:gd name="T4" fmla="*/ 66 w 219"/>
              <a:gd name="T5" fmla="*/ 49 h 201"/>
              <a:gd name="T6" fmla="*/ 32 w 219"/>
              <a:gd name="T7" fmla="*/ 57 h 201"/>
              <a:gd name="T8" fmla="*/ 8 w 219"/>
              <a:gd name="T9" fmla="*/ 118 h 201"/>
              <a:gd name="T10" fmla="*/ 50 w 219"/>
              <a:gd name="T11" fmla="*/ 198 h 201"/>
              <a:gd name="T12" fmla="*/ 85 w 219"/>
              <a:gd name="T13" fmla="*/ 142 h 201"/>
              <a:gd name="T14" fmla="*/ 133 w 219"/>
              <a:gd name="T15" fmla="*/ 114 h 201"/>
              <a:gd name="T16" fmla="*/ 198 w 219"/>
              <a:gd name="T17" fmla="*/ 117 h 201"/>
              <a:gd name="T18" fmla="*/ 164 w 219"/>
              <a:gd name="T19" fmla="*/ 42 h 201"/>
              <a:gd name="T20" fmla="*/ 65 w 219"/>
              <a:gd name="T21" fmla="*/ 128 h 201"/>
              <a:gd name="T22" fmla="*/ 28 w 219"/>
              <a:gd name="T23" fmla="*/ 118 h 201"/>
              <a:gd name="T24" fmla="*/ 38 w 219"/>
              <a:gd name="T25" fmla="*/ 82 h 201"/>
              <a:gd name="T26" fmla="*/ 74 w 219"/>
              <a:gd name="T27" fmla="*/ 91 h 201"/>
              <a:gd name="T28" fmla="*/ 65 w 219"/>
              <a:gd name="T29" fmla="*/ 128 h 201"/>
              <a:gd name="T30" fmla="*/ 112 w 219"/>
              <a:gd name="T31" fmla="*/ 44 h 201"/>
              <a:gd name="T32" fmla="*/ 122 w 219"/>
              <a:gd name="T33" fmla="*/ 38 h 201"/>
              <a:gd name="T34" fmla="*/ 128 w 219"/>
              <a:gd name="T35" fmla="*/ 48 h 201"/>
              <a:gd name="T36" fmla="*/ 118 w 219"/>
              <a:gd name="T37" fmla="*/ 53 h 201"/>
              <a:gd name="T38" fmla="*/ 112 w 219"/>
              <a:gd name="T39" fmla="*/ 44 h 201"/>
              <a:gd name="T40" fmla="*/ 113 w 219"/>
              <a:gd name="T41" fmla="*/ 74 h 201"/>
              <a:gd name="T42" fmla="*/ 107 w 219"/>
              <a:gd name="T43" fmla="*/ 64 h 201"/>
              <a:gd name="T44" fmla="*/ 117 w 219"/>
              <a:gd name="T45" fmla="*/ 59 h 201"/>
              <a:gd name="T46" fmla="*/ 122 w 219"/>
              <a:gd name="T47" fmla="*/ 68 h 201"/>
              <a:gd name="T48" fmla="*/ 113 w 219"/>
              <a:gd name="T49" fmla="*/ 74 h 201"/>
              <a:gd name="T50" fmla="*/ 142 w 219"/>
              <a:gd name="T51" fmla="*/ 73 h 201"/>
              <a:gd name="T52" fmla="*/ 132 w 219"/>
              <a:gd name="T53" fmla="*/ 79 h 201"/>
              <a:gd name="T54" fmla="*/ 127 w 219"/>
              <a:gd name="T55" fmla="*/ 69 h 201"/>
              <a:gd name="T56" fmla="*/ 136 w 219"/>
              <a:gd name="T57" fmla="*/ 64 h 201"/>
              <a:gd name="T58" fmla="*/ 142 w 219"/>
              <a:gd name="T59" fmla="*/ 73 h 201"/>
              <a:gd name="T60" fmla="*/ 147 w 219"/>
              <a:gd name="T61" fmla="*/ 53 h 201"/>
              <a:gd name="T62" fmla="*/ 138 w 219"/>
              <a:gd name="T63" fmla="*/ 59 h 201"/>
              <a:gd name="T64" fmla="*/ 132 w 219"/>
              <a:gd name="T65" fmla="*/ 49 h 201"/>
              <a:gd name="T66" fmla="*/ 142 w 219"/>
              <a:gd name="T67" fmla="*/ 43 h 201"/>
              <a:gd name="T68" fmla="*/ 147 w 219"/>
              <a:gd name="T69" fmla="*/ 53 h 201"/>
              <a:gd name="T70" fmla="*/ 43 w 219"/>
              <a:gd name="T71" fmla="*/ 91 h 201"/>
              <a:gd name="T72" fmla="*/ 38 w 219"/>
              <a:gd name="T73" fmla="*/ 113 h 201"/>
              <a:gd name="T74" fmla="*/ 59 w 219"/>
              <a:gd name="T75" fmla="*/ 118 h 201"/>
              <a:gd name="T76" fmla="*/ 65 w 219"/>
              <a:gd name="T77" fmla="*/ 97 h 201"/>
              <a:gd name="T78" fmla="*/ 43 w 219"/>
              <a:gd name="T79" fmla="*/ 91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01">
                <a:moveTo>
                  <a:pt x="164" y="42"/>
                </a:moveTo>
                <a:cubicBezTo>
                  <a:pt x="143" y="21"/>
                  <a:pt x="121" y="0"/>
                  <a:pt x="93" y="22"/>
                </a:cubicBezTo>
                <a:cubicBezTo>
                  <a:pt x="83" y="30"/>
                  <a:pt x="78" y="41"/>
                  <a:pt x="66" y="49"/>
                </a:cubicBezTo>
                <a:cubicBezTo>
                  <a:pt x="55" y="55"/>
                  <a:pt x="43" y="53"/>
                  <a:pt x="32" y="57"/>
                </a:cubicBezTo>
                <a:cubicBezTo>
                  <a:pt x="0" y="69"/>
                  <a:pt x="1" y="87"/>
                  <a:pt x="8" y="118"/>
                </a:cubicBezTo>
                <a:cubicBezTo>
                  <a:pt x="11" y="136"/>
                  <a:pt x="25" y="196"/>
                  <a:pt x="50" y="198"/>
                </a:cubicBezTo>
                <a:cubicBezTo>
                  <a:pt x="75" y="201"/>
                  <a:pt x="75" y="155"/>
                  <a:pt x="85" y="142"/>
                </a:cubicBezTo>
                <a:cubicBezTo>
                  <a:pt x="94" y="131"/>
                  <a:pt x="119" y="117"/>
                  <a:pt x="133" y="114"/>
                </a:cubicBezTo>
                <a:cubicBezTo>
                  <a:pt x="151" y="110"/>
                  <a:pt x="183" y="130"/>
                  <a:pt x="198" y="117"/>
                </a:cubicBezTo>
                <a:cubicBezTo>
                  <a:pt x="219" y="97"/>
                  <a:pt x="176" y="55"/>
                  <a:pt x="164" y="42"/>
                </a:cubicBezTo>
                <a:close/>
                <a:moveTo>
                  <a:pt x="65" y="128"/>
                </a:moveTo>
                <a:cubicBezTo>
                  <a:pt x="52" y="135"/>
                  <a:pt x="35" y="131"/>
                  <a:pt x="28" y="118"/>
                </a:cubicBezTo>
                <a:cubicBezTo>
                  <a:pt x="21" y="105"/>
                  <a:pt x="25" y="89"/>
                  <a:pt x="38" y="82"/>
                </a:cubicBezTo>
                <a:cubicBezTo>
                  <a:pt x="51" y="74"/>
                  <a:pt x="67" y="79"/>
                  <a:pt x="74" y="91"/>
                </a:cubicBezTo>
                <a:cubicBezTo>
                  <a:pt x="82" y="104"/>
                  <a:pt x="77" y="121"/>
                  <a:pt x="65" y="128"/>
                </a:cubicBezTo>
                <a:close/>
                <a:moveTo>
                  <a:pt x="112" y="44"/>
                </a:moveTo>
                <a:cubicBezTo>
                  <a:pt x="114" y="40"/>
                  <a:pt x="118" y="37"/>
                  <a:pt x="122" y="38"/>
                </a:cubicBezTo>
                <a:cubicBezTo>
                  <a:pt x="126" y="39"/>
                  <a:pt x="129" y="44"/>
                  <a:pt x="128" y="48"/>
                </a:cubicBezTo>
                <a:cubicBezTo>
                  <a:pt x="127" y="52"/>
                  <a:pt x="122" y="54"/>
                  <a:pt x="118" y="53"/>
                </a:cubicBezTo>
                <a:cubicBezTo>
                  <a:pt x="114" y="52"/>
                  <a:pt x="111" y="48"/>
                  <a:pt x="112" y="44"/>
                </a:cubicBezTo>
                <a:close/>
                <a:moveTo>
                  <a:pt x="113" y="74"/>
                </a:moveTo>
                <a:cubicBezTo>
                  <a:pt x="108" y="73"/>
                  <a:pt x="106" y="68"/>
                  <a:pt x="107" y="64"/>
                </a:cubicBezTo>
                <a:cubicBezTo>
                  <a:pt x="108" y="60"/>
                  <a:pt x="112" y="57"/>
                  <a:pt x="117" y="59"/>
                </a:cubicBezTo>
                <a:cubicBezTo>
                  <a:pt x="121" y="60"/>
                  <a:pt x="123" y="64"/>
                  <a:pt x="122" y="68"/>
                </a:cubicBezTo>
                <a:cubicBezTo>
                  <a:pt x="121" y="72"/>
                  <a:pt x="117" y="75"/>
                  <a:pt x="113" y="74"/>
                </a:cubicBezTo>
                <a:close/>
                <a:moveTo>
                  <a:pt x="142" y="73"/>
                </a:moveTo>
                <a:cubicBezTo>
                  <a:pt x="141" y="78"/>
                  <a:pt x="136" y="80"/>
                  <a:pt x="132" y="79"/>
                </a:cubicBezTo>
                <a:cubicBezTo>
                  <a:pt x="128" y="78"/>
                  <a:pt x="126" y="74"/>
                  <a:pt x="127" y="69"/>
                </a:cubicBezTo>
                <a:cubicBezTo>
                  <a:pt x="128" y="65"/>
                  <a:pt x="132" y="63"/>
                  <a:pt x="136" y="64"/>
                </a:cubicBezTo>
                <a:cubicBezTo>
                  <a:pt x="140" y="65"/>
                  <a:pt x="143" y="69"/>
                  <a:pt x="142" y="73"/>
                </a:cubicBezTo>
                <a:close/>
                <a:moveTo>
                  <a:pt x="147" y="53"/>
                </a:moveTo>
                <a:cubicBezTo>
                  <a:pt x="146" y="57"/>
                  <a:pt x="142" y="60"/>
                  <a:pt x="138" y="59"/>
                </a:cubicBezTo>
                <a:cubicBezTo>
                  <a:pt x="134" y="57"/>
                  <a:pt x="131" y="53"/>
                  <a:pt x="132" y="49"/>
                </a:cubicBezTo>
                <a:cubicBezTo>
                  <a:pt x="133" y="45"/>
                  <a:pt x="138" y="42"/>
                  <a:pt x="142" y="43"/>
                </a:cubicBezTo>
                <a:cubicBezTo>
                  <a:pt x="146" y="45"/>
                  <a:pt x="148" y="49"/>
                  <a:pt x="147" y="53"/>
                </a:cubicBezTo>
                <a:close/>
                <a:moveTo>
                  <a:pt x="43" y="91"/>
                </a:moveTo>
                <a:cubicBezTo>
                  <a:pt x="36" y="96"/>
                  <a:pt x="33" y="105"/>
                  <a:pt x="38" y="113"/>
                </a:cubicBezTo>
                <a:cubicBezTo>
                  <a:pt x="42" y="120"/>
                  <a:pt x="52" y="123"/>
                  <a:pt x="59" y="118"/>
                </a:cubicBezTo>
                <a:cubicBezTo>
                  <a:pt x="67" y="114"/>
                  <a:pt x="69" y="104"/>
                  <a:pt x="65" y="97"/>
                </a:cubicBezTo>
                <a:cubicBezTo>
                  <a:pt x="61" y="89"/>
                  <a:pt x="51" y="87"/>
                  <a:pt x="43" y="91"/>
                </a:cubicBezTo>
                <a:close/>
              </a:path>
            </a:pathLst>
          </a:custGeom>
          <a:solidFill>
            <a:schemeClr val="bg1"/>
          </a:solidFill>
          <a:ln>
            <a:noFill/>
          </a:ln>
        </p:spPr>
        <p:txBody>
          <a:bodyPr vert="horz" wrap="square" lIns="68562" tIns="34281" rIns="68562" bIns="34281" numCol="1" anchor="t" anchorCtr="0" compatLnSpc="1"/>
          <a:lstStyle/>
          <a:p>
            <a:endParaRPr lang="zh-CN" altLang="en-US">
              <a:solidFill>
                <a:schemeClr val="bg1"/>
              </a:solidFill>
            </a:endParaRPr>
          </a:p>
        </p:txBody>
      </p:sp>
      <p:sp>
        <p:nvSpPr>
          <p:cNvPr id="114" name="淘宝店chenying0907出品 113"/>
          <p:cNvSpPr/>
          <p:nvPr/>
        </p:nvSpPr>
        <p:spPr>
          <a:xfrm>
            <a:off x="7509871" y="1221600"/>
            <a:ext cx="971855" cy="2160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15" name="淘宝店chenying0907出品 114"/>
          <p:cNvSpPr/>
          <p:nvPr/>
        </p:nvSpPr>
        <p:spPr>
          <a:xfrm>
            <a:off x="7505769" y="1221600"/>
            <a:ext cx="969810" cy="230826"/>
          </a:xfrm>
          <a:prstGeom prst="rect">
            <a:avLst/>
          </a:prstGeom>
        </p:spPr>
        <p:txBody>
          <a:bodyPr wrap="square" lIns="68555" tIns="34278" rIns="68555" bIns="34278">
            <a:spAutoFit/>
          </a:bodyPr>
          <a:lstStyle/>
          <a:p>
            <a:pPr algn="ctr"/>
            <a:r>
              <a:rPr lang="zh-CN" altLang="en-US" sz="1000" b="1">
                <a:solidFill>
                  <a:schemeClr val="bg1"/>
                </a:solidFill>
                <a:latin typeface="微软雅黑" panose="020b0503020204020204" pitchFamily="34" charset="-122"/>
                <a:ea typeface="微软雅黑" panose="020b0503020204020204" pitchFamily="34" charset="-122"/>
              </a:rPr>
              <a:t>三大方面</a:t>
            </a:r>
            <a:endParaRPr lang="en-US" altLang="zh-CN" sz="1000" b="1">
              <a:solidFill>
                <a:schemeClr val="bg1"/>
              </a:solidFill>
              <a:latin typeface="微软雅黑" panose="020b0503020204020204" pitchFamily="34" charset="-122"/>
              <a:ea typeface="微软雅黑" panose="020b0503020204020204" pitchFamily="34" charset="-122"/>
            </a:endParaRPr>
          </a:p>
        </p:txBody>
      </p:sp>
      <p:sp>
        <p:nvSpPr>
          <p:cNvPr id="118" name="淘宝店chenying0907出品 61"/>
          <p:cNvSpPr txBox="1"/>
          <p:nvPr/>
        </p:nvSpPr>
        <p:spPr>
          <a:xfrm>
            <a:off x="1479692" y="4116061"/>
            <a:ext cx="1292325" cy="300083"/>
          </a:xfrm>
          <a:prstGeom prst="rect">
            <a:avLst/>
          </a:prstGeom>
          <a:noFill/>
        </p:spPr>
        <p:txBody>
          <a:bodyPr wrap="none" lIns="68562" tIns="34281" rIns="68562" bIns="34281" rtlCol="0">
            <a:spAutoFit/>
          </a:bodyPr>
          <a:lstStyle/>
          <a:p>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9" name="淘宝店chenying0907出品 118"/>
          <p:cNvSpPr/>
          <p:nvPr/>
        </p:nvSpPr>
        <p:spPr>
          <a:xfrm>
            <a:off x="1135756" y="4363220"/>
            <a:ext cx="1867033" cy="429330"/>
          </a:xfrm>
          <a:prstGeom prst="rect">
            <a:avLst/>
          </a:prstGeom>
        </p:spPr>
        <p:txBody>
          <a:bodyPr wrap="square" lIns="68562" tIns="34281" rIns="68562" bIns="34281">
            <a:spAutoFit/>
          </a:bodyPr>
          <a:lstStyle/>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0" name="淘宝店chenying0907出品 64"/>
          <p:cNvSpPr txBox="1"/>
          <p:nvPr/>
        </p:nvSpPr>
        <p:spPr>
          <a:xfrm>
            <a:off x="1244986" y="4124956"/>
            <a:ext cx="231437" cy="269286"/>
          </a:xfrm>
          <a:prstGeom prst="rect">
            <a:avLst/>
          </a:prstGeom>
          <a:solidFill>
            <a:schemeClr val="tx1">
              <a:lumMod val="50000"/>
              <a:lumOff val="50000"/>
            </a:schemeClr>
          </a:solidFill>
        </p:spPr>
        <p:txBody>
          <a:bodyPr wrap="none" lIns="68562" tIns="34281" rIns="68562" bIns="34281" rtlCol="0">
            <a:spAutoFit/>
          </a:bodyPr>
          <a:lstStyle/>
          <a:p>
            <a:r>
              <a:rPr lang="en-US" altLang="zh-CN">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121" name="淘宝店chenying0907出品 61"/>
          <p:cNvSpPr txBox="1"/>
          <p:nvPr/>
        </p:nvSpPr>
        <p:spPr>
          <a:xfrm>
            <a:off x="4064361" y="4096500"/>
            <a:ext cx="1292325" cy="300083"/>
          </a:xfrm>
          <a:prstGeom prst="rect">
            <a:avLst/>
          </a:prstGeom>
          <a:noFill/>
        </p:spPr>
        <p:txBody>
          <a:bodyPr wrap="none" lIns="68562" tIns="34281" rIns="68562" bIns="34281" rtlCol="0">
            <a:spAutoFit/>
          </a:bodyPr>
          <a:lstStyle/>
          <a:p>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2" name="淘宝店chenying0907出品 121"/>
          <p:cNvSpPr/>
          <p:nvPr/>
        </p:nvSpPr>
        <p:spPr>
          <a:xfrm>
            <a:off x="3720426" y="4343659"/>
            <a:ext cx="1867033" cy="429330"/>
          </a:xfrm>
          <a:prstGeom prst="rect">
            <a:avLst/>
          </a:prstGeom>
        </p:spPr>
        <p:txBody>
          <a:bodyPr wrap="square" lIns="68562" tIns="34281" rIns="68562" bIns="34281">
            <a:spAutoFit/>
          </a:bodyPr>
          <a:lstStyle/>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3" name="淘宝店chenying0907出品 64"/>
          <p:cNvSpPr txBox="1"/>
          <p:nvPr/>
        </p:nvSpPr>
        <p:spPr>
          <a:xfrm>
            <a:off x="3829656" y="4105395"/>
            <a:ext cx="231437" cy="269286"/>
          </a:xfrm>
          <a:prstGeom prst="rect">
            <a:avLst/>
          </a:prstGeom>
          <a:solidFill>
            <a:schemeClr val="tx1">
              <a:lumMod val="50000"/>
              <a:lumOff val="50000"/>
            </a:schemeClr>
          </a:solidFill>
        </p:spPr>
        <p:txBody>
          <a:bodyPr wrap="none" lIns="68562" tIns="34281" rIns="68562" bIns="34281" rtlCol="0">
            <a:spAutoFit/>
          </a:bodyPr>
          <a:lstStyle/>
          <a:p>
            <a:r>
              <a:rPr lang="en-US" altLang="zh-CN">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124" name="淘宝店chenying0907出品 61"/>
          <p:cNvSpPr txBox="1"/>
          <p:nvPr/>
        </p:nvSpPr>
        <p:spPr>
          <a:xfrm>
            <a:off x="6519312" y="4096500"/>
            <a:ext cx="1292325" cy="300083"/>
          </a:xfrm>
          <a:prstGeom prst="rect">
            <a:avLst/>
          </a:prstGeom>
          <a:noFill/>
        </p:spPr>
        <p:txBody>
          <a:bodyPr wrap="none" lIns="68562" tIns="34281" rIns="68562" bIns="34281" rtlCol="0">
            <a:spAutoFit/>
          </a:bodyPr>
          <a:lstStyle/>
          <a:p>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5" name="淘宝店chenying0907出品 124"/>
          <p:cNvSpPr/>
          <p:nvPr/>
        </p:nvSpPr>
        <p:spPr>
          <a:xfrm>
            <a:off x="6175377" y="4343659"/>
            <a:ext cx="1867033" cy="429330"/>
          </a:xfrm>
          <a:prstGeom prst="rect">
            <a:avLst/>
          </a:prstGeom>
        </p:spPr>
        <p:txBody>
          <a:bodyPr wrap="square" lIns="68562" tIns="34281" rIns="68562" bIns="34281">
            <a:spAutoFit/>
          </a:bodyPr>
          <a:lstStyle/>
          <a:p>
            <a:pPr algn="just">
              <a:lnSpc>
                <a:spcPct val="13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6" name="淘宝店chenying0907出品 64"/>
          <p:cNvSpPr txBox="1"/>
          <p:nvPr/>
        </p:nvSpPr>
        <p:spPr>
          <a:xfrm>
            <a:off x="6284607" y="4105395"/>
            <a:ext cx="229811" cy="276999"/>
          </a:xfrm>
          <a:prstGeom prst="rect">
            <a:avLst/>
          </a:prstGeom>
          <a:solidFill>
            <a:schemeClr val="tx1">
              <a:lumMod val="50000"/>
              <a:lumOff val="50000"/>
            </a:schemeClr>
          </a:solidFill>
        </p:spPr>
        <p:txBody>
          <a:bodyPr wrap="none" lIns="68562" tIns="34281" rIns="68562" bIns="34281" rtlCol="0">
            <a:spAutoFit/>
          </a:bodyPr>
          <a:lstStyle/>
          <a:p>
            <a:r>
              <a:rPr lang="en-US" altLang="zh-CN">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2" presetClass="entr" presetSubtype="8"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additive="base">
                                        <p:cTn id="24" dur="500" fill="hold"/>
                                        <p:tgtEl>
                                          <p:spTgt spid="87"/>
                                        </p:tgtEl>
                                        <p:attrNameLst>
                                          <p:attrName>ppt_x</p:attrName>
                                        </p:attrNameLst>
                                      </p:cBhvr>
                                      <p:tavLst>
                                        <p:tav tm="0">
                                          <p:val>
                                            <p:strVal val="0-#ppt_w/2"/>
                                          </p:val>
                                        </p:tav>
                                        <p:tav tm="100000">
                                          <p:val>
                                            <p:strVal val="#ppt_x"/>
                                          </p:val>
                                        </p:tav>
                                      </p:tavLst>
                                    </p:anim>
                                    <p:anim calcmode="lin" valueType="num">
                                      <p:cBhvr additive="base">
                                        <p:cTn id="25" dur="500" fill="hold"/>
                                        <p:tgtEl>
                                          <p:spTgt spid="87"/>
                                        </p:tgtEl>
                                        <p:attrNameLst>
                                          <p:attrName>ppt_y</p:attrName>
                                        </p:attrNameLst>
                                      </p:cBhvr>
                                      <p:tavLst>
                                        <p:tav tm="0">
                                          <p:val>
                                            <p:strVal val="#ppt_y"/>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91"/>
                                        </p:tgtEl>
                                        <p:attrNameLst>
                                          <p:attrName>style.visibility</p:attrName>
                                        </p:attrNameLst>
                                      </p:cBhvr>
                                      <p:to>
                                        <p:strVal val="visible"/>
                                      </p:to>
                                    </p:set>
                                    <p:anim calcmode="lin" valueType="num">
                                      <p:cBhvr additive="base">
                                        <p:cTn id="32" dur="500" fill="hold"/>
                                        <p:tgtEl>
                                          <p:spTgt spid="91"/>
                                        </p:tgtEl>
                                        <p:attrNameLst>
                                          <p:attrName>ppt_x</p:attrName>
                                        </p:attrNameLst>
                                      </p:cBhvr>
                                      <p:tavLst>
                                        <p:tav tm="0">
                                          <p:val>
                                            <p:strVal val="#ppt_x"/>
                                          </p:val>
                                        </p:tav>
                                        <p:tav tm="100000">
                                          <p:val>
                                            <p:strVal val="#ppt_x"/>
                                          </p:val>
                                        </p:tav>
                                      </p:tavLst>
                                    </p:anim>
                                    <p:anim calcmode="lin" valueType="num">
                                      <p:cBhvr additive="base">
                                        <p:cTn id="33" dur="500" fill="hold"/>
                                        <p:tgtEl>
                                          <p:spTgt spid="9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50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500"/>
                                  </p:stCondLst>
                                  <p:childTnLst>
                                    <p:set>
                                      <p:cBhvr>
                                        <p:cTn id="39" dur="1" fill="hold">
                                          <p:stCondLst>
                                            <p:cond delay="0"/>
                                          </p:stCondLst>
                                        </p:cTn>
                                        <p:tgtEl>
                                          <p:spTgt spid="96"/>
                                        </p:tgtEl>
                                        <p:attrNameLst>
                                          <p:attrName>style.visibility</p:attrName>
                                        </p:attrNameLst>
                                      </p:cBhvr>
                                      <p:to>
                                        <p:strVal val="visible"/>
                                      </p:to>
                                    </p:set>
                                    <p:anim calcmode="lin" valueType="num">
                                      <p:cBhvr additive="base">
                                        <p:cTn id="40" dur="500" fill="hold"/>
                                        <p:tgtEl>
                                          <p:spTgt spid="96"/>
                                        </p:tgtEl>
                                        <p:attrNameLst>
                                          <p:attrName>ppt_x</p:attrName>
                                        </p:attrNameLst>
                                      </p:cBhvr>
                                      <p:tavLst>
                                        <p:tav tm="0">
                                          <p:val>
                                            <p:strVal val="#ppt_x"/>
                                          </p:val>
                                        </p:tav>
                                        <p:tav tm="100000">
                                          <p:val>
                                            <p:strVal val="#ppt_x"/>
                                          </p:val>
                                        </p:tav>
                                      </p:tavLst>
                                    </p:anim>
                                    <p:anim calcmode="lin" valueType="num">
                                      <p:cBhvr additive="base">
                                        <p:cTn id="41" dur="500" fill="hold"/>
                                        <p:tgtEl>
                                          <p:spTgt spid="9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97"/>
                                        </p:tgtEl>
                                        <p:attrNameLst>
                                          <p:attrName>style.visibility</p:attrName>
                                        </p:attrNameLst>
                                      </p:cBhvr>
                                      <p:to>
                                        <p:strVal val="visible"/>
                                      </p:to>
                                    </p:set>
                                    <p:anim calcmode="lin" valueType="num">
                                      <p:cBhvr additive="base">
                                        <p:cTn id="44" dur="500" fill="hold"/>
                                        <p:tgtEl>
                                          <p:spTgt spid="97"/>
                                        </p:tgtEl>
                                        <p:attrNameLst>
                                          <p:attrName>ppt_x</p:attrName>
                                        </p:attrNameLst>
                                      </p:cBhvr>
                                      <p:tavLst>
                                        <p:tav tm="0">
                                          <p:val>
                                            <p:strVal val="#ppt_x"/>
                                          </p:val>
                                        </p:tav>
                                        <p:tav tm="100000">
                                          <p:val>
                                            <p:strVal val="#ppt_x"/>
                                          </p:val>
                                        </p:tav>
                                      </p:tavLst>
                                    </p:anim>
                                    <p:anim calcmode="lin" valueType="num">
                                      <p:cBhvr additive="base">
                                        <p:cTn id="45" dur="500" fill="hold"/>
                                        <p:tgtEl>
                                          <p:spTgt spid="97"/>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1000"/>
                                  </p:stCondLst>
                                  <p:childTnLst>
                                    <p:set>
                                      <p:cBhvr>
                                        <p:cTn id="47" dur="1" fill="hold">
                                          <p:stCondLst>
                                            <p:cond delay="0"/>
                                          </p:stCondLst>
                                        </p:cTn>
                                        <p:tgtEl>
                                          <p:spTgt spid="98"/>
                                        </p:tgtEl>
                                        <p:attrNameLst>
                                          <p:attrName>style.visibility</p:attrName>
                                        </p:attrNameLst>
                                      </p:cBhvr>
                                      <p:to>
                                        <p:strVal val="visible"/>
                                      </p:to>
                                    </p:set>
                                    <p:anim calcmode="lin" valueType="num">
                                      <p:cBhvr additive="base">
                                        <p:cTn id="48" dur="500" fill="hold"/>
                                        <p:tgtEl>
                                          <p:spTgt spid="98"/>
                                        </p:tgtEl>
                                        <p:attrNameLst>
                                          <p:attrName>ppt_x</p:attrName>
                                        </p:attrNameLst>
                                      </p:cBhvr>
                                      <p:tavLst>
                                        <p:tav tm="0">
                                          <p:val>
                                            <p:strVal val="#ppt_x"/>
                                          </p:val>
                                        </p:tav>
                                        <p:tav tm="100000">
                                          <p:val>
                                            <p:strVal val="#ppt_x"/>
                                          </p:val>
                                        </p:tav>
                                      </p:tavLst>
                                    </p:anim>
                                    <p:anim calcmode="lin" valueType="num">
                                      <p:cBhvr additive="base">
                                        <p:cTn id="49" dur="500" fill="hold"/>
                                        <p:tgtEl>
                                          <p:spTgt spid="98"/>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1000"/>
                                  </p:stCondLst>
                                  <p:childTnLst>
                                    <p:set>
                                      <p:cBhvr>
                                        <p:cTn id="51" dur="1" fill="hold">
                                          <p:stCondLst>
                                            <p:cond delay="0"/>
                                          </p:stCondLst>
                                        </p:cTn>
                                        <p:tgtEl>
                                          <p:spTgt spid="99"/>
                                        </p:tgtEl>
                                        <p:attrNameLst>
                                          <p:attrName>style.visibility</p:attrName>
                                        </p:attrNameLst>
                                      </p:cBhvr>
                                      <p:to>
                                        <p:strVal val="visible"/>
                                      </p:to>
                                    </p:set>
                                    <p:anim calcmode="lin" valueType="num">
                                      <p:cBhvr additive="base">
                                        <p:cTn id="52" dur="500" fill="hold"/>
                                        <p:tgtEl>
                                          <p:spTgt spid="99"/>
                                        </p:tgtEl>
                                        <p:attrNameLst>
                                          <p:attrName>ppt_x</p:attrName>
                                        </p:attrNameLst>
                                      </p:cBhvr>
                                      <p:tavLst>
                                        <p:tav tm="0">
                                          <p:val>
                                            <p:strVal val="#ppt_x"/>
                                          </p:val>
                                        </p:tav>
                                        <p:tav tm="100000">
                                          <p:val>
                                            <p:strVal val="#ppt_x"/>
                                          </p:val>
                                        </p:tav>
                                      </p:tavLst>
                                    </p:anim>
                                    <p:anim calcmode="lin" valueType="num">
                                      <p:cBhvr additive="base">
                                        <p:cTn id="53" dur="500" fill="hold"/>
                                        <p:tgtEl>
                                          <p:spTgt spid="99"/>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1000"/>
                                  </p:stCondLst>
                                  <p:childTnLst>
                                    <p:set>
                                      <p:cBhvr>
                                        <p:cTn id="55" dur="1" fill="hold">
                                          <p:stCondLst>
                                            <p:cond delay="0"/>
                                          </p:stCondLst>
                                        </p:cTn>
                                        <p:tgtEl>
                                          <p:spTgt spid="103"/>
                                        </p:tgtEl>
                                        <p:attrNameLst>
                                          <p:attrName>style.visibility</p:attrName>
                                        </p:attrNameLst>
                                      </p:cBhvr>
                                      <p:to>
                                        <p:strVal val="visible"/>
                                      </p:to>
                                    </p:set>
                                    <p:anim calcmode="lin" valueType="num">
                                      <p:cBhvr additive="base">
                                        <p:cTn id="56" dur="500" fill="hold"/>
                                        <p:tgtEl>
                                          <p:spTgt spid="103"/>
                                        </p:tgtEl>
                                        <p:attrNameLst>
                                          <p:attrName>ppt_x</p:attrName>
                                        </p:attrNameLst>
                                      </p:cBhvr>
                                      <p:tavLst>
                                        <p:tav tm="0">
                                          <p:val>
                                            <p:strVal val="#ppt_x"/>
                                          </p:val>
                                        </p:tav>
                                        <p:tav tm="100000">
                                          <p:val>
                                            <p:strVal val="#ppt_x"/>
                                          </p:val>
                                        </p:tav>
                                      </p:tavLst>
                                    </p:anim>
                                    <p:anim calcmode="lin" valueType="num">
                                      <p:cBhvr additive="base">
                                        <p:cTn id="57" dur="500" fill="hold"/>
                                        <p:tgtEl>
                                          <p:spTgt spid="103"/>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1000"/>
                                  </p:stCondLst>
                                  <p:childTnLst>
                                    <p:set>
                                      <p:cBhvr>
                                        <p:cTn id="59" dur="1" fill="hold">
                                          <p:stCondLst>
                                            <p:cond delay="0"/>
                                          </p:stCondLst>
                                        </p:cTn>
                                        <p:tgtEl>
                                          <p:spTgt spid="104"/>
                                        </p:tgtEl>
                                        <p:attrNameLst>
                                          <p:attrName>style.visibility</p:attrName>
                                        </p:attrNameLst>
                                      </p:cBhvr>
                                      <p:to>
                                        <p:strVal val="visible"/>
                                      </p:to>
                                    </p:set>
                                    <p:anim calcmode="lin" valueType="num">
                                      <p:cBhvr additive="base">
                                        <p:cTn id="60" dur="500" fill="hold"/>
                                        <p:tgtEl>
                                          <p:spTgt spid="104"/>
                                        </p:tgtEl>
                                        <p:attrNameLst>
                                          <p:attrName>ppt_x</p:attrName>
                                        </p:attrNameLst>
                                      </p:cBhvr>
                                      <p:tavLst>
                                        <p:tav tm="0">
                                          <p:val>
                                            <p:strVal val="#ppt_x"/>
                                          </p:val>
                                        </p:tav>
                                        <p:tav tm="100000">
                                          <p:val>
                                            <p:strVal val="#ppt_x"/>
                                          </p:val>
                                        </p:tav>
                                      </p:tavLst>
                                    </p:anim>
                                    <p:anim calcmode="lin" valueType="num">
                                      <p:cBhvr additive="base">
                                        <p:cTn id="61" dur="500" fill="hold"/>
                                        <p:tgtEl>
                                          <p:spTgt spid="104"/>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1000"/>
                                  </p:stCondLst>
                                  <p:childTnLst>
                                    <p:set>
                                      <p:cBhvr>
                                        <p:cTn id="63" dur="1" fill="hold">
                                          <p:stCondLst>
                                            <p:cond delay="0"/>
                                          </p:stCondLst>
                                        </p:cTn>
                                        <p:tgtEl>
                                          <p:spTgt spid="112"/>
                                        </p:tgtEl>
                                        <p:attrNameLst>
                                          <p:attrName>style.visibility</p:attrName>
                                        </p:attrNameLst>
                                      </p:cBhvr>
                                      <p:to>
                                        <p:strVal val="visible"/>
                                      </p:to>
                                    </p:set>
                                    <p:anim calcmode="lin" valueType="num">
                                      <p:cBhvr additive="base">
                                        <p:cTn id="64" dur="500" fill="hold"/>
                                        <p:tgtEl>
                                          <p:spTgt spid="112"/>
                                        </p:tgtEl>
                                        <p:attrNameLst>
                                          <p:attrName>ppt_x</p:attrName>
                                        </p:attrNameLst>
                                      </p:cBhvr>
                                      <p:tavLst>
                                        <p:tav tm="0">
                                          <p:val>
                                            <p:strVal val="#ppt_x"/>
                                          </p:val>
                                        </p:tav>
                                        <p:tav tm="100000">
                                          <p:val>
                                            <p:strVal val="#ppt_x"/>
                                          </p:val>
                                        </p:tav>
                                      </p:tavLst>
                                    </p:anim>
                                    <p:anim calcmode="lin" valueType="num">
                                      <p:cBhvr additive="base">
                                        <p:cTn id="65" dur="500" fill="hold"/>
                                        <p:tgtEl>
                                          <p:spTgt spid="112"/>
                                        </p:tgtEl>
                                        <p:attrNameLst>
                                          <p:attrName>ppt_y</p:attrName>
                                        </p:attrNameLst>
                                      </p:cBhvr>
                                      <p:tavLst>
                                        <p:tav tm="0">
                                          <p:val>
                                            <p:strVal val="0-#ppt_h/2"/>
                                          </p:val>
                                        </p:tav>
                                        <p:tav tm="100000">
                                          <p:val>
                                            <p:strVal val="#ppt_y"/>
                                          </p:val>
                                        </p:tav>
                                      </p:tavLst>
                                    </p:anim>
                                  </p:childTnLst>
                                </p:cTn>
                              </p:par>
                              <p:par>
                                <p:cTn id="66" presetID="2" presetClass="entr" presetSubtype="4" fill="hold" grpId="0" nodeType="withEffect">
                                  <p:stCondLst>
                                    <p:cond delay="1500"/>
                                  </p:stCondLst>
                                  <p:childTnLst>
                                    <p:set>
                                      <p:cBhvr>
                                        <p:cTn id="67" dur="1" fill="hold">
                                          <p:stCondLst>
                                            <p:cond delay="0"/>
                                          </p:stCondLst>
                                        </p:cTn>
                                        <p:tgtEl>
                                          <p:spTgt spid="105"/>
                                        </p:tgtEl>
                                        <p:attrNameLst>
                                          <p:attrName>style.visibility</p:attrName>
                                        </p:attrNameLst>
                                      </p:cBhvr>
                                      <p:to>
                                        <p:strVal val="visible"/>
                                      </p:to>
                                    </p:set>
                                    <p:anim calcmode="lin" valueType="num">
                                      <p:cBhvr additive="base">
                                        <p:cTn id="68" dur="500" fill="hold"/>
                                        <p:tgtEl>
                                          <p:spTgt spid="105"/>
                                        </p:tgtEl>
                                        <p:attrNameLst>
                                          <p:attrName>ppt_x</p:attrName>
                                        </p:attrNameLst>
                                      </p:cBhvr>
                                      <p:tavLst>
                                        <p:tav tm="0">
                                          <p:val>
                                            <p:strVal val="#ppt_x"/>
                                          </p:val>
                                        </p:tav>
                                        <p:tav tm="100000">
                                          <p:val>
                                            <p:strVal val="#ppt_x"/>
                                          </p:val>
                                        </p:tav>
                                      </p:tavLst>
                                    </p:anim>
                                    <p:anim calcmode="lin" valueType="num">
                                      <p:cBhvr additive="base">
                                        <p:cTn id="69" dur="500" fill="hold"/>
                                        <p:tgtEl>
                                          <p:spTgt spid="10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1500"/>
                                  </p:stCondLst>
                                  <p:childTnLst>
                                    <p:set>
                                      <p:cBhvr>
                                        <p:cTn id="71" dur="1" fill="hold">
                                          <p:stCondLst>
                                            <p:cond delay="0"/>
                                          </p:stCondLst>
                                        </p:cTn>
                                        <p:tgtEl>
                                          <p:spTgt spid="106"/>
                                        </p:tgtEl>
                                        <p:attrNameLst>
                                          <p:attrName>style.visibility</p:attrName>
                                        </p:attrNameLst>
                                      </p:cBhvr>
                                      <p:to>
                                        <p:strVal val="visible"/>
                                      </p:to>
                                    </p:set>
                                    <p:anim calcmode="lin" valueType="num">
                                      <p:cBhvr additive="base">
                                        <p:cTn id="72" dur="500" fill="hold"/>
                                        <p:tgtEl>
                                          <p:spTgt spid="106"/>
                                        </p:tgtEl>
                                        <p:attrNameLst>
                                          <p:attrName>ppt_x</p:attrName>
                                        </p:attrNameLst>
                                      </p:cBhvr>
                                      <p:tavLst>
                                        <p:tav tm="0">
                                          <p:val>
                                            <p:strVal val="#ppt_x"/>
                                          </p:val>
                                        </p:tav>
                                        <p:tav tm="100000">
                                          <p:val>
                                            <p:strVal val="#ppt_x"/>
                                          </p:val>
                                        </p:tav>
                                      </p:tavLst>
                                    </p:anim>
                                    <p:anim calcmode="lin" valueType="num">
                                      <p:cBhvr additive="base">
                                        <p:cTn id="73" dur="500" fill="hold"/>
                                        <p:tgtEl>
                                          <p:spTgt spid="10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150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500" fill="hold"/>
                                        <p:tgtEl>
                                          <p:spTgt spid="110"/>
                                        </p:tgtEl>
                                        <p:attrNameLst>
                                          <p:attrName>ppt_x</p:attrName>
                                        </p:attrNameLst>
                                      </p:cBhvr>
                                      <p:tavLst>
                                        <p:tav tm="0">
                                          <p:val>
                                            <p:strVal val="#ppt_x"/>
                                          </p:val>
                                        </p:tav>
                                        <p:tav tm="100000">
                                          <p:val>
                                            <p:strVal val="#ppt_x"/>
                                          </p:val>
                                        </p:tav>
                                      </p:tavLst>
                                    </p:anim>
                                    <p:anim calcmode="lin" valueType="num">
                                      <p:cBhvr additive="base">
                                        <p:cTn id="77" dur="500" fill="hold"/>
                                        <p:tgtEl>
                                          <p:spTgt spid="11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1500"/>
                                  </p:stCondLst>
                                  <p:childTnLst>
                                    <p:set>
                                      <p:cBhvr>
                                        <p:cTn id="79" dur="1" fill="hold">
                                          <p:stCondLst>
                                            <p:cond delay="0"/>
                                          </p:stCondLst>
                                        </p:cTn>
                                        <p:tgtEl>
                                          <p:spTgt spid="111"/>
                                        </p:tgtEl>
                                        <p:attrNameLst>
                                          <p:attrName>style.visibility</p:attrName>
                                        </p:attrNameLst>
                                      </p:cBhvr>
                                      <p:to>
                                        <p:strVal val="visible"/>
                                      </p:to>
                                    </p:set>
                                    <p:anim calcmode="lin" valueType="num">
                                      <p:cBhvr additive="base">
                                        <p:cTn id="80" dur="500" fill="hold"/>
                                        <p:tgtEl>
                                          <p:spTgt spid="111"/>
                                        </p:tgtEl>
                                        <p:attrNameLst>
                                          <p:attrName>ppt_x</p:attrName>
                                        </p:attrNameLst>
                                      </p:cBhvr>
                                      <p:tavLst>
                                        <p:tav tm="0">
                                          <p:val>
                                            <p:strVal val="#ppt_x"/>
                                          </p:val>
                                        </p:tav>
                                        <p:tav tm="100000">
                                          <p:val>
                                            <p:strVal val="#ppt_x"/>
                                          </p:val>
                                        </p:tav>
                                      </p:tavLst>
                                    </p:anim>
                                    <p:anim calcmode="lin" valueType="num">
                                      <p:cBhvr additive="base">
                                        <p:cTn id="81" dur="500" fill="hold"/>
                                        <p:tgtEl>
                                          <p:spTgt spid="111"/>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150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ppt_x"/>
                                          </p:val>
                                        </p:tav>
                                        <p:tav tm="100000">
                                          <p:val>
                                            <p:strVal val="#ppt_x"/>
                                          </p:val>
                                        </p:tav>
                                      </p:tavLst>
                                    </p:anim>
                                    <p:anim calcmode="lin" valueType="num">
                                      <p:cBhvr additive="base">
                                        <p:cTn id="85" dur="500" fill="hold"/>
                                        <p:tgtEl>
                                          <p:spTgt spid="113"/>
                                        </p:tgtEl>
                                        <p:attrNameLst>
                                          <p:attrName>ppt_y</p:attrName>
                                        </p:attrNameLst>
                                      </p:cBhvr>
                                      <p:tavLst>
                                        <p:tav tm="0">
                                          <p:val>
                                            <p:strVal val="1+#ppt_h/2"/>
                                          </p:val>
                                        </p:tav>
                                        <p:tav tm="100000">
                                          <p:val>
                                            <p:strVal val="#ppt_y"/>
                                          </p:val>
                                        </p:tav>
                                      </p:tavLst>
                                    </p:anim>
                                  </p:childTnLst>
                                </p:cTn>
                              </p:par>
                              <p:par>
                                <p:cTn id="86" presetID="53" presetClass="entr" presetSubtype="16" fill="hold" grpId="0" nodeType="withEffect">
                                  <p:stCondLst>
                                    <p:cond delay="2000"/>
                                  </p:stCondLst>
                                  <p:childTnLst>
                                    <p:set>
                                      <p:cBhvr>
                                        <p:cTn id="87" dur="1" fill="hold">
                                          <p:stCondLst>
                                            <p:cond delay="0"/>
                                          </p:stCondLst>
                                        </p:cTn>
                                        <p:tgtEl>
                                          <p:spTgt spid="114"/>
                                        </p:tgtEl>
                                        <p:attrNameLst>
                                          <p:attrName>style.visibility</p:attrName>
                                        </p:attrNameLst>
                                      </p:cBhvr>
                                      <p:to>
                                        <p:strVal val="visible"/>
                                      </p:to>
                                    </p:set>
                                    <p:anim calcmode="lin" valueType="num">
                                      <p:cBhvr>
                                        <p:cTn id="88" dur="500" fill="hold"/>
                                        <p:tgtEl>
                                          <p:spTgt spid="114"/>
                                        </p:tgtEl>
                                        <p:attrNameLst>
                                          <p:attrName>ppt_w</p:attrName>
                                        </p:attrNameLst>
                                      </p:cBhvr>
                                      <p:tavLst>
                                        <p:tav tm="0">
                                          <p:val>
                                            <p:fltVal val="0"/>
                                          </p:val>
                                        </p:tav>
                                        <p:tav tm="100000">
                                          <p:val>
                                            <p:strVal val="#ppt_w"/>
                                          </p:val>
                                        </p:tav>
                                      </p:tavLst>
                                    </p:anim>
                                    <p:anim calcmode="lin" valueType="num">
                                      <p:cBhvr>
                                        <p:cTn id="89" dur="500" fill="hold"/>
                                        <p:tgtEl>
                                          <p:spTgt spid="114"/>
                                        </p:tgtEl>
                                        <p:attrNameLst>
                                          <p:attrName>ppt_h</p:attrName>
                                        </p:attrNameLst>
                                      </p:cBhvr>
                                      <p:tavLst>
                                        <p:tav tm="0">
                                          <p:val>
                                            <p:fltVal val="0"/>
                                          </p:val>
                                        </p:tav>
                                        <p:tav tm="100000">
                                          <p:val>
                                            <p:strVal val="#ppt_h"/>
                                          </p:val>
                                        </p:tav>
                                      </p:tavLst>
                                    </p:anim>
                                    <p:animEffect transition="in" filter="fade">
                                      <p:cBhvr>
                                        <p:cTn id="90" dur="500"/>
                                        <p:tgtEl>
                                          <p:spTgt spid="114"/>
                                        </p:tgtEl>
                                      </p:cBhvr>
                                    </p:animEffect>
                                  </p:childTnLst>
                                </p:cTn>
                              </p:par>
                              <p:par>
                                <p:cTn id="91" presetID="53" presetClass="entr" presetSubtype="16" fill="hold" grpId="0" nodeType="withEffect">
                                  <p:stCondLst>
                                    <p:cond delay="2000"/>
                                  </p:stCondLst>
                                  <p:childTnLst>
                                    <p:set>
                                      <p:cBhvr>
                                        <p:cTn id="92" dur="1" fill="hold">
                                          <p:stCondLst>
                                            <p:cond delay="0"/>
                                          </p:stCondLst>
                                        </p:cTn>
                                        <p:tgtEl>
                                          <p:spTgt spid="115"/>
                                        </p:tgtEl>
                                        <p:attrNameLst>
                                          <p:attrName>style.visibility</p:attrName>
                                        </p:attrNameLst>
                                      </p:cBhvr>
                                      <p:to>
                                        <p:strVal val="visible"/>
                                      </p:to>
                                    </p:set>
                                    <p:anim calcmode="lin" valueType="num">
                                      <p:cBhvr>
                                        <p:cTn id="93" dur="500" fill="hold"/>
                                        <p:tgtEl>
                                          <p:spTgt spid="115"/>
                                        </p:tgtEl>
                                        <p:attrNameLst>
                                          <p:attrName>ppt_w</p:attrName>
                                        </p:attrNameLst>
                                      </p:cBhvr>
                                      <p:tavLst>
                                        <p:tav tm="0">
                                          <p:val>
                                            <p:fltVal val="0"/>
                                          </p:val>
                                        </p:tav>
                                        <p:tav tm="100000">
                                          <p:val>
                                            <p:strVal val="#ppt_w"/>
                                          </p:val>
                                        </p:tav>
                                      </p:tavLst>
                                    </p:anim>
                                    <p:anim calcmode="lin" valueType="num">
                                      <p:cBhvr>
                                        <p:cTn id="94" dur="500" fill="hold"/>
                                        <p:tgtEl>
                                          <p:spTgt spid="115"/>
                                        </p:tgtEl>
                                        <p:attrNameLst>
                                          <p:attrName>ppt_h</p:attrName>
                                        </p:attrNameLst>
                                      </p:cBhvr>
                                      <p:tavLst>
                                        <p:tav tm="0">
                                          <p:val>
                                            <p:fltVal val="0"/>
                                          </p:val>
                                        </p:tav>
                                        <p:tav tm="100000">
                                          <p:val>
                                            <p:strVal val="#ppt_h"/>
                                          </p:val>
                                        </p:tav>
                                      </p:tavLst>
                                    </p:anim>
                                    <p:animEffect transition="in" filter="fade">
                                      <p:cBhvr>
                                        <p:cTn id="95" dur="500"/>
                                        <p:tgtEl>
                                          <p:spTgt spid="115"/>
                                        </p:tgtEl>
                                      </p:cBhvr>
                                    </p:animEffect>
                                  </p:childTnLst>
                                </p:cTn>
                              </p:par>
                              <p:par>
                                <p:cTn id="96" presetID="53" presetClass="entr" presetSubtype="16" fill="hold" grpId="0" nodeType="withEffect">
                                  <p:stCondLst>
                                    <p:cond delay="1000"/>
                                  </p:stCondLst>
                                  <p:childTnLst>
                                    <p:set>
                                      <p:cBhvr>
                                        <p:cTn id="97" dur="1" fill="hold">
                                          <p:stCondLst>
                                            <p:cond delay="0"/>
                                          </p:stCondLst>
                                        </p:cTn>
                                        <p:tgtEl>
                                          <p:spTgt spid="118"/>
                                        </p:tgtEl>
                                        <p:attrNameLst>
                                          <p:attrName>style.visibility</p:attrName>
                                        </p:attrNameLst>
                                      </p:cBhvr>
                                      <p:to>
                                        <p:strVal val="visible"/>
                                      </p:to>
                                    </p:set>
                                    <p:anim calcmode="lin" valueType="num">
                                      <p:cBhvr>
                                        <p:cTn id="98" dur="500" fill="hold"/>
                                        <p:tgtEl>
                                          <p:spTgt spid="118"/>
                                        </p:tgtEl>
                                        <p:attrNameLst>
                                          <p:attrName>ppt_w</p:attrName>
                                        </p:attrNameLst>
                                      </p:cBhvr>
                                      <p:tavLst>
                                        <p:tav tm="0">
                                          <p:val>
                                            <p:fltVal val="0"/>
                                          </p:val>
                                        </p:tav>
                                        <p:tav tm="100000">
                                          <p:val>
                                            <p:strVal val="#ppt_w"/>
                                          </p:val>
                                        </p:tav>
                                      </p:tavLst>
                                    </p:anim>
                                    <p:anim calcmode="lin" valueType="num">
                                      <p:cBhvr>
                                        <p:cTn id="99" dur="500" fill="hold"/>
                                        <p:tgtEl>
                                          <p:spTgt spid="118"/>
                                        </p:tgtEl>
                                        <p:attrNameLst>
                                          <p:attrName>ppt_h</p:attrName>
                                        </p:attrNameLst>
                                      </p:cBhvr>
                                      <p:tavLst>
                                        <p:tav tm="0">
                                          <p:val>
                                            <p:fltVal val="0"/>
                                          </p:val>
                                        </p:tav>
                                        <p:tav tm="100000">
                                          <p:val>
                                            <p:strVal val="#ppt_h"/>
                                          </p:val>
                                        </p:tav>
                                      </p:tavLst>
                                    </p:anim>
                                    <p:animEffect transition="in" filter="fade">
                                      <p:cBhvr>
                                        <p:cTn id="100" dur="500"/>
                                        <p:tgtEl>
                                          <p:spTgt spid="118"/>
                                        </p:tgtEl>
                                      </p:cBhvr>
                                    </p:animEffect>
                                  </p:childTnLst>
                                </p:cTn>
                              </p:par>
                              <p:par>
                                <p:cTn id="101" presetID="53" presetClass="entr" presetSubtype="16" fill="hold" grpId="0" nodeType="withEffect">
                                  <p:stCondLst>
                                    <p:cond delay="1000"/>
                                  </p:stCondLst>
                                  <p:childTnLst>
                                    <p:set>
                                      <p:cBhvr>
                                        <p:cTn id="102" dur="1" fill="hold">
                                          <p:stCondLst>
                                            <p:cond delay="0"/>
                                          </p:stCondLst>
                                        </p:cTn>
                                        <p:tgtEl>
                                          <p:spTgt spid="119"/>
                                        </p:tgtEl>
                                        <p:attrNameLst>
                                          <p:attrName>style.visibility</p:attrName>
                                        </p:attrNameLst>
                                      </p:cBhvr>
                                      <p:to>
                                        <p:strVal val="visible"/>
                                      </p:to>
                                    </p:set>
                                    <p:anim calcmode="lin" valueType="num">
                                      <p:cBhvr>
                                        <p:cTn id="103" dur="500" fill="hold"/>
                                        <p:tgtEl>
                                          <p:spTgt spid="119"/>
                                        </p:tgtEl>
                                        <p:attrNameLst>
                                          <p:attrName>ppt_w</p:attrName>
                                        </p:attrNameLst>
                                      </p:cBhvr>
                                      <p:tavLst>
                                        <p:tav tm="0">
                                          <p:val>
                                            <p:fltVal val="0"/>
                                          </p:val>
                                        </p:tav>
                                        <p:tav tm="100000">
                                          <p:val>
                                            <p:strVal val="#ppt_w"/>
                                          </p:val>
                                        </p:tav>
                                      </p:tavLst>
                                    </p:anim>
                                    <p:anim calcmode="lin" valueType="num">
                                      <p:cBhvr>
                                        <p:cTn id="104" dur="500" fill="hold"/>
                                        <p:tgtEl>
                                          <p:spTgt spid="119"/>
                                        </p:tgtEl>
                                        <p:attrNameLst>
                                          <p:attrName>ppt_h</p:attrName>
                                        </p:attrNameLst>
                                      </p:cBhvr>
                                      <p:tavLst>
                                        <p:tav tm="0">
                                          <p:val>
                                            <p:fltVal val="0"/>
                                          </p:val>
                                        </p:tav>
                                        <p:tav tm="100000">
                                          <p:val>
                                            <p:strVal val="#ppt_h"/>
                                          </p:val>
                                        </p:tav>
                                      </p:tavLst>
                                    </p:anim>
                                    <p:animEffect transition="in" filter="fade">
                                      <p:cBhvr>
                                        <p:cTn id="105" dur="500"/>
                                        <p:tgtEl>
                                          <p:spTgt spid="119"/>
                                        </p:tgtEl>
                                      </p:cBhvr>
                                    </p:animEffect>
                                  </p:childTnLst>
                                </p:cTn>
                              </p:par>
                              <p:par>
                                <p:cTn id="106" presetID="53" presetClass="entr" presetSubtype="16" fill="hold" grpId="0" nodeType="withEffect">
                                  <p:stCondLst>
                                    <p:cond delay="1000"/>
                                  </p:stCondLst>
                                  <p:childTnLst>
                                    <p:set>
                                      <p:cBhvr>
                                        <p:cTn id="107" dur="1" fill="hold">
                                          <p:stCondLst>
                                            <p:cond delay="0"/>
                                          </p:stCondLst>
                                        </p:cTn>
                                        <p:tgtEl>
                                          <p:spTgt spid="120"/>
                                        </p:tgtEl>
                                        <p:attrNameLst>
                                          <p:attrName>style.visibility</p:attrName>
                                        </p:attrNameLst>
                                      </p:cBhvr>
                                      <p:to>
                                        <p:strVal val="visible"/>
                                      </p:to>
                                    </p:set>
                                    <p:anim calcmode="lin" valueType="num">
                                      <p:cBhvr>
                                        <p:cTn id="108" dur="500" fill="hold"/>
                                        <p:tgtEl>
                                          <p:spTgt spid="120"/>
                                        </p:tgtEl>
                                        <p:attrNameLst>
                                          <p:attrName>ppt_w</p:attrName>
                                        </p:attrNameLst>
                                      </p:cBhvr>
                                      <p:tavLst>
                                        <p:tav tm="0">
                                          <p:val>
                                            <p:fltVal val="0"/>
                                          </p:val>
                                        </p:tav>
                                        <p:tav tm="100000">
                                          <p:val>
                                            <p:strVal val="#ppt_w"/>
                                          </p:val>
                                        </p:tav>
                                      </p:tavLst>
                                    </p:anim>
                                    <p:anim calcmode="lin" valueType="num">
                                      <p:cBhvr>
                                        <p:cTn id="109" dur="500" fill="hold"/>
                                        <p:tgtEl>
                                          <p:spTgt spid="120"/>
                                        </p:tgtEl>
                                        <p:attrNameLst>
                                          <p:attrName>ppt_h</p:attrName>
                                        </p:attrNameLst>
                                      </p:cBhvr>
                                      <p:tavLst>
                                        <p:tav tm="0">
                                          <p:val>
                                            <p:fltVal val="0"/>
                                          </p:val>
                                        </p:tav>
                                        <p:tav tm="100000">
                                          <p:val>
                                            <p:strVal val="#ppt_h"/>
                                          </p:val>
                                        </p:tav>
                                      </p:tavLst>
                                    </p:anim>
                                    <p:animEffect transition="in" filter="fade">
                                      <p:cBhvr>
                                        <p:cTn id="110" dur="500"/>
                                        <p:tgtEl>
                                          <p:spTgt spid="120"/>
                                        </p:tgtEl>
                                      </p:cBhvr>
                                    </p:animEffect>
                                  </p:childTnLst>
                                </p:cTn>
                              </p:par>
                              <p:par>
                                <p:cTn id="111" presetID="53" presetClass="entr" presetSubtype="16" fill="hold" grpId="0" nodeType="withEffect">
                                  <p:stCondLst>
                                    <p:cond delay="1000"/>
                                  </p:stCondLst>
                                  <p:childTnLst>
                                    <p:set>
                                      <p:cBhvr>
                                        <p:cTn id="112" dur="1" fill="hold">
                                          <p:stCondLst>
                                            <p:cond delay="0"/>
                                          </p:stCondLst>
                                        </p:cTn>
                                        <p:tgtEl>
                                          <p:spTgt spid="121"/>
                                        </p:tgtEl>
                                        <p:attrNameLst>
                                          <p:attrName>style.visibility</p:attrName>
                                        </p:attrNameLst>
                                      </p:cBhvr>
                                      <p:to>
                                        <p:strVal val="visible"/>
                                      </p:to>
                                    </p:set>
                                    <p:anim calcmode="lin" valueType="num">
                                      <p:cBhvr>
                                        <p:cTn id="113" dur="500" fill="hold"/>
                                        <p:tgtEl>
                                          <p:spTgt spid="121"/>
                                        </p:tgtEl>
                                        <p:attrNameLst>
                                          <p:attrName>ppt_w</p:attrName>
                                        </p:attrNameLst>
                                      </p:cBhvr>
                                      <p:tavLst>
                                        <p:tav tm="0">
                                          <p:val>
                                            <p:fltVal val="0"/>
                                          </p:val>
                                        </p:tav>
                                        <p:tav tm="100000">
                                          <p:val>
                                            <p:strVal val="#ppt_w"/>
                                          </p:val>
                                        </p:tav>
                                      </p:tavLst>
                                    </p:anim>
                                    <p:anim calcmode="lin" valueType="num">
                                      <p:cBhvr>
                                        <p:cTn id="114" dur="500" fill="hold"/>
                                        <p:tgtEl>
                                          <p:spTgt spid="121"/>
                                        </p:tgtEl>
                                        <p:attrNameLst>
                                          <p:attrName>ppt_h</p:attrName>
                                        </p:attrNameLst>
                                      </p:cBhvr>
                                      <p:tavLst>
                                        <p:tav tm="0">
                                          <p:val>
                                            <p:fltVal val="0"/>
                                          </p:val>
                                        </p:tav>
                                        <p:tav tm="100000">
                                          <p:val>
                                            <p:strVal val="#ppt_h"/>
                                          </p:val>
                                        </p:tav>
                                      </p:tavLst>
                                    </p:anim>
                                    <p:animEffect transition="in" filter="fade">
                                      <p:cBhvr>
                                        <p:cTn id="115" dur="500"/>
                                        <p:tgtEl>
                                          <p:spTgt spid="121"/>
                                        </p:tgtEl>
                                      </p:cBhvr>
                                    </p:animEffect>
                                  </p:childTnLst>
                                </p:cTn>
                              </p:par>
                              <p:par>
                                <p:cTn id="116" presetID="53" presetClass="entr" presetSubtype="16" fill="hold" grpId="0" nodeType="withEffect">
                                  <p:stCondLst>
                                    <p:cond delay="1000"/>
                                  </p:stCondLst>
                                  <p:childTnLst>
                                    <p:set>
                                      <p:cBhvr>
                                        <p:cTn id="117" dur="1" fill="hold">
                                          <p:stCondLst>
                                            <p:cond delay="0"/>
                                          </p:stCondLst>
                                        </p:cTn>
                                        <p:tgtEl>
                                          <p:spTgt spid="122"/>
                                        </p:tgtEl>
                                        <p:attrNameLst>
                                          <p:attrName>style.visibility</p:attrName>
                                        </p:attrNameLst>
                                      </p:cBhvr>
                                      <p:to>
                                        <p:strVal val="visible"/>
                                      </p:to>
                                    </p:set>
                                    <p:anim calcmode="lin" valueType="num">
                                      <p:cBhvr>
                                        <p:cTn id="118" dur="500" fill="hold"/>
                                        <p:tgtEl>
                                          <p:spTgt spid="122"/>
                                        </p:tgtEl>
                                        <p:attrNameLst>
                                          <p:attrName>ppt_w</p:attrName>
                                        </p:attrNameLst>
                                      </p:cBhvr>
                                      <p:tavLst>
                                        <p:tav tm="0">
                                          <p:val>
                                            <p:fltVal val="0"/>
                                          </p:val>
                                        </p:tav>
                                        <p:tav tm="100000">
                                          <p:val>
                                            <p:strVal val="#ppt_w"/>
                                          </p:val>
                                        </p:tav>
                                      </p:tavLst>
                                    </p:anim>
                                    <p:anim calcmode="lin" valueType="num">
                                      <p:cBhvr>
                                        <p:cTn id="119" dur="500" fill="hold"/>
                                        <p:tgtEl>
                                          <p:spTgt spid="122"/>
                                        </p:tgtEl>
                                        <p:attrNameLst>
                                          <p:attrName>ppt_h</p:attrName>
                                        </p:attrNameLst>
                                      </p:cBhvr>
                                      <p:tavLst>
                                        <p:tav tm="0">
                                          <p:val>
                                            <p:fltVal val="0"/>
                                          </p:val>
                                        </p:tav>
                                        <p:tav tm="100000">
                                          <p:val>
                                            <p:strVal val="#ppt_h"/>
                                          </p:val>
                                        </p:tav>
                                      </p:tavLst>
                                    </p:anim>
                                    <p:animEffect transition="in" filter="fade">
                                      <p:cBhvr>
                                        <p:cTn id="120" dur="500"/>
                                        <p:tgtEl>
                                          <p:spTgt spid="122"/>
                                        </p:tgtEl>
                                      </p:cBhvr>
                                    </p:animEffect>
                                  </p:childTnLst>
                                </p:cTn>
                              </p:par>
                              <p:par>
                                <p:cTn id="121" presetID="53" presetClass="entr" presetSubtype="16" fill="hold" grpId="0" nodeType="withEffect">
                                  <p:stCondLst>
                                    <p:cond delay="1000"/>
                                  </p:stCondLst>
                                  <p:childTnLst>
                                    <p:set>
                                      <p:cBhvr>
                                        <p:cTn id="122" dur="1" fill="hold">
                                          <p:stCondLst>
                                            <p:cond delay="0"/>
                                          </p:stCondLst>
                                        </p:cTn>
                                        <p:tgtEl>
                                          <p:spTgt spid="123"/>
                                        </p:tgtEl>
                                        <p:attrNameLst>
                                          <p:attrName>style.visibility</p:attrName>
                                        </p:attrNameLst>
                                      </p:cBhvr>
                                      <p:to>
                                        <p:strVal val="visible"/>
                                      </p:to>
                                    </p:set>
                                    <p:anim calcmode="lin" valueType="num">
                                      <p:cBhvr>
                                        <p:cTn id="123" dur="500" fill="hold"/>
                                        <p:tgtEl>
                                          <p:spTgt spid="123"/>
                                        </p:tgtEl>
                                        <p:attrNameLst>
                                          <p:attrName>ppt_w</p:attrName>
                                        </p:attrNameLst>
                                      </p:cBhvr>
                                      <p:tavLst>
                                        <p:tav tm="0">
                                          <p:val>
                                            <p:fltVal val="0"/>
                                          </p:val>
                                        </p:tav>
                                        <p:tav tm="100000">
                                          <p:val>
                                            <p:strVal val="#ppt_w"/>
                                          </p:val>
                                        </p:tav>
                                      </p:tavLst>
                                    </p:anim>
                                    <p:anim calcmode="lin" valueType="num">
                                      <p:cBhvr>
                                        <p:cTn id="124" dur="500" fill="hold"/>
                                        <p:tgtEl>
                                          <p:spTgt spid="123"/>
                                        </p:tgtEl>
                                        <p:attrNameLst>
                                          <p:attrName>ppt_h</p:attrName>
                                        </p:attrNameLst>
                                      </p:cBhvr>
                                      <p:tavLst>
                                        <p:tav tm="0">
                                          <p:val>
                                            <p:fltVal val="0"/>
                                          </p:val>
                                        </p:tav>
                                        <p:tav tm="100000">
                                          <p:val>
                                            <p:strVal val="#ppt_h"/>
                                          </p:val>
                                        </p:tav>
                                      </p:tavLst>
                                    </p:anim>
                                    <p:animEffect transition="in" filter="fade">
                                      <p:cBhvr>
                                        <p:cTn id="125" dur="500"/>
                                        <p:tgtEl>
                                          <p:spTgt spid="123"/>
                                        </p:tgtEl>
                                      </p:cBhvr>
                                    </p:animEffect>
                                  </p:childTnLst>
                                </p:cTn>
                              </p:par>
                              <p:par>
                                <p:cTn id="126" presetID="53" presetClass="entr" presetSubtype="16" fill="hold" grpId="0" nodeType="withEffect">
                                  <p:stCondLst>
                                    <p:cond delay="1000"/>
                                  </p:stCondLst>
                                  <p:childTnLst>
                                    <p:set>
                                      <p:cBhvr>
                                        <p:cTn id="127" dur="1" fill="hold">
                                          <p:stCondLst>
                                            <p:cond delay="0"/>
                                          </p:stCondLst>
                                        </p:cTn>
                                        <p:tgtEl>
                                          <p:spTgt spid="124"/>
                                        </p:tgtEl>
                                        <p:attrNameLst>
                                          <p:attrName>style.visibility</p:attrName>
                                        </p:attrNameLst>
                                      </p:cBhvr>
                                      <p:to>
                                        <p:strVal val="visible"/>
                                      </p:to>
                                    </p:set>
                                    <p:anim calcmode="lin" valueType="num">
                                      <p:cBhvr>
                                        <p:cTn id="128" dur="500" fill="hold"/>
                                        <p:tgtEl>
                                          <p:spTgt spid="124"/>
                                        </p:tgtEl>
                                        <p:attrNameLst>
                                          <p:attrName>ppt_w</p:attrName>
                                        </p:attrNameLst>
                                      </p:cBhvr>
                                      <p:tavLst>
                                        <p:tav tm="0">
                                          <p:val>
                                            <p:fltVal val="0"/>
                                          </p:val>
                                        </p:tav>
                                        <p:tav tm="100000">
                                          <p:val>
                                            <p:strVal val="#ppt_w"/>
                                          </p:val>
                                        </p:tav>
                                      </p:tavLst>
                                    </p:anim>
                                    <p:anim calcmode="lin" valueType="num">
                                      <p:cBhvr>
                                        <p:cTn id="129" dur="500" fill="hold"/>
                                        <p:tgtEl>
                                          <p:spTgt spid="124"/>
                                        </p:tgtEl>
                                        <p:attrNameLst>
                                          <p:attrName>ppt_h</p:attrName>
                                        </p:attrNameLst>
                                      </p:cBhvr>
                                      <p:tavLst>
                                        <p:tav tm="0">
                                          <p:val>
                                            <p:fltVal val="0"/>
                                          </p:val>
                                        </p:tav>
                                        <p:tav tm="100000">
                                          <p:val>
                                            <p:strVal val="#ppt_h"/>
                                          </p:val>
                                        </p:tav>
                                      </p:tavLst>
                                    </p:anim>
                                    <p:animEffect transition="in" filter="fade">
                                      <p:cBhvr>
                                        <p:cTn id="130" dur="500"/>
                                        <p:tgtEl>
                                          <p:spTgt spid="124"/>
                                        </p:tgtEl>
                                      </p:cBhvr>
                                    </p:animEffect>
                                  </p:childTnLst>
                                </p:cTn>
                              </p:par>
                              <p:par>
                                <p:cTn id="131" presetID="53" presetClass="entr" presetSubtype="16" fill="hold" grpId="0" nodeType="withEffect">
                                  <p:stCondLst>
                                    <p:cond delay="1000"/>
                                  </p:stCondLst>
                                  <p:childTnLst>
                                    <p:set>
                                      <p:cBhvr>
                                        <p:cTn id="132" dur="1" fill="hold">
                                          <p:stCondLst>
                                            <p:cond delay="0"/>
                                          </p:stCondLst>
                                        </p:cTn>
                                        <p:tgtEl>
                                          <p:spTgt spid="125"/>
                                        </p:tgtEl>
                                        <p:attrNameLst>
                                          <p:attrName>style.visibility</p:attrName>
                                        </p:attrNameLst>
                                      </p:cBhvr>
                                      <p:to>
                                        <p:strVal val="visible"/>
                                      </p:to>
                                    </p:set>
                                    <p:anim calcmode="lin" valueType="num">
                                      <p:cBhvr>
                                        <p:cTn id="133" dur="500" fill="hold"/>
                                        <p:tgtEl>
                                          <p:spTgt spid="125"/>
                                        </p:tgtEl>
                                        <p:attrNameLst>
                                          <p:attrName>ppt_w</p:attrName>
                                        </p:attrNameLst>
                                      </p:cBhvr>
                                      <p:tavLst>
                                        <p:tav tm="0">
                                          <p:val>
                                            <p:fltVal val="0"/>
                                          </p:val>
                                        </p:tav>
                                        <p:tav tm="100000">
                                          <p:val>
                                            <p:strVal val="#ppt_w"/>
                                          </p:val>
                                        </p:tav>
                                      </p:tavLst>
                                    </p:anim>
                                    <p:anim calcmode="lin" valueType="num">
                                      <p:cBhvr>
                                        <p:cTn id="134" dur="500" fill="hold"/>
                                        <p:tgtEl>
                                          <p:spTgt spid="125"/>
                                        </p:tgtEl>
                                        <p:attrNameLst>
                                          <p:attrName>ppt_h</p:attrName>
                                        </p:attrNameLst>
                                      </p:cBhvr>
                                      <p:tavLst>
                                        <p:tav tm="0">
                                          <p:val>
                                            <p:fltVal val="0"/>
                                          </p:val>
                                        </p:tav>
                                        <p:tav tm="100000">
                                          <p:val>
                                            <p:strVal val="#ppt_h"/>
                                          </p:val>
                                        </p:tav>
                                      </p:tavLst>
                                    </p:anim>
                                    <p:animEffect transition="in" filter="fade">
                                      <p:cBhvr>
                                        <p:cTn id="135" dur="500"/>
                                        <p:tgtEl>
                                          <p:spTgt spid="125"/>
                                        </p:tgtEl>
                                      </p:cBhvr>
                                    </p:animEffect>
                                  </p:childTnLst>
                                </p:cTn>
                              </p:par>
                              <p:par>
                                <p:cTn id="136" presetID="53" presetClass="entr" presetSubtype="16" fill="hold" grpId="0" nodeType="withEffect">
                                  <p:stCondLst>
                                    <p:cond delay="1000"/>
                                  </p:stCondLst>
                                  <p:childTnLst>
                                    <p:set>
                                      <p:cBhvr>
                                        <p:cTn id="137" dur="1" fill="hold">
                                          <p:stCondLst>
                                            <p:cond delay="0"/>
                                          </p:stCondLst>
                                        </p:cTn>
                                        <p:tgtEl>
                                          <p:spTgt spid="126"/>
                                        </p:tgtEl>
                                        <p:attrNameLst>
                                          <p:attrName>style.visibility</p:attrName>
                                        </p:attrNameLst>
                                      </p:cBhvr>
                                      <p:to>
                                        <p:strVal val="visible"/>
                                      </p:to>
                                    </p:set>
                                    <p:anim calcmode="lin" valueType="num">
                                      <p:cBhvr>
                                        <p:cTn id="138" dur="500" fill="hold"/>
                                        <p:tgtEl>
                                          <p:spTgt spid="126"/>
                                        </p:tgtEl>
                                        <p:attrNameLst>
                                          <p:attrName>ppt_w</p:attrName>
                                        </p:attrNameLst>
                                      </p:cBhvr>
                                      <p:tavLst>
                                        <p:tav tm="0">
                                          <p:val>
                                            <p:fltVal val="0"/>
                                          </p:val>
                                        </p:tav>
                                        <p:tav tm="100000">
                                          <p:val>
                                            <p:strVal val="#ppt_w"/>
                                          </p:val>
                                        </p:tav>
                                      </p:tavLst>
                                    </p:anim>
                                    <p:anim calcmode="lin" valueType="num">
                                      <p:cBhvr>
                                        <p:cTn id="139" dur="500" fill="hold"/>
                                        <p:tgtEl>
                                          <p:spTgt spid="126"/>
                                        </p:tgtEl>
                                        <p:attrNameLst>
                                          <p:attrName>ppt_h</p:attrName>
                                        </p:attrNameLst>
                                      </p:cBhvr>
                                      <p:tavLst>
                                        <p:tav tm="0">
                                          <p:val>
                                            <p:fltVal val="0"/>
                                          </p:val>
                                        </p:tav>
                                        <p:tav tm="100000">
                                          <p:val>
                                            <p:strVal val="#ppt_h"/>
                                          </p:val>
                                        </p:tav>
                                      </p:tavLst>
                                    </p:anim>
                                    <p:animEffect transition="in" filter="fade">
                                      <p:cBhvr>
                                        <p:cTn id="140"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90" grpId="0" animBg="1"/>
      <p:bldP spid="91" grpId="0"/>
      <p:bldP spid="92" grpId="0" animBg="1"/>
      <p:bldP spid="96" grpId="0" animBg="1"/>
      <p:bldP spid="97" grpId="0"/>
      <p:bldP spid="98" grpId="0"/>
      <p:bldP spid="99" grpId="0" animBg="1"/>
      <p:bldP spid="103" grpId="0" animBg="1"/>
      <p:bldP spid="104" grpId="0"/>
      <p:bldP spid="105" grpId="0"/>
      <p:bldP spid="106" grpId="0" animBg="1"/>
      <p:bldP spid="110" grpId="0" animBg="1"/>
      <p:bldP spid="111" grpId="0"/>
      <p:bldP spid="112" grpId="0" animBg="1"/>
      <p:bldP spid="113" grpId="0" animBg="1"/>
      <p:bldP spid="114" grpId="0" animBg="1"/>
      <p:bldP spid="115" grpId="0"/>
      <p:bldP spid="118" grpId="0"/>
      <p:bldP spid="119" grpId="0"/>
      <p:bldP spid="120" grpId="0" animBg="1"/>
      <p:bldP spid="121" grpId="0"/>
      <p:bldP spid="122" grpId="0"/>
      <p:bldP spid="123" grpId="0" animBg="1"/>
      <p:bldP spid="124" grpId="0"/>
      <p:bldP spid="125" grpId="0"/>
      <p:bldP spid="126"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产品形式多样化</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 name="Group 5"/>
          <p:cNvGrpSpPr/>
          <p:nvPr/>
        </p:nvGrpSpPr>
        <p:grpSpPr>
          <a:xfrm>
            <a:off x="1384410" y="2683596"/>
            <a:ext cx="951811" cy="953626"/>
            <a:chExt cx="1080120" cy="1080120"/>
          </a:xfrm>
        </p:grpSpPr>
        <p:grpSp>
          <p:nvGrpSpPr>
            <p:cNvPr id="47" name="Group 6"/>
            <p:cNvGrpSpPr/>
            <p:nvPr/>
          </p:nvGrpSpPr>
          <p:grpSpPr>
            <a:xfrm>
              <a:off x="0" y="0"/>
              <a:ext cx="1080120" cy="1080120"/>
              <a:chExt cx="1080120" cy="1080120"/>
            </a:xfrm>
          </p:grpSpPr>
          <p:sp>
            <p:nvSpPr>
              <p:cNvPr id="49" name="淘宝店chenying0907出品 48"/>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50" name="淘宝店chenying0907出品 5"/>
              <p:cNvSpPr>
                <a:spLocks noChangeArrowheads="1"/>
              </p:cNvSpPr>
              <p:nvPr/>
            </p:nvSpPr>
            <p:spPr bwMode="auto">
              <a:xfrm>
                <a:off x="72008" y="72008"/>
                <a:ext cx="936104" cy="936104"/>
              </a:xfrm>
              <a:prstGeom prst="ellipse">
                <a:avLst/>
              </a:prstGeom>
              <a:solidFill>
                <a:srgbClr val="C00000"/>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grpSp>
        <p:sp>
          <p:nvSpPr>
            <p:cNvPr id="48" name="淘宝店chenying0907出品 10"/>
            <p:cNvSpPr>
              <a:spLocks noChangeArrowheads="1"/>
            </p:cNvSpPr>
            <p:nvPr/>
          </p:nvSpPr>
          <p:spPr bwMode="auto">
            <a:xfrm>
              <a:off x="126851" y="365759"/>
              <a:ext cx="820777" cy="34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b="1">
                  <a:solidFill>
                    <a:schemeClr val="bg1">
                      <a:lumMod val="95000"/>
                    </a:schemeClr>
                  </a:solidFill>
                  <a:sym typeface="微软雅黑" panose="020b0503020204020204" pitchFamily="34" charset="-122"/>
                </a:rPr>
                <a:t>关键词</a:t>
              </a:r>
              <a:endParaRPr lang="zh-CN" altLang="en-US" sz="1400" b="1">
                <a:solidFill>
                  <a:schemeClr val="bg1">
                    <a:lumMod val="95000"/>
                  </a:schemeClr>
                </a:solidFill>
                <a:sym typeface="微软雅黑" panose="020b0503020204020204" pitchFamily="34" charset="-122"/>
              </a:endParaRPr>
            </a:p>
          </p:txBody>
        </p:sp>
      </p:grpSp>
      <p:grpSp>
        <p:nvGrpSpPr>
          <p:cNvPr id="51" name="Group 10"/>
          <p:cNvGrpSpPr/>
          <p:nvPr/>
        </p:nvGrpSpPr>
        <p:grpSpPr>
          <a:xfrm>
            <a:off x="2367016" y="1414895"/>
            <a:ext cx="1305941" cy="1306509"/>
            <a:chExt cx="1080120" cy="1080120"/>
          </a:xfrm>
        </p:grpSpPr>
        <p:grpSp>
          <p:nvGrpSpPr>
            <p:cNvPr id="52" name="Group 11"/>
            <p:cNvGrpSpPr/>
            <p:nvPr/>
          </p:nvGrpSpPr>
          <p:grpSpPr>
            <a:xfrm>
              <a:off x="0" y="0"/>
              <a:ext cx="1080120" cy="1080120"/>
              <a:chExt cx="1080120" cy="1080120"/>
            </a:xfrm>
          </p:grpSpPr>
          <p:sp>
            <p:nvSpPr>
              <p:cNvPr id="54" name="淘宝店chenying0907出品 53"/>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55" name="淘宝店chenying0907出品 54"/>
              <p:cNvSpPr>
                <a:spLocks noChangeArrowheads="1"/>
              </p:cNvSpPr>
              <p:nvPr/>
            </p:nvSpPr>
            <p:spPr bwMode="auto">
              <a:xfrm>
                <a:off x="72008" y="72008"/>
                <a:ext cx="936104" cy="936104"/>
              </a:xfrm>
              <a:prstGeom prst="ellipse">
                <a:avLst/>
              </a:prstGeom>
              <a:solidFill>
                <a:srgbClr val="C00000"/>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grpSp>
        <p:sp>
          <p:nvSpPr>
            <p:cNvPr id="53" name="淘宝店chenying0907出品 26"/>
            <p:cNvSpPr>
              <a:spLocks noChangeArrowheads="1"/>
            </p:cNvSpPr>
            <p:nvPr/>
          </p:nvSpPr>
          <p:spPr bwMode="auto">
            <a:xfrm>
              <a:off x="209139" y="400115"/>
              <a:ext cx="661847" cy="27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chemeClr val="bg1">
                      <a:lumMod val="95000"/>
                    </a:schemeClr>
                  </a:solidFill>
                  <a:sym typeface="微软雅黑" panose="020b0503020204020204" pitchFamily="34" charset="-122"/>
                </a:rPr>
                <a:t>关键词</a:t>
              </a:r>
              <a:endParaRPr lang="zh-CN" altLang="en-US" sz="1600" b="1">
                <a:solidFill>
                  <a:schemeClr val="bg1">
                    <a:lumMod val="95000"/>
                  </a:schemeClr>
                </a:solidFill>
                <a:sym typeface="微软雅黑" panose="020b0503020204020204" pitchFamily="34" charset="-122"/>
              </a:endParaRPr>
            </a:p>
          </p:txBody>
        </p:sp>
      </p:grpSp>
      <p:grpSp>
        <p:nvGrpSpPr>
          <p:cNvPr id="56" name="Group 15"/>
          <p:cNvGrpSpPr/>
          <p:nvPr/>
        </p:nvGrpSpPr>
        <p:grpSpPr>
          <a:xfrm>
            <a:off x="4095672" y="2683596"/>
            <a:ext cx="1170169" cy="1170677"/>
            <a:chExt cx="1080120" cy="1080120"/>
          </a:xfrm>
        </p:grpSpPr>
        <p:grpSp>
          <p:nvGrpSpPr>
            <p:cNvPr id="57" name="Group 16"/>
            <p:cNvGrpSpPr/>
            <p:nvPr/>
          </p:nvGrpSpPr>
          <p:grpSpPr>
            <a:xfrm>
              <a:off x="0" y="0"/>
              <a:ext cx="1080120" cy="1080120"/>
              <a:chExt cx="1080120" cy="1080120"/>
            </a:xfrm>
          </p:grpSpPr>
          <p:sp>
            <p:nvSpPr>
              <p:cNvPr id="59" name="淘宝店chenying0907出品 58"/>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60" name="淘宝店chenying0907出品 59"/>
              <p:cNvSpPr>
                <a:spLocks noChangeArrowheads="1"/>
              </p:cNvSpPr>
              <p:nvPr/>
            </p:nvSpPr>
            <p:spPr bwMode="auto">
              <a:xfrm>
                <a:off x="72008" y="72008"/>
                <a:ext cx="936104" cy="936104"/>
              </a:xfrm>
              <a:prstGeom prst="ellipse">
                <a:avLst/>
              </a:prstGeom>
              <a:solidFill>
                <a:srgbClr val="C00000"/>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grpSp>
        <p:sp>
          <p:nvSpPr>
            <p:cNvPr id="58" name="淘宝店chenying0907出品 31"/>
            <p:cNvSpPr>
              <a:spLocks noChangeArrowheads="1"/>
            </p:cNvSpPr>
            <p:nvPr/>
          </p:nvSpPr>
          <p:spPr bwMode="auto">
            <a:xfrm>
              <a:off x="170741" y="398075"/>
              <a:ext cx="738639" cy="31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chemeClr val="bg1"/>
                  </a:solidFill>
                  <a:sym typeface="微软雅黑" panose="020b0503020204020204" pitchFamily="34" charset="-122"/>
                </a:rPr>
                <a:t>关键词</a:t>
              </a:r>
              <a:endParaRPr lang="zh-CN" altLang="en-US" sz="1600" b="1">
                <a:solidFill>
                  <a:schemeClr val="bg1"/>
                </a:solidFill>
                <a:sym typeface="微软雅黑" panose="020b0503020204020204" pitchFamily="34" charset="-122"/>
              </a:endParaRPr>
            </a:p>
          </p:txBody>
        </p:sp>
      </p:grpSp>
      <p:grpSp>
        <p:nvGrpSpPr>
          <p:cNvPr id="61" name="Group 20"/>
          <p:cNvGrpSpPr/>
          <p:nvPr/>
        </p:nvGrpSpPr>
        <p:grpSpPr>
          <a:xfrm>
            <a:off x="5486872" y="843558"/>
            <a:ext cx="1714659" cy="1715406"/>
            <a:chExt cx="1080120" cy="1080120"/>
          </a:xfrm>
        </p:grpSpPr>
        <p:grpSp>
          <p:nvGrpSpPr>
            <p:cNvPr id="62" name="Group 21"/>
            <p:cNvGrpSpPr/>
            <p:nvPr/>
          </p:nvGrpSpPr>
          <p:grpSpPr>
            <a:xfrm>
              <a:off x="0" y="0"/>
              <a:ext cx="1080120" cy="1080120"/>
              <a:chExt cx="1080120" cy="1080120"/>
            </a:xfrm>
          </p:grpSpPr>
          <p:sp>
            <p:nvSpPr>
              <p:cNvPr id="64" name="淘宝店chenying0907出品 63"/>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65" name="淘宝店chenying0907出品 64"/>
              <p:cNvSpPr>
                <a:spLocks noChangeArrowheads="1"/>
              </p:cNvSpPr>
              <p:nvPr/>
            </p:nvSpPr>
            <p:spPr bwMode="auto">
              <a:xfrm>
                <a:off x="72008" y="72008"/>
                <a:ext cx="936104" cy="936104"/>
              </a:xfrm>
              <a:prstGeom prst="ellipse">
                <a:avLst/>
              </a:prstGeom>
              <a:solidFill>
                <a:srgbClr val="C00000"/>
              </a:soli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grpSp>
        <p:sp>
          <p:nvSpPr>
            <p:cNvPr id="63" name="淘宝店chenying0907出品 37"/>
            <p:cNvSpPr>
              <a:spLocks noChangeArrowheads="1"/>
            </p:cNvSpPr>
            <p:nvPr/>
          </p:nvSpPr>
          <p:spPr bwMode="auto">
            <a:xfrm>
              <a:off x="239547" y="414093"/>
              <a:ext cx="601023" cy="25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000" b="1">
                  <a:solidFill>
                    <a:schemeClr val="bg1">
                      <a:lumMod val="95000"/>
                    </a:schemeClr>
                  </a:solidFill>
                  <a:sym typeface="微软雅黑" panose="020b0503020204020204" pitchFamily="34" charset="-122"/>
                </a:rPr>
                <a:t>关键词</a:t>
              </a:r>
              <a:endParaRPr lang="zh-CN" altLang="en-US" sz="2000" b="1">
                <a:solidFill>
                  <a:schemeClr val="bg1">
                    <a:lumMod val="95000"/>
                  </a:schemeClr>
                </a:solidFill>
                <a:sym typeface="微软雅黑" panose="020b0503020204020204" pitchFamily="34" charset="-122"/>
              </a:endParaRPr>
            </a:p>
          </p:txBody>
        </p:sp>
      </p:grpSp>
      <p:cxnSp>
        <p:nvCxnSpPr>
          <p:cNvPr id="66" name="淘宝店chenying0907出品 13"/>
          <p:cNvCxnSpPr>
            <a:cxnSpLocks noChangeShapeType="1"/>
            <a:stCxn id="49" idx="7"/>
            <a:endCxn id="54" idx="3"/>
          </p:cNvCxnSpPr>
          <p:nvPr/>
        </p:nvCxnSpPr>
        <p:spPr bwMode="auto">
          <a:xfrm flipV="1">
            <a:off x="2196831" y="2530069"/>
            <a:ext cx="361434" cy="293180"/>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67" name="淘宝店chenying0907出品 17"/>
          <p:cNvCxnSpPr>
            <a:cxnSpLocks noChangeShapeType="1"/>
            <a:endCxn id="59" idx="1"/>
          </p:cNvCxnSpPr>
          <p:nvPr/>
        </p:nvCxnSpPr>
        <p:spPr bwMode="auto">
          <a:xfrm>
            <a:off x="3585893" y="2364321"/>
            <a:ext cx="681146" cy="490717"/>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68" name="淘宝店chenying0907出品 20"/>
          <p:cNvCxnSpPr>
            <a:cxnSpLocks noChangeShapeType="1"/>
            <a:stCxn id="59" idx="7"/>
            <a:endCxn id="64" idx="3"/>
          </p:cNvCxnSpPr>
          <p:nvPr/>
        </p:nvCxnSpPr>
        <p:spPr bwMode="auto">
          <a:xfrm flipV="1">
            <a:off x="5094474" y="2307748"/>
            <a:ext cx="643504" cy="547289"/>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69" name="淘宝店chenying0907出品 23"/>
          <p:cNvCxnSpPr>
            <a:cxnSpLocks noChangeShapeType="1"/>
            <a:stCxn id="78" idx="5"/>
            <a:endCxn id="49" idx="1"/>
          </p:cNvCxnSpPr>
          <p:nvPr/>
        </p:nvCxnSpPr>
        <p:spPr bwMode="auto">
          <a:xfrm>
            <a:off x="1224310" y="2609667"/>
            <a:ext cx="299489" cy="213584"/>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70" name="淘宝店chenying0907出品 69"/>
          <p:cNvCxnSpPr>
            <a:cxnSpLocks noChangeShapeType="1"/>
            <a:stCxn id="79" idx="7"/>
            <a:endCxn id="59" idx="3"/>
          </p:cNvCxnSpPr>
          <p:nvPr/>
        </p:nvCxnSpPr>
        <p:spPr bwMode="auto">
          <a:xfrm flipV="1">
            <a:off x="3965597" y="3682831"/>
            <a:ext cx="301442" cy="278043"/>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cxnSp>
        <p:nvCxnSpPr>
          <p:cNvPr id="71" name="淘宝店chenying0907出品 72"/>
          <p:cNvCxnSpPr>
            <a:cxnSpLocks noChangeShapeType="1"/>
            <a:stCxn id="64" idx="6"/>
            <a:endCxn id="80" idx="1"/>
          </p:cNvCxnSpPr>
          <p:nvPr/>
        </p:nvCxnSpPr>
        <p:spPr bwMode="auto">
          <a:xfrm>
            <a:off x="7201531" y="1701261"/>
            <a:ext cx="397800" cy="281076"/>
          </a:xfrm>
          <a:prstGeom prst="line">
            <a:avLst/>
          </a:prstGeom>
          <a:noFill/>
          <a:ln w="28575">
            <a:solidFill>
              <a:schemeClr val="bg1">
                <a:lumMod val="75000"/>
              </a:schemeClr>
            </a:solidFill>
            <a:miter lim="800000"/>
          </a:ln>
          <a:extLst>
            <a:ext uri="{909E8E84-426E-40DD-AFC4-6F175D3DCCD1}">
              <a14:hiddenFill xmlns:a14="http://schemas.microsoft.com/office/drawing/2010/main">
                <a:noFill/>
              </a14:hiddenFill>
            </a:ext>
          </a:extLst>
        </p:spPr>
      </p:cxnSp>
      <p:sp>
        <p:nvSpPr>
          <p:cNvPr id="72" name="淘宝店chenying0907出品 76"/>
          <p:cNvSpPr>
            <a:spLocks noChangeArrowheads="1"/>
          </p:cNvSpPr>
          <p:nvPr/>
        </p:nvSpPr>
        <p:spPr bwMode="auto">
          <a:xfrm>
            <a:off x="1138635" y="3645623"/>
            <a:ext cx="1366129" cy="26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00">
                <a:solidFill>
                  <a:schemeClr val="tx1">
                    <a:lumMod val="65000"/>
                    <a:lumOff val="35000"/>
                  </a:schemeClr>
                </a:solidFill>
                <a:sym typeface="微软雅黑" panose="020b0503020204020204" pitchFamily="34" charset="-122"/>
              </a:rPr>
              <a:t>点击添加描述总结</a:t>
            </a:r>
            <a:r>
              <a:rPr lang="en-US" altLang="zh-CN" sz="1000">
                <a:solidFill>
                  <a:schemeClr val="tx1">
                    <a:lumMod val="65000"/>
                    <a:lumOff val="35000"/>
                  </a:schemeClr>
                </a:solidFill>
                <a:sym typeface="微软雅黑" panose="020b0503020204020204" pitchFamily="34" charset="-122"/>
              </a:rPr>
              <a:t> </a:t>
            </a:r>
            <a:endParaRPr lang="zh-CN" altLang="en-US" sz="1000">
              <a:solidFill>
                <a:schemeClr val="tx1">
                  <a:lumMod val="65000"/>
                  <a:lumOff val="35000"/>
                </a:schemeClr>
              </a:solidFill>
              <a:sym typeface="微软雅黑" panose="020b0503020204020204" pitchFamily="34" charset="-122"/>
            </a:endParaRPr>
          </a:p>
        </p:txBody>
      </p:sp>
      <p:sp>
        <p:nvSpPr>
          <p:cNvPr id="73" name="淘宝店chenying0907出品 80"/>
          <p:cNvSpPr>
            <a:spLocks noChangeArrowheads="1"/>
          </p:cNvSpPr>
          <p:nvPr/>
        </p:nvSpPr>
        <p:spPr bwMode="auto">
          <a:xfrm>
            <a:off x="2324198" y="2748010"/>
            <a:ext cx="1366129" cy="2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00">
                <a:solidFill>
                  <a:schemeClr val="tx1">
                    <a:lumMod val="65000"/>
                    <a:lumOff val="35000"/>
                  </a:schemeClr>
                </a:solidFill>
                <a:sym typeface="微软雅黑" panose="020b0503020204020204" pitchFamily="34" charset="-122"/>
              </a:rPr>
              <a:t>点击添加描述总结</a:t>
            </a:r>
            <a:r>
              <a:rPr lang="en-US" altLang="zh-CN" sz="1000">
                <a:solidFill>
                  <a:schemeClr val="tx1">
                    <a:lumMod val="65000"/>
                    <a:lumOff val="35000"/>
                  </a:schemeClr>
                </a:solidFill>
                <a:sym typeface="微软雅黑" panose="020b0503020204020204" pitchFamily="34" charset="-122"/>
              </a:rPr>
              <a:t> </a:t>
            </a:r>
            <a:endParaRPr lang="zh-CN" altLang="en-US" sz="1000">
              <a:solidFill>
                <a:schemeClr val="tx1">
                  <a:lumMod val="65000"/>
                  <a:lumOff val="35000"/>
                </a:schemeClr>
              </a:solidFill>
              <a:sym typeface="微软雅黑" panose="020b0503020204020204" pitchFamily="34" charset="-122"/>
            </a:endParaRPr>
          </a:p>
        </p:txBody>
      </p:sp>
      <p:sp>
        <p:nvSpPr>
          <p:cNvPr id="74" name="淘宝店chenying0907出品 81"/>
          <p:cNvSpPr>
            <a:spLocks noChangeArrowheads="1"/>
          </p:cNvSpPr>
          <p:nvPr/>
        </p:nvSpPr>
        <p:spPr bwMode="auto">
          <a:xfrm>
            <a:off x="4027662" y="3889280"/>
            <a:ext cx="1366129" cy="2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00">
                <a:solidFill>
                  <a:schemeClr val="tx1">
                    <a:lumMod val="65000"/>
                    <a:lumOff val="35000"/>
                  </a:schemeClr>
                </a:solidFill>
                <a:sym typeface="微软雅黑" panose="020b0503020204020204" pitchFamily="34" charset="-122"/>
              </a:rPr>
              <a:t>点击添加描述总结</a:t>
            </a:r>
            <a:r>
              <a:rPr lang="en-US" altLang="zh-CN" sz="1000">
                <a:solidFill>
                  <a:schemeClr val="tx1">
                    <a:lumMod val="65000"/>
                    <a:lumOff val="35000"/>
                  </a:schemeClr>
                </a:solidFill>
                <a:sym typeface="微软雅黑" panose="020b0503020204020204" pitchFamily="34" charset="-122"/>
              </a:rPr>
              <a:t> </a:t>
            </a:r>
            <a:endParaRPr lang="zh-CN" altLang="en-US" sz="1000">
              <a:solidFill>
                <a:schemeClr val="tx1">
                  <a:lumMod val="65000"/>
                  <a:lumOff val="35000"/>
                </a:schemeClr>
              </a:solidFill>
              <a:sym typeface="微软雅黑" panose="020b0503020204020204" pitchFamily="34" charset="-122"/>
            </a:endParaRPr>
          </a:p>
        </p:txBody>
      </p:sp>
      <p:sp>
        <p:nvSpPr>
          <p:cNvPr id="75" name="淘宝店chenying0907出品 82"/>
          <p:cNvSpPr>
            <a:spLocks noChangeArrowheads="1"/>
          </p:cNvSpPr>
          <p:nvPr/>
        </p:nvSpPr>
        <p:spPr bwMode="auto">
          <a:xfrm>
            <a:off x="5661137" y="2581372"/>
            <a:ext cx="1366129" cy="26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24" tIns="40312" rIns="80624" bIns="403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410"/>
              </a:lnSpc>
              <a:spcBef>
                <a:spcPct val="0"/>
              </a:spcBef>
              <a:buNone/>
            </a:pPr>
            <a:r>
              <a:rPr lang="zh-CN" altLang="en-US" sz="1000">
                <a:solidFill>
                  <a:schemeClr val="tx1">
                    <a:lumMod val="65000"/>
                    <a:lumOff val="35000"/>
                  </a:schemeClr>
                </a:solidFill>
                <a:sym typeface="微软雅黑" panose="020b0503020204020204" pitchFamily="34" charset="-122"/>
              </a:rPr>
              <a:t>点击添加描述总结</a:t>
            </a:r>
            <a:endParaRPr lang="zh-CN" altLang="en-US" sz="1000">
              <a:solidFill>
                <a:schemeClr val="tx1">
                  <a:lumMod val="65000"/>
                  <a:lumOff val="35000"/>
                </a:schemeClr>
              </a:solidFill>
              <a:sym typeface="微软雅黑" panose="020b0503020204020204" pitchFamily="34" charset="-122"/>
            </a:endParaRPr>
          </a:p>
        </p:txBody>
      </p:sp>
      <p:sp>
        <p:nvSpPr>
          <p:cNvPr id="76" name="淘宝店chenying0907出品 85"/>
          <p:cNvSpPr>
            <a:spLocks noChangeArrowheads="1"/>
          </p:cNvSpPr>
          <p:nvPr/>
        </p:nvSpPr>
        <p:spPr bwMode="auto">
          <a:xfrm>
            <a:off x="6082680" y="3060978"/>
            <a:ext cx="2322686" cy="3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83" tIns="43191" rIns="86383" bIns="431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a:solidFill>
                  <a:srgbClr val="C00000"/>
                </a:solidFill>
                <a:sym typeface="微软雅黑" panose="020b0503020204020204" pitchFamily="34" charset="-122"/>
              </a:rPr>
              <a:t>添加主要观点</a:t>
            </a:r>
            <a:endParaRPr lang="zh-CN" altLang="en-US" sz="1600">
              <a:solidFill>
                <a:srgbClr val="C00000"/>
              </a:solidFill>
              <a:latin typeface="Arial" panose="020b0604020202020204" pitchFamily="34" charset="0"/>
              <a:ea typeface="宋体" panose="02010600030101010101" pitchFamily="2" charset="-122"/>
            </a:endParaRPr>
          </a:p>
        </p:txBody>
      </p:sp>
      <p:sp>
        <p:nvSpPr>
          <p:cNvPr id="77" name="淘宝店chenying0907出品 13"/>
          <p:cNvSpPr txBox="1"/>
          <p:nvPr/>
        </p:nvSpPr>
        <p:spPr>
          <a:xfrm>
            <a:off x="5701539" y="3423220"/>
            <a:ext cx="2739912" cy="807889"/>
          </a:xfrm>
          <a:prstGeom prst="rect">
            <a:avLst/>
          </a:prstGeom>
          <a:noFill/>
        </p:spPr>
        <p:txBody>
          <a:bodyPr wrap="square" lIns="68558" tIns="34278" rIns="68558" bIns="34278" rtlCol="0">
            <a:spAutoFit/>
          </a:bodyPr>
          <a:lstStyle/>
          <a:p>
            <a:pPr>
              <a:lnSpc>
                <a:spcPct val="120000"/>
              </a:lnSpc>
              <a:spcBef>
                <a:spcPct val="0"/>
              </a:spcBef>
              <a:buNone/>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淘宝店chenying0907出品 56"/>
          <p:cNvSpPr>
            <a:spLocks noChangeArrowheads="1"/>
          </p:cNvSpPr>
          <p:nvPr/>
        </p:nvSpPr>
        <p:spPr bwMode="auto">
          <a:xfrm rot="21019160">
            <a:off x="876078" y="2306904"/>
            <a:ext cx="383524" cy="383691"/>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79" name="淘宝店chenying0907出品 58"/>
          <p:cNvSpPr>
            <a:spLocks noChangeArrowheads="1"/>
          </p:cNvSpPr>
          <p:nvPr/>
        </p:nvSpPr>
        <p:spPr bwMode="auto">
          <a:xfrm>
            <a:off x="3545048" y="3888483"/>
            <a:ext cx="492703" cy="494318"/>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
        <p:nvSpPr>
          <p:cNvPr id="80" name="淘宝店chenying0907出品 70"/>
          <p:cNvSpPr>
            <a:spLocks noChangeArrowheads="1"/>
          </p:cNvSpPr>
          <p:nvPr/>
        </p:nvSpPr>
        <p:spPr bwMode="auto">
          <a:xfrm>
            <a:off x="7515903" y="1898872"/>
            <a:ext cx="569687" cy="569935"/>
          </a:xfrm>
          <a:prstGeom prst="ellipse">
            <a:avLst/>
          </a:prstGeom>
          <a:solidFill>
            <a:schemeClr val="bg1">
              <a:lumMod val="75000"/>
            </a:schemeClr>
          </a:solidFill>
          <a:ln>
            <a:noFill/>
          </a:ln>
        </p:spPr>
        <p:txBody>
          <a:bodyPr lIns="80624" tIns="40312" rIns="80624" bIns="4031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left)">
                                      <p:cBhvr>
                                        <p:cTn id="24" dur="500"/>
                                        <p:tgtEl>
                                          <p:spTgt spid="78"/>
                                        </p:tgtEl>
                                      </p:cBhvr>
                                    </p:animEffect>
                                  </p:childTnLst>
                                </p:cTn>
                              </p:par>
                            </p:childTnLst>
                          </p:cTn>
                        </p:par>
                        <p:par>
                          <p:cTn id="25" fill="hold" nodeType="afterGroup">
                            <p:stCondLst>
                              <p:cond delay="2000"/>
                            </p:stCondLst>
                            <p:childTnLst>
                              <p:par>
                                <p:cTn id="26" presetID="2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350"/>
                                        <p:tgtEl>
                                          <p:spTgt spid="69"/>
                                        </p:tgtEl>
                                      </p:cBhvr>
                                    </p:animEffect>
                                  </p:childTnLst>
                                </p:cTn>
                              </p:par>
                            </p:childTnLst>
                          </p:cTn>
                        </p:par>
                        <p:par>
                          <p:cTn id="29" fill="hold" nodeType="afterGroup">
                            <p:stCondLst>
                              <p:cond delay="2350"/>
                            </p:stCondLst>
                            <p:childTnLst>
                              <p:par>
                                <p:cTn id="30" presetID="22" presetClass="entr" presetSubtype="8"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650"/>
                                        <p:tgtEl>
                                          <p:spTgt spid="46"/>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400"/>
                                        <p:tgtEl>
                                          <p:spTgt spid="72"/>
                                        </p:tgtEl>
                                      </p:cBhvr>
                                    </p:animEffect>
                                  </p:childTnLst>
                                </p:cTn>
                              </p:par>
                            </p:childTnLst>
                          </p:cTn>
                        </p:par>
                        <p:par>
                          <p:cTn id="36" fill="hold" nodeType="afterGroup">
                            <p:stCondLst>
                              <p:cond delay="3000"/>
                            </p:stCondLst>
                            <p:childTnLst>
                              <p:par>
                                <p:cTn id="37" presetID="22" presetClass="entr" presetSubtype="8" fill="hold"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350"/>
                                        <p:tgtEl>
                                          <p:spTgt spid="66"/>
                                        </p:tgtEl>
                                      </p:cBhvr>
                                    </p:animEffect>
                                  </p:childTnLst>
                                </p:cTn>
                              </p:par>
                            </p:childTnLst>
                          </p:cTn>
                        </p:par>
                        <p:par>
                          <p:cTn id="40" fill="hold" nodeType="afterGroup">
                            <p:stCondLst>
                              <p:cond delay="335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750"/>
                                        <p:tgtEl>
                                          <p:spTgt spid="51"/>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500"/>
                                        <p:tgtEl>
                                          <p:spTgt spid="73"/>
                                        </p:tgtEl>
                                      </p:cBhvr>
                                    </p:animEffect>
                                  </p:childTnLst>
                                </p:cTn>
                              </p:par>
                            </p:childTnLst>
                          </p:cTn>
                        </p:par>
                        <p:par>
                          <p:cTn id="47" fill="hold" nodeType="afterGroup">
                            <p:stCondLst>
                              <p:cond delay="4100"/>
                            </p:stCondLst>
                            <p:childTnLst>
                              <p:par>
                                <p:cTn id="48" presetID="22" presetClass="entr" presetSubtype="8" fill="hold"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450"/>
                                        <p:tgtEl>
                                          <p:spTgt spid="67"/>
                                        </p:tgtEl>
                                      </p:cBhvr>
                                    </p:animEffect>
                                  </p:childTnLst>
                                </p:cTn>
                              </p:par>
                            </p:childTnLst>
                          </p:cTn>
                        </p:par>
                        <p:par>
                          <p:cTn id="51" fill="hold" nodeType="afterGroup">
                            <p:stCondLst>
                              <p:cond delay="4550"/>
                            </p:stCondLst>
                            <p:childTnLst>
                              <p:par>
                                <p:cTn id="52" presetID="22" presetClass="entr" presetSubtype="8" fill="hold"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left)">
                                      <p:cBhvr>
                                        <p:cTn id="54" dur="650"/>
                                        <p:tgtEl>
                                          <p:spTgt spid="56"/>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400"/>
                                        <p:tgtEl>
                                          <p:spTgt spid="74"/>
                                        </p:tgtEl>
                                      </p:cBhvr>
                                    </p:animEffect>
                                  </p:childTnLst>
                                </p:cTn>
                              </p:par>
                            </p:childTnLst>
                          </p:cTn>
                        </p:par>
                        <p:par>
                          <p:cTn id="58" fill="hold" nodeType="afterGroup">
                            <p:stCondLst>
                              <p:cond delay="5200"/>
                            </p:stCondLst>
                            <p:childTnLst>
                              <p:par>
                                <p:cTn id="59" presetID="22" presetClass="entr" presetSubtype="8" fill="hold" nodeType="after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wipe(left)">
                                      <p:cBhvr>
                                        <p:cTn id="61" dur="450"/>
                                        <p:tgtEl>
                                          <p:spTgt spid="68"/>
                                        </p:tgtEl>
                                      </p:cBhvr>
                                    </p:animEffect>
                                  </p:childTnLst>
                                </p:cTn>
                              </p:par>
                              <p:par>
                                <p:cTn id="62" presetID="22" presetClass="entr" presetSubtype="2"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right)">
                                      <p:cBhvr>
                                        <p:cTn id="64" dur="400"/>
                                        <p:tgtEl>
                                          <p:spTgt spid="70"/>
                                        </p:tgtEl>
                                      </p:cBhvr>
                                    </p:animEffect>
                                  </p:childTnLst>
                                </p:cTn>
                              </p:par>
                            </p:childTnLst>
                          </p:cTn>
                        </p:par>
                        <p:par>
                          <p:cTn id="65" fill="hold" nodeType="afterGroup">
                            <p:stCondLst>
                              <p:cond delay="5650"/>
                            </p:stCondLst>
                            <p:childTnLst>
                              <p:par>
                                <p:cTn id="66" presetID="22" presetClass="entr" presetSubtype="8"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left)">
                                      <p:cBhvr>
                                        <p:cTn id="68" dur="750"/>
                                        <p:tgtEl>
                                          <p:spTgt spid="61"/>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wipe(right)">
                                      <p:cBhvr>
                                        <p:cTn id="74" dur="400"/>
                                        <p:tgtEl>
                                          <p:spTgt spid="79"/>
                                        </p:tgtEl>
                                      </p:cBhvr>
                                    </p:animEffect>
                                  </p:childTnLst>
                                </p:cTn>
                              </p:par>
                            </p:childTnLst>
                          </p:cTn>
                        </p:par>
                        <p:par>
                          <p:cTn id="75" fill="hold" nodeType="afterGroup">
                            <p:stCondLst>
                              <p:cond delay="6400"/>
                            </p:stCondLst>
                            <p:childTnLst>
                              <p:par>
                                <p:cTn id="76" presetID="22" presetClass="entr" presetSubtype="8"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wipe(left)">
                                      <p:cBhvr>
                                        <p:cTn id="78" dur="350"/>
                                        <p:tgtEl>
                                          <p:spTgt spid="71"/>
                                        </p:tgtEl>
                                      </p:cBhvr>
                                    </p:animEffect>
                                  </p:childTnLst>
                                </p:cTn>
                              </p:par>
                            </p:childTnLst>
                          </p:cTn>
                        </p:par>
                        <p:par>
                          <p:cTn id="79" fill="hold" nodeType="afterGroup">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wipe(left)">
                                      <p:cBhvr>
                                        <p:cTn id="82" dur="400"/>
                                        <p:tgtEl>
                                          <p:spTgt spid="80"/>
                                        </p:tgtEl>
                                      </p:cBhvr>
                                    </p:animEffect>
                                  </p:childTnLst>
                                </p:cTn>
                              </p:par>
                            </p:childTnLst>
                          </p:cTn>
                        </p:par>
                        <p:par>
                          <p:cTn id="83" fill="hold" nodeType="afterGroup">
                            <p:stCondLst>
                              <p:cond delay="7150"/>
                            </p:stCondLst>
                            <p:childTnLst>
                              <p:par>
                                <p:cTn id="84" presetID="26" presetClass="emph" presetSubtype="0" fill="hold" nodeType="afterEffect">
                                  <p:stCondLst>
                                    <p:cond delay="0"/>
                                  </p:stCondLst>
                                  <p:childTnLst>
                                    <p:animEffect transition="out" filter="fade">
                                      <p:cBhvr>
                                        <p:cTn id="85" dur="500" tmFilter="0, 0; .2, .5; .8, .5; 1, 0"/>
                                        <p:tgtEl>
                                          <p:spTgt spid="46"/>
                                        </p:tgtEl>
                                      </p:cBhvr>
                                    </p:animEffect>
                                    <p:animScale>
                                      <p:cBhvr>
                                        <p:cTn id="86" dur="250" autoRev="1" fill="hold"/>
                                        <p:tgtEl>
                                          <p:spTgt spid="46"/>
                                        </p:tgtEl>
                                      </p:cBhvr>
                                      <p:by x="105000" y="105000"/>
                                    </p:animScale>
                                  </p:childTnLst>
                                </p:cTn>
                              </p:par>
                              <p:par>
                                <p:cTn id="87" presetID="26" presetClass="emph" presetSubtype="0" fill="hold" nodeType="withEffect">
                                  <p:stCondLst>
                                    <p:cond delay="500"/>
                                  </p:stCondLst>
                                  <p:childTnLst>
                                    <p:animEffect transition="out" filter="fade">
                                      <p:cBhvr>
                                        <p:cTn id="88" dur="500" tmFilter="0, 0; .2, .5; .8, .5; 1, 0"/>
                                        <p:tgtEl>
                                          <p:spTgt spid="51"/>
                                        </p:tgtEl>
                                      </p:cBhvr>
                                    </p:animEffect>
                                    <p:animScale>
                                      <p:cBhvr>
                                        <p:cTn id="89" dur="250" autoRev="1" fill="hold"/>
                                        <p:tgtEl>
                                          <p:spTgt spid="51"/>
                                        </p:tgtEl>
                                      </p:cBhvr>
                                      <p:by x="105000" y="105000"/>
                                    </p:animScale>
                                  </p:childTnLst>
                                </p:cTn>
                              </p:par>
                              <p:par>
                                <p:cTn id="90" presetID="26" presetClass="emph" presetSubtype="0" fill="hold" nodeType="withEffect">
                                  <p:stCondLst>
                                    <p:cond delay="250"/>
                                  </p:stCondLst>
                                  <p:childTnLst>
                                    <p:animEffect transition="out" filter="fade">
                                      <p:cBhvr>
                                        <p:cTn id="91" dur="500" tmFilter="0, 0; .2, .5; .8, .5; 1, 0"/>
                                        <p:tgtEl>
                                          <p:spTgt spid="56"/>
                                        </p:tgtEl>
                                      </p:cBhvr>
                                    </p:animEffect>
                                    <p:animScale>
                                      <p:cBhvr>
                                        <p:cTn id="92" dur="250" autoRev="1" fill="hold"/>
                                        <p:tgtEl>
                                          <p:spTgt spid="56"/>
                                        </p:tgtEl>
                                      </p:cBhvr>
                                      <p:by x="105000" y="105000"/>
                                    </p:animScale>
                                  </p:childTnLst>
                                </p:cTn>
                              </p:par>
                              <p:par>
                                <p:cTn id="93" presetID="26" presetClass="emph" presetSubtype="0" fill="hold" nodeType="withEffect">
                                  <p:stCondLst>
                                    <p:cond delay="750"/>
                                  </p:stCondLst>
                                  <p:childTnLst>
                                    <p:animEffect transition="out" filter="fade">
                                      <p:cBhvr>
                                        <p:cTn id="94" dur="500" tmFilter="0, 0; .2, .5; .8, .5; 1, 0"/>
                                        <p:tgtEl>
                                          <p:spTgt spid="61"/>
                                        </p:tgtEl>
                                      </p:cBhvr>
                                    </p:animEffect>
                                    <p:animScale>
                                      <p:cBhvr>
                                        <p:cTn id="95" dur="250" autoRev="1" fill="hold"/>
                                        <p:tgtEl>
                                          <p:spTgt spid="61"/>
                                        </p:tgtEl>
                                      </p:cBhvr>
                                      <p:by x="105000" y="105000"/>
                                    </p:animScale>
                                  </p:childTnLst>
                                </p:cTn>
                              </p:par>
                            </p:childTnLst>
                          </p:cTn>
                        </p:par>
                        <p:par>
                          <p:cTn id="96" fill="hold" nodeType="afterGroup">
                            <p:stCondLst>
                              <p:cond delay="8400"/>
                            </p:stCondLst>
                            <p:childTnLst>
                              <p:par>
                                <p:cTn id="97" presetID="22" presetClass="entr" presetSubtype="2"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wipe(right)">
                                      <p:cBhvr>
                                        <p:cTn id="99" dur="500"/>
                                        <p:tgtEl>
                                          <p:spTgt spid="76"/>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wipe(right)">
                                      <p:cBhvr>
                                        <p:cTn id="102"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72" grpId="0"/>
      <p:bldP spid="73" grpId="0"/>
      <p:bldP spid="74" grpId="0"/>
      <p:bldP spid="75" grpId="0"/>
      <p:bldP spid="76" grpId="0"/>
      <p:bldP spid="77" grpId="0"/>
      <p:bldP spid="78" grpId="0" animBg="1"/>
      <p:bldP spid="79" grpId="0" animBg="1"/>
      <p:bldP spid="80"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产品功能介绍</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店chenying0907出品 6"/>
          <p:cNvSpPr/>
          <p:nvPr/>
        </p:nvSpPr>
        <p:spPr bwMode="auto">
          <a:xfrm flipH="1">
            <a:off x="6153382" y="4160303"/>
            <a:ext cx="670226" cy="144227"/>
          </a:xfrm>
          <a:custGeom>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C00000"/>
          </a:solidFill>
          <a:ln>
            <a:noFill/>
          </a:ln>
        </p:spPr>
        <p:txBody>
          <a:bodyPr vert="horz" wrap="square" lIns="68562" tIns="34281" rIns="68562" bIns="34281" numCol="1" anchor="t" anchorCtr="0" compatLnSpc="1"/>
          <a:lstStyle/>
          <a:p>
            <a:endParaRPr lang="id-ID" sz="1000"/>
          </a:p>
        </p:txBody>
      </p:sp>
      <p:sp>
        <p:nvSpPr>
          <p:cNvPr id="6" name="淘宝店chenying0907出品 24"/>
          <p:cNvSpPr/>
          <p:nvPr/>
        </p:nvSpPr>
        <p:spPr>
          <a:xfrm flipH="1">
            <a:off x="5977713" y="3862421"/>
            <a:ext cx="1021563" cy="297882"/>
          </a:xfrm>
          <a:custGeom>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id-ID"/>
          </a:p>
        </p:txBody>
      </p:sp>
      <p:sp>
        <p:nvSpPr>
          <p:cNvPr id="7" name="淘宝店chenying0907出品 25"/>
          <p:cNvSpPr/>
          <p:nvPr/>
        </p:nvSpPr>
        <p:spPr>
          <a:xfrm flipH="1">
            <a:off x="6260642" y="4364653"/>
            <a:ext cx="455706" cy="97307"/>
          </a:xfrm>
          <a:custGeom>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id-ID"/>
          </a:p>
        </p:txBody>
      </p:sp>
      <p:sp>
        <p:nvSpPr>
          <p:cNvPr id="8" name="淘宝店chenying0907出品 5"/>
          <p:cNvSpPr/>
          <p:nvPr/>
        </p:nvSpPr>
        <p:spPr bwMode="auto">
          <a:xfrm>
            <a:off x="6406516" y="3286859"/>
            <a:ext cx="133315" cy="394097"/>
          </a:xfrm>
          <a:custGeom>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 name="淘宝店chenying0907出品 6"/>
          <p:cNvSpPr/>
          <p:nvPr/>
        </p:nvSpPr>
        <p:spPr bwMode="auto">
          <a:xfrm>
            <a:off x="6444606" y="3216612"/>
            <a:ext cx="104748" cy="121444"/>
          </a:xfrm>
          <a:custGeom>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 name="淘宝店chenying0907出品 7"/>
          <p:cNvSpPr/>
          <p:nvPr/>
        </p:nvSpPr>
        <p:spPr bwMode="auto">
          <a:xfrm>
            <a:off x="6432703" y="3260665"/>
            <a:ext cx="114270" cy="110729"/>
          </a:xfrm>
          <a:custGeom>
            <a:gdLst>
              <a:gd name="T0" fmla="*/ 85 w 96"/>
              <a:gd name="T1" fmla="*/ 93 h 93"/>
              <a:gd name="T2" fmla="*/ 0 w 96"/>
              <a:gd name="T3" fmla="*/ 81 h 93"/>
              <a:gd name="T4" fmla="*/ 11 w 96"/>
              <a:gd name="T5" fmla="*/ 0 h 93"/>
              <a:gd name="T6" fmla="*/ 96 w 96"/>
              <a:gd name="T7" fmla="*/ 12 h 93"/>
              <a:gd name="T8" fmla="*/ 85 w 96"/>
              <a:gd name="T9" fmla="*/ 93 h 93"/>
            </a:gd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1" name="淘宝店chenying0907出品 8"/>
          <p:cNvSpPr/>
          <p:nvPr/>
        </p:nvSpPr>
        <p:spPr bwMode="auto">
          <a:xfrm>
            <a:off x="6424371" y="3666668"/>
            <a:ext cx="34520" cy="57150"/>
          </a:xfrm>
          <a:custGeom>
            <a:gdLst>
              <a:gd name="T0" fmla="*/ 0 w 21"/>
              <a:gd name="T1" fmla="*/ 5 h 35"/>
              <a:gd name="T2" fmla="*/ 5 w 21"/>
              <a:gd name="T3" fmla="*/ 26 h 35"/>
              <a:gd name="T4" fmla="*/ 21 w 21"/>
              <a:gd name="T5" fmla="*/ 9 h 35"/>
              <a:gd name="T6" fmla="*/ 0 w 21"/>
              <a:gd name="T7" fmla="*/ 5 h 35"/>
            </a:gd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2" name="淘宝店chenying0907出品 9"/>
          <p:cNvSpPr/>
          <p:nvPr/>
        </p:nvSpPr>
        <p:spPr bwMode="auto">
          <a:xfrm>
            <a:off x="6544593" y="3285668"/>
            <a:ext cx="132125" cy="394097"/>
          </a:xfrm>
          <a:custGeom>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cxnLst>
              <a:cxn ang="0">
                <a:pos x="T0" y="T1"/>
              </a:cxn>
              <a:cxn ang="0">
                <a:pos x="T2" y="T3"/>
              </a:cxn>
              <a:cxn ang="0">
                <a:pos x="T4" y="T5"/>
              </a:cxn>
              <a:cxn ang="0">
                <a:pos x="T6" y="T7"/>
              </a:cxn>
              <a:cxn ang="0">
                <a:pos x="T8" y="T9"/>
              </a:cxn>
              <a:cxn ang="0">
                <a:pos x="T10" y="T11"/>
              </a:cxn>
              <a:cxn ang="0">
                <a:pos x="T12" y="T13"/>
              </a:cxn>
            </a:cxnLst>
            <a:rect l="0" t="0" r="r" b="b"/>
            <a:pathLst>
              <a:path w="110"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3" name="淘宝店chenying0907出品 10"/>
          <p:cNvSpPr/>
          <p:nvPr/>
        </p:nvSpPr>
        <p:spPr bwMode="auto">
          <a:xfrm>
            <a:off x="6581493" y="3213040"/>
            <a:ext cx="104748" cy="121444"/>
          </a:xfrm>
          <a:custGeom>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4" name="淘宝店chenying0907出品 11"/>
          <p:cNvSpPr/>
          <p:nvPr/>
        </p:nvSpPr>
        <p:spPr bwMode="auto">
          <a:xfrm>
            <a:off x="6570780" y="3259474"/>
            <a:ext cx="114270" cy="109538"/>
          </a:xfrm>
          <a:custGeom>
            <a:gdLst>
              <a:gd name="T0" fmla="*/ 85 w 96"/>
              <a:gd name="T1" fmla="*/ 92 h 92"/>
              <a:gd name="T2" fmla="*/ 0 w 96"/>
              <a:gd name="T3" fmla="*/ 81 h 92"/>
              <a:gd name="T4" fmla="*/ 11 w 96"/>
              <a:gd name="T5" fmla="*/ 0 h 92"/>
              <a:gd name="T6" fmla="*/ 96 w 96"/>
              <a:gd name="T7" fmla="*/ 11 h 92"/>
              <a:gd name="T8" fmla="*/ 85 w 96"/>
              <a:gd name="T9" fmla="*/ 92 h 92"/>
            </a:gd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5" name="淘宝店chenying0907出品 12"/>
          <p:cNvSpPr/>
          <p:nvPr/>
        </p:nvSpPr>
        <p:spPr bwMode="auto">
          <a:xfrm>
            <a:off x="6562448" y="3663096"/>
            <a:ext cx="34520" cy="57150"/>
          </a:xfrm>
          <a:custGeom>
            <a:gdLst>
              <a:gd name="T0" fmla="*/ 0 w 21"/>
              <a:gd name="T1" fmla="*/ 6 h 35"/>
              <a:gd name="T2" fmla="*/ 5 w 21"/>
              <a:gd name="T3" fmla="*/ 27 h 35"/>
              <a:gd name="T4" fmla="*/ 21 w 21"/>
              <a:gd name="T5" fmla="*/ 10 h 35"/>
              <a:gd name="T6" fmla="*/ 0 w 21"/>
              <a:gd name="T7" fmla="*/ 6 h 35"/>
            </a:gd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6" name="淘宝店chenying0907出品 13"/>
          <p:cNvSpPr/>
          <p:nvPr/>
        </p:nvSpPr>
        <p:spPr bwMode="auto">
          <a:xfrm>
            <a:off x="6664815" y="3288049"/>
            <a:ext cx="30948" cy="200025"/>
          </a:xfrm>
          <a:custGeom>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grpSp>
        <p:nvGrpSpPr>
          <p:cNvPr id="17" name="Group 123"/>
          <p:cNvGrpSpPr/>
          <p:nvPr/>
        </p:nvGrpSpPr>
        <p:grpSpPr>
          <a:xfrm>
            <a:off x="5738750" y="3196075"/>
            <a:ext cx="613013" cy="465535"/>
            <a:chOff x="7170738" y="4168775"/>
            <a:chExt cx="817563" cy="620713"/>
          </a:xfrm>
          <a:solidFill>
            <a:srgbClr val="C00000"/>
          </a:solidFill>
        </p:grpSpPr>
        <p:sp>
          <p:nvSpPr>
            <p:cNvPr id="18" name="淘宝店chenying0907出品 14"/>
            <p:cNvSpPr/>
            <p:nvPr/>
          </p:nvSpPr>
          <p:spPr bwMode="auto">
            <a:xfrm>
              <a:off x="7170738" y="4168775"/>
              <a:ext cx="785813" cy="354013"/>
            </a:xfrm>
            <a:custGeom>
              <a:gdLst>
                <a:gd name="T0" fmla="*/ 246 w 495"/>
                <a:gd name="T1" fmla="*/ 223 h 223"/>
                <a:gd name="T2" fmla="*/ 0 w 495"/>
                <a:gd name="T3" fmla="*/ 111 h 223"/>
                <a:gd name="T4" fmla="*/ 252 w 495"/>
                <a:gd name="T5" fmla="*/ 0 h 223"/>
                <a:gd name="T6" fmla="*/ 495 w 495"/>
                <a:gd name="T7" fmla="*/ 109 h 223"/>
                <a:gd name="T8" fmla="*/ 246 w 495"/>
                <a:gd name="T9" fmla="*/ 223 h 223"/>
              </a:gd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淘宝店chenying0907出品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0"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淘宝店chenying0907出品 17"/>
            <p:cNvSpPr/>
            <p:nvPr/>
          </p:nvSpPr>
          <p:spPr bwMode="auto">
            <a:xfrm>
              <a:off x="7888288" y="4605338"/>
              <a:ext cx="55563" cy="171450"/>
            </a:xfrm>
            <a:custGeom>
              <a:gdLst>
                <a:gd name="T0" fmla="*/ 14 w 26"/>
                <a:gd name="T1" fmla="*/ 4 h 79"/>
                <a:gd name="T2" fmla="*/ 6 w 26"/>
                <a:gd name="T3" fmla="*/ 79 h 79"/>
                <a:gd name="T4" fmla="*/ 26 w 26"/>
                <a:gd name="T5" fmla="*/ 79 h 79"/>
                <a:gd name="T6" fmla="*/ 26 w 26"/>
                <a:gd name="T7" fmla="*/ 0 h 79"/>
                <a:gd name="T8" fmla="*/ 14 w 26"/>
                <a:gd name="T9" fmla="*/ 4 h 79"/>
              </a:gd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淘宝店chenying0907出品 18"/>
            <p:cNvSpPr/>
            <p:nvPr/>
          </p:nvSpPr>
          <p:spPr bwMode="auto">
            <a:xfrm>
              <a:off x="7932738" y="4605338"/>
              <a:ext cx="55563" cy="171450"/>
            </a:xfrm>
            <a:custGeom>
              <a:gdLst>
                <a:gd name="T0" fmla="*/ 11 w 25"/>
                <a:gd name="T1" fmla="*/ 4 h 79"/>
                <a:gd name="T2" fmla="*/ 20 w 25"/>
                <a:gd name="T3" fmla="*/ 79 h 79"/>
                <a:gd name="T4" fmla="*/ 0 w 25"/>
                <a:gd name="T5" fmla="*/ 79 h 79"/>
                <a:gd name="T6" fmla="*/ 0 w 25"/>
                <a:gd name="T7" fmla="*/ 0 h 79"/>
                <a:gd name="T8" fmla="*/ 11 w 25"/>
                <a:gd name="T9" fmla="*/ 4 h 79"/>
              </a:gd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淘宝店chenying0907出品 19"/>
            <p:cNvSpPr/>
            <p:nvPr/>
          </p:nvSpPr>
          <p:spPr bwMode="auto">
            <a:xfrm>
              <a:off x="7327900" y="4449763"/>
              <a:ext cx="455613" cy="339725"/>
            </a:xfrm>
            <a:custGeom>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6" name="淘宝店chenying0907出品 20"/>
          <p:cNvSpPr>
            <a:spLocks noEditPoints="1"/>
          </p:cNvSpPr>
          <p:nvPr/>
        </p:nvSpPr>
        <p:spPr bwMode="auto">
          <a:xfrm>
            <a:off x="5240008" y="1606886"/>
            <a:ext cx="358285" cy="377429"/>
          </a:xfrm>
          <a:custGeom>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27" name="Oval 21"/>
          <p:cNvSpPr>
            <a:spLocks noChangeArrowheads="1"/>
          </p:cNvSpPr>
          <p:nvPr/>
        </p:nvSpPr>
        <p:spPr bwMode="auto">
          <a:xfrm>
            <a:off x="7526603" y="1518780"/>
            <a:ext cx="105938" cy="105966"/>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28" name="淘宝店chenying0907出品 22"/>
          <p:cNvSpPr/>
          <p:nvPr/>
        </p:nvSpPr>
        <p:spPr bwMode="auto">
          <a:xfrm>
            <a:off x="7564693" y="1597361"/>
            <a:ext cx="166644" cy="347663"/>
          </a:xfrm>
          <a:custGeom>
            <a:gdLst>
              <a:gd name="T0" fmla="*/ 0 w 102"/>
              <a:gd name="T1" fmla="*/ 6 h 213"/>
              <a:gd name="T2" fmla="*/ 68 w 102"/>
              <a:gd name="T3" fmla="*/ 184 h 213"/>
              <a:gd name="T4" fmla="*/ 99 w 102"/>
              <a:gd name="T5" fmla="*/ 213 h 213"/>
              <a:gd name="T6" fmla="*/ 23 w 102"/>
              <a:gd name="T7" fmla="*/ 0 h 213"/>
              <a:gd name="T8" fmla="*/ 0 w 102"/>
              <a:gd name="T9" fmla="*/ 6 h 213"/>
            </a:gd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29" name="淘宝店chenying0907出品 23"/>
          <p:cNvSpPr/>
          <p:nvPr/>
        </p:nvSpPr>
        <p:spPr bwMode="auto">
          <a:xfrm>
            <a:off x="7418284" y="1597361"/>
            <a:ext cx="178547" cy="342900"/>
          </a:xfrm>
          <a:custGeom>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0" name="淘宝店chenying0907出品 24"/>
          <p:cNvSpPr/>
          <p:nvPr/>
        </p:nvSpPr>
        <p:spPr bwMode="auto">
          <a:xfrm>
            <a:off x="7574216" y="1480681"/>
            <a:ext cx="19045" cy="59531"/>
          </a:xfrm>
          <a:custGeom>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1" name="淘宝店chenying0907出品 25"/>
          <p:cNvSpPr>
            <a:spLocks noEditPoints="1"/>
          </p:cNvSpPr>
          <p:nvPr/>
        </p:nvSpPr>
        <p:spPr bwMode="auto">
          <a:xfrm>
            <a:off x="6721950" y="1224696"/>
            <a:ext cx="169025" cy="457200"/>
          </a:xfrm>
          <a:custGeom>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2" name="淘宝店chenying0907出品 26"/>
          <p:cNvSpPr>
            <a:spLocks noEditPoints="1"/>
          </p:cNvSpPr>
          <p:nvPr/>
        </p:nvSpPr>
        <p:spPr bwMode="auto">
          <a:xfrm>
            <a:off x="6576731" y="1368761"/>
            <a:ext cx="458272" cy="167879"/>
          </a:xfrm>
          <a:custGeom>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3" name="淘宝店chenying0907出品 27"/>
          <p:cNvSpPr>
            <a:spLocks noEditPoints="1"/>
          </p:cNvSpPr>
          <p:nvPr/>
        </p:nvSpPr>
        <p:spPr bwMode="auto">
          <a:xfrm>
            <a:off x="6611251" y="1265178"/>
            <a:ext cx="389233" cy="373856"/>
          </a:xfrm>
          <a:custGeom>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4" name="淘宝店chenying0907出品 28"/>
          <p:cNvSpPr>
            <a:spLocks noEditPoints="1"/>
          </p:cNvSpPr>
          <p:nvPr/>
        </p:nvSpPr>
        <p:spPr bwMode="auto">
          <a:xfrm>
            <a:off x="6611251" y="1265178"/>
            <a:ext cx="389233" cy="373856"/>
          </a:xfrm>
          <a:custGeom>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5" name="Oval 29"/>
          <p:cNvSpPr>
            <a:spLocks noChangeArrowheads="1"/>
          </p:cNvSpPr>
          <p:nvPr/>
        </p:nvSpPr>
        <p:spPr bwMode="auto">
          <a:xfrm>
            <a:off x="6771944" y="1417578"/>
            <a:ext cx="70229" cy="70247"/>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6" name="淘宝店chenying0907出品 30"/>
          <p:cNvSpPr>
            <a:spLocks noEditPoints="1"/>
          </p:cNvSpPr>
          <p:nvPr/>
        </p:nvSpPr>
        <p:spPr bwMode="auto">
          <a:xfrm>
            <a:off x="7311156" y="1094918"/>
            <a:ext cx="192831" cy="365522"/>
          </a:xfrm>
          <a:custGeom>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37" name="淘宝店chenying0907出品 31"/>
          <p:cNvSpPr>
            <a:spLocks noChangeArrowheads="1"/>
          </p:cNvSpPr>
          <p:nvPr/>
        </p:nvSpPr>
        <p:spPr bwMode="auto">
          <a:xfrm>
            <a:off x="7214741" y="1093728"/>
            <a:ext cx="48803" cy="355997"/>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38" name="淘宝店chenying0907出品 32"/>
          <p:cNvSpPr>
            <a:spLocks noEditPoints="1"/>
          </p:cNvSpPr>
          <p:nvPr/>
        </p:nvSpPr>
        <p:spPr bwMode="auto">
          <a:xfrm>
            <a:off x="5634002" y="2886809"/>
            <a:ext cx="421372" cy="308372"/>
          </a:xfrm>
          <a:custGeom>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grpSp>
        <p:nvGrpSpPr>
          <p:cNvPr id="39" name="Group 127"/>
          <p:cNvGrpSpPr/>
          <p:nvPr/>
        </p:nvGrpSpPr>
        <p:grpSpPr>
          <a:xfrm>
            <a:off x="6818365" y="3195180"/>
            <a:ext cx="380902" cy="490538"/>
            <a:chOff x="8610600" y="4127500"/>
            <a:chExt cx="508001" cy="654050"/>
          </a:xfrm>
          <a:solidFill>
            <a:srgbClr val="C00000"/>
          </a:solidFill>
        </p:grpSpPr>
        <p:sp>
          <p:nvSpPr>
            <p:cNvPr id="40" name="淘宝店chenying0907出品 33"/>
            <p:cNvSpPr/>
            <p:nvPr/>
          </p:nvSpPr>
          <p:spPr bwMode="auto">
            <a:xfrm>
              <a:off x="8618538" y="4127500"/>
              <a:ext cx="500063" cy="503238"/>
            </a:xfrm>
            <a:custGeom>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淘宝店chenying0907出品 34"/>
            <p:cNvSpPr>
              <a:spLocks noEditPoints="1"/>
            </p:cNvSpPr>
            <p:nvPr/>
          </p:nvSpPr>
          <p:spPr bwMode="auto">
            <a:xfrm>
              <a:off x="8621713" y="4137025"/>
              <a:ext cx="442913" cy="441325"/>
            </a:xfrm>
            <a:custGeom>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淘宝店chenying0907出品 35"/>
            <p:cNvSpPr/>
            <p:nvPr/>
          </p:nvSpPr>
          <p:spPr bwMode="auto">
            <a:xfrm>
              <a:off x="8610600" y="4144963"/>
              <a:ext cx="496888" cy="433388"/>
            </a:xfrm>
            <a:custGeom>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淘宝店chenying0907出品 36"/>
            <p:cNvSpPr/>
            <p:nvPr/>
          </p:nvSpPr>
          <p:spPr bwMode="auto">
            <a:xfrm>
              <a:off x="8729663" y="4613275"/>
              <a:ext cx="141288" cy="168275"/>
            </a:xfrm>
            <a:custGeom>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淘宝店chenying0907出品 37"/>
            <p:cNvSpPr/>
            <p:nvPr/>
          </p:nvSpPr>
          <p:spPr bwMode="auto">
            <a:xfrm>
              <a:off x="8855075" y="4613275"/>
              <a:ext cx="134938" cy="168275"/>
            </a:xfrm>
            <a:custGeom>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淘宝店chenying0907出品 38"/>
            <p:cNvSpPr/>
            <p:nvPr/>
          </p:nvSpPr>
          <p:spPr bwMode="auto">
            <a:xfrm>
              <a:off x="8618538" y="4127500"/>
              <a:ext cx="500063" cy="503238"/>
            </a:xfrm>
            <a:custGeom>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淘宝店chenying0907出品 39"/>
            <p:cNvSpPr>
              <a:spLocks noEditPoints="1"/>
            </p:cNvSpPr>
            <p:nvPr/>
          </p:nvSpPr>
          <p:spPr bwMode="auto">
            <a:xfrm>
              <a:off x="8621713" y="4137025"/>
              <a:ext cx="442913" cy="441325"/>
            </a:xfrm>
            <a:custGeom>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淘宝店chenying0907出品 40"/>
            <p:cNvSpPr/>
            <p:nvPr/>
          </p:nvSpPr>
          <p:spPr bwMode="auto">
            <a:xfrm>
              <a:off x="8610600" y="4144963"/>
              <a:ext cx="496888" cy="433388"/>
            </a:xfrm>
            <a:custGeom>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8" name="淘宝店chenying0907出品 41"/>
          <p:cNvSpPr>
            <a:spLocks noEditPoints="1"/>
          </p:cNvSpPr>
          <p:nvPr/>
        </p:nvSpPr>
        <p:spPr bwMode="auto">
          <a:xfrm>
            <a:off x="7133799" y="2699880"/>
            <a:ext cx="321385" cy="292894"/>
          </a:xfrm>
          <a:custGeom>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49" name="淘宝店chenying0907出品 42"/>
          <p:cNvSpPr/>
          <p:nvPr/>
        </p:nvSpPr>
        <p:spPr bwMode="auto">
          <a:xfrm>
            <a:off x="7217122" y="2970152"/>
            <a:ext cx="69038" cy="148829"/>
          </a:xfrm>
          <a:custGeom>
            <a:gdLst>
              <a:gd name="T0" fmla="*/ 33 w 58"/>
              <a:gd name="T1" fmla="*/ 125 h 125"/>
              <a:gd name="T2" fmla="*/ 0 w 58"/>
              <a:gd name="T3" fmla="*/ 118 h 125"/>
              <a:gd name="T4" fmla="*/ 25 w 58"/>
              <a:gd name="T5" fmla="*/ 0 h 125"/>
              <a:gd name="T6" fmla="*/ 58 w 58"/>
              <a:gd name="T7" fmla="*/ 7 h 125"/>
              <a:gd name="T8" fmla="*/ 33 w 58"/>
              <a:gd name="T9" fmla="*/ 125 h 125"/>
            </a:gdLst>
            <a:cxnLst>
              <a:cxn ang="0">
                <a:pos x="T0" y="T1"/>
              </a:cxn>
              <a:cxn ang="0">
                <a:pos x="T2" y="T3"/>
              </a:cxn>
              <a:cxn ang="0">
                <a:pos x="T4" y="T5"/>
              </a:cxn>
              <a:cxn ang="0">
                <a:pos x="T6" y="T7"/>
              </a:cxn>
              <a:cxn ang="0">
                <a:pos x="T8" y="T9"/>
              </a:cxn>
            </a:cxnLst>
            <a:rect l="0" t="0" r="r" b="b"/>
            <a:pathLst>
              <a:path w="57"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50" name="淘宝店chenying0907出品 43"/>
          <p:cNvSpPr/>
          <p:nvPr/>
        </p:nvSpPr>
        <p:spPr bwMode="auto">
          <a:xfrm>
            <a:off x="7188554" y="3015396"/>
            <a:ext cx="97606" cy="201216"/>
          </a:xfrm>
          <a:custGeom>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51" name="淘宝店chenying0907出品 44"/>
          <p:cNvSpPr/>
          <p:nvPr/>
        </p:nvSpPr>
        <p:spPr bwMode="auto">
          <a:xfrm>
            <a:off x="6297008" y="761543"/>
            <a:ext cx="392804" cy="359569"/>
          </a:xfrm>
          <a:custGeom>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52" name="淘宝店chenying0907出品 45"/>
          <p:cNvSpPr>
            <a:spLocks noEditPoints="1"/>
          </p:cNvSpPr>
          <p:nvPr/>
        </p:nvSpPr>
        <p:spPr bwMode="auto">
          <a:xfrm>
            <a:off x="6180356" y="2757030"/>
            <a:ext cx="478507" cy="396479"/>
          </a:xfrm>
          <a:custGeom>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1">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53" name="淘宝店chenying0907出品 46"/>
          <p:cNvSpPr>
            <a:spLocks noEditPoints="1"/>
          </p:cNvSpPr>
          <p:nvPr/>
        </p:nvSpPr>
        <p:spPr bwMode="auto">
          <a:xfrm>
            <a:off x="7026670" y="1967647"/>
            <a:ext cx="614203" cy="716756"/>
          </a:xfrm>
          <a:custGeom>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54" name="淘宝店chenying0907出品 47"/>
          <p:cNvSpPr>
            <a:spLocks noEditPoints="1"/>
          </p:cNvSpPr>
          <p:nvPr/>
        </p:nvSpPr>
        <p:spPr bwMode="auto">
          <a:xfrm>
            <a:off x="7492084" y="2177196"/>
            <a:ext cx="265441" cy="521494"/>
          </a:xfrm>
          <a:custGeom>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55" name="淘宝店chenying0907出品 48"/>
          <p:cNvSpPr>
            <a:spLocks noEditPoints="1"/>
          </p:cNvSpPr>
          <p:nvPr/>
        </p:nvSpPr>
        <p:spPr bwMode="auto">
          <a:xfrm>
            <a:off x="6566019" y="2243871"/>
            <a:ext cx="434465" cy="434579"/>
          </a:xfrm>
          <a:custGeom>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56" name="淘宝店chenying0907出品 49"/>
          <p:cNvSpPr/>
          <p:nvPr/>
        </p:nvSpPr>
        <p:spPr bwMode="auto">
          <a:xfrm>
            <a:off x="6645770" y="2381984"/>
            <a:ext cx="216637" cy="114300"/>
          </a:xfrm>
          <a:custGeom>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grpSp>
        <p:nvGrpSpPr>
          <p:cNvPr id="57" name="Group 126"/>
          <p:cNvGrpSpPr/>
          <p:nvPr/>
        </p:nvGrpSpPr>
        <p:grpSpPr>
          <a:xfrm>
            <a:off x="6739805" y="2803465"/>
            <a:ext cx="340430" cy="323850"/>
            <a:chOff x="8505825" y="3605213"/>
            <a:chExt cx="454025" cy="431800"/>
          </a:xfrm>
        </p:grpSpPr>
        <p:sp>
          <p:nvSpPr>
            <p:cNvPr id="58" name="淘宝店chenying0907出品 50"/>
            <p:cNvSpPr/>
            <p:nvPr/>
          </p:nvSpPr>
          <p:spPr bwMode="auto">
            <a:xfrm>
              <a:off x="8505825" y="3694113"/>
              <a:ext cx="454025" cy="342900"/>
            </a:xfrm>
            <a:custGeom>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淘宝店chenying0907出品 51"/>
            <p:cNvSpPr/>
            <p:nvPr/>
          </p:nvSpPr>
          <p:spPr bwMode="auto">
            <a:xfrm>
              <a:off x="8709025" y="3605213"/>
              <a:ext cx="123825" cy="157163"/>
            </a:xfrm>
            <a:custGeom>
              <a:gdLst>
                <a:gd name="T0" fmla="*/ 12 w 57"/>
                <a:gd name="T1" fmla="*/ 72 h 72"/>
                <a:gd name="T2" fmla="*/ 27 w 57"/>
                <a:gd name="T3" fmla="*/ 0 h 72"/>
                <a:gd name="T4" fmla="*/ 57 w 57"/>
                <a:gd name="T5" fmla="*/ 6 h 72"/>
                <a:gd name="T6" fmla="*/ 12 w 57"/>
                <a:gd name="T7" fmla="*/ 72 h 72"/>
              </a:gd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60" name="淘宝店chenying0907出品 52"/>
          <p:cNvSpPr/>
          <p:nvPr/>
        </p:nvSpPr>
        <p:spPr bwMode="auto">
          <a:xfrm>
            <a:off x="5689946" y="875842"/>
            <a:ext cx="509455" cy="414338"/>
          </a:xfrm>
          <a:custGeom>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61" name="淘宝店chenying0907出品 53"/>
          <p:cNvSpPr/>
          <p:nvPr/>
        </p:nvSpPr>
        <p:spPr bwMode="auto">
          <a:xfrm>
            <a:off x="6076800" y="853222"/>
            <a:ext cx="140457" cy="192881"/>
          </a:xfrm>
          <a:custGeom>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62" name="淘宝店chenying0907出品 54"/>
          <p:cNvSpPr/>
          <p:nvPr/>
        </p:nvSpPr>
        <p:spPr bwMode="auto">
          <a:xfrm>
            <a:off x="5756604" y="985380"/>
            <a:ext cx="385662" cy="252413"/>
          </a:xfrm>
          <a:custGeom>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63" name="淘宝店chenying0907出品 55"/>
          <p:cNvSpPr>
            <a:spLocks noEditPoints="1"/>
          </p:cNvSpPr>
          <p:nvPr/>
        </p:nvSpPr>
        <p:spPr bwMode="auto">
          <a:xfrm>
            <a:off x="5442361" y="1206836"/>
            <a:ext cx="222589" cy="390525"/>
          </a:xfrm>
          <a:custGeom>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64" name="淘宝店chenying0907出品 56"/>
          <p:cNvSpPr>
            <a:spLocks noEditPoints="1"/>
          </p:cNvSpPr>
          <p:nvPr/>
        </p:nvSpPr>
        <p:spPr bwMode="auto">
          <a:xfrm>
            <a:off x="5240008" y="2024796"/>
            <a:ext cx="416610" cy="453629"/>
          </a:xfrm>
          <a:custGeom>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65" name="淘宝店chenying0907出品 57"/>
          <p:cNvSpPr>
            <a:spLocks noEditPoints="1"/>
          </p:cNvSpPr>
          <p:nvPr/>
        </p:nvSpPr>
        <p:spPr bwMode="auto">
          <a:xfrm>
            <a:off x="6776705" y="852030"/>
            <a:ext cx="396375" cy="389335"/>
          </a:xfrm>
          <a:custGeom>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66" name="淘宝店chenying0907出品 58"/>
          <p:cNvSpPr>
            <a:spLocks noEditPoints="1"/>
          </p:cNvSpPr>
          <p:nvPr/>
        </p:nvSpPr>
        <p:spPr bwMode="auto">
          <a:xfrm>
            <a:off x="5376513" y="2476248"/>
            <a:ext cx="385662" cy="390525"/>
          </a:xfrm>
          <a:custGeom>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67" name="淘宝店chenying0907出品 59"/>
          <p:cNvSpPr>
            <a:spLocks noChangeArrowheads="1"/>
          </p:cNvSpPr>
          <p:nvPr/>
        </p:nvSpPr>
        <p:spPr bwMode="auto">
          <a:xfrm>
            <a:off x="6873120" y="2105758"/>
            <a:ext cx="47017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68" name="淘宝店chenying0907出品 60"/>
          <p:cNvSpPr>
            <a:spLocks noChangeArrowheads="1"/>
          </p:cNvSpPr>
          <p:nvPr/>
        </p:nvSpPr>
        <p:spPr bwMode="auto">
          <a:xfrm>
            <a:off x="6892165" y="2058133"/>
            <a:ext cx="43208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69" name="淘宝店chenying0907出品 61"/>
          <p:cNvSpPr>
            <a:spLocks noChangeArrowheads="1"/>
          </p:cNvSpPr>
          <p:nvPr/>
        </p:nvSpPr>
        <p:spPr bwMode="auto">
          <a:xfrm>
            <a:off x="7062380" y="2009317"/>
            <a:ext cx="9165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70" name="淘宝店chenying0907出品 62"/>
          <p:cNvSpPr>
            <a:spLocks noChangeArrowheads="1"/>
          </p:cNvSpPr>
          <p:nvPr/>
        </p:nvSpPr>
        <p:spPr bwMode="auto">
          <a:xfrm>
            <a:off x="7079044" y="1834296"/>
            <a:ext cx="58326" cy="1905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71" name="淘宝店chenying0907出品 63"/>
          <p:cNvSpPr>
            <a:spLocks noChangeArrowheads="1"/>
          </p:cNvSpPr>
          <p:nvPr/>
        </p:nvSpPr>
        <p:spPr bwMode="auto">
          <a:xfrm>
            <a:off x="7062380" y="1824771"/>
            <a:ext cx="9165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72" name="淘宝店chenying0907出品 64"/>
          <p:cNvSpPr>
            <a:spLocks noChangeArrowheads="1"/>
          </p:cNvSpPr>
          <p:nvPr/>
        </p:nvSpPr>
        <p:spPr bwMode="auto">
          <a:xfrm>
            <a:off x="7201647" y="2009317"/>
            <a:ext cx="89274"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73" name="淘宝店chenying0907出品 65"/>
          <p:cNvSpPr>
            <a:spLocks noChangeArrowheads="1"/>
          </p:cNvSpPr>
          <p:nvPr/>
        </p:nvSpPr>
        <p:spPr bwMode="auto">
          <a:xfrm>
            <a:off x="7217121" y="1834296"/>
            <a:ext cx="57135" cy="1905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74" name="淘宝店chenying0907出品 66"/>
          <p:cNvSpPr>
            <a:spLocks noChangeArrowheads="1"/>
          </p:cNvSpPr>
          <p:nvPr/>
        </p:nvSpPr>
        <p:spPr bwMode="auto">
          <a:xfrm>
            <a:off x="7201647" y="1824771"/>
            <a:ext cx="89274"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75" name="淘宝店chenying0907出品 67"/>
          <p:cNvSpPr>
            <a:spLocks noChangeArrowheads="1"/>
          </p:cNvSpPr>
          <p:nvPr/>
        </p:nvSpPr>
        <p:spPr bwMode="auto">
          <a:xfrm>
            <a:off x="6925493" y="2009317"/>
            <a:ext cx="9165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76" name="淘宝店chenying0907出品 68"/>
          <p:cNvSpPr>
            <a:spLocks noChangeArrowheads="1"/>
          </p:cNvSpPr>
          <p:nvPr/>
        </p:nvSpPr>
        <p:spPr bwMode="auto">
          <a:xfrm>
            <a:off x="6940968" y="1834296"/>
            <a:ext cx="59516" cy="1905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77" name="淘宝店chenying0907出品 69"/>
          <p:cNvSpPr>
            <a:spLocks noChangeArrowheads="1"/>
          </p:cNvSpPr>
          <p:nvPr/>
        </p:nvSpPr>
        <p:spPr bwMode="auto">
          <a:xfrm>
            <a:off x="6925493" y="1824771"/>
            <a:ext cx="9165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78" name="淘宝店chenying0907出品 70"/>
          <p:cNvSpPr>
            <a:spLocks noChangeArrowheads="1"/>
          </p:cNvSpPr>
          <p:nvPr/>
        </p:nvSpPr>
        <p:spPr bwMode="auto">
          <a:xfrm>
            <a:off x="6892165" y="1772383"/>
            <a:ext cx="432085" cy="2381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p>
            <a:endParaRPr lang="id-ID"/>
          </a:p>
        </p:txBody>
      </p:sp>
      <p:sp>
        <p:nvSpPr>
          <p:cNvPr id="79" name="淘宝店chenying0907出品 71"/>
          <p:cNvSpPr/>
          <p:nvPr/>
        </p:nvSpPr>
        <p:spPr bwMode="auto">
          <a:xfrm>
            <a:off x="6892165" y="1634271"/>
            <a:ext cx="432085" cy="138113"/>
          </a:xfrm>
          <a:custGeom>
            <a:gdLst>
              <a:gd name="T0" fmla="*/ 181 w 363"/>
              <a:gd name="T1" fmla="*/ 0 h 116"/>
              <a:gd name="T2" fmla="*/ 363 w 363"/>
              <a:gd name="T3" fmla="*/ 116 h 116"/>
              <a:gd name="T4" fmla="*/ 0 w 363"/>
              <a:gd name="T5" fmla="*/ 116 h 116"/>
              <a:gd name="T6" fmla="*/ 181 w 363"/>
              <a:gd name="T7" fmla="*/ 0 h 116"/>
            </a:gdLst>
            <a:cxnLst>
              <a:cxn ang="0">
                <a:pos x="T0" y="T1"/>
              </a:cxn>
              <a:cxn ang="0">
                <a:pos x="T2" y="T3"/>
              </a:cxn>
              <a:cxn ang="0">
                <a:pos x="T4" y="T5"/>
              </a:cxn>
              <a:cxn ang="0">
                <a:pos x="T6" y="T7"/>
              </a:cxn>
            </a:cxnLst>
            <a:rect l="0" t="0" r="r" b="b"/>
            <a:pathLst>
              <a:path w="363" h="115">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80" name="淘宝店chenying0907出品 72"/>
          <p:cNvSpPr>
            <a:spLocks noEditPoints="1"/>
          </p:cNvSpPr>
          <p:nvPr/>
        </p:nvSpPr>
        <p:spPr bwMode="auto">
          <a:xfrm>
            <a:off x="5704230" y="1759286"/>
            <a:ext cx="599919" cy="391716"/>
          </a:xfrm>
          <a:custGeom>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81" name="淘宝店chenying0907出品 73"/>
          <p:cNvSpPr>
            <a:spLocks noEditPoints="1"/>
          </p:cNvSpPr>
          <p:nvPr/>
        </p:nvSpPr>
        <p:spPr bwMode="auto">
          <a:xfrm>
            <a:off x="7027861" y="2189103"/>
            <a:ext cx="140457" cy="245269"/>
          </a:xfrm>
          <a:custGeom>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82" name="淘宝店chenying0907出品 74"/>
          <p:cNvSpPr>
            <a:spLocks noEditPoints="1"/>
          </p:cNvSpPr>
          <p:nvPr/>
        </p:nvSpPr>
        <p:spPr bwMode="auto">
          <a:xfrm>
            <a:off x="5801836" y="1348522"/>
            <a:ext cx="282105" cy="345281"/>
          </a:xfrm>
          <a:custGeom>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83" name="淘宝店chenying0907出品 75"/>
          <p:cNvSpPr>
            <a:spLocks noEditPoints="1"/>
          </p:cNvSpPr>
          <p:nvPr/>
        </p:nvSpPr>
        <p:spPr bwMode="auto">
          <a:xfrm>
            <a:off x="6344620" y="1711661"/>
            <a:ext cx="427323" cy="428625"/>
          </a:xfrm>
          <a:custGeom>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84" name="淘宝店chenying0907出品 76"/>
          <p:cNvSpPr>
            <a:spLocks noEditPoints="1"/>
          </p:cNvSpPr>
          <p:nvPr/>
        </p:nvSpPr>
        <p:spPr bwMode="auto">
          <a:xfrm>
            <a:off x="5918487" y="2264112"/>
            <a:ext cx="482078" cy="365522"/>
          </a:xfrm>
          <a:custGeom>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68562" tIns="34281" rIns="68562" bIns="34281" numCol="1" anchor="t" anchorCtr="0" compatLnSpc="1"/>
          <a:lstStyle/>
          <a:p>
            <a:endParaRPr lang="id-ID"/>
          </a:p>
        </p:txBody>
      </p:sp>
      <p:sp>
        <p:nvSpPr>
          <p:cNvPr id="85" name="淘宝店chenying0907出品 77"/>
          <p:cNvSpPr/>
          <p:nvPr/>
        </p:nvSpPr>
        <p:spPr bwMode="auto">
          <a:xfrm>
            <a:off x="6129173" y="1728330"/>
            <a:ext cx="160693" cy="120254"/>
          </a:xfrm>
          <a:custGeom>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86" name="淘宝店chenying0907出品 78"/>
          <p:cNvSpPr/>
          <p:nvPr/>
        </p:nvSpPr>
        <p:spPr bwMode="auto">
          <a:xfrm>
            <a:off x="6200592" y="1697374"/>
            <a:ext cx="44042" cy="54769"/>
          </a:xfrm>
          <a:custGeom>
            <a:gdLst>
              <a:gd name="T0" fmla="*/ 6 w 27"/>
              <a:gd name="T1" fmla="*/ 34 h 34"/>
              <a:gd name="T2" fmla="*/ 13 w 27"/>
              <a:gd name="T3" fmla="*/ 0 h 34"/>
              <a:gd name="T4" fmla="*/ 27 w 27"/>
              <a:gd name="T5" fmla="*/ 3 h 34"/>
              <a:gd name="T6" fmla="*/ 6 w 27"/>
              <a:gd name="T7" fmla="*/ 34 h 34"/>
            </a:gd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87" name="淘宝店chenying0907出品 79"/>
          <p:cNvSpPr>
            <a:spLocks noEditPoints="1"/>
          </p:cNvSpPr>
          <p:nvPr/>
        </p:nvSpPr>
        <p:spPr bwMode="auto">
          <a:xfrm>
            <a:off x="5950626" y="2699880"/>
            <a:ext cx="169025" cy="234554"/>
          </a:xfrm>
          <a:custGeom>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88" name="淘宝店chenying0907出品 80"/>
          <p:cNvSpPr>
            <a:spLocks noEditPoints="1"/>
          </p:cNvSpPr>
          <p:nvPr/>
        </p:nvSpPr>
        <p:spPr bwMode="auto">
          <a:xfrm>
            <a:off x="7249260" y="1497349"/>
            <a:ext cx="211876" cy="232172"/>
          </a:xfrm>
          <a:custGeom>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89" name="淘宝店chenying0907出品 81"/>
          <p:cNvSpPr>
            <a:spLocks noEditPoints="1"/>
          </p:cNvSpPr>
          <p:nvPr/>
        </p:nvSpPr>
        <p:spPr bwMode="auto">
          <a:xfrm>
            <a:off x="6189879" y="1185406"/>
            <a:ext cx="320195" cy="460772"/>
          </a:xfrm>
          <a:custGeom>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0" name="淘宝店chenying0907出品 82"/>
          <p:cNvSpPr>
            <a:spLocks noEditPoints="1"/>
          </p:cNvSpPr>
          <p:nvPr/>
        </p:nvSpPr>
        <p:spPr bwMode="auto">
          <a:xfrm>
            <a:off x="6075609" y="1119921"/>
            <a:ext cx="184499" cy="163116"/>
          </a:xfrm>
          <a:custGeom>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1" name="淘宝店chenying0907出品 83"/>
          <p:cNvSpPr/>
          <p:nvPr/>
        </p:nvSpPr>
        <p:spPr bwMode="auto">
          <a:xfrm>
            <a:off x="6023235" y="1217553"/>
            <a:ext cx="80941" cy="51197"/>
          </a:xfrm>
          <a:custGeom>
            <a:gdLst>
              <a:gd name="T0" fmla="*/ 7 w 68"/>
              <a:gd name="T1" fmla="*/ 43 h 43"/>
              <a:gd name="T2" fmla="*/ 0 w 68"/>
              <a:gd name="T3" fmla="*/ 25 h 43"/>
              <a:gd name="T4" fmla="*/ 62 w 68"/>
              <a:gd name="T5" fmla="*/ 0 h 43"/>
              <a:gd name="T6" fmla="*/ 68 w 68"/>
              <a:gd name="T7" fmla="*/ 18 h 43"/>
              <a:gd name="T8" fmla="*/ 7 w 68"/>
              <a:gd name="T9" fmla="*/ 43 h 43"/>
            </a:gd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2" name="淘宝店chenying0907出品 84"/>
          <p:cNvSpPr/>
          <p:nvPr/>
        </p:nvSpPr>
        <p:spPr bwMode="auto">
          <a:xfrm>
            <a:off x="5972052" y="1224696"/>
            <a:ext cx="109509" cy="66675"/>
          </a:xfrm>
          <a:custGeom>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3" name="淘宝店chenying0907出品 85"/>
          <p:cNvSpPr>
            <a:spLocks noEditPoints="1"/>
          </p:cNvSpPr>
          <p:nvPr/>
        </p:nvSpPr>
        <p:spPr bwMode="auto">
          <a:xfrm>
            <a:off x="5908964" y="2093852"/>
            <a:ext cx="334479" cy="119063"/>
          </a:xfrm>
          <a:custGeom>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4" name="淘宝店chenying0907出品 86"/>
          <p:cNvSpPr/>
          <p:nvPr/>
        </p:nvSpPr>
        <p:spPr bwMode="auto">
          <a:xfrm>
            <a:off x="7294492" y="2401034"/>
            <a:ext cx="184499" cy="236935"/>
          </a:xfrm>
          <a:custGeom>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5" name="淘宝店chenying0907出品 87"/>
          <p:cNvSpPr/>
          <p:nvPr/>
        </p:nvSpPr>
        <p:spPr bwMode="auto">
          <a:xfrm>
            <a:off x="7399239" y="2392699"/>
            <a:ext cx="89274" cy="61913"/>
          </a:xfrm>
          <a:custGeom>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6" name="淘宝店chenying0907出品 88"/>
          <p:cNvSpPr/>
          <p:nvPr/>
        </p:nvSpPr>
        <p:spPr bwMode="auto">
          <a:xfrm>
            <a:off x="7330201" y="2441515"/>
            <a:ext cx="122603" cy="170260"/>
          </a:xfrm>
          <a:custGeom>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7" name="淘宝店chenying0907出品 89"/>
          <p:cNvSpPr>
            <a:spLocks noEditPoints="1"/>
          </p:cNvSpPr>
          <p:nvPr/>
        </p:nvSpPr>
        <p:spPr bwMode="auto">
          <a:xfrm>
            <a:off x="7044525" y="1472346"/>
            <a:ext cx="166644" cy="121444"/>
          </a:xfrm>
          <a:custGeom>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8" name="淘宝店chenying0907出品 90"/>
          <p:cNvSpPr/>
          <p:nvPr/>
        </p:nvSpPr>
        <p:spPr bwMode="auto">
          <a:xfrm>
            <a:off x="5655428" y="2267684"/>
            <a:ext cx="154741" cy="200025"/>
          </a:xfrm>
          <a:custGeom>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99" name="淘宝店chenying0907出品 91"/>
          <p:cNvSpPr/>
          <p:nvPr/>
        </p:nvSpPr>
        <p:spPr bwMode="auto">
          <a:xfrm>
            <a:off x="5645905" y="2260540"/>
            <a:ext cx="76180" cy="52388"/>
          </a:xfrm>
          <a:custGeom>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0" name="淘宝店chenying0907出品 92"/>
          <p:cNvSpPr/>
          <p:nvPr/>
        </p:nvSpPr>
        <p:spPr bwMode="auto">
          <a:xfrm>
            <a:off x="5676853" y="2303402"/>
            <a:ext cx="104748" cy="144066"/>
          </a:xfrm>
          <a:custGeom>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1" name="淘宝店chenying0907出品 93"/>
          <p:cNvSpPr>
            <a:spLocks noEditPoints="1"/>
          </p:cNvSpPr>
          <p:nvPr/>
        </p:nvSpPr>
        <p:spPr bwMode="auto">
          <a:xfrm>
            <a:off x="6675528" y="3505934"/>
            <a:ext cx="164263" cy="179785"/>
          </a:xfrm>
          <a:custGeom>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2" name="淘宝店chenying0907出品 94"/>
          <p:cNvSpPr/>
          <p:nvPr/>
        </p:nvSpPr>
        <p:spPr bwMode="auto">
          <a:xfrm>
            <a:off x="6476745" y="2321262"/>
            <a:ext cx="47613" cy="45244"/>
          </a:xfrm>
          <a:custGeom>
            <a:gdLst>
              <a:gd name="T0" fmla="*/ 28 w 29"/>
              <a:gd name="T1" fmla="*/ 16 h 28"/>
              <a:gd name="T2" fmla="*/ 12 w 29"/>
              <a:gd name="T3" fmla="*/ 27 h 28"/>
              <a:gd name="T4" fmla="*/ 1 w 29"/>
              <a:gd name="T5" fmla="*/ 12 h 28"/>
              <a:gd name="T6" fmla="*/ 17 w 29"/>
              <a:gd name="T7" fmla="*/ 1 h 28"/>
              <a:gd name="T8" fmla="*/ 28 w 29"/>
              <a:gd name="T9" fmla="*/ 16 h 28"/>
            </a:gdLst>
            <a:cxnLst>
              <a:cxn ang="0">
                <a:pos x="T0" y="T1"/>
              </a:cxn>
              <a:cxn ang="0">
                <a:pos x="T2" y="T3"/>
              </a:cxn>
              <a:cxn ang="0">
                <a:pos x="T4" y="T5"/>
              </a:cxn>
              <a:cxn ang="0">
                <a:pos x="T6" y="T7"/>
              </a:cxn>
              <a:cxn ang="0">
                <a:pos x="T8" y="T9"/>
              </a:cxn>
            </a:cxnLst>
            <a:rect l="0" t="0" r="r" b="b"/>
            <a:pathLst>
              <a:path w="28"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3" name="淘宝店chenying0907出品 95"/>
          <p:cNvSpPr/>
          <p:nvPr/>
        </p:nvSpPr>
        <p:spPr bwMode="auto">
          <a:xfrm>
            <a:off x="6466032" y="2184340"/>
            <a:ext cx="44042" cy="147638"/>
          </a:xfrm>
          <a:custGeom>
            <a:gdLst>
              <a:gd name="T0" fmla="*/ 27 w 27"/>
              <a:gd name="T1" fmla="*/ 90 h 91"/>
              <a:gd name="T2" fmla="*/ 12 w 27"/>
              <a:gd name="T3" fmla="*/ 14 h 91"/>
              <a:gd name="T4" fmla="*/ 1 w 27"/>
              <a:gd name="T5" fmla="*/ 0 h 91"/>
              <a:gd name="T6" fmla="*/ 17 w 27"/>
              <a:gd name="T7" fmla="*/ 91 h 91"/>
              <a:gd name="T8" fmla="*/ 27 w 27"/>
              <a:gd name="T9" fmla="*/ 90 h 91"/>
            </a:gd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4" name="淘宝店chenying0907出品 96"/>
          <p:cNvSpPr/>
          <p:nvPr/>
        </p:nvSpPr>
        <p:spPr bwMode="auto">
          <a:xfrm>
            <a:off x="6496980" y="2208153"/>
            <a:ext cx="95225" cy="127397"/>
          </a:xfrm>
          <a:custGeom>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5" name="淘宝店chenying0907出品 97"/>
          <p:cNvSpPr/>
          <p:nvPr/>
        </p:nvSpPr>
        <p:spPr bwMode="auto">
          <a:xfrm>
            <a:off x="6488649" y="2355790"/>
            <a:ext cx="11903" cy="23813"/>
          </a:xfrm>
          <a:custGeom>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6" name="淘宝店chenying0907出品 98"/>
          <p:cNvSpPr>
            <a:spLocks noEditPoints="1"/>
          </p:cNvSpPr>
          <p:nvPr/>
        </p:nvSpPr>
        <p:spPr bwMode="auto">
          <a:xfrm>
            <a:off x="6450559" y="1149686"/>
            <a:ext cx="165454" cy="177404"/>
          </a:xfrm>
          <a:custGeom>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a:p>
        </p:txBody>
      </p:sp>
      <p:sp>
        <p:nvSpPr>
          <p:cNvPr id="107" name="燕尾形 106"/>
          <p:cNvSpPr/>
          <p:nvPr/>
        </p:nvSpPr>
        <p:spPr>
          <a:xfrm rot="5400000">
            <a:off x="1899363" y="1517682"/>
            <a:ext cx="27003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108" name="淘宝店chenying0907出品 107"/>
          <p:cNvCxnSpPr/>
          <p:nvPr/>
        </p:nvCxnSpPr>
        <p:spPr>
          <a:xfrm>
            <a:off x="2034378" y="1949675"/>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9" name="淘宝店chenying0907出品 108"/>
          <p:cNvSpPr/>
          <p:nvPr/>
        </p:nvSpPr>
        <p:spPr>
          <a:xfrm>
            <a:off x="2287061" y="1127573"/>
            <a:ext cx="984615" cy="323159"/>
          </a:xfrm>
          <a:prstGeom prst="rect">
            <a:avLst/>
          </a:prstGeom>
        </p:spPr>
        <p:txBody>
          <a:bodyPr wrap="none" lIns="68555" tIns="34278" rIns="68555" bIns="34278">
            <a:spAutoFit/>
          </a:bodyPr>
          <a:lstStyle/>
          <a:p>
            <a:r>
              <a:rPr lang="zh-CN" altLang="en-US" sz="1600" b="1">
                <a:solidFill>
                  <a:srgbClr val="C00000"/>
                </a:solidFill>
                <a:latin typeface="微软雅黑" panose="020b0503020204020204" pitchFamily="34" charset="-122"/>
                <a:ea typeface="微软雅黑" panose="020b0503020204020204" pitchFamily="34" charset="-122"/>
              </a:rPr>
              <a:t>添加标题</a:t>
            </a:r>
            <a:endParaRPr lang="en-US" altLang="zh-CN" sz="1600" b="1">
              <a:solidFill>
                <a:srgbClr val="C00000"/>
              </a:solidFill>
              <a:latin typeface="微软雅黑" panose="020b0503020204020204" pitchFamily="34" charset="-122"/>
              <a:ea typeface="微软雅黑" panose="020b0503020204020204" pitchFamily="34" charset="-122"/>
            </a:endParaRPr>
          </a:p>
        </p:txBody>
      </p:sp>
      <p:sp>
        <p:nvSpPr>
          <p:cNvPr id="110" name="淘宝店chenying0907出品 47"/>
          <p:cNvSpPr>
            <a:spLocks noChangeArrowheads="1"/>
          </p:cNvSpPr>
          <p:nvPr/>
        </p:nvSpPr>
        <p:spPr bwMode="auto">
          <a:xfrm>
            <a:off x="2277342" y="1438626"/>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rgbClr val="333333"/>
                </a:solidFill>
                <a:sym typeface="微软雅黑" panose="020b0503020204020204" pitchFamily="34" charset="-122"/>
              </a:rPr>
              <a:t>在此录入上述图表的综合描述说明，在此录入上述图表的综合描述说明。</a:t>
            </a:r>
            <a:endParaRPr lang="zh-CN" altLang="en-US" sz="1000">
              <a:solidFill>
                <a:srgbClr val="333333"/>
              </a:solidFill>
              <a:sym typeface="微软雅黑" panose="020b0503020204020204" pitchFamily="34" charset="-122"/>
            </a:endParaRPr>
          </a:p>
        </p:txBody>
      </p:sp>
      <p:sp>
        <p:nvSpPr>
          <p:cNvPr id="111" name="燕尾形 110"/>
          <p:cNvSpPr/>
          <p:nvPr/>
        </p:nvSpPr>
        <p:spPr>
          <a:xfrm rot="5400000">
            <a:off x="1899363" y="2543797"/>
            <a:ext cx="270030" cy="431936"/>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112" name="淘宝店chenying0907出品 111"/>
          <p:cNvCxnSpPr/>
          <p:nvPr/>
        </p:nvCxnSpPr>
        <p:spPr>
          <a:xfrm>
            <a:off x="2034378" y="2975789"/>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3" name="淘宝店chenying0907出品 112"/>
          <p:cNvSpPr/>
          <p:nvPr/>
        </p:nvSpPr>
        <p:spPr>
          <a:xfrm>
            <a:off x="2287061" y="2153687"/>
            <a:ext cx="984615" cy="323159"/>
          </a:xfrm>
          <a:prstGeom prst="rect">
            <a:avLst/>
          </a:prstGeom>
        </p:spPr>
        <p:txBody>
          <a:bodyPr wrap="none" lIns="68555" tIns="34278" rIns="68555" bIns="34278">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淘宝店chenying0907出品 47"/>
          <p:cNvSpPr>
            <a:spLocks noChangeArrowheads="1"/>
          </p:cNvSpPr>
          <p:nvPr/>
        </p:nvSpPr>
        <p:spPr bwMode="auto">
          <a:xfrm>
            <a:off x="2277342" y="2464740"/>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rgbClr val="333333"/>
                </a:solidFill>
                <a:sym typeface="微软雅黑" panose="020b0503020204020204" pitchFamily="34" charset="-122"/>
              </a:rPr>
              <a:t>在此录入上述图表的综合描述说明，在此录入上述图表的综合描述说明。</a:t>
            </a:r>
            <a:endParaRPr lang="zh-CN" altLang="en-US" sz="1000">
              <a:solidFill>
                <a:srgbClr val="333333"/>
              </a:solidFill>
              <a:sym typeface="微软雅黑" panose="020b0503020204020204" pitchFamily="34" charset="-122"/>
            </a:endParaRPr>
          </a:p>
        </p:txBody>
      </p:sp>
      <p:sp>
        <p:nvSpPr>
          <p:cNvPr id="115" name="燕尾形 114"/>
          <p:cNvSpPr/>
          <p:nvPr/>
        </p:nvSpPr>
        <p:spPr>
          <a:xfrm rot="5400000">
            <a:off x="1899363" y="3623917"/>
            <a:ext cx="270030" cy="431936"/>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116" name="淘宝店chenying0907出品 115"/>
          <p:cNvCxnSpPr/>
          <p:nvPr/>
        </p:nvCxnSpPr>
        <p:spPr>
          <a:xfrm>
            <a:off x="2034378" y="4055909"/>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淘宝店chenying0907出品 116"/>
          <p:cNvSpPr/>
          <p:nvPr/>
        </p:nvSpPr>
        <p:spPr>
          <a:xfrm>
            <a:off x="2287061" y="3233807"/>
            <a:ext cx="984615" cy="323159"/>
          </a:xfrm>
          <a:prstGeom prst="rect">
            <a:avLst/>
          </a:prstGeom>
        </p:spPr>
        <p:txBody>
          <a:bodyPr wrap="none" lIns="68555" tIns="34278" rIns="68555" bIns="34278">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淘宝店chenying0907出品 47"/>
          <p:cNvSpPr>
            <a:spLocks noChangeArrowheads="1"/>
          </p:cNvSpPr>
          <p:nvPr/>
        </p:nvSpPr>
        <p:spPr bwMode="auto">
          <a:xfrm>
            <a:off x="2277342" y="3544860"/>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rgbClr val="333333"/>
                </a:solidFill>
                <a:sym typeface="微软雅黑" panose="020b0503020204020204" pitchFamily="34" charset="-122"/>
              </a:rPr>
              <a:t>在此录入上述图表的综合描述说明，在此录入上述图表的综合描述说明。</a:t>
            </a:r>
            <a:endParaRPr lang="zh-CN" altLang="en-US" sz="1000">
              <a:solidFill>
                <a:srgbClr val="333333"/>
              </a:solidFill>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3000"/>
                            </p:stCondLst>
                            <p:childTnLst>
                              <p:par>
                                <p:cTn id="37" presetID="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6"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1+#ppt_w/2"/>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1+#ppt_w/2"/>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500" fill="hold"/>
                                        <p:tgtEl>
                                          <p:spTgt spid="33"/>
                                        </p:tgtEl>
                                        <p:attrNameLst>
                                          <p:attrName>ppt_x</p:attrName>
                                        </p:attrNameLst>
                                      </p:cBhvr>
                                      <p:tavLst>
                                        <p:tav tm="0">
                                          <p:val>
                                            <p:strVal val="#ppt_x"/>
                                          </p:val>
                                        </p:tav>
                                        <p:tav tm="100000">
                                          <p:val>
                                            <p:strVal val="#ppt_x"/>
                                          </p:val>
                                        </p:tav>
                                      </p:tavLst>
                                    </p:anim>
                                    <p:anim calcmode="lin" valueType="num">
                                      <p:cBhvr additive="base">
                                        <p:cTn id="108" dur="500" fill="hold"/>
                                        <p:tgtEl>
                                          <p:spTgt spid="33"/>
                                        </p:tgtEl>
                                        <p:attrNameLst>
                                          <p:attrName>ppt_y</p:attrName>
                                        </p:attrNameLst>
                                      </p:cBhvr>
                                      <p:tavLst>
                                        <p:tav tm="0">
                                          <p:val>
                                            <p:strVal val="1+#ppt_h/2"/>
                                          </p:val>
                                        </p:tav>
                                        <p:tav tm="100000">
                                          <p:val>
                                            <p:strVal val="#ppt_y"/>
                                          </p:val>
                                        </p:tav>
                                      </p:tavLst>
                                    </p:anim>
                                  </p:childTnLst>
                                </p:cTn>
                              </p:par>
                              <p:par>
                                <p:cTn id="109" presetID="2" presetClass="entr" presetSubtype="1"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additive="base">
                                        <p:cTn id="111" dur="500" fill="hold"/>
                                        <p:tgtEl>
                                          <p:spTgt spid="34"/>
                                        </p:tgtEl>
                                        <p:attrNameLst>
                                          <p:attrName>ppt_x</p:attrName>
                                        </p:attrNameLst>
                                      </p:cBhvr>
                                      <p:tavLst>
                                        <p:tav tm="0">
                                          <p:val>
                                            <p:strVal val="#ppt_x"/>
                                          </p:val>
                                        </p:tav>
                                        <p:tav tm="100000">
                                          <p:val>
                                            <p:strVal val="#ppt_x"/>
                                          </p:val>
                                        </p:tav>
                                      </p:tavLst>
                                    </p:anim>
                                    <p:anim calcmode="lin" valueType="num">
                                      <p:cBhvr additive="base">
                                        <p:cTn id="112" dur="500" fill="hold"/>
                                        <p:tgtEl>
                                          <p:spTgt spid="34"/>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ppt_x"/>
                                          </p:val>
                                        </p:tav>
                                        <p:tav tm="100000">
                                          <p:val>
                                            <p:strVal val="#ppt_x"/>
                                          </p:val>
                                        </p:tav>
                                      </p:tavLst>
                                    </p:anim>
                                    <p:anim calcmode="lin" valueType="num">
                                      <p:cBhvr additive="base">
                                        <p:cTn id="116" dur="500" fill="hold"/>
                                        <p:tgtEl>
                                          <p:spTgt spid="35"/>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additive="base">
                                        <p:cTn id="119" dur="500" fill="hold"/>
                                        <p:tgtEl>
                                          <p:spTgt spid="36"/>
                                        </p:tgtEl>
                                        <p:attrNameLst>
                                          <p:attrName>ppt_x</p:attrName>
                                        </p:attrNameLst>
                                      </p:cBhvr>
                                      <p:tavLst>
                                        <p:tav tm="0">
                                          <p:val>
                                            <p:strVal val="0-#ppt_w/2"/>
                                          </p:val>
                                        </p:tav>
                                        <p:tav tm="100000">
                                          <p:val>
                                            <p:strVal val="#ppt_x"/>
                                          </p:val>
                                        </p:tav>
                                      </p:tavLst>
                                    </p:anim>
                                    <p:anim calcmode="lin" valueType="num">
                                      <p:cBhvr additive="base">
                                        <p:cTn id="120" dur="500" fill="hold"/>
                                        <p:tgtEl>
                                          <p:spTgt spid="36"/>
                                        </p:tgtEl>
                                        <p:attrNameLst>
                                          <p:attrName>ppt_y</p:attrName>
                                        </p:attrNameLst>
                                      </p:cBhvr>
                                      <p:tavLst>
                                        <p:tav tm="0">
                                          <p:val>
                                            <p:strVal val="0-#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additive="base">
                                        <p:cTn id="123" dur="500" fill="hold"/>
                                        <p:tgtEl>
                                          <p:spTgt spid="37"/>
                                        </p:tgtEl>
                                        <p:attrNameLst>
                                          <p:attrName>ppt_x</p:attrName>
                                        </p:attrNameLst>
                                      </p:cBhvr>
                                      <p:tavLst>
                                        <p:tav tm="0">
                                          <p:val>
                                            <p:strVal val="#ppt_x"/>
                                          </p:val>
                                        </p:tav>
                                        <p:tav tm="100000">
                                          <p:val>
                                            <p:strVal val="#ppt_x"/>
                                          </p:val>
                                        </p:tav>
                                      </p:tavLst>
                                    </p:anim>
                                    <p:anim calcmode="lin" valueType="num">
                                      <p:cBhvr additive="base">
                                        <p:cTn id="124" dur="500" fill="hold"/>
                                        <p:tgtEl>
                                          <p:spTgt spid="37"/>
                                        </p:tgtEl>
                                        <p:attrNameLst>
                                          <p:attrName>ppt_y</p:attrName>
                                        </p:attrNameLst>
                                      </p:cBhvr>
                                      <p:tavLst>
                                        <p:tav tm="0">
                                          <p:val>
                                            <p:strVal val="1+#ppt_h/2"/>
                                          </p:val>
                                        </p:tav>
                                        <p:tav tm="100000">
                                          <p:val>
                                            <p:strVal val="#ppt_y"/>
                                          </p:val>
                                        </p:tav>
                                      </p:tavLst>
                                    </p:anim>
                                  </p:childTnLst>
                                </p:cTn>
                              </p:par>
                              <p:par>
                                <p:cTn id="125" presetID="2" presetClass="entr" presetSubtype="9"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0-#ppt_w/2"/>
                                          </p:val>
                                        </p:tav>
                                        <p:tav tm="100000">
                                          <p:val>
                                            <p:strVal val="#ppt_x"/>
                                          </p:val>
                                        </p:tav>
                                      </p:tavLst>
                                    </p:anim>
                                    <p:anim calcmode="lin" valueType="num">
                                      <p:cBhvr additive="base">
                                        <p:cTn id="128" dur="500" fill="hold"/>
                                        <p:tgtEl>
                                          <p:spTgt spid="38"/>
                                        </p:tgtEl>
                                        <p:attrNameLst>
                                          <p:attrName>ppt_y</p:attrName>
                                        </p:attrNameLst>
                                      </p:cBhvr>
                                      <p:tavLst>
                                        <p:tav tm="0">
                                          <p:val>
                                            <p:strVal val="0-#ppt_h/2"/>
                                          </p:val>
                                        </p:tav>
                                        <p:tav tm="100000">
                                          <p:val>
                                            <p:strVal val="#ppt_y"/>
                                          </p:val>
                                        </p:tav>
                                      </p:tavLst>
                                    </p:anim>
                                  </p:childTnLst>
                                </p:cTn>
                              </p:par>
                              <p:par>
                                <p:cTn id="129" presetID="2" presetClass="entr" presetSubtype="12" fill="hold" nodeType="with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500" fill="hold"/>
                                        <p:tgtEl>
                                          <p:spTgt spid="39"/>
                                        </p:tgtEl>
                                        <p:attrNameLst>
                                          <p:attrName>ppt_x</p:attrName>
                                        </p:attrNameLst>
                                      </p:cBhvr>
                                      <p:tavLst>
                                        <p:tav tm="0">
                                          <p:val>
                                            <p:strVal val="0-#ppt_w/2"/>
                                          </p:val>
                                        </p:tav>
                                        <p:tav tm="100000">
                                          <p:val>
                                            <p:strVal val="#ppt_x"/>
                                          </p:val>
                                        </p:tav>
                                      </p:tavLst>
                                    </p:anim>
                                    <p:anim calcmode="lin" valueType="num">
                                      <p:cBhvr additive="base">
                                        <p:cTn id="132" dur="500" fill="hold"/>
                                        <p:tgtEl>
                                          <p:spTgt spid="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additive="base">
                                        <p:cTn id="135" dur="500" fill="hold"/>
                                        <p:tgtEl>
                                          <p:spTgt spid="48"/>
                                        </p:tgtEl>
                                        <p:attrNameLst>
                                          <p:attrName>ppt_x</p:attrName>
                                        </p:attrNameLst>
                                      </p:cBhvr>
                                      <p:tavLst>
                                        <p:tav tm="0">
                                          <p:val>
                                            <p:strVal val="#ppt_x"/>
                                          </p:val>
                                        </p:tav>
                                        <p:tav tm="100000">
                                          <p:val>
                                            <p:strVal val="#ppt_x"/>
                                          </p:val>
                                        </p:tav>
                                      </p:tavLst>
                                    </p:anim>
                                    <p:anim calcmode="lin" valueType="num">
                                      <p:cBhvr additive="base">
                                        <p:cTn id="136" dur="500" fill="hold"/>
                                        <p:tgtEl>
                                          <p:spTgt spid="4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500" fill="hold"/>
                                        <p:tgtEl>
                                          <p:spTgt spid="49"/>
                                        </p:tgtEl>
                                        <p:attrNameLst>
                                          <p:attrName>ppt_x</p:attrName>
                                        </p:attrNameLst>
                                      </p:cBhvr>
                                      <p:tavLst>
                                        <p:tav tm="0">
                                          <p:val>
                                            <p:strVal val="#ppt_x"/>
                                          </p:val>
                                        </p:tav>
                                        <p:tav tm="100000">
                                          <p:val>
                                            <p:strVal val="#ppt_x"/>
                                          </p:val>
                                        </p:tav>
                                      </p:tavLst>
                                    </p:anim>
                                    <p:anim calcmode="lin" valueType="num">
                                      <p:cBhvr additive="base">
                                        <p:cTn id="140" dur="500" fill="hold"/>
                                        <p:tgtEl>
                                          <p:spTgt spid="4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 calcmode="lin" valueType="num">
                                      <p:cBhvr additive="base">
                                        <p:cTn id="143" dur="500" fill="hold"/>
                                        <p:tgtEl>
                                          <p:spTgt spid="50"/>
                                        </p:tgtEl>
                                        <p:attrNameLst>
                                          <p:attrName>ppt_x</p:attrName>
                                        </p:attrNameLst>
                                      </p:cBhvr>
                                      <p:tavLst>
                                        <p:tav tm="0">
                                          <p:val>
                                            <p:strVal val="#ppt_x"/>
                                          </p:val>
                                        </p:tav>
                                        <p:tav tm="100000">
                                          <p:val>
                                            <p:strVal val="#ppt_x"/>
                                          </p:val>
                                        </p:tav>
                                      </p:tavLst>
                                    </p:anim>
                                    <p:anim calcmode="lin" valueType="num">
                                      <p:cBhvr additive="base">
                                        <p:cTn id="144" dur="500" fill="hold"/>
                                        <p:tgtEl>
                                          <p:spTgt spid="50"/>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51"/>
                                        </p:tgtEl>
                                        <p:attrNameLst>
                                          <p:attrName>style.visibility</p:attrName>
                                        </p:attrNameLst>
                                      </p:cBhvr>
                                      <p:to>
                                        <p:strVal val="visible"/>
                                      </p:to>
                                    </p:set>
                                    <p:anim calcmode="lin" valueType="num">
                                      <p:cBhvr additive="base">
                                        <p:cTn id="147" dur="500" fill="hold"/>
                                        <p:tgtEl>
                                          <p:spTgt spid="51"/>
                                        </p:tgtEl>
                                        <p:attrNameLst>
                                          <p:attrName>ppt_x</p:attrName>
                                        </p:attrNameLst>
                                      </p:cBhvr>
                                      <p:tavLst>
                                        <p:tav tm="0">
                                          <p:val>
                                            <p:strVal val="0-#ppt_w/2"/>
                                          </p:val>
                                        </p:tav>
                                        <p:tav tm="100000">
                                          <p:val>
                                            <p:strVal val="#ppt_x"/>
                                          </p:val>
                                        </p:tav>
                                      </p:tavLst>
                                    </p:anim>
                                    <p:anim calcmode="lin" valueType="num">
                                      <p:cBhvr additive="base">
                                        <p:cTn id="148" dur="500" fill="hold"/>
                                        <p:tgtEl>
                                          <p:spTgt spid="5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additive="base">
                                        <p:cTn id="151" dur="500" fill="hold"/>
                                        <p:tgtEl>
                                          <p:spTgt spid="52"/>
                                        </p:tgtEl>
                                        <p:attrNameLst>
                                          <p:attrName>ppt_x</p:attrName>
                                        </p:attrNameLst>
                                      </p:cBhvr>
                                      <p:tavLst>
                                        <p:tav tm="0">
                                          <p:val>
                                            <p:strVal val="#ppt_x"/>
                                          </p:val>
                                        </p:tav>
                                        <p:tav tm="100000">
                                          <p:val>
                                            <p:strVal val="#ppt_x"/>
                                          </p:val>
                                        </p:tav>
                                      </p:tavLst>
                                    </p:anim>
                                    <p:anim calcmode="lin" valueType="num">
                                      <p:cBhvr additive="base">
                                        <p:cTn id="152" dur="500" fill="hold"/>
                                        <p:tgtEl>
                                          <p:spTgt spid="52"/>
                                        </p:tgtEl>
                                        <p:attrNameLst>
                                          <p:attrName>ppt_y</p:attrName>
                                        </p:attrNameLst>
                                      </p:cBhvr>
                                      <p:tavLst>
                                        <p:tav tm="0">
                                          <p:val>
                                            <p:strVal val="1+#ppt_h/2"/>
                                          </p:val>
                                        </p:tav>
                                        <p:tav tm="100000">
                                          <p:val>
                                            <p:strVal val="#ppt_y"/>
                                          </p:val>
                                        </p:tav>
                                      </p:tavLst>
                                    </p:anim>
                                  </p:childTnLst>
                                </p:cTn>
                              </p:par>
                              <p:par>
                                <p:cTn id="153" presetID="2" presetClass="entr" presetSubtype="12" fill="hold" grpId="0" nodeType="withEffect">
                                  <p:stCondLst>
                                    <p:cond delay="0"/>
                                  </p:stCondLst>
                                  <p:childTnLst>
                                    <p:set>
                                      <p:cBhvr>
                                        <p:cTn id="154" dur="1" fill="hold">
                                          <p:stCondLst>
                                            <p:cond delay="0"/>
                                          </p:stCondLst>
                                        </p:cTn>
                                        <p:tgtEl>
                                          <p:spTgt spid="53"/>
                                        </p:tgtEl>
                                        <p:attrNameLst>
                                          <p:attrName>style.visibility</p:attrName>
                                        </p:attrNameLst>
                                      </p:cBhvr>
                                      <p:to>
                                        <p:strVal val="visible"/>
                                      </p:to>
                                    </p:set>
                                    <p:anim calcmode="lin" valueType="num">
                                      <p:cBhvr additive="base">
                                        <p:cTn id="155" dur="500" fill="hold"/>
                                        <p:tgtEl>
                                          <p:spTgt spid="53"/>
                                        </p:tgtEl>
                                        <p:attrNameLst>
                                          <p:attrName>ppt_x</p:attrName>
                                        </p:attrNameLst>
                                      </p:cBhvr>
                                      <p:tavLst>
                                        <p:tav tm="0">
                                          <p:val>
                                            <p:strVal val="0-#ppt_w/2"/>
                                          </p:val>
                                        </p:tav>
                                        <p:tav tm="100000">
                                          <p:val>
                                            <p:strVal val="#ppt_x"/>
                                          </p:val>
                                        </p:tav>
                                      </p:tavLst>
                                    </p:anim>
                                    <p:anim calcmode="lin" valueType="num">
                                      <p:cBhvr additive="base">
                                        <p:cTn id="156" dur="500" fill="hold"/>
                                        <p:tgtEl>
                                          <p:spTgt spid="5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4"/>
                                        </p:tgtEl>
                                        <p:attrNameLst>
                                          <p:attrName>style.visibility</p:attrName>
                                        </p:attrNameLst>
                                      </p:cBhvr>
                                      <p:to>
                                        <p:strVal val="visible"/>
                                      </p:to>
                                    </p:set>
                                    <p:anim calcmode="lin" valueType="num">
                                      <p:cBhvr additive="base">
                                        <p:cTn id="159" dur="500" fill="hold"/>
                                        <p:tgtEl>
                                          <p:spTgt spid="54"/>
                                        </p:tgtEl>
                                        <p:attrNameLst>
                                          <p:attrName>ppt_x</p:attrName>
                                        </p:attrNameLst>
                                      </p:cBhvr>
                                      <p:tavLst>
                                        <p:tav tm="0">
                                          <p:val>
                                            <p:strVal val="#ppt_x"/>
                                          </p:val>
                                        </p:tav>
                                        <p:tav tm="100000">
                                          <p:val>
                                            <p:strVal val="#ppt_x"/>
                                          </p:val>
                                        </p:tav>
                                      </p:tavLst>
                                    </p:anim>
                                    <p:anim calcmode="lin" valueType="num">
                                      <p:cBhvr additive="base">
                                        <p:cTn id="160" dur="500" fill="hold"/>
                                        <p:tgtEl>
                                          <p:spTgt spid="5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5"/>
                                        </p:tgtEl>
                                        <p:attrNameLst>
                                          <p:attrName>style.visibility</p:attrName>
                                        </p:attrNameLst>
                                      </p:cBhvr>
                                      <p:to>
                                        <p:strVal val="visible"/>
                                      </p:to>
                                    </p:set>
                                    <p:anim calcmode="lin" valueType="num">
                                      <p:cBhvr additive="base">
                                        <p:cTn id="163" dur="500" fill="hold"/>
                                        <p:tgtEl>
                                          <p:spTgt spid="55"/>
                                        </p:tgtEl>
                                        <p:attrNameLst>
                                          <p:attrName>ppt_x</p:attrName>
                                        </p:attrNameLst>
                                      </p:cBhvr>
                                      <p:tavLst>
                                        <p:tav tm="0">
                                          <p:val>
                                            <p:strVal val="#ppt_x"/>
                                          </p:val>
                                        </p:tav>
                                        <p:tav tm="100000">
                                          <p:val>
                                            <p:strVal val="#ppt_x"/>
                                          </p:val>
                                        </p:tav>
                                      </p:tavLst>
                                    </p:anim>
                                    <p:anim calcmode="lin" valueType="num">
                                      <p:cBhvr additive="base">
                                        <p:cTn id="164" dur="500" fill="hold"/>
                                        <p:tgtEl>
                                          <p:spTgt spid="5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6"/>
                                        </p:tgtEl>
                                        <p:attrNameLst>
                                          <p:attrName>style.visibility</p:attrName>
                                        </p:attrNameLst>
                                      </p:cBhvr>
                                      <p:to>
                                        <p:strVal val="visible"/>
                                      </p:to>
                                    </p:set>
                                    <p:anim calcmode="lin" valueType="num">
                                      <p:cBhvr additive="base">
                                        <p:cTn id="167" dur="500" fill="hold"/>
                                        <p:tgtEl>
                                          <p:spTgt spid="56"/>
                                        </p:tgtEl>
                                        <p:attrNameLst>
                                          <p:attrName>ppt_x</p:attrName>
                                        </p:attrNameLst>
                                      </p:cBhvr>
                                      <p:tavLst>
                                        <p:tav tm="0">
                                          <p:val>
                                            <p:strVal val="#ppt_x"/>
                                          </p:val>
                                        </p:tav>
                                        <p:tav tm="100000">
                                          <p:val>
                                            <p:strVal val="#ppt_x"/>
                                          </p:val>
                                        </p:tav>
                                      </p:tavLst>
                                    </p:anim>
                                    <p:anim calcmode="lin" valueType="num">
                                      <p:cBhvr additive="base">
                                        <p:cTn id="168" dur="500" fill="hold"/>
                                        <p:tgtEl>
                                          <p:spTgt spid="56"/>
                                        </p:tgtEl>
                                        <p:attrNameLst>
                                          <p:attrName>ppt_y</p:attrName>
                                        </p:attrNameLst>
                                      </p:cBhvr>
                                      <p:tavLst>
                                        <p:tav tm="0">
                                          <p:val>
                                            <p:strVal val="1+#ppt_h/2"/>
                                          </p:val>
                                        </p:tav>
                                        <p:tav tm="100000">
                                          <p:val>
                                            <p:strVal val="#ppt_y"/>
                                          </p:val>
                                        </p:tav>
                                      </p:tavLst>
                                    </p:anim>
                                  </p:childTnLst>
                                </p:cTn>
                              </p:par>
                              <p:par>
                                <p:cTn id="169" presetID="2" presetClass="entr" presetSubtype="8" fill="hold" nodeType="withEffect">
                                  <p:stCondLst>
                                    <p:cond delay="0"/>
                                  </p:stCondLst>
                                  <p:childTnLst>
                                    <p:set>
                                      <p:cBhvr>
                                        <p:cTn id="170" dur="1" fill="hold">
                                          <p:stCondLst>
                                            <p:cond delay="0"/>
                                          </p:stCondLst>
                                        </p:cTn>
                                        <p:tgtEl>
                                          <p:spTgt spid="57"/>
                                        </p:tgtEl>
                                        <p:attrNameLst>
                                          <p:attrName>style.visibility</p:attrName>
                                        </p:attrNameLst>
                                      </p:cBhvr>
                                      <p:to>
                                        <p:strVal val="visible"/>
                                      </p:to>
                                    </p:set>
                                    <p:anim calcmode="lin" valueType="num">
                                      <p:cBhvr additive="base">
                                        <p:cTn id="171" dur="500" fill="hold"/>
                                        <p:tgtEl>
                                          <p:spTgt spid="57"/>
                                        </p:tgtEl>
                                        <p:attrNameLst>
                                          <p:attrName>ppt_x</p:attrName>
                                        </p:attrNameLst>
                                      </p:cBhvr>
                                      <p:tavLst>
                                        <p:tav tm="0">
                                          <p:val>
                                            <p:strVal val="0-#ppt_w/2"/>
                                          </p:val>
                                        </p:tav>
                                        <p:tav tm="100000">
                                          <p:val>
                                            <p:strVal val="#ppt_x"/>
                                          </p:val>
                                        </p:tav>
                                      </p:tavLst>
                                    </p:anim>
                                    <p:anim calcmode="lin" valueType="num">
                                      <p:cBhvr additive="base">
                                        <p:cTn id="172" dur="500" fill="hold"/>
                                        <p:tgtEl>
                                          <p:spTgt spid="57"/>
                                        </p:tgtEl>
                                        <p:attrNameLst>
                                          <p:attrName>ppt_y</p:attrName>
                                        </p:attrNameLst>
                                      </p:cBhvr>
                                      <p:tavLst>
                                        <p:tav tm="0">
                                          <p:val>
                                            <p:strVal val="#ppt_y"/>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500" fill="hold"/>
                                        <p:tgtEl>
                                          <p:spTgt spid="60"/>
                                        </p:tgtEl>
                                        <p:attrNameLst>
                                          <p:attrName>ppt_x</p:attrName>
                                        </p:attrNameLst>
                                      </p:cBhvr>
                                      <p:tavLst>
                                        <p:tav tm="0">
                                          <p:val>
                                            <p:strVal val="#ppt_x"/>
                                          </p:val>
                                        </p:tav>
                                        <p:tav tm="100000">
                                          <p:val>
                                            <p:strVal val="#ppt_x"/>
                                          </p:val>
                                        </p:tav>
                                      </p:tavLst>
                                    </p:anim>
                                    <p:anim calcmode="lin" valueType="num">
                                      <p:cBhvr additive="base">
                                        <p:cTn id="176" dur="500" fill="hold"/>
                                        <p:tgtEl>
                                          <p:spTgt spid="6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500" fill="hold"/>
                                        <p:tgtEl>
                                          <p:spTgt spid="61"/>
                                        </p:tgtEl>
                                        <p:attrNameLst>
                                          <p:attrName>ppt_x</p:attrName>
                                        </p:attrNameLst>
                                      </p:cBhvr>
                                      <p:tavLst>
                                        <p:tav tm="0">
                                          <p:val>
                                            <p:strVal val="#ppt_x"/>
                                          </p:val>
                                        </p:tav>
                                        <p:tav tm="100000">
                                          <p:val>
                                            <p:strVal val="#ppt_x"/>
                                          </p:val>
                                        </p:tav>
                                      </p:tavLst>
                                    </p:anim>
                                    <p:anim calcmode="lin" valueType="num">
                                      <p:cBhvr additive="base">
                                        <p:cTn id="180" dur="5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 calcmode="lin" valueType="num">
                                      <p:cBhvr additive="base">
                                        <p:cTn id="183" dur="500" fill="hold"/>
                                        <p:tgtEl>
                                          <p:spTgt spid="62"/>
                                        </p:tgtEl>
                                        <p:attrNameLst>
                                          <p:attrName>ppt_x</p:attrName>
                                        </p:attrNameLst>
                                      </p:cBhvr>
                                      <p:tavLst>
                                        <p:tav tm="0">
                                          <p:val>
                                            <p:strVal val="#ppt_x"/>
                                          </p:val>
                                        </p:tav>
                                        <p:tav tm="100000">
                                          <p:val>
                                            <p:strVal val="#ppt_x"/>
                                          </p:val>
                                        </p:tav>
                                      </p:tavLst>
                                    </p:anim>
                                    <p:anim calcmode="lin" valueType="num">
                                      <p:cBhvr additive="base">
                                        <p:cTn id="184" dur="500" fill="hold"/>
                                        <p:tgtEl>
                                          <p:spTgt spid="62"/>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3"/>
                                        </p:tgtEl>
                                        <p:attrNameLst>
                                          <p:attrName>style.visibility</p:attrName>
                                        </p:attrNameLst>
                                      </p:cBhvr>
                                      <p:to>
                                        <p:strVal val="visible"/>
                                      </p:to>
                                    </p:set>
                                    <p:anim calcmode="lin" valueType="num">
                                      <p:cBhvr additive="base">
                                        <p:cTn id="187" dur="500" fill="hold"/>
                                        <p:tgtEl>
                                          <p:spTgt spid="63"/>
                                        </p:tgtEl>
                                        <p:attrNameLst>
                                          <p:attrName>ppt_x</p:attrName>
                                        </p:attrNameLst>
                                      </p:cBhvr>
                                      <p:tavLst>
                                        <p:tav tm="0">
                                          <p:val>
                                            <p:strVal val="#ppt_x"/>
                                          </p:val>
                                        </p:tav>
                                        <p:tav tm="100000">
                                          <p:val>
                                            <p:strVal val="#ppt_x"/>
                                          </p:val>
                                        </p:tav>
                                      </p:tavLst>
                                    </p:anim>
                                    <p:anim calcmode="lin" valueType="num">
                                      <p:cBhvr additive="base">
                                        <p:cTn id="188" dur="500" fill="hold"/>
                                        <p:tgtEl>
                                          <p:spTgt spid="63"/>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4"/>
                                        </p:tgtEl>
                                        <p:attrNameLst>
                                          <p:attrName>style.visibility</p:attrName>
                                        </p:attrNameLst>
                                      </p:cBhvr>
                                      <p:to>
                                        <p:strVal val="visible"/>
                                      </p:to>
                                    </p:set>
                                    <p:anim calcmode="lin" valueType="num">
                                      <p:cBhvr additive="base">
                                        <p:cTn id="191" dur="500" fill="hold"/>
                                        <p:tgtEl>
                                          <p:spTgt spid="64"/>
                                        </p:tgtEl>
                                        <p:attrNameLst>
                                          <p:attrName>ppt_x</p:attrName>
                                        </p:attrNameLst>
                                      </p:cBhvr>
                                      <p:tavLst>
                                        <p:tav tm="0">
                                          <p:val>
                                            <p:strVal val="#ppt_x"/>
                                          </p:val>
                                        </p:tav>
                                        <p:tav tm="100000">
                                          <p:val>
                                            <p:strVal val="#ppt_x"/>
                                          </p:val>
                                        </p:tav>
                                      </p:tavLst>
                                    </p:anim>
                                    <p:anim calcmode="lin" valueType="num">
                                      <p:cBhvr additive="base">
                                        <p:cTn id="192" dur="500" fill="hold"/>
                                        <p:tgtEl>
                                          <p:spTgt spid="64"/>
                                        </p:tgtEl>
                                        <p:attrNameLst>
                                          <p:attrName>ppt_y</p:attrName>
                                        </p:attrNameLst>
                                      </p:cBhvr>
                                      <p:tavLst>
                                        <p:tav tm="0">
                                          <p:val>
                                            <p:strVal val="1+#ppt_h/2"/>
                                          </p:val>
                                        </p:tav>
                                        <p:tav tm="100000">
                                          <p:val>
                                            <p:strVal val="#ppt_y"/>
                                          </p:val>
                                        </p:tav>
                                      </p:tavLst>
                                    </p:anim>
                                  </p:childTnLst>
                                </p:cTn>
                              </p:par>
                              <p:par>
                                <p:cTn id="193" presetID="2" presetClass="entr" presetSubtype="8" fill="hold" grpId="0" nodeType="withEffect">
                                  <p:stCondLst>
                                    <p:cond delay="0"/>
                                  </p:stCondLst>
                                  <p:childTnLst>
                                    <p:set>
                                      <p:cBhvr>
                                        <p:cTn id="194" dur="1" fill="hold">
                                          <p:stCondLst>
                                            <p:cond delay="0"/>
                                          </p:stCondLst>
                                        </p:cTn>
                                        <p:tgtEl>
                                          <p:spTgt spid="65"/>
                                        </p:tgtEl>
                                        <p:attrNameLst>
                                          <p:attrName>style.visibility</p:attrName>
                                        </p:attrNameLst>
                                      </p:cBhvr>
                                      <p:to>
                                        <p:strVal val="visible"/>
                                      </p:to>
                                    </p:set>
                                    <p:anim calcmode="lin" valueType="num">
                                      <p:cBhvr additive="base">
                                        <p:cTn id="195" dur="500" fill="hold"/>
                                        <p:tgtEl>
                                          <p:spTgt spid="65"/>
                                        </p:tgtEl>
                                        <p:attrNameLst>
                                          <p:attrName>ppt_x</p:attrName>
                                        </p:attrNameLst>
                                      </p:cBhvr>
                                      <p:tavLst>
                                        <p:tav tm="0">
                                          <p:val>
                                            <p:strVal val="0-#ppt_w/2"/>
                                          </p:val>
                                        </p:tav>
                                        <p:tav tm="100000">
                                          <p:val>
                                            <p:strVal val="#ppt_x"/>
                                          </p:val>
                                        </p:tav>
                                      </p:tavLst>
                                    </p:anim>
                                    <p:anim calcmode="lin" valueType="num">
                                      <p:cBhvr additive="base">
                                        <p:cTn id="196" dur="500" fill="hold"/>
                                        <p:tgtEl>
                                          <p:spTgt spid="65"/>
                                        </p:tgtEl>
                                        <p:attrNameLst>
                                          <p:attrName>ppt_y</p:attrName>
                                        </p:attrNameLst>
                                      </p:cBhvr>
                                      <p:tavLst>
                                        <p:tav tm="0">
                                          <p:val>
                                            <p:strVal val="#ppt_y"/>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 calcmode="lin" valueType="num">
                                      <p:cBhvr additive="base">
                                        <p:cTn id="199" dur="500" fill="hold"/>
                                        <p:tgtEl>
                                          <p:spTgt spid="66"/>
                                        </p:tgtEl>
                                        <p:attrNameLst>
                                          <p:attrName>ppt_x</p:attrName>
                                        </p:attrNameLst>
                                      </p:cBhvr>
                                      <p:tavLst>
                                        <p:tav tm="0">
                                          <p:val>
                                            <p:strVal val="#ppt_x"/>
                                          </p:val>
                                        </p:tav>
                                        <p:tav tm="100000">
                                          <p:val>
                                            <p:strVal val="#ppt_x"/>
                                          </p:val>
                                        </p:tav>
                                      </p:tavLst>
                                    </p:anim>
                                    <p:anim calcmode="lin" valueType="num">
                                      <p:cBhvr additive="base">
                                        <p:cTn id="200" dur="500" fill="hold"/>
                                        <p:tgtEl>
                                          <p:spTgt spid="6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7"/>
                                        </p:tgtEl>
                                        <p:attrNameLst>
                                          <p:attrName>style.visibility</p:attrName>
                                        </p:attrNameLst>
                                      </p:cBhvr>
                                      <p:to>
                                        <p:strVal val="visible"/>
                                      </p:to>
                                    </p:set>
                                    <p:anim calcmode="lin" valueType="num">
                                      <p:cBhvr additive="base">
                                        <p:cTn id="203" dur="500" fill="hold"/>
                                        <p:tgtEl>
                                          <p:spTgt spid="67"/>
                                        </p:tgtEl>
                                        <p:attrNameLst>
                                          <p:attrName>ppt_x</p:attrName>
                                        </p:attrNameLst>
                                      </p:cBhvr>
                                      <p:tavLst>
                                        <p:tav tm="0">
                                          <p:val>
                                            <p:strVal val="#ppt_x"/>
                                          </p:val>
                                        </p:tav>
                                        <p:tav tm="100000">
                                          <p:val>
                                            <p:strVal val="#ppt_x"/>
                                          </p:val>
                                        </p:tav>
                                      </p:tavLst>
                                    </p:anim>
                                    <p:anim calcmode="lin" valueType="num">
                                      <p:cBhvr additive="base">
                                        <p:cTn id="204" dur="500" fill="hold"/>
                                        <p:tgtEl>
                                          <p:spTgt spid="6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8"/>
                                        </p:tgtEl>
                                        <p:attrNameLst>
                                          <p:attrName>style.visibility</p:attrName>
                                        </p:attrNameLst>
                                      </p:cBhvr>
                                      <p:to>
                                        <p:strVal val="visible"/>
                                      </p:to>
                                    </p:set>
                                    <p:anim calcmode="lin" valueType="num">
                                      <p:cBhvr additive="base">
                                        <p:cTn id="207" dur="500" fill="hold"/>
                                        <p:tgtEl>
                                          <p:spTgt spid="68"/>
                                        </p:tgtEl>
                                        <p:attrNameLst>
                                          <p:attrName>ppt_x</p:attrName>
                                        </p:attrNameLst>
                                      </p:cBhvr>
                                      <p:tavLst>
                                        <p:tav tm="0">
                                          <p:val>
                                            <p:strVal val="#ppt_x"/>
                                          </p:val>
                                        </p:tav>
                                        <p:tav tm="100000">
                                          <p:val>
                                            <p:strVal val="#ppt_x"/>
                                          </p:val>
                                        </p:tav>
                                      </p:tavLst>
                                    </p:anim>
                                    <p:anim calcmode="lin" valueType="num">
                                      <p:cBhvr additive="base">
                                        <p:cTn id="208" dur="500" fill="hold"/>
                                        <p:tgtEl>
                                          <p:spTgt spid="6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9"/>
                                        </p:tgtEl>
                                        <p:attrNameLst>
                                          <p:attrName>style.visibility</p:attrName>
                                        </p:attrNameLst>
                                      </p:cBhvr>
                                      <p:to>
                                        <p:strVal val="visible"/>
                                      </p:to>
                                    </p:set>
                                    <p:anim calcmode="lin" valueType="num">
                                      <p:cBhvr additive="base">
                                        <p:cTn id="211" dur="500" fill="hold"/>
                                        <p:tgtEl>
                                          <p:spTgt spid="69"/>
                                        </p:tgtEl>
                                        <p:attrNameLst>
                                          <p:attrName>ppt_x</p:attrName>
                                        </p:attrNameLst>
                                      </p:cBhvr>
                                      <p:tavLst>
                                        <p:tav tm="0">
                                          <p:val>
                                            <p:strVal val="#ppt_x"/>
                                          </p:val>
                                        </p:tav>
                                        <p:tav tm="100000">
                                          <p:val>
                                            <p:strVal val="#ppt_x"/>
                                          </p:val>
                                        </p:tav>
                                      </p:tavLst>
                                    </p:anim>
                                    <p:anim calcmode="lin" valueType="num">
                                      <p:cBhvr additive="base">
                                        <p:cTn id="212" dur="500" fill="hold"/>
                                        <p:tgtEl>
                                          <p:spTgt spid="6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0"/>
                                        </p:tgtEl>
                                        <p:attrNameLst>
                                          <p:attrName>style.visibility</p:attrName>
                                        </p:attrNameLst>
                                      </p:cBhvr>
                                      <p:to>
                                        <p:strVal val="visible"/>
                                      </p:to>
                                    </p:set>
                                    <p:anim calcmode="lin" valueType="num">
                                      <p:cBhvr additive="base">
                                        <p:cTn id="215" dur="500" fill="hold"/>
                                        <p:tgtEl>
                                          <p:spTgt spid="70"/>
                                        </p:tgtEl>
                                        <p:attrNameLst>
                                          <p:attrName>ppt_x</p:attrName>
                                        </p:attrNameLst>
                                      </p:cBhvr>
                                      <p:tavLst>
                                        <p:tav tm="0">
                                          <p:val>
                                            <p:strVal val="#ppt_x"/>
                                          </p:val>
                                        </p:tav>
                                        <p:tav tm="100000">
                                          <p:val>
                                            <p:strVal val="#ppt_x"/>
                                          </p:val>
                                        </p:tav>
                                      </p:tavLst>
                                    </p:anim>
                                    <p:anim calcmode="lin" valueType="num">
                                      <p:cBhvr additive="base">
                                        <p:cTn id="216" dur="500" fill="hold"/>
                                        <p:tgtEl>
                                          <p:spTgt spid="7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1"/>
                                        </p:tgtEl>
                                        <p:attrNameLst>
                                          <p:attrName>style.visibility</p:attrName>
                                        </p:attrNameLst>
                                      </p:cBhvr>
                                      <p:to>
                                        <p:strVal val="visible"/>
                                      </p:to>
                                    </p:set>
                                    <p:anim calcmode="lin" valueType="num">
                                      <p:cBhvr additive="base">
                                        <p:cTn id="219" dur="500" fill="hold"/>
                                        <p:tgtEl>
                                          <p:spTgt spid="71"/>
                                        </p:tgtEl>
                                        <p:attrNameLst>
                                          <p:attrName>ppt_x</p:attrName>
                                        </p:attrNameLst>
                                      </p:cBhvr>
                                      <p:tavLst>
                                        <p:tav tm="0">
                                          <p:val>
                                            <p:strVal val="#ppt_x"/>
                                          </p:val>
                                        </p:tav>
                                        <p:tav tm="100000">
                                          <p:val>
                                            <p:strVal val="#ppt_x"/>
                                          </p:val>
                                        </p:tav>
                                      </p:tavLst>
                                    </p:anim>
                                    <p:anim calcmode="lin" valueType="num">
                                      <p:cBhvr additive="base">
                                        <p:cTn id="220" dur="500" fill="hold"/>
                                        <p:tgtEl>
                                          <p:spTgt spid="7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2"/>
                                        </p:tgtEl>
                                        <p:attrNameLst>
                                          <p:attrName>style.visibility</p:attrName>
                                        </p:attrNameLst>
                                      </p:cBhvr>
                                      <p:to>
                                        <p:strVal val="visible"/>
                                      </p:to>
                                    </p:set>
                                    <p:anim calcmode="lin" valueType="num">
                                      <p:cBhvr additive="base">
                                        <p:cTn id="223" dur="500" fill="hold"/>
                                        <p:tgtEl>
                                          <p:spTgt spid="72"/>
                                        </p:tgtEl>
                                        <p:attrNameLst>
                                          <p:attrName>ppt_x</p:attrName>
                                        </p:attrNameLst>
                                      </p:cBhvr>
                                      <p:tavLst>
                                        <p:tav tm="0">
                                          <p:val>
                                            <p:strVal val="#ppt_x"/>
                                          </p:val>
                                        </p:tav>
                                        <p:tav tm="100000">
                                          <p:val>
                                            <p:strVal val="#ppt_x"/>
                                          </p:val>
                                        </p:tav>
                                      </p:tavLst>
                                    </p:anim>
                                    <p:anim calcmode="lin" valueType="num">
                                      <p:cBhvr additive="base">
                                        <p:cTn id="224" dur="500" fill="hold"/>
                                        <p:tgtEl>
                                          <p:spTgt spid="7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 calcmode="lin" valueType="num">
                                      <p:cBhvr additive="base">
                                        <p:cTn id="227" dur="500" fill="hold"/>
                                        <p:tgtEl>
                                          <p:spTgt spid="73"/>
                                        </p:tgtEl>
                                        <p:attrNameLst>
                                          <p:attrName>ppt_x</p:attrName>
                                        </p:attrNameLst>
                                      </p:cBhvr>
                                      <p:tavLst>
                                        <p:tav tm="0">
                                          <p:val>
                                            <p:strVal val="#ppt_x"/>
                                          </p:val>
                                        </p:tav>
                                        <p:tav tm="100000">
                                          <p:val>
                                            <p:strVal val="#ppt_x"/>
                                          </p:val>
                                        </p:tav>
                                      </p:tavLst>
                                    </p:anim>
                                    <p:anim calcmode="lin" valueType="num">
                                      <p:cBhvr additive="base">
                                        <p:cTn id="228" dur="500" fill="hold"/>
                                        <p:tgtEl>
                                          <p:spTgt spid="7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4"/>
                                        </p:tgtEl>
                                        <p:attrNameLst>
                                          <p:attrName>style.visibility</p:attrName>
                                        </p:attrNameLst>
                                      </p:cBhvr>
                                      <p:to>
                                        <p:strVal val="visible"/>
                                      </p:to>
                                    </p:set>
                                    <p:anim calcmode="lin" valueType="num">
                                      <p:cBhvr additive="base">
                                        <p:cTn id="231" dur="500" fill="hold"/>
                                        <p:tgtEl>
                                          <p:spTgt spid="74"/>
                                        </p:tgtEl>
                                        <p:attrNameLst>
                                          <p:attrName>ppt_x</p:attrName>
                                        </p:attrNameLst>
                                      </p:cBhvr>
                                      <p:tavLst>
                                        <p:tav tm="0">
                                          <p:val>
                                            <p:strVal val="#ppt_x"/>
                                          </p:val>
                                        </p:tav>
                                        <p:tav tm="100000">
                                          <p:val>
                                            <p:strVal val="#ppt_x"/>
                                          </p:val>
                                        </p:tav>
                                      </p:tavLst>
                                    </p:anim>
                                    <p:anim calcmode="lin" valueType="num">
                                      <p:cBhvr additive="base">
                                        <p:cTn id="232" dur="500" fill="hold"/>
                                        <p:tgtEl>
                                          <p:spTgt spid="7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5"/>
                                        </p:tgtEl>
                                        <p:attrNameLst>
                                          <p:attrName>style.visibility</p:attrName>
                                        </p:attrNameLst>
                                      </p:cBhvr>
                                      <p:to>
                                        <p:strVal val="visible"/>
                                      </p:to>
                                    </p:set>
                                    <p:anim calcmode="lin" valueType="num">
                                      <p:cBhvr additive="base">
                                        <p:cTn id="235" dur="500" fill="hold"/>
                                        <p:tgtEl>
                                          <p:spTgt spid="75"/>
                                        </p:tgtEl>
                                        <p:attrNameLst>
                                          <p:attrName>ppt_x</p:attrName>
                                        </p:attrNameLst>
                                      </p:cBhvr>
                                      <p:tavLst>
                                        <p:tav tm="0">
                                          <p:val>
                                            <p:strVal val="#ppt_x"/>
                                          </p:val>
                                        </p:tav>
                                        <p:tav tm="100000">
                                          <p:val>
                                            <p:strVal val="#ppt_x"/>
                                          </p:val>
                                        </p:tav>
                                      </p:tavLst>
                                    </p:anim>
                                    <p:anim calcmode="lin" valueType="num">
                                      <p:cBhvr additive="base">
                                        <p:cTn id="236" dur="500" fill="hold"/>
                                        <p:tgtEl>
                                          <p:spTgt spid="7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6"/>
                                        </p:tgtEl>
                                        <p:attrNameLst>
                                          <p:attrName>style.visibility</p:attrName>
                                        </p:attrNameLst>
                                      </p:cBhvr>
                                      <p:to>
                                        <p:strVal val="visible"/>
                                      </p:to>
                                    </p:set>
                                    <p:anim calcmode="lin" valueType="num">
                                      <p:cBhvr additive="base">
                                        <p:cTn id="239" dur="500" fill="hold"/>
                                        <p:tgtEl>
                                          <p:spTgt spid="76"/>
                                        </p:tgtEl>
                                        <p:attrNameLst>
                                          <p:attrName>ppt_x</p:attrName>
                                        </p:attrNameLst>
                                      </p:cBhvr>
                                      <p:tavLst>
                                        <p:tav tm="0">
                                          <p:val>
                                            <p:strVal val="#ppt_x"/>
                                          </p:val>
                                        </p:tav>
                                        <p:tav tm="100000">
                                          <p:val>
                                            <p:strVal val="#ppt_x"/>
                                          </p:val>
                                        </p:tav>
                                      </p:tavLst>
                                    </p:anim>
                                    <p:anim calcmode="lin" valueType="num">
                                      <p:cBhvr additive="base">
                                        <p:cTn id="240" dur="500" fill="hold"/>
                                        <p:tgtEl>
                                          <p:spTgt spid="7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7"/>
                                        </p:tgtEl>
                                        <p:attrNameLst>
                                          <p:attrName>style.visibility</p:attrName>
                                        </p:attrNameLst>
                                      </p:cBhvr>
                                      <p:to>
                                        <p:strVal val="visible"/>
                                      </p:to>
                                    </p:set>
                                    <p:anim calcmode="lin" valueType="num">
                                      <p:cBhvr additive="base">
                                        <p:cTn id="243" dur="500" fill="hold"/>
                                        <p:tgtEl>
                                          <p:spTgt spid="77"/>
                                        </p:tgtEl>
                                        <p:attrNameLst>
                                          <p:attrName>ppt_x</p:attrName>
                                        </p:attrNameLst>
                                      </p:cBhvr>
                                      <p:tavLst>
                                        <p:tav tm="0">
                                          <p:val>
                                            <p:strVal val="#ppt_x"/>
                                          </p:val>
                                        </p:tav>
                                        <p:tav tm="100000">
                                          <p:val>
                                            <p:strVal val="#ppt_x"/>
                                          </p:val>
                                        </p:tav>
                                      </p:tavLst>
                                    </p:anim>
                                    <p:anim calcmode="lin" valueType="num">
                                      <p:cBhvr additive="base">
                                        <p:cTn id="244" dur="500" fill="hold"/>
                                        <p:tgtEl>
                                          <p:spTgt spid="77"/>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8"/>
                                        </p:tgtEl>
                                        <p:attrNameLst>
                                          <p:attrName>style.visibility</p:attrName>
                                        </p:attrNameLst>
                                      </p:cBhvr>
                                      <p:to>
                                        <p:strVal val="visible"/>
                                      </p:to>
                                    </p:set>
                                    <p:anim calcmode="lin" valueType="num">
                                      <p:cBhvr additive="base">
                                        <p:cTn id="247" dur="500" fill="hold"/>
                                        <p:tgtEl>
                                          <p:spTgt spid="78"/>
                                        </p:tgtEl>
                                        <p:attrNameLst>
                                          <p:attrName>ppt_x</p:attrName>
                                        </p:attrNameLst>
                                      </p:cBhvr>
                                      <p:tavLst>
                                        <p:tav tm="0">
                                          <p:val>
                                            <p:strVal val="#ppt_x"/>
                                          </p:val>
                                        </p:tav>
                                        <p:tav tm="100000">
                                          <p:val>
                                            <p:strVal val="#ppt_x"/>
                                          </p:val>
                                        </p:tav>
                                      </p:tavLst>
                                    </p:anim>
                                    <p:anim calcmode="lin" valueType="num">
                                      <p:cBhvr additive="base">
                                        <p:cTn id="248" dur="500" fill="hold"/>
                                        <p:tgtEl>
                                          <p:spTgt spid="78"/>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9"/>
                                        </p:tgtEl>
                                        <p:attrNameLst>
                                          <p:attrName>style.visibility</p:attrName>
                                        </p:attrNameLst>
                                      </p:cBhvr>
                                      <p:to>
                                        <p:strVal val="visible"/>
                                      </p:to>
                                    </p:set>
                                    <p:anim calcmode="lin" valueType="num">
                                      <p:cBhvr additive="base">
                                        <p:cTn id="251" dur="500" fill="hold"/>
                                        <p:tgtEl>
                                          <p:spTgt spid="79"/>
                                        </p:tgtEl>
                                        <p:attrNameLst>
                                          <p:attrName>ppt_x</p:attrName>
                                        </p:attrNameLst>
                                      </p:cBhvr>
                                      <p:tavLst>
                                        <p:tav tm="0">
                                          <p:val>
                                            <p:strVal val="#ppt_x"/>
                                          </p:val>
                                        </p:tav>
                                        <p:tav tm="100000">
                                          <p:val>
                                            <p:strVal val="#ppt_x"/>
                                          </p:val>
                                        </p:tav>
                                      </p:tavLst>
                                    </p:anim>
                                    <p:anim calcmode="lin" valueType="num">
                                      <p:cBhvr additive="base">
                                        <p:cTn id="252" dur="500" fill="hold"/>
                                        <p:tgtEl>
                                          <p:spTgt spid="79"/>
                                        </p:tgtEl>
                                        <p:attrNameLst>
                                          <p:attrName>ppt_y</p:attrName>
                                        </p:attrNameLst>
                                      </p:cBhvr>
                                      <p:tavLst>
                                        <p:tav tm="0">
                                          <p:val>
                                            <p:strVal val="1+#ppt_h/2"/>
                                          </p:val>
                                        </p:tav>
                                        <p:tav tm="100000">
                                          <p:val>
                                            <p:strVal val="#ppt_y"/>
                                          </p:val>
                                        </p:tav>
                                      </p:tavLst>
                                    </p:anim>
                                  </p:childTnLst>
                                </p:cTn>
                              </p:par>
                              <p:par>
                                <p:cTn id="253" presetID="2" presetClass="entr" presetSubtype="1" fill="hold" grpId="0" nodeType="withEffect">
                                  <p:stCondLst>
                                    <p:cond delay="0"/>
                                  </p:stCondLst>
                                  <p:childTnLst>
                                    <p:set>
                                      <p:cBhvr>
                                        <p:cTn id="254" dur="1" fill="hold">
                                          <p:stCondLst>
                                            <p:cond delay="0"/>
                                          </p:stCondLst>
                                        </p:cTn>
                                        <p:tgtEl>
                                          <p:spTgt spid="80"/>
                                        </p:tgtEl>
                                        <p:attrNameLst>
                                          <p:attrName>style.visibility</p:attrName>
                                        </p:attrNameLst>
                                      </p:cBhvr>
                                      <p:to>
                                        <p:strVal val="visible"/>
                                      </p:to>
                                    </p:set>
                                    <p:anim calcmode="lin" valueType="num">
                                      <p:cBhvr additive="base">
                                        <p:cTn id="255" dur="500" fill="hold"/>
                                        <p:tgtEl>
                                          <p:spTgt spid="80"/>
                                        </p:tgtEl>
                                        <p:attrNameLst>
                                          <p:attrName>ppt_x</p:attrName>
                                        </p:attrNameLst>
                                      </p:cBhvr>
                                      <p:tavLst>
                                        <p:tav tm="0">
                                          <p:val>
                                            <p:strVal val="#ppt_x"/>
                                          </p:val>
                                        </p:tav>
                                        <p:tav tm="100000">
                                          <p:val>
                                            <p:strVal val="#ppt_x"/>
                                          </p:val>
                                        </p:tav>
                                      </p:tavLst>
                                    </p:anim>
                                    <p:anim calcmode="lin" valueType="num">
                                      <p:cBhvr additive="base">
                                        <p:cTn id="256" dur="500" fill="hold"/>
                                        <p:tgtEl>
                                          <p:spTgt spid="80"/>
                                        </p:tgtEl>
                                        <p:attrNameLst>
                                          <p:attrName>ppt_y</p:attrName>
                                        </p:attrNameLst>
                                      </p:cBhvr>
                                      <p:tavLst>
                                        <p:tav tm="0">
                                          <p:val>
                                            <p:strVal val="0-#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1"/>
                                        </p:tgtEl>
                                        <p:attrNameLst>
                                          <p:attrName>style.visibility</p:attrName>
                                        </p:attrNameLst>
                                      </p:cBhvr>
                                      <p:to>
                                        <p:strVal val="visible"/>
                                      </p:to>
                                    </p:set>
                                    <p:anim calcmode="lin" valueType="num">
                                      <p:cBhvr additive="base">
                                        <p:cTn id="259" dur="500" fill="hold"/>
                                        <p:tgtEl>
                                          <p:spTgt spid="81"/>
                                        </p:tgtEl>
                                        <p:attrNameLst>
                                          <p:attrName>ppt_x</p:attrName>
                                        </p:attrNameLst>
                                      </p:cBhvr>
                                      <p:tavLst>
                                        <p:tav tm="0">
                                          <p:val>
                                            <p:strVal val="#ppt_x"/>
                                          </p:val>
                                        </p:tav>
                                        <p:tav tm="100000">
                                          <p:val>
                                            <p:strVal val="#ppt_x"/>
                                          </p:val>
                                        </p:tav>
                                      </p:tavLst>
                                    </p:anim>
                                    <p:anim calcmode="lin" valueType="num">
                                      <p:cBhvr additive="base">
                                        <p:cTn id="260" dur="500" fill="hold"/>
                                        <p:tgtEl>
                                          <p:spTgt spid="81"/>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2"/>
                                        </p:tgtEl>
                                        <p:attrNameLst>
                                          <p:attrName>style.visibility</p:attrName>
                                        </p:attrNameLst>
                                      </p:cBhvr>
                                      <p:to>
                                        <p:strVal val="visible"/>
                                      </p:to>
                                    </p:set>
                                    <p:anim calcmode="lin" valueType="num">
                                      <p:cBhvr additive="base">
                                        <p:cTn id="263" dur="500" fill="hold"/>
                                        <p:tgtEl>
                                          <p:spTgt spid="82"/>
                                        </p:tgtEl>
                                        <p:attrNameLst>
                                          <p:attrName>ppt_x</p:attrName>
                                        </p:attrNameLst>
                                      </p:cBhvr>
                                      <p:tavLst>
                                        <p:tav tm="0">
                                          <p:val>
                                            <p:strVal val="#ppt_x"/>
                                          </p:val>
                                        </p:tav>
                                        <p:tav tm="100000">
                                          <p:val>
                                            <p:strVal val="#ppt_x"/>
                                          </p:val>
                                        </p:tav>
                                      </p:tavLst>
                                    </p:anim>
                                    <p:anim calcmode="lin" valueType="num">
                                      <p:cBhvr additive="base">
                                        <p:cTn id="264" dur="500" fill="hold"/>
                                        <p:tgtEl>
                                          <p:spTgt spid="82"/>
                                        </p:tgtEl>
                                        <p:attrNameLst>
                                          <p:attrName>ppt_y</p:attrName>
                                        </p:attrNameLst>
                                      </p:cBhvr>
                                      <p:tavLst>
                                        <p:tav tm="0">
                                          <p:val>
                                            <p:strVal val="1+#ppt_h/2"/>
                                          </p:val>
                                        </p:tav>
                                        <p:tav tm="100000">
                                          <p:val>
                                            <p:strVal val="#ppt_y"/>
                                          </p:val>
                                        </p:tav>
                                      </p:tavLst>
                                    </p:anim>
                                  </p:childTnLst>
                                </p:cTn>
                              </p:par>
                              <p:par>
                                <p:cTn id="265" presetID="2" presetClass="entr" presetSubtype="3" fill="hold" grpId="0" nodeType="withEffect">
                                  <p:stCondLst>
                                    <p:cond delay="0"/>
                                  </p:stCondLst>
                                  <p:childTnLst>
                                    <p:set>
                                      <p:cBhvr>
                                        <p:cTn id="266" dur="1" fill="hold">
                                          <p:stCondLst>
                                            <p:cond delay="0"/>
                                          </p:stCondLst>
                                        </p:cTn>
                                        <p:tgtEl>
                                          <p:spTgt spid="83"/>
                                        </p:tgtEl>
                                        <p:attrNameLst>
                                          <p:attrName>style.visibility</p:attrName>
                                        </p:attrNameLst>
                                      </p:cBhvr>
                                      <p:to>
                                        <p:strVal val="visible"/>
                                      </p:to>
                                    </p:set>
                                    <p:anim calcmode="lin" valueType="num">
                                      <p:cBhvr additive="base">
                                        <p:cTn id="267" dur="500" fill="hold"/>
                                        <p:tgtEl>
                                          <p:spTgt spid="83"/>
                                        </p:tgtEl>
                                        <p:attrNameLst>
                                          <p:attrName>ppt_x</p:attrName>
                                        </p:attrNameLst>
                                      </p:cBhvr>
                                      <p:tavLst>
                                        <p:tav tm="0">
                                          <p:val>
                                            <p:strVal val="1+#ppt_w/2"/>
                                          </p:val>
                                        </p:tav>
                                        <p:tav tm="100000">
                                          <p:val>
                                            <p:strVal val="#ppt_x"/>
                                          </p:val>
                                        </p:tav>
                                      </p:tavLst>
                                    </p:anim>
                                    <p:anim calcmode="lin" valueType="num">
                                      <p:cBhvr additive="base">
                                        <p:cTn id="268" dur="500" fill="hold"/>
                                        <p:tgtEl>
                                          <p:spTgt spid="83"/>
                                        </p:tgtEl>
                                        <p:attrNameLst>
                                          <p:attrName>ppt_y</p:attrName>
                                        </p:attrNameLst>
                                      </p:cBhvr>
                                      <p:tavLst>
                                        <p:tav tm="0">
                                          <p:val>
                                            <p:strVal val="0-#ppt_h/2"/>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84"/>
                                        </p:tgtEl>
                                        <p:attrNameLst>
                                          <p:attrName>style.visibility</p:attrName>
                                        </p:attrNameLst>
                                      </p:cBhvr>
                                      <p:to>
                                        <p:strVal val="visible"/>
                                      </p:to>
                                    </p:set>
                                    <p:anim calcmode="lin" valueType="num">
                                      <p:cBhvr additive="base">
                                        <p:cTn id="271" dur="500" fill="hold"/>
                                        <p:tgtEl>
                                          <p:spTgt spid="84"/>
                                        </p:tgtEl>
                                        <p:attrNameLst>
                                          <p:attrName>ppt_x</p:attrName>
                                        </p:attrNameLst>
                                      </p:cBhvr>
                                      <p:tavLst>
                                        <p:tav tm="0">
                                          <p:val>
                                            <p:strVal val="1+#ppt_w/2"/>
                                          </p:val>
                                        </p:tav>
                                        <p:tav tm="100000">
                                          <p:val>
                                            <p:strVal val="#ppt_x"/>
                                          </p:val>
                                        </p:tav>
                                      </p:tavLst>
                                    </p:anim>
                                    <p:anim calcmode="lin" valueType="num">
                                      <p:cBhvr additive="base">
                                        <p:cTn id="272" dur="500" fill="hold"/>
                                        <p:tgtEl>
                                          <p:spTgt spid="84"/>
                                        </p:tgtEl>
                                        <p:attrNameLst>
                                          <p:attrName>ppt_y</p:attrName>
                                        </p:attrNameLst>
                                      </p:cBhvr>
                                      <p:tavLst>
                                        <p:tav tm="0">
                                          <p:val>
                                            <p:strVal val="#ppt_y"/>
                                          </p:val>
                                        </p:tav>
                                        <p:tav tm="100000">
                                          <p:val>
                                            <p:strVal val="#ppt_y"/>
                                          </p:val>
                                        </p:tav>
                                      </p:tavLst>
                                    </p:anim>
                                  </p:childTnLst>
                                </p:cTn>
                              </p:par>
                              <p:par>
                                <p:cTn id="273" presetID="2" presetClass="entr" presetSubtype="12" fill="hold" grpId="0" nodeType="withEffect">
                                  <p:stCondLst>
                                    <p:cond delay="0"/>
                                  </p:stCondLst>
                                  <p:childTnLst>
                                    <p:set>
                                      <p:cBhvr>
                                        <p:cTn id="274" dur="1" fill="hold">
                                          <p:stCondLst>
                                            <p:cond delay="0"/>
                                          </p:stCondLst>
                                        </p:cTn>
                                        <p:tgtEl>
                                          <p:spTgt spid="85"/>
                                        </p:tgtEl>
                                        <p:attrNameLst>
                                          <p:attrName>style.visibility</p:attrName>
                                        </p:attrNameLst>
                                      </p:cBhvr>
                                      <p:to>
                                        <p:strVal val="visible"/>
                                      </p:to>
                                    </p:set>
                                    <p:anim calcmode="lin" valueType="num">
                                      <p:cBhvr additive="base">
                                        <p:cTn id="275" dur="500" fill="hold"/>
                                        <p:tgtEl>
                                          <p:spTgt spid="85"/>
                                        </p:tgtEl>
                                        <p:attrNameLst>
                                          <p:attrName>ppt_x</p:attrName>
                                        </p:attrNameLst>
                                      </p:cBhvr>
                                      <p:tavLst>
                                        <p:tav tm="0">
                                          <p:val>
                                            <p:strVal val="0-#ppt_w/2"/>
                                          </p:val>
                                        </p:tav>
                                        <p:tav tm="100000">
                                          <p:val>
                                            <p:strVal val="#ppt_x"/>
                                          </p:val>
                                        </p:tav>
                                      </p:tavLst>
                                    </p:anim>
                                    <p:anim calcmode="lin" valueType="num">
                                      <p:cBhvr additive="base">
                                        <p:cTn id="276" dur="500" fill="hold"/>
                                        <p:tgtEl>
                                          <p:spTgt spid="8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6"/>
                                        </p:tgtEl>
                                        <p:attrNameLst>
                                          <p:attrName>style.visibility</p:attrName>
                                        </p:attrNameLst>
                                      </p:cBhvr>
                                      <p:to>
                                        <p:strVal val="visible"/>
                                      </p:to>
                                    </p:set>
                                    <p:anim calcmode="lin" valueType="num">
                                      <p:cBhvr additive="base">
                                        <p:cTn id="279" dur="500" fill="hold"/>
                                        <p:tgtEl>
                                          <p:spTgt spid="86"/>
                                        </p:tgtEl>
                                        <p:attrNameLst>
                                          <p:attrName>ppt_x</p:attrName>
                                        </p:attrNameLst>
                                      </p:cBhvr>
                                      <p:tavLst>
                                        <p:tav tm="0">
                                          <p:val>
                                            <p:strVal val="#ppt_x"/>
                                          </p:val>
                                        </p:tav>
                                        <p:tav tm="100000">
                                          <p:val>
                                            <p:strVal val="#ppt_x"/>
                                          </p:val>
                                        </p:tav>
                                      </p:tavLst>
                                    </p:anim>
                                    <p:anim calcmode="lin" valueType="num">
                                      <p:cBhvr additive="base">
                                        <p:cTn id="280" dur="500" fill="hold"/>
                                        <p:tgtEl>
                                          <p:spTgt spid="86"/>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7"/>
                                        </p:tgtEl>
                                        <p:attrNameLst>
                                          <p:attrName>style.visibility</p:attrName>
                                        </p:attrNameLst>
                                      </p:cBhvr>
                                      <p:to>
                                        <p:strVal val="visible"/>
                                      </p:to>
                                    </p:set>
                                    <p:anim calcmode="lin" valueType="num">
                                      <p:cBhvr additive="base">
                                        <p:cTn id="283" dur="500" fill="hold"/>
                                        <p:tgtEl>
                                          <p:spTgt spid="87"/>
                                        </p:tgtEl>
                                        <p:attrNameLst>
                                          <p:attrName>ppt_x</p:attrName>
                                        </p:attrNameLst>
                                      </p:cBhvr>
                                      <p:tavLst>
                                        <p:tav tm="0">
                                          <p:val>
                                            <p:strVal val="#ppt_x"/>
                                          </p:val>
                                        </p:tav>
                                        <p:tav tm="100000">
                                          <p:val>
                                            <p:strVal val="#ppt_x"/>
                                          </p:val>
                                        </p:tav>
                                      </p:tavLst>
                                    </p:anim>
                                    <p:anim calcmode="lin" valueType="num">
                                      <p:cBhvr additive="base">
                                        <p:cTn id="284" dur="500" fill="hold"/>
                                        <p:tgtEl>
                                          <p:spTgt spid="87"/>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8"/>
                                        </p:tgtEl>
                                        <p:attrNameLst>
                                          <p:attrName>style.visibility</p:attrName>
                                        </p:attrNameLst>
                                      </p:cBhvr>
                                      <p:to>
                                        <p:strVal val="visible"/>
                                      </p:to>
                                    </p:set>
                                    <p:anim calcmode="lin" valueType="num">
                                      <p:cBhvr additive="base">
                                        <p:cTn id="287" dur="500" fill="hold"/>
                                        <p:tgtEl>
                                          <p:spTgt spid="88"/>
                                        </p:tgtEl>
                                        <p:attrNameLst>
                                          <p:attrName>ppt_x</p:attrName>
                                        </p:attrNameLst>
                                      </p:cBhvr>
                                      <p:tavLst>
                                        <p:tav tm="0">
                                          <p:val>
                                            <p:strVal val="#ppt_x"/>
                                          </p:val>
                                        </p:tav>
                                        <p:tav tm="100000">
                                          <p:val>
                                            <p:strVal val="#ppt_x"/>
                                          </p:val>
                                        </p:tav>
                                      </p:tavLst>
                                    </p:anim>
                                    <p:anim calcmode="lin" valueType="num">
                                      <p:cBhvr additive="base">
                                        <p:cTn id="288" dur="500" fill="hold"/>
                                        <p:tgtEl>
                                          <p:spTgt spid="88"/>
                                        </p:tgtEl>
                                        <p:attrNameLst>
                                          <p:attrName>ppt_y</p:attrName>
                                        </p:attrNameLst>
                                      </p:cBhvr>
                                      <p:tavLst>
                                        <p:tav tm="0">
                                          <p:val>
                                            <p:strVal val="1+#ppt_h/2"/>
                                          </p:val>
                                        </p:tav>
                                        <p:tav tm="100000">
                                          <p:val>
                                            <p:strVal val="#ppt_y"/>
                                          </p:val>
                                        </p:tav>
                                      </p:tavLst>
                                    </p:anim>
                                  </p:childTnLst>
                                </p:cTn>
                              </p:par>
                              <p:par>
                                <p:cTn id="289" presetID="2" presetClass="entr" presetSubtype="8" fill="hold" grpId="0" nodeType="withEffect">
                                  <p:stCondLst>
                                    <p:cond delay="0"/>
                                  </p:stCondLst>
                                  <p:childTnLst>
                                    <p:set>
                                      <p:cBhvr>
                                        <p:cTn id="290" dur="1" fill="hold">
                                          <p:stCondLst>
                                            <p:cond delay="0"/>
                                          </p:stCondLst>
                                        </p:cTn>
                                        <p:tgtEl>
                                          <p:spTgt spid="89"/>
                                        </p:tgtEl>
                                        <p:attrNameLst>
                                          <p:attrName>style.visibility</p:attrName>
                                        </p:attrNameLst>
                                      </p:cBhvr>
                                      <p:to>
                                        <p:strVal val="visible"/>
                                      </p:to>
                                    </p:set>
                                    <p:anim calcmode="lin" valueType="num">
                                      <p:cBhvr additive="base">
                                        <p:cTn id="291" dur="500" fill="hold"/>
                                        <p:tgtEl>
                                          <p:spTgt spid="89"/>
                                        </p:tgtEl>
                                        <p:attrNameLst>
                                          <p:attrName>ppt_x</p:attrName>
                                        </p:attrNameLst>
                                      </p:cBhvr>
                                      <p:tavLst>
                                        <p:tav tm="0">
                                          <p:val>
                                            <p:strVal val="0-#ppt_w/2"/>
                                          </p:val>
                                        </p:tav>
                                        <p:tav tm="100000">
                                          <p:val>
                                            <p:strVal val="#ppt_x"/>
                                          </p:val>
                                        </p:tav>
                                      </p:tavLst>
                                    </p:anim>
                                    <p:anim calcmode="lin" valueType="num">
                                      <p:cBhvr additive="base">
                                        <p:cTn id="292" dur="500" fill="hold"/>
                                        <p:tgtEl>
                                          <p:spTgt spid="89"/>
                                        </p:tgtEl>
                                        <p:attrNameLst>
                                          <p:attrName>ppt_y</p:attrName>
                                        </p:attrNameLst>
                                      </p:cBhvr>
                                      <p:tavLst>
                                        <p:tav tm="0">
                                          <p:val>
                                            <p:strVal val="#ppt_y"/>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0"/>
                                        </p:tgtEl>
                                        <p:attrNameLst>
                                          <p:attrName>style.visibility</p:attrName>
                                        </p:attrNameLst>
                                      </p:cBhvr>
                                      <p:to>
                                        <p:strVal val="visible"/>
                                      </p:to>
                                    </p:set>
                                    <p:anim calcmode="lin" valueType="num">
                                      <p:cBhvr additive="base">
                                        <p:cTn id="295" dur="500" fill="hold"/>
                                        <p:tgtEl>
                                          <p:spTgt spid="90"/>
                                        </p:tgtEl>
                                        <p:attrNameLst>
                                          <p:attrName>ppt_x</p:attrName>
                                        </p:attrNameLst>
                                      </p:cBhvr>
                                      <p:tavLst>
                                        <p:tav tm="0">
                                          <p:val>
                                            <p:strVal val="#ppt_x"/>
                                          </p:val>
                                        </p:tav>
                                        <p:tav tm="100000">
                                          <p:val>
                                            <p:strVal val="#ppt_x"/>
                                          </p:val>
                                        </p:tav>
                                      </p:tavLst>
                                    </p:anim>
                                    <p:anim calcmode="lin" valueType="num">
                                      <p:cBhvr additive="base">
                                        <p:cTn id="296" dur="500" fill="hold"/>
                                        <p:tgtEl>
                                          <p:spTgt spid="9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1"/>
                                        </p:tgtEl>
                                        <p:attrNameLst>
                                          <p:attrName>style.visibility</p:attrName>
                                        </p:attrNameLst>
                                      </p:cBhvr>
                                      <p:to>
                                        <p:strVal val="visible"/>
                                      </p:to>
                                    </p:set>
                                    <p:anim calcmode="lin" valueType="num">
                                      <p:cBhvr additive="base">
                                        <p:cTn id="299" dur="500" fill="hold"/>
                                        <p:tgtEl>
                                          <p:spTgt spid="91"/>
                                        </p:tgtEl>
                                        <p:attrNameLst>
                                          <p:attrName>ppt_x</p:attrName>
                                        </p:attrNameLst>
                                      </p:cBhvr>
                                      <p:tavLst>
                                        <p:tav tm="0">
                                          <p:val>
                                            <p:strVal val="#ppt_x"/>
                                          </p:val>
                                        </p:tav>
                                        <p:tav tm="100000">
                                          <p:val>
                                            <p:strVal val="#ppt_x"/>
                                          </p:val>
                                        </p:tav>
                                      </p:tavLst>
                                    </p:anim>
                                    <p:anim calcmode="lin" valueType="num">
                                      <p:cBhvr additive="base">
                                        <p:cTn id="300" dur="500" fill="hold"/>
                                        <p:tgtEl>
                                          <p:spTgt spid="9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2"/>
                                        </p:tgtEl>
                                        <p:attrNameLst>
                                          <p:attrName>style.visibility</p:attrName>
                                        </p:attrNameLst>
                                      </p:cBhvr>
                                      <p:to>
                                        <p:strVal val="visible"/>
                                      </p:to>
                                    </p:set>
                                    <p:anim calcmode="lin" valueType="num">
                                      <p:cBhvr additive="base">
                                        <p:cTn id="303" dur="500" fill="hold"/>
                                        <p:tgtEl>
                                          <p:spTgt spid="92"/>
                                        </p:tgtEl>
                                        <p:attrNameLst>
                                          <p:attrName>ppt_x</p:attrName>
                                        </p:attrNameLst>
                                      </p:cBhvr>
                                      <p:tavLst>
                                        <p:tav tm="0">
                                          <p:val>
                                            <p:strVal val="#ppt_x"/>
                                          </p:val>
                                        </p:tav>
                                        <p:tav tm="100000">
                                          <p:val>
                                            <p:strVal val="#ppt_x"/>
                                          </p:val>
                                        </p:tav>
                                      </p:tavLst>
                                    </p:anim>
                                    <p:anim calcmode="lin" valueType="num">
                                      <p:cBhvr additive="base">
                                        <p:cTn id="304" dur="500" fill="hold"/>
                                        <p:tgtEl>
                                          <p:spTgt spid="9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3"/>
                                        </p:tgtEl>
                                        <p:attrNameLst>
                                          <p:attrName>style.visibility</p:attrName>
                                        </p:attrNameLst>
                                      </p:cBhvr>
                                      <p:to>
                                        <p:strVal val="visible"/>
                                      </p:to>
                                    </p:set>
                                    <p:anim calcmode="lin" valueType="num">
                                      <p:cBhvr additive="base">
                                        <p:cTn id="307" dur="500" fill="hold"/>
                                        <p:tgtEl>
                                          <p:spTgt spid="93"/>
                                        </p:tgtEl>
                                        <p:attrNameLst>
                                          <p:attrName>ppt_x</p:attrName>
                                        </p:attrNameLst>
                                      </p:cBhvr>
                                      <p:tavLst>
                                        <p:tav tm="0">
                                          <p:val>
                                            <p:strVal val="#ppt_x"/>
                                          </p:val>
                                        </p:tav>
                                        <p:tav tm="100000">
                                          <p:val>
                                            <p:strVal val="#ppt_x"/>
                                          </p:val>
                                        </p:tav>
                                      </p:tavLst>
                                    </p:anim>
                                    <p:anim calcmode="lin" valueType="num">
                                      <p:cBhvr additive="base">
                                        <p:cTn id="308" dur="500" fill="hold"/>
                                        <p:tgtEl>
                                          <p:spTgt spid="9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4"/>
                                        </p:tgtEl>
                                        <p:attrNameLst>
                                          <p:attrName>style.visibility</p:attrName>
                                        </p:attrNameLst>
                                      </p:cBhvr>
                                      <p:to>
                                        <p:strVal val="visible"/>
                                      </p:to>
                                    </p:set>
                                    <p:anim calcmode="lin" valueType="num">
                                      <p:cBhvr additive="base">
                                        <p:cTn id="311" dur="500" fill="hold"/>
                                        <p:tgtEl>
                                          <p:spTgt spid="94"/>
                                        </p:tgtEl>
                                        <p:attrNameLst>
                                          <p:attrName>ppt_x</p:attrName>
                                        </p:attrNameLst>
                                      </p:cBhvr>
                                      <p:tavLst>
                                        <p:tav tm="0">
                                          <p:val>
                                            <p:strVal val="#ppt_x"/>
                                          </p:val>
                                        </p:tav>
                                        <p:tav tm="100000">
                                          <p:val>
                                            <p:strVal val="#ppt_x"/>
                                          </p:val>
                                        </p:tav>
                                      </p:tavLst>
                                    </p:anim>
                                    <p:anim calcmode="lin" valueType="num">
                                      <p:cBhvr additive="base">
                                        <p:cTn id="312" dur="500" fill="hold"/>
                                        <p:tgtEl>
                                          <p:spTgt spid="9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5"/>
                                        </p:tgtEl>
                                        <p:attrNameLst>
                                          <p:attrName>style.visibility</p:attrName>
                                        </p:attrNameLst>
                                      </p:cBhvr>
                                      <p:to>
                                        <p:strVal val="visible"/>
                                      </p:to>
                                    </p:set>
                                    <p:anim calcmode="lin" valueType="num">
                                      <p:cBhvr additive="base">
                                        <p:cTn id="315" dur="500" fill="hold"/>
                                        <p:tgtEl>
                                          <p:spTgt spid="95"/>
                                        </p:tgtEl>
                                        <p:attrNameLst>
                                          <p:attrName>ppt_x</p:attrName>
                                        </p:attrNameLst>
                                      </p:cBhvr>
                                      <p:tavLst>
                                        <p:tav tm="0">
                                          <p:val>
                                            <p:strVal val="#ppt_x"/>
                                          </p:val>
                                        </p:tav>
                                        <p:tav tm="100000">
                                          <p:val>
                                            <p:strVal val="#ppt_x"/>
                                          </p:val>
                                        </p:tav>
                                      </p:tavLst>
                                    </p:anim>
                                    <p:anim calcmode="lin" valueType="num">
                                      <p:cBhvr additive="base">
                                        <p:cTn id="316" dur="500" fill="hold"/>
                                        <p:tgtEl>
                                          <p:spTgt spid="9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6"/>
                                        </p:tgtEl>
                                        <p:attrNameLst>
                                          <p:attrName>style.visibility</p:attrName>
                                        </p:attrNameLst>
                                      </p:cBhvr>
                                      <p:to>
                                        <p:strVal val="visible"/>
                                      </p:to>
                                    </p:set>
                                    <p:anim calcmode="lin" valueType="num">
                                      <p:cBhvr additive="base">
                                        <p:cTn id="319" dur="500" fill="hold"/>
                                        <p:tgtEl>
                                          <p:spTgt spid="96"/>
                                        </p:tgtEl>
                                        <p:attrNameLst>
                                          <p:attrName>ppt_x</p:attrName>
                                        </p:attrNameLst>
                                      </p:cBhvr>
                                      <p:tavLst>
                                        <p:tav tm="0">
                                          <p:val>
                                            <p:strVal val="#ppt_x"/>
                                          </p:val>
                                        </p:tav>
                                        <p:tav tm="100000">
                                          <p:val>
                                            <p:strVal val="#ppt_x"/>
                                          </p:val>
                                        </p:tav>
                                      </p:tavLst>
                                    </p:anim>
                                    <p:anim calcmode="lin" valueType="num">
                                      <p:cBhvr additive="base">
                                        <p:cTn id="320" dur="500" fill="hold"/>
                                        <p:tgtEl>
                                          <p:spTgt spid="9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7"/>
                                        </p:tgtEl>
                                        <p:attrNameLst>
                                          <p:attrName>style.visibility</p:attrName>
                                        </p:attrNameLst>
                                      </p:cBhvr>
                                      <p:to>
                                        <p:strVal val="visible"/>
                                      </p:to>
                                    </p:set>
                                    <p:anim calcmode="lin" valueType="num">
                                      <p:cBhvr additive="base">
                                        <p:cTn id="323" dur="500" fill="hold"/>
                                        <p:tgtEl>
                                          <p:spTgt spid="97"/>
                                        </p:tgtEl>
                                        <p:attrNameLst>
                                          <p:attrName>ppt_x</p:attrName>
                                        </p:attrNameLst>
                                      </p:cBhvr>
                                      <p:tavLst>
                                        <p:tav tm="0">
                                          <p:val>
                                            <p:strVal val="#ppt_x"/>
                                          </p:val>
                                        </p:tav>
                                        <p:tav tm="100000">
                                          <p:val>
                                            <p:strVal val="#ppt_x"/>
                                          </p:val>
                                        </p:tav>
                                      </p:tavLst>
                                    </p:anim>
                                    <p:anim calcmode="lin" valueType="num">
                                      <p:cBhvr additive="base">
                                        <p:cTn id="324" dur="500" fill="hold"/>
                                        <p:tgtEl>
                                          <p:spTgt spid="9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98"/>
                                        </p:tgtEl>
                                        <p:attrNameLst>
                                          <p:attrName>style.visibility</p:attrName>
                                        </p:attrNameLst>
                                      </p:cBhvr>
                                      <p:to>
                                        <p:strVal val="visible"/>
                                      </p:to>
                                    </p:set>
                                    <p:anim calcmode="lin" valueType="num">
                                      <p:cBhvr additive="base">
                                        <p:cTn id="327" dur="500" fill="hold"/>
                                        <p:tgtEl>
                                          <p:spTgt spid="98"/>
                                        </p:tgtEl>
                                        <p:attrNameLst>
                                          <p:attrName>ppt_x</p:attrName>
                                        </p:attrNameLst>
                                      </p:cBhvr>
                                      <p:tavLst>
                                        <p:tav tm="0">
                                          <p:val>
                                            <p:strVal val="#ppt_x"/>
                                          </p:val>
                                        </p:tav>
                                        <p:tav tm="100000">
                                          <p:val>
                                            <p:strVal val="#ppt_x"/>
                                          </p:val>
                                        </p:tav>
                                      </p:tavLst>
                                    </p:anim>
                                    <p:anim calcmode="lin" valueType="num">
                                      <p:cBhvr additive="base">
                                        <p:cTn id="328" dur="500" fill="hold"/>
                                        <p:tgtEl>
                                          <p:spTgt spid="9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99"/>
                                        </p:tgtEl>
                                        <p:attrNameLst>
                                          <p:attrName>style.visibility</p:attrName>
                                        </p:attrNameLst>
                                      </p:cBhvr>
                                      <p:to>
                                        <p:strVal val="visible"/>
                                      </p:to>
                                    </p:set>
                                    <p:anim calcmode="lin" valueType="num">
                                      <p:cBhvr additive="base">
                                        <p:cTn id="331" dur="500" fill="hold"/>
                                        <p:tgtEl>
                                          <p:spTgt spid="99"/>
                                        </p:tgtEl>
                                        <p:attrNameLst>
                                          <p:attrName>ppt_x</p:attrName>
                                        </p:attrNameLst>
                                      </p:cBhvr>
                                      <p:tavLst>
                                        <p:tav tm="0">
                                          <p:val>
                                            <p:strVal val="#ppt_x"/>
                                          </p:val>
                                        </p:tav>
                                        <p:tav tm="100000">
                                          <p:val>
                                            <p:strVal val="#ppt_x"/>
                                          </p:val>
                                        </p:tav>
                                      </p:tavLst>
                                    </p:anim>
                                    <p:anim calcmode="lin" valueType="num">
                                      <p:cBhvr additive="base">
                                        <p:cTn id="332" dur="500" fill="hold"/>
                                        <p:tgtEl>
                                          <p:spTgt spid="9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0"/>
                                        </p:tgtEl>
                                        <p:attrNameLst>
                                          <p:attrName>style.visibility</p:attrName>
                                        </p:attrNameLst>
                                      </p:cBhvr>
                                      <p:to>
                                        <p:strVal val="visible"/>
                                      </p:to>
                                    </p:set>
                                    <p:anim calcmode="lin" valueType="num">
                                      <p:cBhvr additive="base">
                                        <p:cTn id="335" dur="500" fill="hold"/>
                                        <p:tgtEl>
                                          <p:spTgt spid="100"/>
                                        </p:tgtEl>
                                        <p:attrNameLst>
                                          <p:attrName>ppt_x</p:attrName>
                                        </p:attrNameLst>
                                      </p:cBhvr>
                                      <p:tavLst>
                                        <p:tav tm="0">
                                          <p:val>
                                            <p:strVal val="#ppt_x"/>
                                          </p:val>
                                        </p:tav>
                                        <p:tav tm="100000">
                                          <p:val>
                                            <p:strVal val="#ppt_x"/>
                                          </p:val>
                                        </p:tav>
                                      </p:tavLst>
                                    </p:anim>
                                    <p:anim calcmode="lin" valueType="num">
                                      <p:cBhvr additive="base">
                                        <p:cTn id="336" dur="500" fill="hold"/>
                                        <p:tgtEl>
                                          <p:spTgt spid="10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1"/>
                                        </p:tgtEl>
                                        <p:attrNameLst>
                                          <p:attrName>style.visibility</p:attrName>
                                        </p:attrNameLst>
                                      </p:cBhvr>
                                      <p:to>
                                        <p:strVal val="visible"/>
                                      </p:to>
                                    </p:set>
                                    <p:anim calcmode="lin" valueType="num">
                                      <p:cBhvr additive="base">
                                        <p:cTn id="339" dur="500" fill="hold"/>
                                        <p:tgtEl>
                                          <p:spTgt spid="101"/>
                                        </p:tgtEl>
                                        <p:attrNameLst>
                                          <p:attrName>ppt_x</p:attrName>
                                        </p:attrNameLst>
                                      </p:cBhvr>
                                      <p:tavLst>
                                        <p:tav tm="0">
                                          <p:val>
                                            <p:strVal val="#ppt_x"/>
                                          </p:val>
                                        </p:tav>
                                        <p:tav tm="100000">
                                          <p:val>
                                            <p:strVal val="#ppt_x"/>
                                          </p:val>
                                        </p:tav>
                                      </p:tavLst>
                                    </p:anim>
                                    <p:anim calcmode="lin" valueType="num">
                                      <p:cBhvr additive="base">
                                        <p:cTn id="340" dur="500" fill="hold"/>
                                        <p:tgtEl>
                                          <p:spTgt spid="10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2"/>
                                        </p:tgtEl>
                                        <p:attrNameLst>
                                          <p:attrName>style.visibility</p:attrName>
                                        </p:attrNameLst>
                                      </p:cBhvr>
                                      <p:to>
                                        <p:strVal val="visible"/>
                                      </p:to>
                                    </p:set>
                                    <p:anim calcmode="lin" valueType="num">
                                      <p:cBhvr additive="base">
                                        <p:cTn id="343" dur="500" fill="hold"/>
                                        <p:tgtEl>
                                          <p:spTgt spid="102"/>
                                        </p:tgtEl>
                                        <p:attrNameLst>
                                          <p:attrName>ppt_x</p:attrName>
                                        </p:attrNameLst>
                                      </p:cBhvr>
                                      <p:tavLst>
                                        <p:tav tm="0">
                                          <p:val>
                                            <p:strVal val="#ppt_x"/>
                                          </p:val>
                                        </p:tav>
                                        <p:tav tm="100000">
                                          <p:val>
                                            <p:strVal val="#ppt_x"/>
                                          </p:val>
                                        </p:tav>
                                      </p:tavLst>
                                    </p:anim>
                                    <p:anim calcmode="lin" valueType="num">
                                      <p:cBhvr additive="base">
                                        <p:cTn id="344" dur="500" fill="hold"/>
                                        <p:tgtEl>
                                          <p:spTgt spid="10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3"/>
                                        </p:tgtEl>
                                        <p:attrNameLst>
                                          <p:attrName>style.visibility</p:attrName>
                                        </p:attrNameLst>
                                      </p:cBhvr>
                                      <p:to>
                                        <p:strVal val="visible"/>
                                      </p:to>
                                    </p:set>
                                    <p:anim calcmode="lin" valueType="num">
                                      <p:cBhvr additive="base">
                                        <p:cTn id="347" dur="500" fill="hold"/>
                                        <p:tgtEl>
                                          <p:spTgt spid="103"/>
                                        </p:tgtEl>
                                        <p:attrNameLst>
                                          <p:attrName>ppt_x</p:attrName>
                                        </p:attrNameLst>
                                      </p:cBhvr>
                                      <p:tavLst>
                                        <p:tav tm="0">
                                          <p:val>
                                            <p:strVal val="#ppt_x"/>
                                          </p:val>
                                        </p:tav>
                                        <p:tav tm="100000">
                                          <p:val>
                                            <p:strVal val="#ppt_x"/>
                                          </p:val>
                                        </p:tav>
                                      </p:tavLst>
                                    </p:anim>
                                    <p:anim calcmode="lin" valueType="num">
                                      <p:cBhvr additive="base">
                                        <p:cTn id="348" dur="500" fill="hold"/>
                                        <p:tgtEl>
                                          <p:spTgt spid="10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4"/>
                                        </p:tgtEl>
                                        <p:attrNameLst>
                                          <p:attrName>style.visibility</p:attrName>
                                        </p:attrNameLst>
                                      </p:cBhvr>
                                      <p:to>
                                        <p:strVal val="visible"/>
                                      </p:to>
                                    </p:set>
                                    <p:anim calcmode="lin" valueType="num">
                                      <p:cBhvr additive="base">
                                        <p:cTn id="351" dur="500" fill="hold"/>
                                        <p:tgtEl>
                                          <p:spTgt spid="104"/>
                                        </p:tgtEl>
                                        <p:attrNameLst>
                                          <p:attrName>ppt_x</p:attrName>
                                        </p:attrNameLst>
                                      </p:cBhvr>
                                      <p:tavLst>
                                        <p:tav tm="0">
                                          <p:val>
                                            <p:strVal val="#ppt_x"/>
                                          </p:val>
                                        </p:tav>
                                        <p:tav tm="100000">
                                          <p:val>
                                            <p:strVal val="#ppt_x"/>
                                          </p:val>
                                        </p:tav>
                                      </p:tavLst>
                                    </p:anim>
                                    <p:anim calcmode="lin" valueType="num">
                                      <p:cBhvr additive="base">
                                        <p:cTn id="352" dur="500" fill="hold"/>
                                        <p:tgtEl>
                                          <p:spTgt spid="104"/>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5"/>
                                        </p:tgtEl>
                                        <p:attrNameLst>
                                          <p:attrName>style.visibility</p:attrName>
                                        </p:attrNameLst>
                                      </p:cBhvr>
                                      <p:to>
                                        <p:strVal val="visible"/>
                                      </p:to>
                                    </p:set>
                                    <p:anim calcmode="lin" valueType="num">
                                      <p:cBhvr additive="base">
                                        <p:cTn id="355" dur="500" fill="hold"/>
                                        <p:tgtEl>
                                          <p:spTgt spid="105"/>
                                        </p:tgtEl>
                                        <p:attrNameLst>
                                          <p:attrName>ppt_x</p:attrName>
                                        </p:attrNameLst>
                                      </p:cBhvr>
                                      <p:tavLst>
                                        <p:tav tm="0">
                                          <p:val>
                                            <p:strVal val="#ppt_x"/>
                                          </p:val>
                                        </p:tav>
                                        <p:tav tm="100000">
                                          <p:val>
                                            <p:strVal val="#ppt_x"/>
                                          </p:val>
                                        </p:tav>
                                      </p:tavLst>
                                    </p:anim>
                                    <p:anim calcmode="lin" valueType="num">
                                      <p:cBhvr additive="base">
                                        <p:cTn id="356" dur="500" fill="hold"/>
                                        <p:tgtEl>
                                          <p:spTgt spid="105"/>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6"/>
                                        </p:tgtEl>
                                        <p:attrNameLst>
                                          <p:attrName>style.visibility</p:attrName>
                                        </p:attrNameLst>
                                      </p:cBhvr>
                                      <p:to>
                                        <p:strVal val="visible"/>
                                      </p:to>
                                    </p:set>
                                    <p:anim calcmode="lin" valueType="num">
                                      <p:cBhvr additive="base">
                                        <p:cTn id="359" dur="500" fill="hold"/>
                                        <p:tgtEl>
                                          <p:spTgt spid="106"/>
                                        </p:tgtEl>
                                        <p:attrNameLst>
                                          <p:attrName>ppt_x</p:attrName>
                                        </p:attrNameLst>
                                      </p:cBhvr>
                                      <p:tavLst>
                                        <p:tav tm="0">
                                          <p:val>
                                            <p:strVal val="#ppt_x"/>
                                          </p:val>
                                        </p:tav>
                                        <p:tav tm="100000">
                                          <p:val>
                                            <p:strVal val="#ppt_x"/>
                                          </p:val>
                                        </p:tav>
                                      </p:tavLst>
                                    </p:anim>
                                    <p:anim calcmode="lin" valueType="num">
                                      <p:cBhvr additive="base">
                                        <p:cTn id="360" dur="500" fill="hold"/>
                                        <p:tgtEl>
                                          <p:spTgt spid="106"/>
                                        </p:tgtEl>
                                        <p:attrNameLst>
                                          <p:attrName>ppt_y</p:attrName>
                                        </p:attrNameLst>
                                      </p:cBhvr>
                                      <p:tavLst>
                                        <p:tav tm="0">
                                          <p:val>
                                            <p:strVal val="1+#ppt_h/2"/>
                                          </p:val>
                                        </p:tav>
                                        <p:tav tm="100000">
                                          <p:val>
                                            <p:strVal val="#ppt_y"/>
                                          </p:val>
                                        </p:tav>
                                      </p:tavLst>
                                    </p:anim>
                                  </p:childTnLst>
                                </p:cTn>
                              </p:par>
                            </p:childTnLst>
                          </p:cTn>
                        </p:par>
                        <p:par>
                          <p:cTn id="361" fill="hold" nodeType="afterGroup">
                            <p:stCondLst>
                              <p:cond delay="3500"/>
                            </p:stCondLst>
                            <p:childTnLst>
                              <p:par>
                                <p:cTn id="362" presetID="47"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nodeType="afterGroup">
                            <p:stCondLst>
                              <p:cond delay="4500"/>
                            </p:stCondLst>
                            <p:childTnLst>
                              <p:par>
                                <p:cTn id="368" presetID="22" presetClass="entr" presetSubtype="8" fill="hold" nodeType="afterEffect">
                                  <p:stCondLst>
                                    <p:cond delay="0"/>
                                  </p:stCondLst>
                                  <p:childTnLst>
                                    <p:set>
                                      <p:cBhvr>
                                        <p:cTn id="369" dur="1" fill="hold">
                                          <p:stCondLst>
                                            <p:cond delay="0"/>
                                          </p:stCondLst>
                                        </p:cTn>
                                        <p:tgtEl>
                                          <p:spTgt spid="108"/>
                                        </p:tgtEl>
                                        <p:attrNameLst>
                                          <p:attrName>style.visibility</p:attrName>
                                        </p:attrNameLst>
                                      </p:cBhvr>
                                      <p:to>
                                        <p:strVal val="visible"/>
                                      </p:to>
                                    </p:set>
                                    <p:animEffect transition="in" filter="wipe(left)">
                                      <p:cBhvr>
                                        <p:cTn id="370" dur="500"/>
                                        <p:tgtEl>
                                          <p:spTgt spid="108"/>
                                        </p:tgtEl>
                                      </p:cBhvr>
                                    </p:animEffect>
                                  </p:childTnLst>
                                </p:cTn>
                              </p:par>
                            </p:childTnLst>
                          </p:cTn>
                        </p:par>
                        <p:par>
                          <p:cTn id="371" fill="hold" nodeType="afterGroup">
                            <p:stCondLst>
                              <p:cond delay="5000"/>
                            </p:stCondLst>
                            <p:childTnLst>
                              <p:par>
                                <p:cTn id="372" presetID="22" presetClass="entr" presetSubtype="8" fill="hold" grpId="0" nodeType="afterEffect">
                                  <p:stCondLst>
                                    <p:cond delay="0"/>
                                  </p:stCondLst>
                                  <p:childTnLst>
                                    <p:set>
                                      <p:cBhvr>
                                        <p:cTn id="373" dur="1" fill="hold">
                                          <p:stCondLst>
                                            <p:cond delay="0"/>
                                          </p:stCondLst>
                                        </p:cTn>
                                        <p:tgtEl>
                                          <p:spTgt spid="109"/>
                                        </p:tgtEl>
                                        <p:attrNameLst>
                                          <p:attrName>style.visibility</p:attrName>
                                        </p:attrNameLst>
                                      </p:cBhvr>
                                      <p:to>
                                        <p:strVal val="visible"/>
                                      </p:to>
                                    </p:set>
                                    <p:animEffect transition="in" filter="wipe(left)">
                                      <p:cBhvr>
                                        <p:cTn id="374" dur="500"/>
                                        <p:tgtEl>
                                          <p:spTgt spid="109"/>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10"/>
                                        </p:tgtEl>
                                        <p:attrNameLst>
                                          <p:attrName>style.visibility</p:attrName>
                                        </p:attrNameLst>
                                      </p:cBhvr>
                                      <p:to>
                                        <p:strVal val="visible"/>
                                      </p:to>
                                    </p:set>
                                    <p:animEffect transition="in" filter="wipe(left)">
                                      <p:cBhvr>
                                        <p:cTn id="377" dur="500"/>
                                        <p:tgtEl>
                                          <p:spTgt spid="110"/>
                                        </p:tgtEl>
                                      </p:cBhvr>
                                    </p:animEffect>
                                  </p:childTnLst>
                                </p:cTn>
                              </p:par>
                            </p:childTnLst>
                          </p:cTn>
                        </p:par>
                        <p:par>
                          <p:cTn id="378" fill="hold" nodeType="afterGroup">
                            <p:stCondLst>
                              <p:cond delay="5500"/>
                            </p:stCondLst>
                            <p:childTnLst>
                              <p:par>
                                <p:cTn id="379" presetID="47" presetClass="entr" presetSubtype="0" fill="hold" grpId="0" nodeType="afterEffect">
                                  <p:stCondLst>
                                    <p:cond delay="0"/>
                                  </p:stCondLst>
                                  <p:childTnLst>
                                    <p:set>
                                      <p:cBhvr>
                                        <p:cTn id="380" dur="1" fill="hold">
                                          <p:stCondLst>
                                            <p:cond delay="0"/>
                                          </p:stCondLst>
                                        </p:cTn>
                                        <p:tgtEl>
                                          <p:spTgt spid="111"/>
                                        </p:tgtEl>
                                        <p:attrNameLst>
                                          <p:attrName>style.visibility</p:attrName>
                                        </p:attrNameLst>
                                      </p:cBhvr>
                                      <p:to>
                                        <p:strVal val="visible"/>
                                      </p:to>
                                    </p:set>
                                    <p:animEffect transition="in" filter="fade">
                                      <p:cBhvr>
                                        <p:cTn id="381" dur="1000"/>
                                        <p:tgtEl>
                                          <p:spTgt spid="111"/>
                                        </p:tgtEl>
                                      </p:cBhvr>
                                    </p:animEffect>
                                    <p:anim calcmode="lin" valueType="num">
                                      <p:cBhvr>
                                        <p:cTn id="382" dur="1000" fill="hold"/>
                                        <p:tgtEl>
                                          <p:spTgt spid="111"/>
                                        </p:tgtEl>
                                        <p:attrNameLst>
                                          <p:attrName>ppt_x</p:attrName>
                                        </p:attrNameLst>
                                      </p:cBhvr>
                                      <p:tavLst>
                                        <p:tav tm="0">
                                          <p:val>
                                            <p:strVal val="#ppt_x"/>
                                          </p:val>
                                        </p:tav>
                                        <p:tav tm="100000">
                                          <p:val>
                                            <p:strVal val="#ppt_x"/>
                                          </p:val>
                                        </p:tav>
                                      </p:tavLst>
                                    </p:anim>
                                    <p:anim calcmode="lin" valueType="num">
                                      <p:cBhvr>
                                        <p:cTn id="383" dur="1000" fill="hold"/>
                                        <p:tgtEl>
                                          <p:spTgt spid="111"/>
                                        </p:tgtEl>
                                        <p:attrNameLst>
                                          <p:attrName>ppt_y</p:attrName>
                                        </p:attrNameLst>
                                      </p:cBhvr>
                                      <p:tavLst>
                                        <p:tav tm="0">
                                          <p:val>
                                            <p:strVal val="#ppt_y-.1"/>
                                          </p:val>
                                        </p:tav>
                                        <p:tav tm="100000">
                                          <p:val>
                                            <p:strVal val="#ppt_y"/>
                                          </p:val>
                                        </p:tav>
                                      </p:tavLst>
                                    </p:anim>
                                  </p:childTnLst>
                                </p:cTn>
                              </p:par>
                            </p:childTnLst>
                          </p:cTn>
                        </p:par>
                        <p:par>
                          <p:cTn id="384" fill="hold" nodeType="afterGroup">
                            <p:stCondLst>
                              <p:cond delay="6500"/>
                            </p:stCondLst>
                            <p:childTnLst>
                              <p:par>
                                <p:cTn id="385" presetID="22" presetClass="entr" presetSubtype="8" fill="hold" nodeType="afterEffect">
                                  <p:stCondLst>
                                    <p:cond delay="0"/>
                                  </p:stCondLst>
                                  <p:childTnLst>
                                    <p:set>
                                      <p:cBhvr>
                                        <p:cTn id="386" dur="1" fill="hold">
                                          <p:stCondLst>
                                            <p:cond delay="0"/>
                                          </p:stCondLst>
                                        </p:cTn>
                                        <p:tgtEl>
                                          <p:spTgt spid="112"/>
                                        </p:tgtEl>
                                        <p:attrNameLst>
                                          <p:attrName>style.visibility</p:attrName>
                                        </p:attrNameLst>
                                      </p:cBhvr>
                                      <p:to>
                                        <p:strVal val="visible"/>
                                      </p:to>
                                    </p:set>
                                    <p:animEffect transition="in" filter="wipe(left)">
                                      <p:cBhvr>
                                        <p:cTn id="387" dur="500"/>
                                        <p:tgtEl>
                                          <p:spTgt spid="112"/>
                                        </p:tgtEl>
                                      </p:cBhvr>
                                    </p:animEffect>
                                  </p:childTnLst>
                                </p:cTn>
                              </p:par>
                            </p:childTnLst>
                          </p:cTn>
                        </p:par>
                        <p:par>
                          <p:cTn id="388" fill="hold" nodeType="afterGroup">
                            <p:stCondLst>
                              <p:cond delay="7000"/>
                            </p:stCondLst>
                            <p:childTnLst>
                              <p:par>
                                <p:cTn id="389" presetID="22" presetClass="entr" presetSubtype="8" fill="hold" grpId="0" nodeType="afterEffect">
                                  <p:stCondLst>
                                    <p:cond delay="0"/>
                                  </p:stCondLst>
                                  <p:childTnLst>
                                    <p:set>
                                      <p:cBhvr>
                                        <p:cTn id="390" dur="1" fill="hold">
                                          <p:stCondLst>
                                            <p:cond delay="0"/>
                                          </p:stCondLst>
                                        </p:cTn>
                                        <p:tgtEl>
                                          <p:spTgt spid="113"/>
                                        </p:tgtEl>
                                        <p:attrNameLst>
                                          <p:attrName>style.visibility</p:attrName>
                                        </p:attrNameLst>
                                      </p:cBhvr>
                                      <p:to>
                                        <p:strVal val="visible"/>
                                      </p:to>
                                    </p:set>
                                    <p:animEffect transition="in" filter="wipe(left)">
                                      <p:cBhvr>
                                        <p:cTn id="391" dur="500"/>
                                        <p:tgtEl>
                                          <p:spTgt spid="113"/>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14"/>
                                        </p:tgtEl>
                                        <p:attrNameLst>
                                          <p:attrName>style.visibility</p:attrName>
                                        </p:attrNameLst>
                                      </p:cBhvr>
                                      <p:to>
                                        <p:strVal val="visible"/>
                                      </p:to>
                                    </p:set>
                                    <p:animEffect transition="in" filter="wipe(left)">
                                      <p:cBhvr>
                                        <p:cTn id="394" dur="500"/>
                                        <p:tgtEl>
                                          <p:spTgt spid="114"/>
                                        </p:tgtEl>
                                      </p:cBhvr>
                                    </p:animEffect>
                                  </p:childTnLst>
                                </p:cTn>
                              </p:par>
                            </p:childTnLst>
                          </p:cTn>
                        </p:par>
                        <p:par>
                          <p:cTn id="395" fill="hold" nodeType="afterGroup">
                            <p:stCondLst>
                              <p:cond delay="7500"/>
                            </p:stCondLst>
                            <p:childTnLst>
                              <p:par>
                                <p:cTn id="396" presetID="47" presetClass="entr" presetSubtype="0" fill="hold" grpId="0" nodeType="afterEffect">
                                  <p:stCondLst>
                                    <p:cond delay="0"/>
                                  </p:stCondLst>
                                  <p:childTnLst>
                                    <p:set>
                                      <p:cBhvr>
                                        <p:cTn id="397" dur="1" fill="hold">
                                          <p:stCondLst>
                                            <p:cond delay="0"/>
                                          </p:stCondLst>
                                        </p:cTn>
                                        <p:tgtEl>
                                          <p:spTgt spid="115"/>
                                        </p:tgtEl>
                                        <p:attrNameLst>
                                          <p:attrName>style.visibility</p:attrName>
                                        </p:attrNameLst>
                                      </p:cBhvr>
                                      <p:to>
                                        <p:strVal val="visible"/>
                                      </p:to>
                                    </p:set>
                                    <p:animEffect transition="in" filter="fade">
                                      <p:cBhvr>
                                        <p:cTn id="398" dur="1000"/>
                                        <p:tgtEl>
                                          <p:spTgt spid="115"/>
                                        </p:tgtEl>
                                      </p:cBhvr>
                                    </p:animEffect>
                                    <p:anim calcmode="lin" valueType="num">
                                      <p:cBhvr>
                                        <p:cTn id="399" dur="1000" fill="hold"/>
                                        <p:tgtEl>
                                          <p:spTgt spid="115"/>
                                        </p:tgtEl>
                                        <p:attrNameLst>
                                          <p:attrName>ppt_x</p:attrName>
                                        </p:attrNameLst>
                                      </p:cBhvr>
                                      <p:tavLst>
                                        <p:tav tm="0">
                                          <p:val>
                                            <p:strVal val="#ppt_x"/>
                                          </p:val>
                                        </p:tav>
                                        <p:tav tm="100000">
                                          <p:val>
                                            <p:strVal val="#ppt_x"/>
                                          </p:val>
                                        </p:tav>
                                      </p:tavLst>
                                    </p:anim>
                                    <p:anim calcmode="lin" valueType="num">
                                      <p:cBhvr>
                                        <p:cTn id="400" dur="1000" fill="hold"/>
                                        <p:tgtEl>
                                          <p:spTgt spid="115"/>
                                        </p:tgtEl>
                                        <p:attrNameLst>
                                          <p:attrName>ppt_y</p:attrName>
                                        </p:attrNameLst>
                                      </p:cBhvr>
                                      <p:tavLst>
                                        <p:tav tm="0">
                                          <p:val>
                                            <p:strVal val="#ppt_y-.1"/>
                                          </p:val>
                                        </p:tav>
                                        <p:tav tm="100000">
                                          <p:val>
                                            <p:strVal val="#ppt_y"/>
                                          </p:val>
                                        </p:tav>
                                      </p:tavLst>
                                    </p:anim>
                                  </p:childTnLst>
                                </p:cTn>
                              </p:par>
                            </p:childTnLst>
                          </p:cTn>
                        </p:par>
                        <p:par>
                          <p:cTn id="401" fill="hold" nodeType="afterGroup">
                            <p:stCondLst>
                              <p:cond delay="8500"/>
                            </p:stCondLst>
                            <p:childTnLst>
                              <p:par>
                                <p:cTn id="402" presetID="22" presetClass="entr" presetSubtype="8" fill="hold" nodeType="afterEffect">
                                  <p:stCondLst>
                                    <p:cond delay="0"/>
                                  </p:stCondLst>
                                  <p:childTnLst>
                                    <p:set>
                                      <p:cBhvr>
                                        <p:cTn id="403" dur="1" fill="hold">
                                          <p:stCondLst>
                                            <p:cond delay="0"/>
                                          </p:stCondLst>
                                        </p:cTn>
                                        <p:tgtEl>
                                          <p:spTgt spid="116"/>
                                        </p:tgtEl>
                                        <p:attrNameLst>
                                          <p:attrName>style.visibility</p:attrName>
                                        </p:attrNameLst>
                                      </p:cBhvr>
                                      <p:to>
                                        <p:strVal val="visible"/>
                                      </p:to>
                                    </p:set>
                                    <p:animEffect transition="in" filter="wipe(left)">
                                      <p:cBhvr>
                                        <p:cTn id="404" dur="500"/>
                                        <p:tgtEl>
                                          <p:spTgt spid="116"/>
                                        </p:tgtEl>
                                      </p:cBhvr>
                                    </p:animEffect>
                                  </p:childTnLst>
                                </p:cTn>
                              </p:par>
                            </p:childTnLst>
                          </p:cTn>
                        </p:par>
                        <p:par>
                          <p:cTn id="405" fill="hold" nodeType="afterGroup">
                            <p:stCondLst>
                              <p:cond delay="9000"/>
                            </p:stCondLst>
                            <p:childTnLst>
                              <p:par>
                                <p:cTn id="406" presetID="22" presetClass="entr" presetSubtype="8" fill="hold" grpId="0" nodeType="afterEffect">
                                  <p:stCondLst>
                                    <p:cond delay="0"/>
                                  </p:stCondLst>
                                  <p:childTnLst>
                                    <p:set>
                                      <p:cBhvr>
                                        <p:cTn id="407" dur="1" fill="hold">
                                          <p:stCondLst>
                                            <p:cond delay="0"/>
                                          </p:stCondLst>
                                        </p:cTn>
                                        <p:tgtEl>
                                          <p:spTgt spid="117"/>
                                        </p:tgtEl>
                                        <p:attrNameLst>
                                          <p:attrName>style.visibility</p:attrName>
                                        </p:attrNameLst>
                                      </p:cBhvr>
                                      <p:to>
                                        <p:strVal val="visible"/>
                                      </p:to>
                                    </p:set>
                                    <p:animEffect transition="in" filter="wipe(left)">
                                      <p:cBhvr>
                                        <p:cTn id="408" dur="500"/>
                                        <p:tgtEl>
                                          <p:spTgt spid="117"/>
                                        </p:tgtEl>
                                      </p:cBhvr>
                                    </p:animEffect>
                                  </p:childTnLst>
                                </p:cTn>
                              </p:par>
                              <p:par>
                                <p:cTn id="409" presetID="22" presetClass="entr" presetSubtype="8" fill="hold" grpId="0" nodeType="withEffect">
                                  <p:stCondLst>
                                    <p:cond delay="0"/>
                                  </p:stCondLst>
                                  <p:childTnLst>
                                    <p:set>
                                      <p:cBhvr>
                                        <p:cTn id="410" dur="1" fill="hold">
                                          <p:stCondLst>
                                            <p:cond delay="0"/>
                                          </p:stCondLst>
                                        </p:cTn>
                                        <p:tgtEl>
                                          <p:spTgt spid="118"/>
                                        </p:tgtEl>
                                        <p:attrNameLst>
                                          <p:attrName>style.visibility</p:attrName>
                                        </p:attrNameLst>
                                      </p:cBhvr>
                                      <p:to>
                                        <p:strVal val="visible"/>
                                      </p:to>
                                    </p:set>
                                    <p:animEffect transition="in" filter="wipe(left)">
                                      <p:cBhvr>
                                        <p:cTn id="41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8" grpId="0" animBg="1"/>
      <p:bldP spid="49" grpId="0" animBg="1"/>
      <p:bldP spid="50" grpId="0" animBg="1"/>
      <p:bldP spid="51" grpId="0" animBg="1"/>
      <p:bldP spid="52" grpId="0" animBg="1"/>
      <p:bldP spid="53" grpId="0" animBg="1"/>
      <p:bldP spid="54" grpId="0" animBg="1"/>
      <p:bldP spid="55" grpId="0" animBg="1"/>
      <p:bldP spid="56"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9" grpId="0"/>
      <p:bldP spid="110" grpId="0"/>
      <p:bldP spid="111" grpId="0" animBg="1"/>
      <p:bldP spid="113" grpId="0"/>
      <p:bldP spid="114" grpId="0"/>
      <p:bldP spid="115" grpId="0" animBg="1"/>
      <p:bldP spid="117" grpId="0"/>
      <p:bldP spid="11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网络营销方案</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淘宝店chenying0907出品 4"/>
          <p:cNvGrpSpPr/>
          <p:nvPr/>
        </p:nvGrpSpPr>
        <p:grpSpPr>
          <a:xfrm>
            <a:off x="2431298" y="2063063"/>
            <a:ext cx="623725" cy="622697"/>
            <a:chOff x="3241675" y="2678113"/>
            <a:chExt cx="831850" cy="830262"/>
          </a:xfrm>
        </p:grpSpPr>
        <p:sp>
          <p:nvSpPr>
            <p:cNvPr id="6" name="Oval 7"/>
            <p:cNvSpPr>
              <a:spLocks noChangeArrowheads="1"/>
            </p:cNvSpPr>
            <p:nvPr/>
          </p:nvSpPr>
          <p:spPr bwMode="auto">
            <a:xfrm>
              <a:off x="3241675" y="2678113"/>
              <a:ext cx="831850" cy="830262"/>
            </a:xfrm>
            <a:prstGeom prst="ellipse">
              <a:avLst/>
            </a:prstGeom>
            <a:solidFill>
              <a:srgbClr val="C0000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 name="淘宝店chenying0907出品 10"/>
            <p:cNvSpPr>
              <a:spLocks noEditPoints="1"/>
            </p:cNvSpPr>
            <p:nvPr/>
          </p:nvSpPr>
          <p:spPr bwMode="auto">
            <a:xfrm>
              <a:off x="3376613" y="2879725"/>
              <a:ext cx="396875" cy="361950"/>
            </a:xfrm>
            <a:custGeom>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 name="淘宝店chenying0907出品 11"/>
            <p:cNvSpPr>
              <a:spLocks noEditPoints="1"/>
            </p:cNvSpPr>
            <p:nvPr/>
          </p:nvSpPr>
          <p:spPr bwMode="auto">
            <a:xfrm>
              <a:off x="3598863" y="3033713"/>
              <a:ext cx="336550" cy="306387"/>
            </a:xfrm>
            <a:custGeom>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9" name="淘宝店chenying0907出品 8"/>
          <p:cNvGrpSpPr/>
          <p:nvPr/>
        </p:nvGrpSpPr>
        <p:grpSpPr>
          <a:xfrm>
            <a:off x="2044446" y="1281084"/>
            <a:ext cx="623725" cy="623888"/>
            <a:chOff x="2725738" y="1484313"/>
            <a:chExt cx="831850" cy="831850"/>
          </a:xfrm>
        </p:grpSpPr>
        <p:sp>
          <p:nvSpPr>
            <p:cNvPr id="10" name="Oval 6"/>
            <p:cNvSpPr>
              <a:spLocks noChangeArrowheads="1"/>
            </p:cNvSpPr>
            <p:nvPr/>
          </p:nvSpPr>
          <p:spPr bwMode="auto">
            <a:xfrm>
              <a:off x="2725738" y="1484313"/>
              <a:ext cx="831850" cy="831850"/>
            </a:xfrm>
            <a:prstGeom prst="ellipse">
              <a:avLst/>
            </a:prstGeom>
            <a:solidFill>
              <a:srgbClr val="C0000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淘宝店chenying0907出品 12"/>
            <p:cNvSpPr/>
            <p:nvPr/>
          </p:nvSpPr>
          <p:spPr bwMode="auto">
            <a:xfrm>
              <a:off x="2851150" y="1598613"/>
              <a:ext cx="573087" cy="544512"/>
            </a:xfrm>
            <a:custGeom>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淘宝店chenying0907出品 13"/>
            <p:cNvSpPr/>
            <p:nvPr/>
          </p:nvSpPr>
          <p:spPr bwMode="auto">
            <a:xfrm>
              <a:off x="3286125" y="1978025"/>
              <a:ext cx="30162" cy="3175"/>
            </a:xfrm>
            <a:custGeom>
              <a:gdLst>
                <a:gd name="T0" fmla="*/ 0 w 43"/>
                <a:gd name="T1" fmla="*/ 0 h 5"/>
                <a:gd name="T2" fmla="*/ 1 w 43"/>
                <a:gd name="T3" fmla="*/ 5 h 5"/>
                <a:gd name="T4" fmla="*/ 43 w 43"/>
                <a:gd name="T5" fmla="*/ 3 h 5"/>
                <a:gd name="T6" fmla="*/ 0 w 43"/>
                <a:gd name="T7" fmla="*/ 0 h 5"/>
              </a:gd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3" name="淘宝店chenying0907出品 12"/>
          <p:cNvGrpSpPr/>
          <p:nvPr/>
        </p:nvGrpSpPr>
        <p:grpSpPr>
          <a:xfrm>
            <a:off x="2431298" y="2930200"/>
            <a:ext cx="623725" cy="623888"/>
            <a:chOff x="3241675" y="4133850"/>
            <a:chExt cx="831850" cy="831850"/>
          </a:xfrm>
        </p:grpSpPr>
        <p:sp>
          <p:nvSpPr>
            <p:cNvPr id="14" name="Oval 9"/>
            <p:cNvSpPr>
              <a:spLocks noChangeArrowheads="1"/>
            </p:cNvSpPr>
            <p:nvPr/>
          </p:nvSpPr>
          <p:spPr bwMode="auto">
            <a:xfrm>
              <a:off x="3241675" y="4133850"/>
              <a:ext cx="831850" cy="831850"/>
            </a:xfrm>
            <a:prstGeom prst="ellipse">
              <a:avLst/>
            </a:prstGeom>
            <a:solidFill>
              <a:srgbClr val="C0000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淘宝店chenying0907出品 14"/>
            <p:cNvSpPr>
              <a:spLocks noEditPoints="1"/>
            </p:cNvSpPr>
            <p:nvPr/>
          </p:nvSpPr>
          <p:spPr bwMode="auto">
            <a:xfrm>
              <a:off x="3379788" y="4394200"/>
              <a:ext cx="482600" cy="384175"/>
            </a:xfrm>
            <a:custGeom>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 name="淘宝店chenying0907出品 15"/>
            <p:cNvSpPr>
              <a:spLocks noEditPoints="1"/>
            </p:cNvSpPr>
            <p:nvPr/>
          </p:nvSpPr>
          <p:spPr bwMode="auto">
            <a:xfrm>
              <a:off x="3487738" y="4565650"/>
              <a:ext cx="190500" cy="169862"/>
            </a:xfrm>
            <a:custGeom>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 name="淘宝店chenying0907出品 16"/>
            <p:cNvSpPr/>
            <p:nvPr/>
          </p:nvSpPr>
          <p:spPr bwMode="auto">
            <a:xfrm>
              <a:off x="3727450" y="4325938"/>
              <a:ext cx="177800" cy="200025"/>
            </a:xfrm>
            <a:custGeom>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 name="淘宝店chenying0907出品 17"/>
            <p:cNvSpPr/>
            <p:nvPr/>
          </p:nvSpPr>
          <p:spPr bwMode="auto">
            <a:xfrm>
              <a:off x="3732213" y="4395788"/>
              <a:ext cx="103187" cy="112712"/>
            </a:xfrm>
            <a:custGeom>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9" name="淘宝店chenying0907出品 18"/>
          <p:cNvGrpSpPr/>
          <p:nvPr/>
        </p:nvGrpSpPr>
        <p:grpSpPr>
          <a:xfrm>
            <a:off x="2044446" y="3711707"/>
            <a:ext cx="623725" cy="622697"/>
            <a:chOff x="2725738" y="5327650"/>
            <a:chExt cx="831850" cy="830262"/>
          </a:xfrm>
        </p:grpSpPr>
        <p:sp>
          <p:nvSpPr>
            <p:cNvPr id="20" name="Oval 8"/>
            <p:cNvSpPr>
              <a:spLocks noChangeArrowheads="1"/>
            </p:cNvSpPr>
            <p:nvPr/>
          </p:nvSpPr>
          <p:spPr bwMode="auto">
            <a:xfrm>
              <a:off x="2725738" y="5327650"/>
              <a:ext cx="831850" cy="830262"/>
            </a:xfrm>
            <a:prstGeom prst="ellipse">
              <a:avLst/>
            </a:prstGeom>
            <a:solidFill>
              <a:srgbClr val="C0000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淘宝店chenying0907出品 18"/>
            <p:cNvSpPr>
              <a:spLocks noEditPoints="1"/>
            </p:cNvSpPr>
            <p:nvPr/>
          </p:nvSpPr>
          <p:spPr bwMode="auto">
            <a:xfrm>
              <a:off x="2870200" y="5516563"/>
              <a:ext cx="538162" cy="471487"/>
            </a:xfrm>
            <a:custGeom>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2" name="淘宝店chenying0907出品 21"/>
          <p:cNvGrpSpPr/>
          <p:nvPr/>
        </p:nvGrpSpPr>
        <p:grpSpPr>
          <a:xfrm>
            <a:off x="776296" y="2101788"/>
            <a:ext cx="1454565" cy="1454944"/>
            <a:chOff x="877888" y="2946400"/>
            <a:chExt cx="1939925" cy="1939925"/>
          </a:xfrm>
        </p:grpSpPr>
        <p:sp>
          <p:nvSpPr>
            <p:cNvPr id="24" name="Oval 5"/>
            <p:cNvSpPr>
              <a:spLocks noChangeArrowheads="1"/>
            </p:cNvSpPr>
            <p:nvPr/>
          </p:nvSpPr>
          <p:spPr bwMode="auto">
            <a:xfrm>
              <a:off x="877888" y="2946400"/>
              <a:ext cx="1939925" cy="1939925"/>
            </a:xfrm>
            <a:prstGeom prst="ellipse">
              <a:avLst/>
            </a:prstGeom>
            <a:solidFill>
              <a:srgbClr val="C0000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 name="TextBox 25"/>
            <p:cNvSpPr txBox="1"/>
            <p:nvPr/>
          </p:nvSpPr>
          <p:spPr>
            <a:xfrm>
              <a:off x="1078684" y="3193087"/>
              <a:ext cx="1538332" cy="1477328"/>
            </a:xfrm>
            <a:prstGeom prst="rect">
              <a:avLst/>
            </a:prstGeom>
            <a:noFill/>
          </p:spPr>
          <p:txBody>
            <a:bodyPr wrap="square" rtlCol="0">
              <a:spAutoFit/>
            </a:bodyPr>
            <a:lstStyle/>
            <a:p>
              <a:pPr algn="ctr"/>
              <a:r>
                <a:rPr lang="zh-CN" altLang="en-US" sz="3300" b="1">
                  <a:solidFill>
                    <a:schemeClr val="bg1"/>
                  </a:solidFill>
                  <a:latin typeface="微软雅黑" panose="020b0503020204020204" pitchFamily="34" charset="-122"/>
                  <a:ea typeface="微软雅黑" panose="020b0503020204020204" pitchFamily="34" charset="-122"/>
                </a:rPr>
                <a:t>网络营销</a:t>
              </a:r>
              <a:endParaRPr lang="zh-CN" altLang="en-US" sz="3300" b="1">
                <a:solidFill>
                  <a:schemeClr val="bg1"/>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2683552" y="1112450"/>
            <a:ext cx="1497619" cy="276999"/>
          </a:xfrm>
          <a:prstGeom prst="rect">
            <a:avLst/>
          </a:prstGeom>
          <a:noFill/>
        </p:spPr>
        <p:txBody>
          <a:bodyPr wrap="square" lIns="68562" tIns="34281" rIns="68562" bIns="34281" rtlCol="0">
            <a:spAutoFit/>
          </a:bodyPr>
          <a:lstStyle/>
          <a:p>
            <a:r>
              <a:rPr lang="en-US" altLang="zh-CN" b="1">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b="1">
                <a:solidFill>
                  <a:schemeClr val="tx1">
                    <a:lumMod val="50000"/>
                    <a:lumOff val="50000"/>
                  </a:schemeClr>
                </a:solidFill>
                <a:latin typeface="微软雅黑" panose="020b0503020204020204" pitchFamily="34" charset="-122"/>
                <a:ea typeface="微软雅黑" panose="020b0503020204020204" pitchFamily="34" charset="-122"/>
              </a:rPr>
              <a:t>空间</a:t>
            </a:r>
            <a:endParaRPr lang="zh-CN" altLang="en-US"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730343" y="1381214"/>
            <a:ext cx="5512425" cy="438581"/>
          </a:xfrm>
          <a:prstGeom prst="rect">
            <a:avLst/>
          </a:prstGeom>
          <a:noFill/>
        </p:spPr>
        <p:txBody>
          <a:bodyPr wrap="square" lIns="68562" tIns="34281" rIns="68562" bIns="34281" rtlCol="0">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2683552" y="3738913"/>
            <a:ext cx="2131044" cy="346230"/>
          </a:xfrm>
          <a:prstGeom prst="rect">
            <a:avLst/>
          </a:prstGeom>
          <a:noFill/>
        </p:spPr>
        <p:txBody>
          <a:bodyPr wrap="square" lIns="68562" tIns="34281" rIns="68562" bIns="34281" rtlCol="0">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rPr>
              <a:t>本地论坛社区</a:t>
            </a:r>
            <a:endParaRPr lang="zh-CN" altLang="en-US"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730343" y="3969373"/>
            <a:ext cx="5512425" cy="438581"/>
          </a:xfrm>
          <a:prstGeom prst="rect">
            <a:avLst/>
          </a:prstGeom>
          <a:noFill/>
        </p:spPr>
        <p:txBody>
          <a:bodyPr wrap="square" lIns="68562" tIns="34281" rIns="68562" bIns="34281" rtlCol="0">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062179" y="2779605"/>
            <a:ext cx="1497619" cy="276999"/>
          </a:xfrm>
          <a:prstGeom prst="rect">
            <a:avLst/>
          </a:prstGeom>
          <a:noFill/>
        </p:spPr>
        <p:txBody>
          <a:bodyPr wrap="square" lIns="68562" tIns="34281" rIns="68562" bIns="34281" rtlCol="0">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rPr>
              <a:t>微博营销</a:t>
            </a:r>
            <a:endParaRPr lang="zh-CN" altLang="en-US"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108970" y="3010065"/>
            <a:ext cx="5512425" cy="623248"/>
          </a:xfrm>
          <a:prstGeom prst="rect">
            <a:avLst/>
          </a:prstGeom>
          <a:noFill/>
        </p:spPr>
        <p:txBody>
          <a:bodyPr wrap="square" lIns="68562" tIns="34281" rIns="68562" bIns="34281" rtlCol="0">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3062179" y="1929509"/>
            <a:ext cx="1497619" cy="276999"/>
          </a:xfrm>
          <a:prstGeom prst="rect">
            <a:avLst/>
          </a:prstGeom>
          <a:noFill/>
        </p:spPr>
        <p:txBody>
          <a:bodyPr wrap="square" lIns="68562" tIns="34281" rIns="68562" bIns="34281" rtlCol="0">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rPr>
              <a:t>微信营销</a:t>
            </a:r>
            <a:endParaRPr lang="zh-CN" altLang="en-US"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108970" y="2159970"/>
            <a:ext cx="5512425" cy="438581"/>
          </a:xfrm>
          <a:prstGeom prst="rect">
            <a:avLst/>
          </a:prstGeom>
          <a:noFill/>
        </p:spPr>
        <p:txBody>
          <a:bodyPr wrap="square" lIns="68562" tIns="34281" rIns="68562" bIns="34281" rtlCol="0">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52"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Scale>
                                      <p:cBhvr>
                                        <p:cTn id="2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5" dur="1000" decel="50000" fill="hold">
                                          <p:stCondLst>
                                            <p:cond delay="0"/>
                                          </p:stCondLst>
                                        </p:cTn>
                                        <p:tgtEl>
                                          <p:spTgt spid="22"/>
                                        </p:tgtEl>
                                        <p:attrNameLst>
                                          <p:attrName>ppt_x</p:attrName>
                                          <p:attrName>ppt_y</p:attrName>
                                        </p:attrNameLst>
                                      </p:cBhvr>
                                    </p:animMotion>
                                    <p:animEffect transition="in" filter="fade">
                                      <p:cBhvr>
                                        <p:cTn id="26" dur="1000"/>
                                        <p:tgtEl>
                                          <p:spTgt spid="22"/>
                                        </p:tgtEl>
                                      </p:cBhvr>
                                    </p:animEffect>
                                  </p:childTnLst>
                                </p:cTn>
                              </p:par>
                            </p:childTnLst>
                          </p:cTn>
                        </p:par>
                        <p:par>
                          <p:cTn id="27" fill="hold" nodeType="afterGroup">
                            <p:stCondLst>
                              <p:cond delay="2500"/>
                            </p:stCondLst>
                            <p:childTnLst>
                              <p:par>
                                <p:cTn id="28" presetID="1"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2.36113E-06 -3.33333E-06 L -0.1059 0.29653" pathEditMode="relative" rAng="0" ptsTypes="AA">
                                      <p:cBhvr>
                                        <p:cTn id="31" dur="500" spd="-100000" fill="hold"/>
                                        <p:tgtEl>
                                          <p:spTgt spid="9"/>
                                        </p:tgtEl>
                                        <p:attrNameLst>
                                          <p:attrName>ppt_x</p:attrName>
                                          <p:attrName>ppt_y</p:attrName>
                                        </p:attrNameLst>
                                      </p:cBhvr>
                                      <p:rCtr x="-5295" y="14815"/>
                                    </p:animMotion>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par>
                                <p:cTn id="34" presetID="56" presetClass="path" presetSubtype="0" accel="50000" decel="50000" fill="hold" nodeType="withEffect">
                                  <p:stCondLst>
                                    <p:cond delay="0"/>
                                  </p:stCondLst>
                                  <p:childTnLst>
                                    <p:animMotion origin="layout" path="M 3.1885E-06 4.07407E-06 L -0.14818 0.12268" pathEditMode="relative" rAng="0" ptsTypes="AA">
                                      <p:cBhvr>
                                        <p:cTn id="35" dur="500" spd="-100000" fill="hold"/>
                                        <p:tgtEl>
                                          <p:spTgt spid="5"/>
                                        </p:tgtEl>
                                        <p:attrNameLst>
                                          <p:attrName>ppt_x</p:attrName>
                                          <p:attrName>ppt_y</p:attrName>
                                        </p:attrNameLst>
                                      </p:cBhvr>
                                      <p:rCtr x="-7415" y="6134"/>
                                    </p:animMotion>
                                  </p:childTnLst>
                                </p:cTn>
                              </p:par>
                              <p:par>
                                <p:cTn id="36" presetID="1"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56" presetClass="path" presetSubtype="0" accel="50000" decel="50000" fill="hold" nodeType="withEffect">
                                  <p:stCondLst>
                                    <p:cond delay="0"/>
                                  </p:stCondLst>
                                  <p:childTnLst>
                                    <p:animMotion origin="layout" path="M 3.1885E-06 4.07407E-06 L -0.14818 -0.08982" pathEditMode="relative" rAng="0" ptsTypes="AA">
                                      <p:cBhvr>
                                        <p:cTn id="39" dur="500" spd="-100000" fill="hold"/>
                                        <p:tgtEl>
                                          <p:spTgt spid="13"/>
                                        </p:tgtEl>
                                        <p:attrNameLst>
                                          <p:attrName>ppt_x</p:attrName>
                                          <p:attrName>ppt_y</p:attrName>
                                        </p:attrNameLst>
                                      </p:cBhvr>
                                      <p:rCtr x="-7415" y="-4491"/>
                                    </p:animMotion>
                                  </p:childTnLst>
                                </p:cTn>
                              </p:par>
                              <p:par>
                                <p:cTn id="40" presetID="1"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56" presetClass="path" presetSubtype="0" accel="50000" decel="50000" fill="hold" nodeType="withEffect">
                                  <p:stCondLst>
                                    <p:cond delay="0"/>
                                  </p:stCondLst>
                                  <p:childTnLst>
                                    <p:animMotion origin="layout" path="M 2.36113E-06 1.48148E-06 L -0.1059 -0.26366" pathEditMode="relative" rAng="0" ptsTypes="AA">
                                      <p:cBhvr>
                                        <p:cTn id="43" dur="500" spd="-100000" fill="hold"/>
                                        <p:tgtEl>
                                          <p:spTgt spid="19"/>
                                        </p:tgtEl>
                                        <p:attrNameLst>
                                          <p:attrName>ppt_x</p:attrName>
                                          <p:attrName>ppt_y</p:attrName>
                                        </p:attrNameLst>
                                      </p:cBhvr>
                                      <p:rCtr x="-5295" y="-13194"/>
                                    </p:animMotion>
                                  </p:childTnLst>
                                </p:cTn>
                              </p:par>
                            </p:childTnLst>
                          </p:cTn>
                        </p:par>
                        <p:par>
                          <p:cTn id="44" fill="hold" nodeType="afterGroup">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300" fill="hold"/>
                                        <p:tgtEl>
                                          <p:spTgt spid="27"/>
                                        </p:tgtEl>
                                        <p:attrNameLst>
                                          <p:attrName>ppt_w</p:attrName>
                                        </p:attrNameLst>
                                      </p:cBhvr>
                                      <p:tavLst>
                                        <p:tav tm="0">
                                          <p:val>
                                            <p:fltVal val="0"/>
                                          </p:val>
                                        </p:tav>
                                        <p:tav tm="100000">
                                          <p:val>
                                            <p:strVal val="#ppt_w"/>
                                          </p:val>
                                        </p:tav>
                                      </p:tavLst>
                                    </p:anim>
                                    <p:anim calcmode="lin" valueType="num">
                                      <p:cBhvr>
                                        <p:cTn id="48" dur="300" fill="hold"/>
                                        <p:tgtEl>
                                          <p:spTgt spid="27"/>
                                        </p:tgtEl>
                                        <p:attrNameLst>
                                          <p:attrName>ppt_h</p:attrName>
                                        </p:attrNameLst>
                                      </p:cBhvr>
                                      <p:tavLst>
                                        <p:tav tm="0">
                                          <p:val>
                                            <p:fltVal val="0"/>
                                          </p:val>
                                        </p:tav>
                                        <p:tav tm="100000">
                                          <p:val>
                                            <p:strVal val="#ppt_h"/>
                                          </p:val>
                                        </p:tav>
                                      </p:tavLst>
                                    </p:anim>
                                    <p:anim calcmode="lin" valueType="num">
                                      <p:cBhvr>
                                        <p:cTn id="49" dur="300" fill="hold"/>
                                        <p:tgtEl>
                                          <p:spTgt spid="27"/>
                                        </p:tgtEl>
                                        <p:attrNameLst>
                                          <p:attrName>style.rotation</p:attrName>
                                        </p:attrNameLst>
                                      </p:cBhvr>
                                      <p:tavLst>
                                        <p:tav tm="0">
                                          <p:val>
                                            <p:fltVal val="90"/>
                                          </p:val>
                                        </p:tav>
                                        <p:tav tm="100000">
                                          <p:val>
                                            <p:fltVal val="0"/>
                                          </p:val>
                                        </p:tav>
                                      </p:tavLst>
                                    </p:anim>
                                    <p:animEffect transition="in" filter="fade">
                                      <p:cBhvr>
                                        <p:cTn id="50" dur="300"/>
                                        <p:tgtEl>
                                          <p:spTgt spid="27"/>
                                        </p:tgtEl>
                                      </p:cBhvr>
                                    </p:animEffect>
                                  </p:childTnLst>
                                </p:cTn>
                              </p:par>
                            </p:childTnLst>
                          </p:cTn>
                        </p:par>
                        <p:par>
                          <p:cTn id="51" fill="hold" nodeType="afterGroup">
                            <p:stCondLst>
                              <p:cond delay="3300"/>
                            </p:stCondLst>
                            <p:childTnLst>
                              <p:par>
                                <p:cTn id="52" presetID="22" presetClass="entr" presetSubtype="1"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up)">
                                      <p:cBhvr>
                                        <p:cTn id="54" dur="500"/>
                                        <p:tgtEl>
                                          <p:spTgt spid="28"/>
                                        </p:tgtEl>
                                      </p:cBhvr>
                                    </p:animEffect>
                                  </p:childTnLst>
                                </p:cTn>
                              </p:par>
                            </p:childTnLst>
                          </p:cTn>
                        </p:par>
                        <p:par>
                          <p:cTn id="55" fill="hold" nodeType="afterGroup">
                            <p:stCondLst>
                              <p:cond delay="3800"/>
                            </p:stCondLst>
                            <p:childTnLst>
                              <p:par>
                                <p:cTn id="56" presetID="31"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300" fill="hold"/>
                                        <p:tgtEl>
                                          <p:spTgt spid="33"/>
                                        </p:tgtEl>
                                        <p:attrNameLst>
                                          <p:attrName>ppt_w</p:attrName>
                                        </p:attrNameLst>
                                      </p:cBhvr>
                                      <p:tavLst>
                                        <p:tav tm="0">
                                          <p:val>
                                            <p:fltVal val="0"/>
                                          </p:val>
                                        </p:tav>
                                        <p:tav tm="100000">
                                          <p:val>
                                            <p:strVal val="#ppt_w"/>
                                          </p:val>
                                        </p:tav>
                                      </p:tavLst>
                                    </p:anim>
                                    <p:anim calcmode="lin" valueType="num">
                                      <p:cBhvr>
                                        <p:cTn id="59" dur="300" fill="hold"/>
                                        <p:tgtEl>
                                          <p:spTgt spid="33"/>
                                        </p:tgtEl>
                                        <p:attrNameLst>
                                          <p:attrName>ppt_h</p:attrName>
                                        </p:attrNameLst>
                                      </p:cBhvr>
                                      <p:tavLst>
                                        <p:tav tm="0">
                                          <p:val>
                                            <p:fltVal val="0"/>
                                          </p:val>
                                        </p:tav>
                                        <p:tav tm="100000">
                                          <p:val>
                                            <p:strVal val="#ppt_h"/>
                                          </p:val>
                                        </p:tav>
                                      </p:tavLst>
                                    </p:anim>
                                    <p:anim calcmode="lin" valueType="num">
                                      <p:cBhvr>
                                        <p:cTn id="60" dur="300" fill="hold"/>
                                        <p:tgtEl>
                                          <p:spTgt spid="33"/>
                                        </p:tgtEl>
                                        <p:attrNameLst>
                                          <p:attrName>style.rotation</p:attrName>
                                        </p:attrNameLst>
                                      </p:cBhvr>
                                      <p:tavLst>
                                        <p:tav tm="0">
                                          <p:val>
                                            <p:fltVal val="90"/>
                                          </p:val>
                                        </p:tav>
                                        <p:tav tm="100000">
                                          <p:val>
                                            <p:fltVal val="0"/>
                                          </p:val>
                                        </p:tav>
                                      </p:tavLst>
                                    </p:anim>
                                    <p:animEffect transition="in" filter="fade">
                                      <p:cBhvr>
                                        <p:cTn id="61" dur="300"/>
                                        <p:tgtEl>
                                          <p:spTgt spid="33"/>
                                        </p:tgtEl>
                                      </p:cBhvr>
                                    </p:animEffect>
                                  </p:childTnLst>
                                </p:cTn>
                              </p:par>
                            </p:childTnLst>
                          </p:cTn>
                        </p:par>
                        <p:par>
                          <p:cTn id="62" fill="hold" nodeType="afterGroup">
                            <p:stCondLst>
                              <p:cond delay="4100"/>
                            </p:stCondLst>
                            <p:childTnLst>
                              <p:par>
                                <p:cTn id="63" presetID="22" presetClass="entr" presetSubtype="1"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up)">
                                      <p:cBhvr>
                                        <p:cTn id="65" dur="500"/>
                                        <p:tgtEl>
                                          <p:spTgt spid="34"/>
                                        </p:tgtEl>
                                      </p:cBhvr>
                                    </p:animEffect>
                                  </p:childTnLst>
                                </p:cTn>
                              </p:par>
                            </p:childTnLst>
                          </p:cTn>
                        </p:par>
                        <p:par>
                          <p:cTn id="66" fill="hold" nodeType="afterGroup">
                            <p:stCondLst>
                              <p:cond delay="4600"/>
                            </p:stCondLst>
                            <p:childTnLst>
                              <p:par>
                                <p:cTn id="67" presetID="31"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nodeType="afterGroup">
                            <p:stCondLst>
                              <p:cond delay="4900"/>
                            </p:stCondLst>
                            <p:childTnLst>
                              <p:par>
                                <p:cTn id="74" presetID="22" presetClass="entr" presetSubtype="1"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up)">
                                      <p:cBhvr>
                                        <p:cTn id="76" dur="500"/>
                                        <p:tgtEl>
                                          <p:spTgt spid="32"/>
                                        </p:tgtEl>
                                      </p:cBhvr>
                                    </p:animEffect>
                                  </p:childTnLst>
                                </p:cTn>
                              </p:par>
                            </p:childTnLst>
                          </p:cTn>
                        </p:par>
                        <p:par>
                          <p:cTn id="77" fill="hold" nodeType="afterGroup">
                            <p:stCondLst>
                              <p:cond delay="5400"/>
                            </p:stCondLst>
                            <p:childTnLst>
                              <p:par>
                                <p:cTn id="78" presetID="31" presetClass="entr" presetSubtype="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p:cTn id="80" dur="300" fill="hold"/>
                                        <p:tgtEl>
                                          <p:spTgt spid="29"/>
                                        </p:tgtEl>
                                        <p:attrNameLst>
                                          <p:attrName>ppt_w</p:attrName>
                                        </p:attrNameLst>
                                      </p:cBhvr>
                                      <p:tavLst>
                                        <p:tav tm="0">
                                          <p:val>
                                            <p:fltVal val="0"/>
                                          </p:val>
                                        </p:tav>
                                        <p:tav tm="100000">
                                          <p:val>
                                            <p:strVal val="#ppt_w"/>
                                          </p:val>
                                        </p:tav>
                                      </p:tavLst>
                                    </p:anim>
                                    <p:anim calcmode="lin" valueType="num">
                                      <p:cBhvr>
                                        <p:cTn id="81" dur="300" fill="hold"/>
                                        <p:tgtEl>
                                          <p:spTgt spid="29"/>
                                        </p:tgtEl>
                                        <p:attrNameLst>
                                          <p:attrName>ppt_h</p:attrName>
                                        </p:attrNameLst>
                                      </p:cBhvr>
                                      <p:tavLst>
                                        <p:tav tm="0">
                                          <p:val>
                                            <p:fltVal val="0"/>
                                          </p:val>
                                        </p:tav>
                                        <p:tav tm="100000">
                                          <p:val>
                                            <p:strVal val="#ppt_h"/>
                                          </p:val>
                                        </p:tav>
                                      </p:tavLst>
                                    </p:anim>
                                    <p:anim calcmode="lin" valueType="num">
                                      <p:cBhvr>
                                        <p:cTn id="82" dur="300" fill="hold"/>
                                        <p:tgtEl>
                                          <p:spTgt spid="29"/>
                                        </p:tgtEl>
                                        <p:attrNameLst>
                                          <p:attrName>style.rotation</p:attrName>
                                        </p:attrNameLst>
                                      </p:cBhvr>
                                      <p:tavLst>
                                        <p:tav tm="0">
                                          <p:val>
                                            <p:fltVal val="90"/>
                                          </p:val>
                                        </p:tav>
                                        <p:tav tm="100000">
                                          <p:val>
                                            <p:fltVal val="0"/>
                                          </p:val>
                                        </p:tav>
                                      </p:tavLst>
                                    </p:anim>
                                    <p:animEffect transition="in" filter="fade">
                                      <p:cBhvr>
                                        <p:cTn id="83" dur="300"/>
                                        <p:tgtEl>
                                          <p:spTgt spid="29"/>
                                        </p:tgtEl>
                                      </p:cBhvr>
                                    </p:animEffect>
                                  </p:childTnLst>
                                </p:cTn>
                              </p:par>
                            </p:childTnLst>
                          </p:cTn>
                        </p:par>
                        <p:par>
                          <p:cTn id="84" fill="hold" nodeType="afterGroup">
                            <p:stCondLst>
                              <p:cond delay="5700"/>
                            </p:stCondLst>
                            <p:childTnLst>
                              <p:par>
                                <p:cTn id="85" presetID="22" presetClass="entr" presetSubtype="1"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up)">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27" grpId="0"/>
      <p:bldP spid="28" grpId="0"/>
      <p:bldP spid="29" grpId="0"/>
      <p:bldP spid="30" grpId="0"/>
      <p:bldP spid="31" grpId="0"/>
      <p:bldP spid="32" grpId="0"/>
      <p:bldP spid="33" grpId="0"/>
      <p:bldP spid="3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395" name="Oval 3"/>
          <p:cNvSpPr>
            <a:spLocks noChangeArrowheads="1"/>
          </p:cNvSpPr>
          <p:nvPr/>
        </p:nvSpPr>
        <p:spPr bwMode="auto">
          <a:xfrm>
            <a:off x="2265388" y="2402831"/>
            <a:ext cx="1148504" cy="1149177"/>
          </a:xfrm>
          <a:prstGeom prst="ellipse">
            <a:avLst/>
          </a:prstGeom>
          <a:solidFill>
            <a:srgbClr val="C00000"/>
          </a:solidFill>
          <a:ln w="12700">
            <a:solidFill>
              <a:srgbClr val="FFFFFF"/>
            </a:solidFill>
            <a:round/>
          </a:ln>
        </p:spPr>
        <p:txBody>
          <a:bodyPr/>
          <a:lstStyle/>
          <a:p>
            <a:endParaRPr lang="zh-CN" altLang="en-US"/>
          </a:p>
        </p:txBody>
      </p:sp>
      <p:sp>
        <p:nvSpPr>
          <p:cNvPr id="16396" name="淘宝店chenying0907出品 4"/>
          <p:cNvSpPr>
            <a:spLocks noChangeArrowheads="1"/>
          </p:cNvSpPr>
          <p:nvPr/>
        </p:nvSpPr>
        <p:spPr bwMode="auto">
          <a:xfrm>
            <a:off x="2433583" y="2571124"/>
            <a:ext cx="812115" cy="81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640" tIns="40640" rIns="40640" bIns="40640" anchor="ctr"/>
          <a:lstStyle/>
          <a:p>
            <a:pPr algn="ctr">
              <a:lnSpc>
                <a:spcPct val="90000"/>
              </a:lnSpc>
              <a:spcAft>
                <a:spcPct val="35000"/>
              </a:spcAft>
            </a:pPr>
            <a:r>
              <a:rPr lang="zh-CN" altLang="en-US"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促销</a:t>
            </a:r>
            <a:endParaRPr lang="zh-CN" altLang="en-US"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淘宝店chenying0907出品 1"/>
          <p:cNvGrpSpPr/>
          <p:nvPr/>
        </p:nvGrpSpPr>
        <p:grpSpPr>
          <a:xfrm>
            <a:off x="2644394" y="1981404"/>
            <a:ext cx="390491" cy="297808"/>
            <a:chOff x="2644394" y="1981404"/>
            <a:chExt cx="390491" cy="297808"/>
          </a:xfrm>
        </p:grpSpPr>
        <p:sp>
          <p:nvSpPr>
            <p:cNvPr id="16397" name="AutoShape 5"/>
            <p:cNvSpPr>
              <a:spLocks noChangeArrowheads="1"/>
            </p:cNvSpPr>
            <p:nvPr/>
          </p:nvSpPr>
          <p:spPr bwMode="auto">
            <a:xfrm rot="16200000">
              <a:off x="2690736" y="1935062"/>
              <a:ext cx="297808" cy="390491"/>
            </a:xfrm>
            <a:prstGeom prst="rightArrow">
              <a:avLst>
                <a:gd name="adj1" fmla="val 60000"/>
                <a:gd name="adj2" fmla="val 50000"/>
              </a:avLst>
            </a:prstGeom>
            <a:solidFill>
              <a:srgbClr val="C00000"/>
            </a:solidFill>
            <a:ln>
              <a:noFill/>
            </a:ln>
          </p:spPr>
          <p:txBody>
            <a:bodyPr/>
            <a:lstStyle/>
            <a:p>
              <a:endParaRPr lang="zh-CN" altLang="en-US"/>
            </a:p>
          </p:txBody>
        </p:sp>
        <p:sp>
          <p:nvSpPr>
            <p:cNvPr id="16398" name="淘宝店chenying0907出品 6"/>
            <p:cNvSpPr>
              <a:spLocks noChangeArrowheads="1"/>
            </p:cNvSpPr>
            <p:nvPr/>
          </p:nvSpPr>
          <p:spPr bwMode="auto">
            <a:xfrm rot="16200000">
              <a:off x="2735407" y="2057832"/>
              <a:ext cx="208466" cy="23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90000"/>
                </a:lnSpc>
                <a:spcAft>
                  <a:spcPct val="35000"/>
                </a:spcAft>
              </a:pPr>
              <a:endParaRPr lang="zh-CN" altLang="zh-CN" sz="1700">
                <a:solidFill>
                  <a:srgbClr val="FFFFFF"/>
                </a:solidFill>
                <a:latin typeface="宋体" panose="02010600030101010101" pitchFamily="2" charset="-122"/>
                <a:sym typeface="宋体" panose="02010600030101010101" pitchFamily="2" charset="-122"/>
              </a:endParaRPr>
            </a:p>
          </p:txBody>
        </p:sp>
      </p:grpSp>
      <p:sp>
        <p:nvSpPr>
          <p:cNvPr id="16399" name="Oval 7"/>
          <p:cNvSpPr>
            <a:spLocks noChangeArrowheads="1"/>
          </p:cNvSpPr>
          <p:nvPr/>
        </p:nvSpPr>
        <p:spPr bwMode="auto">
          <a:xfrm>
            <a:off x="2367324" y="895741"/>
            <a:ext cx="944633" cy="945187"/>
          </a:xfrm>
          <a:prstGeom prst="ellipse">
            <a:avLst/>
          </a:prstGeom>
          <a:noFill/>
          <a:ln w="2540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400" name="淘宝店chenying0907出品 8"/>
          <p:cNvSpPr>
            <a:spLocks noChangeArrowheads="1"/>
          </p:cNvSpPr>
          <p:nvPr/>
        </p:nvSpPr>
        <p:spPr bwMode="auto">
          <a:xfrm>
            <a:off x="2505662" y="1034161"/>
            <a:ext cx="667957" cy="66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p>
            <a:pPr algn="ctr">
              <a:lnSpc>
                <a:spcPct val="90000"/>
              </a:lnSpc>
              <a:spcAft>
                <a:spcPct val="35000"/>
              </a:spcAft>
            </a:pPr>
            <a:endParaRPr lang="zh-CN" altLang="zh-CN">
              <a:solidFill>
                <a:srgbClr val="FFFFFF"/>
              </a:solidFill>
              <a:latin typeface="宋体" panose="02010600030101010101" pitchFamily="2" charset="-122"/>
              <a:sym typeface="宋体" panose="02010600030101010101" pitchFamily="2" charset="-122"/>
            </a:endParaRPr>
          </a:p>
        </p:txBody>
      </p:sp>
      <p:grpSp>
        <p:nvGrpSpPr>
          <p:cNvPr id="3" name="淘宝店chenying0907出品 2"/>
          <p:cNvGrpSpPr/>
          <p:nvPr/>
        </p:nvGrpSpPr>
        <p:grpSpPr>
          <a:xfrm>
            <a:off x="3496002" y="2520288"/>
            <a:ext cx="297634" cy="390720"/>
            <a:chOff x="3496002" y="2520288"/>
            <a:chExt cx="297634" cy="390720"/>
          </a:xfrm>
        </p:grpSpPr>
        <p:sp>
          <p:nvSpPr>
            <p:cNvPr id="16401" name="AutoShape 9"/>
            <p:cNvSpPr>
              <a:spLocks noChangeArrowheads="1"/>
            </p:cNvSpPr>
            <p:nvPr/>
          </p:nvSpPr>
          <p:spPr bwMode="auto">
            <a:xfrm rot="20520000">
              <a:off x="3496002" y="2520288"/>
              <a:ext cx="297634" cy="390720"/>
            </a:xfrm>
            <a:prstGeom prst="rightArrow">
              <a:avLst>
                <a:gd name="adj1" fmla="val 60000"/>
                <a:gd name="adj2" fmla="val 50000"/>
              </a:avLst>
            </a:prstGeom>
            <a:solidFill>
              <a:srgbClr val="C00000"/>
            </a:solidFill>
            <a:ln>
              <a:noFill/>
            </a:ln>
          </p:spPr>
          <p:txBody>
            <a:bodyPr/>
            <a:lstStyle/>
            <a:p>
              <a:endParaRPr lang="zh-CN" altLang="en-US"/>
            </a:p>
          </p:txBody>
        </p:sp>
        <p:sp>
          <p:nvSpPr>
            <p:cNvPr id="16402" name="淘宝店chenying0907出品 10"/>
            <p:cNvSpPr>
              <a:spLocks noChangeArrowheads="1"/>
            </p:cNvSpPr>
            <p:nvPr/>
          </p:nvSpPr>
          <p:spPr bwMode="auto">
            <a:xfrm rot="20520000">
              <a:off x="3498188" y="2612236"/>
              <a:ext cx="208344" cy="23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90000"/>
                </a:lnSpc>
                <a:spcAft>
                  <a:spcPct val="35000"/>
                </a:spcAft>
              </a:pPr>
              <a:endParaRPr lang="zh-CN" altLang="zh-CN" sz="1700">
                <a:solidFill>
                  <a:srgbClr val="FFFFFF"/>
                </a:solidFill>
                <a:latin typeface="宋体" panose="02010600030101010101" pitchFamily="2" charset="-122"/>
                <a:sym typeface="宋体" panose="02010600030101010101" pitchFamily="2" charset="-122"/>
              </a:endParaRPr>
            </a:p>
          </p:txBody>
        </p:sp>
      </p:grpSp>
      <p:sp>
        <p:nvSpPr>
          <p:cNvPr id="16403" name="Oval 11"/>
          <p:cNvSpPr>
            <a:spLocks noChangeArrowheads="1"/>
          </p:cNvSpPr>
          <p:nvPr/>
        </p:nvSpPr>
        <p:spPr bwMode="auto">
          <a:xfrm>
            <a:off x="3896757" y="2007591"/>
            <a:ext cx="944633" cy="945187"/>
          </a:xfrm>
          <a:prstGeom prst="ellipse">
            <a:avLst/>
          </a:prstGeom>
          <a:noFill/>
          <a:ln w="2540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404" name="淘宝店chenying0907出品 12"/>
          <p:cNvSpPr>
            <a:spLocks noChangeArrowheads="1"/>
          </p:cNvSpPr>
          <p:nvPr/>
        </p:nvSpPr>
        <p:spPr bwMode="auto">
          <a:xfrm>
            <a:off x="4035096" y="2146011"/>
            <a:ext cx="667957" cy="66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p>
            <a:pPr algn="ctr">
              <a:lnSpc>
                <a:spcPct val="90000"/>
              </a:lnSpc>
              <a:spcAft>
                <a:spcPct val="35000"/>
              </a:spcAft>
            </a:pPr>
            <a:endParaRPr lang="zh-CN" altLang="zh-CN">
              <a:solidFill>
                <a:srgbClr val="FFFFFF"/>
              </a:solidFill>
              <a:latin typeface="宋体" panose="02010600030101010101" pitchFamily="2" charset="-122"/>
              <a:sym typeface="宋体" panose="02010600030101010101" pitchFamily="2" charset="-122"/>
            </a:endParaRPr>
          </a:p>
        </p:txBody>
      </p:sp>
      <p:grpSp>
        <p:nvGrpSpPr>
          <p:cNvPr id="4" name="淘宝店chenying0907出品 3"/>
          <p:cNvGrpSpPr/>
          <p:nvPr/>
        </p:nvGrpSpPr>
        <p:grpSpPr>
          <a:xfrm>
            <a:off x="3142022" y="3513843"/>
            <a:ext cx="390491" cy="297808"/>
            <a:chOff x="3142022" y="3513843"/>
            <a:chExt cx="390491" cy="297808"/>
          </a:xfrm>
        </p:grpSpPr>
        <p:sp>
          <p:nvSpPr>
            <p:cNvPr id="16405" name="AutoShape 13"/>
            <p:cNvSpPr>
              <a:spLocks noChangeArrowheads="1"/>
            </p:cNvSpPr>
            <p:nvPr/>
          </p:nvSpPr>
          <p:spPr bwMode="auto">
            <a:xfrm rot="3240000">
              <a:off x="3188364" y="3467501"/>
              <a:ext cx="297808" cy="390491"/>
            </a:xfrm>
            <a:prstGeom prst="rightArrow">
              <a:avLst>
                <a:gd name="adj1" fmla="val 60000"/>
                <a:gd name="adj2" fmla="val 50000"/>
              </a:avLst>
            </a:prstGeom>
            <a:solidFill>
              <a:srgbClr val="C00000"/>
            </a:solidFill>
            <a:ln>
              <a:noFill/>
            </a:ln>
          </p:spPr>
          <p:txBody>
            <a:bodyPr/>
            <a:lstStyle/>
            <a:p>
              <a:endParaRPr lang="zh-CN" altLang="en-US"/>
            </a:p>
          </p:txBody>
        </p:sp>
        <p:sp>
          <p:nvSpPr>
            <p:cNvPr id="16406" name="淘宝店chenying0907出品 14"/>
            <p:cNvSpPr>
              <a:spLocks noChangeArrowheads="1"/>
            </p:cNvSpPr>
            <p:nvPr/>
          </p:nvSpPr>
          <p:spPr bwMode="auto">
            <a:xfrm rot="3240000">
              <a:off x="3206793" y="3509460"/>
              <a:ext cx="208466" cy="23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90000"/>
                </a:lnSpc>
                <a:spcAft>
                  <a:spcPct val="35000"/>
                </a:spcAft>
              </a:pPr>
              <a:endParaRPr lang="zh-CN" altLang="zh-CN" sz="1700">
                <a:solidFill>
                  <a:srgbClr val="FFFFFF"/>
                </a:solidFill>
                <a:latin typeface="宋体" panose="02010600030101010101" pitchFamily="2" charset="-122"/>
                <a:sym typeface="宋体" panose="02010600030101010101" pitchFamily="2" charset="-122"/>
              </a:endParaRPr>
            </a:p>
          </p:txBody>
        </p:sp>
      </p:grpSp>
      <p:sp>
        <p:nvSpPr>
          <p:cNvPr id="16407" name="Oval 15"/>
          <p:cNvSpPr>
            <a:spLocks noChangeArrowheads="1"/>
          </p:cNvSpPr>
          <p:nvPr/>
        </p:nvSpPr>
        <p:spPr bwMode="auto">
          <a:xfrm>
            <a:off x="3312565" y="3806603"/>
            <a:ext cx="944633" cy="945187"/>
          </a:xfrm>
          <a:prstGeom prst="ellipse">
            <a:avLst/>
          </a:prstGeom>
          <a:noFill/>
          <a:ln w="2540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408" name="淘宝店chenying0907出品 16"/>
          <p:cNvSpPr>
            <a:spLocks noChangeArrowheads="1"/>
          </p:cNvSpPr>
          <p:nvPr/>
        </p:nvSpPr>
        <p:spPr bwMode="auto">
          <a:xfrm>
            <a:off x="3450904" y="3945022"/>
            <a:ext cx="667957" cy="66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p>
            <a:pPr algn="ctr">
              <a:lnSpc>
                <a:spcPct val="90000"/>
              </a:lnSpc>
              <a:spcAft>
                <a:spcPct val="35000"/>
              </a:spcAft>
            </a:pPr>
            <a:endParaRPr lang="zh-CN" altLang="zh-CN">
              <a:solidFill>
                <a:srgbClr val="FFFFFF"/>
              </a:solidFill>
              <a:latin typeface="宋体" panose="02010600030101010101" pitchFamily="2" charset="-122"/>
              <a:sym typeface="宋体" panose="02010600030101010101" pitchFamily="2" charset="-122"/>
            </a:endParaRPr>
          </a:p>
        </p:txBody>
      </p:sp>
      <p:grpSp>
        <p:nvGrpSpPr>
          <p:cNvPr id="5" name="淘宝店chenying0907出品 4"/>
          <p:cNvGrpSpPr/>
          <p:nvPr/>
        </p:nvGrpSpPr>
        <p:grpSpPr>
          <a:xfrm>
            <a:off x="2146766" y="3513843"/>
            <a:ext cx="390491" cy="297808"/>
            <a:chOff x="2146766" y="3513843"/>
            <a:chExt cx="390491" cy="297808"/>
          </a:xfrm>
        </p:grpSpPr>
        <p:sp>
          <p:nvSpPr>
            <p:cNvPr id="16409" name="AutoShape 17"/>
            <p:cNvSpPr>
              <a:spLocks noChangeArrowheads="1"/>
            </p:cNvSpPr>
            <p:nvPr/>
          </p:nvSpPr>
          <p:spPr bwMode="auto">
            <a:xfrm rot="7560000">
              <a:off x="2193108" y="3467501"/>
              <a:ext cx="297808" cy="390491"/>
            </a:xfrm>
            <a:prstGeom prst="rightArrow">
              <a:avLst>
                <a:gd name="adj1" fmla="val 60000"/>
                <a:gd name="adj2" fmla="val 50000"/>
              </a:avLst>
            </a:prstGeom>
            <a:solidFill>
              <a:srgbClr val="C00000"/>
            </a:solidFill>
            <a:ln>
              <a:noFill/>
            </a:ln>
          </p:spPr>
          <p:txBody>
            <a:bodyPr/>
            <a:lstStyle/>
            <a:p>
              <a:endParaRPr lang="zh-CN" altLang="en-US"/>
            </a:p>
          </p:txBody>
        </p:sp>
        <p:sp>
          <p:nvSpPr>
            <p:cNvPr id="16410" name="淘宝店chenying0907出品 18"/>
            <p:cNvSpPr>
              <a:spLocks noChangeArrowheads="1"/>
            </p:cNvSpPr>
            <p:nvPr/>
          </p:nvSpPr>
          <p:spPr bwMode="auto">
            <a:xfrm rot="18360000">
              <a:off x="2264021" y="3509460"/>
              <a:ext cx="208466" cy="23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90000"/>
                </a:lnSpc>
                <a:spcAft>
                  <a:spcPct val="35000"/>
                </a:spcAft>
              </a:pPr>
              <a:endParaRPr lang="zh-CN" altLang="zh-CN" sz="1700">
                <a:solidFill>
                  <a:srgbClr val="FFFFFF"/>
                </a:solidFill>
                <a:latin typeface="宋体" panose="02010600030101010101" pitchFamily="2" charset="-122"/>
                <a:sym typeface="宋体" panose="02010600030101010101" pitchFamily="2" charset="-122"/>
              </a:endParaRPr>
            </a:p>
          </p:txBody>
        </p:sp>
      </p:grpSp>
      <p:sp>
        <p:nvSpPr>
          <p:cNvPr id="16411" name="Oval 19"/>
          <p:cNvSpPr>
            <a:spLocks noChangeArrowheads="1"/>
          </p:cNvSpPr>
          <p:nvPr/>
        </p:nvSpPr>
        <p:spPr bwMode="auto">
          <a:xfrm>
            <a:off x="1422081" y="3806603"/>
            <a:ext cx="944633" cy="945187"/>
          </a:xfrm>
          <a:prstGeom prst="ellipse">
            <a:avLst/>
          </a:prstGeom>
          <a:noFill/>
          <a:ln w="2540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412" name="淘宝店chenying0907出品 20"/>
          <p:cNvSpPr>
            <a:spLocks noChangeArrowheads="1"/>
          </p:cNvSpPr>
          <p:nvPr/>
        </p:nvSpPr>
        <p:spPr bwMode="auto">
          <a:xfrm>
            <a:off x="1560419" y="3945022"/>
            <a:ext cx="667957" cy="66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p>
            <a:pPr algn="ctr">
              <a:lnSpc>
                <a:spcPct val="90000"/>
              </a:lnSpc>
              <a:spcAft>
                <a:spcPct val="35000"/>
              </a:spcAft>
            </a:pPr>
            <a:endParaRPr lang="zh-CN" altLang="zh-CN">
              <a:solidFill>
                <a:srgbClr val="FFFFFF"/>
              </a:solidFill>
              <a:latin typeface="宋体" panose="02010600030101010101" pitchFamily="2" charset="-122"/>
              <a:sym typeface="宋体" panose="02010600030101010101" pitchFamily="2" charset="-122"/>
            </a:endParaRPr>
          </a:p>
        </p:txBody>
      </p:sp>
      <p:grpSp>
        <p:nvGrpSpPr>
          <p:cNvPr id="6" name="淘宝店chenying0907出品 5"/>
          <p:cNvGrpSpPr/>
          <p:nvPr/>
        </p:nvGrpSpPr>
        <p:grpSpPr>
          <a:xfrm>
            <a:off x="1885644" y="2520288"/>
            <a:ext cx="297634" cy="390720"/>
            <a:chOff x="1885644" y="2520288"/>
            <a:chExt cx="297634" cy="390720"/>
          </a:xfrm>
        </p:grpSpPr>
        <p:sp>
          <p:nvSpPr>
            <p:cNvPr id="16413" name="AutoShape 21"/>
            <p:cNvSpPr>
              <a:spLocks noChangeArrowheads="1"/>
            </p:cNvSpPr>
            <p:nvPr/>
          </p:nvSpPr>
          <p:spPr bwMode="auto">
            <a:xfrm rot="11880000">
              <a:off x="1885644" y="2520288"/>
              <a:ext cx="297634" cy="390720"/>
            </a:xfrm>
            <a:prstGeom prst="rightArrow">
              <a:avLst>
                <a:gd name="adj1" fmla="val 60000"/>
                <a:gd name="adj2" fmla="val 50000"/>
              </a:avLst>
            </a:prstGeom>
            <a:solidFill>
              <a:srgbClr val="C00000"/>
            </a:solidFill>
            <a:ln>
              <a:noFill/>
            </a:ln>
          </p:spPr>
          <p:txBody>
            <a:bodyPr/>
            <a:lstStyle/>
            <a:p>
              <a:endParaRPr lang="zh-CN" altLang="en-US"/>
            </a:p>
          </p:txBody>
        </p:sp>
        <p:sp>
          <p:nvSpPr>
            <p:cNvPr id="16414" name="淘宝店chenying0907出品 22"/>
            <p:cNvSpPr>
              <a:spLocks noChangeArrowheads="1"/>
            </p:cNvSpPr>
            <p:nvPr/>
          </p:nvSpPr>
          <p:spPr bwMode="auto">
            <a:xfrm rot="1080000">
              <a:off x="1972749" y="2612236"/>
              <a:ext cx="208344" cy="23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90000"/>
                </a:lnSpc>
                <a:spcAft>
                  <a:spcPct val="35000"/>
                </a:spcAft>
              </a:pPr>
              <a:endParaRPr lang="zh-CN" altLang="zh-CN" sz="1700">
                <a:solidFill>
                  <a:srgbClr val="FFFFFF"/>
                </a:solidFill>
                <a:latin typeface="宋体" panose="02010600030101010101" pitchFamily="2" charset="-122"/>
                <a:sym typeface="宋体" panose="02010600030101010101" pitchFamily="2" charset="-122"/>
              </a:endParaRPr>
            </a:p>
          </p:txBody>
        </p:sp>
      </p:grpSp>
      <p:sp>
        <p:nvSpPr>
          <p:cNvPr id="16415" name="Oval 23"/>
          <p:cNvSpPr>
            <a:spLocks noChangeArrowheads="1"/>
          </p:cNvSpPr>
          <p:nvPr/>
        </p:nvSpPr>
        <p:spPr bwMode="auto">
          <a:xfrm>
            <a:off x="837889" y="2007591"/>
            <a:ext cx="944633" cy="945187"/>
          </a:xfrm>
          <a:prstGeom prst="ellipse">
            <a:avLst/>
          </a:prstGeom>
          <a:noFill/>
          <a:ln w="2540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416" name="淘宝店chenying0907出品 24"/>
          <p:cNvSpPr>
            <a:spLocks noChangeArrowheads="1"/>
          </p:cNvSpPr>
          <p:nvPr/>
        </p:nvSpPr>
        <p:spPr bwMode="auto">
          <a:xfrm>
            <a:off x="976227" y="2146011"/>
            <a:ext cx="667957" cy="66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68580" rIns="68580" bIns="68580" anchor="ctr"/>
          <a:lstStyle/>
          <a:p>
            <a:pPr algn="ctr">
              <a:lnSpc>
                <a:spcPct val="90000"/>
              </a:lnSpc>
              <a:spcAft>
                <a:spcPct val="35000"/>
              </a:spcAft>
            </a:pPr>
            <a:endParaRPr lang="zh-CN" altLang="zh-CN" sz="4100">
              <a:solidFill>
                <a:srgbClr val="FFFFFF"/>
              </a:solidFill>
              <a:latin typeface="宋体" panose="02010600030101010101" pitchFamily="2" charset="-122"/>
              <a:sym typeface="宋体" panose="02010600030101010101" pitchFamily="2" charset="-122"/>
            </a:endParaRPr>
          </a:p>
        </p:txBody>
      </p:sp>
      <p:sp>
        <p:nvSpPr>
          <p:cNvPr id="16387" name="淘宝店chenying0907出品 2"/>
          <p:cNvSpPr>
            <a:spLocks noChangeArrowheads="1"/>
          </p:cNvSpPr>
          <p:nvPr/>
        </p:nvSpPr>
        <p:spPr bwMode="auto">
          <a:xfrm>
            <a:off x="2470547" y="1163638"/>
            <a:ext cx="7667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降价</a:t>
            </a:r>
            <a:endParaRPr lang="zh-CN" altLang="en-US">
              <a:solidFill>
                <a:schemeClr val="tx1">
                  <a:lumMod val="65000"/>
                  <a:lumOff val="35000"/>
                </a:schemeClr>
              </a:solidFill>
            </a:endParaRPr>
          </a:p>
        </p:txBody>
      </p:sp>
      <p:sp>
        <p:nvSpPr>
          <p:cNvPr id="16388" name="淘宝店chenying0907出品 3"/>
          <p:cNvSpPr>
            <a:spLocks noChangeArrowheads="1"/>
          </p:cNvSpPr>
          <p:nvPr/>
        </p:nvSpPr>
        <p:spPr bwMode="auto">
          <a:xfrm>
            <a:off x="932260" y="2287588"/>
            <a:ext cx="7667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折扣</a:t>
            </a:r>
            <a:endPar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9" name="淘宝店chenying0907出品 4"/>
          <p:cNvSpPr>
            <a:spLocks noChangeArrowheads="1"/>
          </p:cNvSpPr>
          <p:nvPr/>
        </p:nvSpPr>
        <p:spPr bwMode="auto">
          <a:xfrm>
            <a:off x="1504950" y="4090194"/>
            <a:ext cx="7667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礼品</a:t>
            </a:r>
            <a:endPar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0" name="淘宝店chenying0907出品 5"/>
          <p:cNvSpPr>
            <a:spLocks noChangeArrowheads="1"/>
          </p:cNvSpPr>
          <p:nvPr/>
        </p:nvSpPr>
        <p:spPr bwMode="auto">
          <a:xfrm>
            <a:off x="3414712" y="4071144"/>
            <a:ext cx="7667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抽奖</a:t>
            </a:r>
            <a:endPar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1" name="淘宝店chenying0907出品 6"/>
          <p:cNvSpPr>
            <a:spLocks noChangeArrowheads="1"/>
          </p:cNvSpPr>
          <p:nvPr/>
        </p:nvSpPr>
        <p:spPr bwMode="auto">
          <a:xfrm>
            <a:off x="4006453" y="2287588"/>
            <a:ext cx="7667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礼券</a:t>
            </a:r>
            <a:endPar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2" name="淘宝店chenying0907出品 8"/>
          <p:cNvSpPr>
            <a:spLocks noChangeArrowheads="1"/>
          </p:cNvSpPr>
          <p:nvPr/>
        </p:nvSpPr>
        <p:spPr bwMode="auto">
          <a:xfrm>
            <a:off x="5663804" y="1849438"/>
            <a:ext cx="311110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活动方式</a:t>
            </a:r>
            <a:endParaRPr lang="zh-CN" altLang="en-US">
              <a:solidFill>
                <a:srgbClr val="C00000"/>
              </a:solidFill>
            </a:endParaRPr>
          </a:p>
        </p:txBody>
      </p:sp>
      <p:sp>
        <p:nvSpPr>
          <p:cNvPr id="16393" name="淘宝店chenying0907出品 9"/>
          <p:cNvSpPr>
            <a:spLocks noChangeArrowheads="1"/>
          </p:cNvSpPr>
          <p:nvPr/>
        </p:nvSpPr>
        <p:spPr bwMode="auto">
          <a:xfrm>
            <a:off x="5730479" y="2511426"/>
            <a:ext cx="2616994" cy="154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本次活动的促销方式这里输入本次活动的促销方式这里输入本次活动的促销方式这里输入本次活动的促销方式这里输入本次活动的促销方式这里输入本次活动的促销方式这里输入本次活动的促销方式这里输入本次活动的促销方式这里输入本次活动的促销方式</a:t>
            </a:r>
            <a:endParaRPr lang="zh-CN" altLang="en-US"/>
          </a:p>
        </p:txBody>
      </p:sp>
      <p:sp>
        <p:nvSpPr>
          <p:cNvPr id="16394" name="淘宝店chenying0907出品 95"/>
          <p:cNvSpPr>
            <a:spLocks noChangeShapeType="1"/>
          </p:cNvSpPr>
          <p:nvPr/>
        </p:nvSpPr>
        <p:spPr bwMode="auto">
          <a:xfrm flipH="1">
            <a:off x="5497116" y="1936354"/>
            <a:ext cx="0" cy="2121694"/>
          </a:xfrm>
          <a:prstGeom prst="line">
            <a:avLst/>
          </a:prstGeom>
          <a:noFill/>
          <a:ln w="12700">
            <a:solidFill>
              <a:srgbClr val="C3C3C3"/>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33" name="淘宝店chenying0907出品 3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淘宝店chenying0907出品 33"/>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促销手段分析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 calcmode="lin" valueType="num">
                                      <p:cBhvr>
                                        <p:cTn id="19" dur="500" fill="hold"/>
                                        <p:tgtEl>
                                          <p:spTgt spid="35"/>
                                        </p:tgtEl>
                                        <p:attrNameLst>
                                          <p:attrName>style.rotation</p:attrName>
                                        </p:attrNameLst>
                                      </p:cBhvr>
                                      <p:tavLst>
                                        <p:tav tm="0">
                                          <p:val>
                                            <p:fltVal val="360"/>
                                          </p:val>
                                        </p:tav>
                                        <p:tav tm="100000">
                                          <p:val>
                                            <p:fltVal val="0"/>
                                          </p:val>
                                        </p:tav>
                                      </p:tavLst>
                                    </p:anim>
                                    <p:animEffect transition="in" filter="fade">
                                      <p:cBhvr>
                                        <p:cTn id="20" dur="500"/>
                                        <p:tgtEl>
                                          <p:spTgt spid="35"/>
                                        </p:tgtEl>
                                      </p:cBhvr>
                                    </p:animEffect>
                                  </p:childTnLst>
                                </p:cTn>
                              </p:par>
                            </p:childTnLst>
                          </p:cTn>
                        </p:par>
                        <p:par>
                          <p:cTn id="21" fill="hold" nodeType="afterGroup">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16395"/>
                                        </p:tgtEl>
                                        <p:attrNameLst>
                                          <p:attrName>style.visibility</p:attrName>
                                        </p:attrNameLst>
                                      </p:cBhvr>
                                      <p:to>
                                        <p:strVal val="visible"/>
                                      </p:to>
                                    </p:set>
                                    <p:animEffect transition="in" filter="wheel(1)">
                                      <p:cBhvr>
                                        <p:cTn id="24" dur="2000"/>
                                        <p:tgtEl>
                                          <p:spTgt spid="16395"/>
                                        </p:tgtEl>
                                      </p:cBhvr>
                                    </p:animEffect>
                                  </p:childTnLst>
                                </p:cTn>
                              </p:par>
                            </p:childTnLst>
                          </p:cTn>
                        </p:par>
                        <p:par>
                          <p:cTn id="25" fill="hold" nodeType="afterGroup">
                            <p:stCondLst>
                              <p:cond delay="3500"/>
                            </p:stCondLst>
                            <p:childTnLst>
                              <p:par>
                                <p:cTn id="26" presetID="21"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000"/>
                                        <p:tgtEl>
                                          <p:spTgt spid="2"/>
                                        </p:tgtEl>
                                      </p:cBhvr>
                                    </p:animEffect>
                                  </p:childTnLst>
                                </p:cTn>
                              </p:par>
                            </p:childTnLst>
                          </p:cTn>
                        </p:par>
                        <p:par>
                          <p:cTn id="29" fill="hold" nodeType="afterGroup">
                            <p:stCondLst>
                              <p:cond delay="5500"/>
                            </p:stCondLst>
                            <p:childTnLst>
                              <p:par>
                                <p:cTn id="30" presetID="21" presetClass="entr" presetSubtype="1"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par>
                          <p:cTn id="33" fill="hold" nodeType="afterGroup">
                            <p:stCondLst>
                              <p:cond delay="7500"/>
                            </p:stCondLst>
                            <p:childTnLst>
                              <p:par>
                                <p:cTn id="34" presetID="21" presetClass="entr" presetSubtype="1"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heel(1)">
                                      <p:cBhvr>
                                        <p:cTn id="36" dur="2000"/>
                                        <p:tgtEl>
                                          <p:spTgt spid="4"/>
                                        </p:tgtEl>
                                      </p:cBhvr>
                                    </p:animEffect>
                                  </p:childTnLst>
                                </p:cTn>
                              </p:par>
                            </p:childTnLst>
                          </p:cTn>
                        </p:par>
                        <p:par>
                          <p:cTn id="37" fill="hold" nodeType="afterGroup">
                            <p:stCondLst>
                              <p:cond delay="9500"/>
                            </p:stCondLst>
                            <p:childTnLst>
                              <p:par>
                                <p:cTn id="38" presetID="21" presetClass="entr" presetSubtype="1"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heel(1)">
                                      <p:cBhvr>
                                        <p:cTn id="40" dur="2000"/>
                                        <p:tgtEl>
                                          <p:spTgt spid="5"/>
                                        </p:tgtEl>
                                      </p:cBhvr>
                                    </p:animEffect>
                                  </p:childTnLst>
                                </p:cTn>
                              </p:par>
                            </p:childTnLst>
                          </p:cTn>
                        </p:par>
                        <p:par>
                          <p:cTn id="41" fill="hold" nodeType="afterGroup">
                            <p:stCondLst>
                              <p:cond delay="11500"/>
                            </p:stCondLst>
                            <p:childTnLst>
                              <p:par>
                                <p:cTn id="42" presetID="21" presetClass="entr" presetSubtype="1"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1)">
                                      <p:cBhvr>
                                        <p:cTn id="44" dur="2000"/>
                                        <p:tgtEl>
                                          <p:spTgt spid="6"/>
                                        </p:tgtEl>
                                      </p:cBhvr>
                                    </p:animEffect>
                                  </p:childTnLst>
                                </p:cTn>
                              </p:par>
                            </p:childTnLst>
                          </p:cTn>
                        </p:par>
                        <p:par>
                          <p:cTn id="45" fill="hold" nodeType="afterGroup">
                            <p:stCondLst>
                              <p:cond delay="13500"/>
                            </p:stCondLst>
                            <p:childTnLst>
                              <p:par>
                                <p:cTn id="46" presetID="6" presetClass="entr" presetSubtype="16" fill="hold" grpId="0" nodeType="afterEffect">
                                  <p:stCondLst>
                                    <p:cond delay="0"/>
                                  </p:stCondLst>
                                  <p:childTnLst>
                                    <p:set>
                                      <p:cBhvr>
                                        <p:cTn id="47" dur="1" fill="hold">
                                          <p:stCondLst>
                                            <p:cond delay="0"/>
                                          </p:stCondLst>
                                        </p:cTn>
                                        <p:tgtEl>
                                          <p:spTgt spid="16399"/>
                                        </p:tgtEl>
                                        <p:attrNameLst>
                                          <p:attrName>style.visibility</p:attrName>
                                        </p:attrNameLst>
                                      </p:cBhvr>
                                      <p:to>
                                        <p:strVal val="visible"/>
                                      </p:to>
                                    </p:set>
                                    <p:animEffect transition="in" filter="circle(in)">
                                      <p:cBhvr>
                                        <p:cTn id="48" dur="2000"/>
                                        <p:tgtEl>
                                          <p:spTgt spid="16399"/>
                                        </p:tgtEl>
                                      </p:cBhvr>
                                    </p:animEffect>
                                  </p:childTnLst>
                                </p:cTn>
                              </p:par>
                            </p:childTnLst>
                          </p:cTn>
                        </p:par>
                        <p:par>
                          <p:cTn id="49" fill="hold" nodeType="afterGroup">
                            <p:stCondLst>
                              <p:cond delay="15500"/>
                            </p:stCondLst>
                            <p:childTnLst>
                              <p:par>
                                <p:cTn id="50" presetID="6" presetClass="entr" presetSubtype="16" fill="hold" grpId="0" nodeType="afterEffect">
                                  <p:stCondLst>
                                    <p:cond delay="0"/>
                                  </p:stCondLst>
                                  <p:childTnLst>
                                    <p:set>
                                      <p:cBhvr>
                                        <p:cTn id="51" dur="1" fill="hold">
                                          <p:stCondLst>
                                            <p:cond delay="0"/>
                                          </p:stCondLst>
                                        </p:cTn>
                                        <p:tgtEl>
                                          <p:spTgt spid="16403"/>
                                        </p:tgtEl>
                                        <p:attrNameLst>
                                          <p:attrName>style.visibility</p:attrName>
                                        </p:attrNameLst>
                                      </p:cBhvr>
                                      <p:to>
                                        <p:strVal val="visible"/>
                                      </p:to>
                                    </p:set>
                                    <p:animEffect transition="in" filter="circle(in)">
                                      <p:cBhvr>
                                        <p:cTn id="52" dur="2000"/>
                                        <p:tgtEl>
                                          <p:spTgt spid="16403"/>
                                        </p:tgtEl>
                                      </p:cBhvr>
                                    </p:animEffect>
                                  </p:childTnLst>
                                </p:cTn>
                              </p:par>
                            </p:childTnLst>
                          </p:cTn>
                        </p:par>
                        <p:par>
                          <p:cTn id="53" fill="hold" nodeType="afterGroup">
                            <p:stCondLst>
                              <p:cond delay="17500"/>
                            </p:stCondLst>
                            <p:childTnLst>
                              <p:par>
                                <p:cTn id="54" presetID="6" presetClass="entr" presetSubtype="16" fill="hold" grpId="0" nodeType="afterEffect">
                                  <p:stCondLst>
                                    <p:cond delay="0"/>
                                  </p:stCondLst>
                                  <p:childTnLst>
                                    <p:set>
                                      <p:cBhvr>
                                        <p:cTn id="55" dur="1" fill="hold">
                                          <p:stCondLst>
                                            <p:cond delay="0"/>
                                          </p:stCondLst>
                                        </p:cTn>
                                        <p:tgtEl>
                                          <p:spTgt spid="16407"/>
                                        </p:tgtEl>
                                        <p:attrNameLst>
                                          <p:attrName>style.visibility</p:attrName>
                                        </p:attrNameLst>
                                      </p:cBhvr>
                                      <p:to>
                                        <p:strVal val="visible"/>
                                      </p:to>
                                    </p:set>
                                    <p:animEffect transition="in" filter="circle(in)">
                                      <p:cBhvr>
                                        <p:cTn id="56" dur="2000"/>
                                        <p:tgtEl>
                                          <p:spTgt spid="16407"/>
                                        </p:tgtEl>
                                      </p:cBhvr>
                                    </p:animEffect>
                                  </p:childTnLst>
                                </p:cTn>
                              </p:par>
                            </p:childTnLst>
                          </p:cTn>
                        </p:par>
                        <p:par>
                          <p:cTn id="57" fill="hold" nodeType="afterGroup">
                            <p:stCondLst>
                              <p:cond delay="19500"/>
                            </p:stCondLst>
                            <p:childTnLst>
                              <p:par>
                                <p:cTn id="58" presetID="6" presetClass="entr" presetSubtype="16" fill="hold" grpId="0" nodeType="afterEffect">
                                  <p:stCondLst>
                                    <p:cond delay="0"/>
                                  </p:stCondLst>
                                  <p:childTnLst>
                                    <p:set>
                                      <p:cBhvr>
                                        <p:cTn id="59" dur="1" fill="hold">
                                          <p:stCondLst>
                                            <p:cond delay="0"/>
                                          </p:stCondLst>
                                        </p:cTn>
                                        <p:tgtEl>
                                          <p:spTgt spid="16411"/>
                                        </p:tgtEl>
                                        <p:attrNameLst>
                                          <p:attrName>style.visibility</p:attrName>
                                        </p:attrNameLst>
                                      </p:cBhvr>
                                      <p:to>
                                        <p:strVal val="visible"/>
                                      </p:to>
                                    </p:set>
                                    <p:animEffect transition="in" filter="circle(in)">
                                      <p:cBhvr>
                                        <p:cTn id="60" dur="2000"/>
                                        <p:tgtEl>
                                          <p:spTgt spid="16411"/>
                                        </p:tgtEl>
                                      </p:cBhvr>
                                    </p:animEffect>
                                  </p:childTnLst>
                                </p:cTn>
                              </p:par>
                            </p:childTnLst>
                          </p:cTn>
                        </p:par>
                        <p:par>
                          <p:cTn id="61" fill="hold" nodeType="afterGroup">
                            <p:stCondLst>
                              <p:cond delay="21500"/>
                            </p:stCondLst>
                            <p:childTnLst>
                              <p:par>
                                <p:cTn id="62" presetID="6" presetClass="entr" presetSubtype="16" fill="hold" grpId="0" nodeType="afterEffect">
                                  <p:stCondLst>
                                    <p:cond delay="0"/>
                                  </p:stCondLst>
                                  <p:childTnLst>
                                    <p:set>
                                      <p:cBhvr>
                                        <p:cTn id="63" dur="1" fill="hold">
                                          <p:stCondLst>
                                            <p:cond delay="0"/>
                                          </p:stCondLst>
                                        </p:cTn>
                                        <p:tgtEl>
                                          <p:spTgt spid="16415"/>
                                        </p:tgtEl>
                                        <p:attrNameLst>
                                          <p:attrName>style.visibility</p:attrName>
                                        </p:attrNameLst>
                                      </p:cBhvr>
                                      <p:to>
                                        <p:strVal val="visible"/>
                                      </p:to>
                                    </p:set>
                                    <p:animEffect transition="in" filter="circle(in)">
                                      <p:cBhvr>
                                        <p:cTn id="64" dur="2000"/>
                                        <p:tgtEl>
                                          <p:spTgt spid="16415"/>
                                        </p:tgtEl>
                                      </p:cBhvr>
                                    </p:animEffect>
                                  </p:childTnLst>
                                </p:cTn>
                              </p:par>
                            </p:childTnLst>
                          </p:cTn>
                        </p:par>
                        <p:par>
                          <p:cTn id="65" fill="hold" nodeType="afterGroup">
                            <p:stCondLst>
                              <p:cond delay="23500"/>
                            </p:stCondLst>
                            <p:childTnLst>
                              <p:par>
                                <p:cTn id="66" presetID="42" presetClass="entr" presetSubtype="0" fill="hold" grpId="0" nodeType="afterEffect">
                                  <p:stCondLst>
                                    <p:cond delay="0"/>
                                  </p:stCondLst>
                                  <p:childTnLst>
                                    <p:set>
                                      <p:cBhvr>
                                        <p:cTn id="67" dur="1" fill="hold">
                                          <p:stCondLst>
                                            <p:cond delay="0"/>
                                          </p:stCondLst>
                                        </p:cTn>
                                        <p:tgtEl>
                                          <p:spTgt spid="16387"/>
                                        </p:tgtEl>
                                        <p:attrNameLst>
                                          <p:attrName>style.visibility</p:attrName>
                                        </p:attrNameLst>
                                      </p:cBhvr>
                                      <p:to>
                                        <p:strVal val="visible"/>
                                      </p:to>
                                    </p:set>
                                    <p:animEffect transition="in" filter="fade">
                                      <p:cBhvr>
                                        <p:cTn id="68" dur="1000"/>
                                        <p:tgtEl>
                                          <p:spTgt spid="16387"/>
                                        </p:tgtEl>
                                      </p:cBhvr>
                                    </p:animEffect>
                                    <p:anim calcmode="lin" valueType="num">
                                      <p:cBhvr>
                                        <p:cTn id="69" dur="1000" fill="hold"/>
                                        <p:tgtEl>
                                          <p:spTgt spid="16387"/>
                                        </p:tgtEl>
                                        <p:attrNameLst>
                                          <p:attrName>ppt_x</p:attrName>
                                        </p:attrNameLst>
                                      </p:cBhvr>
                                      <p:tavLst>
                                        <p:tav tm="0">
                                          <p:val>
                                            <p:strVal val="#ppt_x"/>
                                          </p:val>
                                        </p:tav>
                                        <p:tav tm="100000">
                                          <p:val>
                                            <p:strVal val="#ppt_x"/>
                                          </p:val>
                                        </p:tav>
                                      </p:tavLst>
                                    </p:anim>
                                    <p:anim calcmode="lin" valueType="num">
                                      <p:cBhvr>
                                        <p:cTn id="70" dur="1000" fill="hold"/>
                                        <p:tgtEl>
                                          <p:spTgt spid="16387"/>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24500"/>
                            </p:stCondLst>
                            <p:childTnLst>
                              <p:par>
                                <p:cTn id="72" presetID="42" presetClass="entr" presetSubtype="0" fill="hold" grpId="0" nodeType="afterEffect">
                                  <p:stCondLst>
                                    <p:cond delay="0"/>
                                  </p:stCondLst>
                                  <p:childTnLst>
                                    <p:set>
                                      <p:cBhvr>
                                        <p:cTn id="73" dur="1" fill="hold">
                                          <p:stCondLst>
                                            <p:cond delay="0"/>
                                          </p:stCondLst>
                                        </p:cTn>
                                        <p:tgtEl>
                                          <p:spTgt spid="16391"/>
                                        </p:tgtEl>
                                        <p:attrNameLst>
                                          <p:attrName>style.visibility</p:attrName>
                                        </p:attrNameLst>
                                      </p:cBhvr>
                                      <p:to>
                                        <p:strVal val="visible"/>
                                      </p:to>
                                    </p:set>
                                    <p:animEffect transition="in" filter="fade">
                                      <p:cBhvr>
                                        <p:cTn id="74" dur="1000"/>
                                        <p:tgtEl>
                                          <p:spTgt spid="16391"/>
                                        </p:tgtEl>
                                      </p:cBhvr>
                                    </p:animEffect>
                                    <p:anim calcmode="lin" valueType="num">
                                      <p:cBhvr>
                                        <p:cTn id="75" dur="1000" fill="hold"/>
                                        <p:tgtEl>
                                          <p:spTgt spid="16391"/>
                                        </p:tgtEl>
                                        <p:attrNameLst>
                                          <p:attrName>ppt_x</p:attrName>
                                        </p:attrNameLst>
                                      </p:cBhvr>
                                      <p:tavLst>
                                        <p:tav tm="0">
                                          <p:val>
                                            <p:strVal val="#ppt_x"/>
                                          </p:val>
                                        </p:tav>
                                        <p:tav tm="100000">
                                          <p:val>
                                            <p:strVal val="#ppt_x"/>
                                          </p:val>
                                        </p:tav>
                                      </p:tavLst>
                                    </p:anim>
                                    <p:anim calcmode="lin" valueType="num">
                                      <p:cBhvr>
                                        <p:cTn id="76" dur="1000" fill="hold"/>
                                        <p:tgtEl>
                                          <p:spTgt spid="16391"/>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25500"/>
                            </p:stCondLst>
                            <p:childTnLst>
                              <p:par>
                                <p:cTn id="78" presetID="42" presetClass="entr" presetSubtype="0" fill="hold" grpId="0" nodeType="afterEffect">
                                  <p:stCondLst>
                                    <p:cond delay="0"/>
                                  </p:stCondLst>
                                  <p:childTnLst>
                                    <p:set>
                                      <p:cBhvr>
                                        <p:cTn id="79" dur="1" fill="hold">
                                          <p:stCondLst>
                                            <p:cond delay="0"/>
                                          </p:stCondLst>
                                        </p:cTn>
                                        <p:tgtEl>
                                          <p:spTgt spid="16390"/>
                                        </p:tgtEl>
                                        <p:attrNameLst>
                                          <p:attrName>style.visibility</p:attrName>
                                        </p:attrNameLst>
                                      </p:cBhvr>
                                      <p:to>
                                        <p:strVal val="visible"/>
                                      </p:to>
                                    </p:set>
                                    <p:animEffect transition="in" filter="fade">
                                      <p:cBhvr>
                                        <p:cTn id="80" dur="1000"/>
                                        <p:tgtEl>
                                          <p:spTgt spid="16390"/>
                                        </p:tgtEl>
                                      </p:cBhvr>
                                    </p:animEffect>
                                    <p:anim calcmode="lin" valueType="num">
                                      <p:cBhvr>
                                        <p:cTn id="81" dur="1000" fill="hold"/>
                                        <p:tgtEl>
                                          <p:spTgt spid="16390"/>
                                        </p:tgtEl>
                                        <p:attrNameLst>
                                          <p:attrName>ppt_x</p:attrName>
                                        </p:attrNameLst>
                                      </p:cBhvr>
                                      <p:tavLst>
                                        <p:tav tm="0">
                                          <p:val>
                                            <p:strVal val="#ppt_x"/>
                                          </p:val>
                                        </p:tav>
                                        <p:tav tm="100000">
                                          <p:val>
                                            <p:strVal val="#ppt_x"/>
                                          </p:val>
                                        </p:tav>
                                      </p:tavLst>
                                    </p:anim>
                                    <p:anim calcmode="lin" valueType="num">
                                      <p:cBhvr>
                                        <p:cTn id="82" dur="1000" fill="hold"/>
                                        <p:tgtEl>
                                          <p:spTgt spid="16390"/>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26500"/>
                            </p:stCondLst>
                            <p:childTnLst>
                              <p:par>
                                <p:cTn id="84" presetID="42" presetClass="entr" presetSubtype="0" fill="hold" grpId="0" nodeType="afterEffect">
                                  <p:stCondLst>
                                    <p:cond delay="0"/>
                                  </p:stCondLst>
                                  <p:childTnLst>
                                    <p:set>
                                      <p:cBhvr>
                                        <p:cTn id="85" dur="1" fill="hold">
                                          <p:stCondLst>
                                            <p:cond delay="0"/>
                                          </p:stCondLst>
                                        </p:cTn>
                                        <p:tgtEl>
                                          <p:spTgt spid="16389"/>
                                        </p:tgtEl>
                                        <p:attrNameLst>
                                          <p:attrName>style.visibility</p:attrName>
                                        </p:attrNameLst>
                                      </p:cBhvr>
                                      <p:to>
                                        <p:strVal val="visible"/>
                                      </p:to>
                                    </p:set>
                                    <p:animEffect transition="in" filter="fade">
                                      <p:cBhvr>
                                        <p:cTn id="86" dur="1000"/>
                                        <p:tgtEl>
                                          <p:spTgt spid="16389"/>
                                        </p:tgtEl>
                                      </p:cBhvr>
                                    </p:animEffect>
                                    <p:anim calcmode="lin" valueType="num">
                                      <p:cBhvr>
                                        <p:cTn id="87" dur="1000" fill="hold"/>
                                        <p:tgtEl>
                                          <p:spTgt spid="16389"/>
                                        </p:tgtEl>
                                        <p:attrNameLst>
                                          <p:attrName>ppt_x</p:attrName>
                                        </p:attrNameLst>
                                      </p:cBhvr>
                                      <p:tavLst>
                                        <p:tav tm="0">
                                          <p:val>
                                            <p:strVal val="#ppt_x"/>
                                          </p:val>
                                        </p:tav>
                                        <p:tav tm="100000">
                                          <p:val>
                                            <p:strVal val="#ppt_x"/>
                                          </p:val>
                                        </p:tav>
                                      </p:tavLst>
                                    </p:anim>
                                    <p:anim calcmode="lin" valueType="num">
                                      <p:cBhvr>
                                        <p:cTn id="88" dur="1000" fill="hold"/>
                                        <p:tgtEl>
                                          <p:spTgt spid="16389"/>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27500"/>
                            </p:stCondLst>
                            <p:childTnLst>
                              <p:par>
                                <p:cTn id="90" presetID="42" presetClass="entr" presetSubtype="0" fill="hold" grpId="0" nodeType="afterEffect">
                                  <p:stCondLst>
                                    <p:cond delay="0"/>
                                  </p:stCondLst>
                                  <p:childTnLst>
                                    <p:set>
                                      <p:cBhvr>
                                        <p:cTn id="91" dur="1" fill="hold">
                                          <p:stCondLst>
                                            <p:cond delay="0"/>
                                          </p:stCondLst>
                                        </p:cTn>
                                        <p:tgtEl>
                                          <p:spTgt spid="16388"/>
                                        </p:tgtEl>
                                        <p:attrNameLst>
                                          <p:attrName>style.visibility</p:attrName>
                                        </p:attrNameLst>
                                      </p:cBhvr>
                                      <p:to>
                                        <p:strVal val="visible"/>
                                      </p:to>
                                    </p:set>
                                    <p:animEffect transition="in" filter="fade">
                                      <p:cBhvr>
                                        <p:cTn id="92" dur="1000"/>
                                        <p:tgtEl>
                                          <p:spTgt spid="16388"/>
                                        </p:tgtEl>
                                      </p:cBhvr>
                                    </p:animEffect>
                                    <p:anim calcmode="lin" valueType="num">
                                      <p:cBhvr>
                                        <p:cTn id="93" dur="1000" fill="hold"/>
                                        <p:tgtEl>
                                          <p:spTgt spid="16388"/>
                                        </p:tgtEl>
                                        <p:attrNameLst>
                                          <p:attrName>ppt_x</p:attrName>
                                        </p:attrNameLst>
                                      </p:cBhvr>
                                      <p:tavLst>
                                        <p:tav tm="0">
                                          <p:val>
                                            <p:strVal val="#ppt_x"/>
                                          </p:val>
                                        </p:tav>
                                        <p:tav tm="100000">
                                          <p:val>
                                            <p:strVal val="#ppt_x"/>
                                          </p:val>
                                        </p:tav>
                                      </p:tavLst>
                                    </p:anim>
                                    <p:anim calcmode="lin" valueType="num">
                                      <p:cBhvr>
                                        <p:cTn id="94" dur="1000" fill="hold"/>
                                        <p:tgtEl>
                                          <p:spTgt spid="16388"/>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28500"/>
                            </p:stCondLst>
                            <p:childTnLst>
                              <p:par>
                                <p:cTn id="96" presetID="22" presetClass="entr" presetSubtype="4" fill="hold" grpId="0" nodeType="afterEffect">
                                  <p:stCondLst>
                                    <p:cond delay="0"/>
                                  </p:stCondLst>
                                  <p:childTnLst>
                                    <p:set>
                                      <p:cBhvr>
                                        <p:cTn id="97" dur="1" fill="hold">
                                          <p:stCondLst>
                                            <p:cond delay="0"/>
                                          </p:stCondLst>
                                        </p:cTn>
                                        <p:tgtEl>
                                          <p:spTgt spid="16394"/>
                                        </p:tgtEl>
                                        <p:attrNameLst>
                                          <p:attrName>style.visibility</p:attrName>
                                        </p:attrNameLst>
                                      </p:cBhvr>
                                      <p:to>
                                        <p:strVal val="visible"/>
                                      </p:to>
                                    </p:set>
                                    <p:animEffect transition="in" filter="wipe(down)">
                                      <p:cBhvr>
                                        <p:cTn id="98" dur="500"/>
                                        <p:tgtEl>
                                          <p:spTgt spid="16394"/>
                                        </p:tgtEl>
                                      </p:cBhvr>
                                    </p:animEffect>
                                  </p:childTnLst>
                                </p:cTn>
                              </p:par>
                            </p:childTnLst>
                          </p:cTn>
                        </p:par>
                      </p:childTnLst>
                    </p:cTn>
                  </p:par>
                  <p:par>
                    <p:cTn id="99" fill="hold" nodeType="clickPar">
                      <p:stCondLst>
                        <p:cond delay="indefinite"/>
                        <p:cond evt="onBegin" delay="0">
                          <p:tn val="98"/>
                        </p:cond>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6392"/>
                                        </p:tgtEl>
                                        <p:attrNameLst>
                                          <p:attrName>style.visibility</p:attrName>
                                        </p:attrNameLst>
                                      </p:cBhvr>
                                      <p:to>
                                        <p:strVal val="visible"/>
                                      </p:to>
                                    </p:set>
                                    <p:animEffect transition="in" filter="fade">
                                      <p:cBhvr>
                                        <p:cTn id="103" dur="1000"/>
                                        <p:tgtEl>
                                          <p:spTgt spid="16392"/>
                                        </p:tgtEl>
                                      </p:cBhvr>
                                    </p:animEffect>
                                    <p:anim calcmode="lin" valueType="num">
                                      <p:cBhvr>
                                        <p:cTn id="104" dur="1000" fill="hold"/>
                                        <p:tgtEl>
                                          <p:spTgt spid="16392"/>
                                        </p:tgtEl>
                                        <p:attrNameLst>
                                          <p:attrName>ppt_x</p:attrName>
                                        </p:attrNameLst>
                                      </p:cBhvr>
                                      <p:tavLst>
                                        <p:tav tm="0">
                                          <p:val>
                                            <p:strVal val="#ppt_x"/>
                                          </p:val>
                                        </p:tav>
                                        <p:tav tm="100000">
                                          <p:val>
                                            <p:strVal val="#ppt_x"/>
                                          </p:val>
                                        </p:tav>
                                      </p:tavLst>
                                    </p:anim>
                                    <p:anim calcmode="lin" valueType="num">
                                      <p:cBhvr>
                                        <p:cTn id="105" dur="1000" fill="hold"/>
                                        <p:tgtEl>
                                          <p:spTgt spid="16392"/>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1000"/>
                            </p:stCondLst>
                            <p:childTnLst>
                              <p:par>
                                <p:cTn id="107" presetID="16" presetClass="entr" presetSubtype="21" fill="hold" grpId="0" nodeType="afterEffect">
                                  <p:stCondLst>
                                    <p:cond delay="0"/>
                                  </p:stCondLst>
                                  <p:childTnLst>
                                    <p:set>
                                      <p:cBhvr>
                                        <p:cTn id="108" dur="1" fill="hold">
                                          <p:stCondLst>
                                            <p:cond delay="0"/>
                                          </p:stCondLst>
                                        </p:cTn>
                                        <p:tgtEl>
                                          <p:spTgt spid="16393"/>
                                        </p:tgtEl>
                                        <p:attrNameLst>
                                          <p:attrName>style.visibility</p:attrName>
                                        </p:attrNameLst>
                                      </p:cBhvr>
                                      <p:to>
                                        <p:strVal val="visible"/>
                                      </p:to>
                                    </p:set>
                                    <p:animEffect transition="in" filter="barn(inVertical)">
                                      <p:cBhvr>
                                        <p:cTn id="109"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9" grpId="0" animBg="1"/>
      <p:bldP spid="16403" grpId="0" animBg="1"/>
      <p:bldP spid="16407" grpId="0" animBg="1"/>
      <p:bldP spid="16411" grpId="0" animBg="1"/>
      <p:bldP spid="16415" grpId="0" animBg="1"/>
      <p:bldP spid="16387" grpId="0"/>
      <p:bldP spid="16388" grpId="0"/>
      <p:bldP spid="16389" grpId="0"/>
      <p:bldP spid="16390" grpId="0"/>
      <p:bldP spid="16391" grpId="0"/>
      <p:bldP spid="16392" grpId="0"/>
      <p:bldP spid="16393" grpId="0"/>
      <p:bldP spid="16394" grpId="0" animBg="1"/>
      <p:bldP spid="33" grpId="0" animBg="1"/>
      <p:bldP spid="34" grpId="0" animBg="1"/>
      <p:bldP spid="35"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410" name="淘宝店chenying0907出品 20"/>
          <p:cNvGrpSpPr/>
          <p:nvPr/>
        </p:nvGrpSpPr>
        <p:grpSpPr>
          <a:xfrm>
            <a:off x="921544" y="963217"/>
            <a:ext cx="7441406" cy="3876675"/>
            <a:chExt cx="9921757" cy="5787633"/>
          </a:xfrm>
        </p:grpSpPr>
        <p:sp>
          <p:nvSpPr>
            <p:cNvPr id="17424" name="淘宝店chenying0907出品 2"/>
            <p:cNvSpPr>
              <a:spLocks noChangeArrowheads="1"/>
            </p:cNvSpPr>
            <p:nvPr/>
          </p:nvSpPr>
          <p:spPr bwMode="auto">
            <a:xfrm>
              <a:off x="3323788" y="1"/>
              <a:ext cx="3259667" cy="5787632"/>
            </a:xfrm>
            <a:prstGeom prst="rect">
              <a:avLst/>
            </a:prstGeom>
            <a:gradFill rotWithShape="1">
              <a:gsLst>
                <a:gs pos="0">
                  <a:srgbClr val="FAFAFA"/>
                </a:gs>
                <a:gs pos="100000">
                  <a:srgbClr val="E3E3E3"/>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25" name="淘宝店chenying0907出品 3"/>
            <p:cNvSpPr>
              <a:spLocks noChangeArrowheads="1"/>
            </p:cNvSpPr>
            <p:nvPr/>
          </p:nvSpPr>
          <p:spPr bwMode="auto">
            <a:xfrm>
              <a:off x="7033179" y="272853"/>
              <a:ext cx="2888578" cy="5217888"/>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26" name="流程图: 手动操作 5"/>
            <p:cNvSpPr>
              <a:spLocks noChangeArrowheads="1"/>
            </p:cNvSpPr>
            <p:nvPr/>
          </p:nvSpPr>
          <p:spPr bwMode="auto">
            <a:xfrm rot="-5400000">
              <a:off x="3920344" y="2663108"/>
              <a:ext cx="5787632" cy="461411"/>
            </a:xfrm>
            <a:custGeom>
              <a:gdLst>
                <a:gd name="T0" fmla="*/ 0 w 10000"/>
                <a:gd name="T1" fmla="*/ 0 h 10094"/>
                <a:gd name="T2" fmla="*/ 2147483647 w 10000"/>
                <a:gd name="T3" fmla="*/ 0 h 10094"/>
                <a:gd name="T4" fmla="*/ 2147483647 w 10000"/>
                <a:gd name="T5" fmla="*/ 940826994 h 10094"/>
                <a:gd name="T6" fmla="*/ 2147483647 w 10000"/>
                <a:gd name="T7" fmla="*/ 964133644 h 10094"/>
                <a:gd name="T8" fmla="*/ 0 w 10000"/>
                <a:gd name="T9" fmla="*/ 0 h 10094"/>
                <a:gd name="T10" fmla="*/ 0 60000 65536"/>
                <a:gd name="T11" fmla="*/ 0 60000 65536"/>
                <a:gd name="T12" fmla="*/ 0 60000 65536"/>
                <a:gd name="T13" fmla="*/ 0 60000 65536"/>
                <a:gd name="T14" fmla="*/ 0 60000 65536"/>
                <a:gd name="T15" fmla="*/ 0 w 10000"/>
                <a:gd name="T16" fmla="*/ 0 h 10094"/>
                <a:gd name="T17" fmla="*/ 10000 w 10000"/>
                <a:gd name="T18" fmla="*/ 10094 h 10094"/>
              </a:gdLst>
              <a:cxnLst>
                <a:cxn ang="T10">
                  <a:pos x="T0" y="T1"/>
                </a:cxn>
                <a:cxn ang="T11">
                  <a:pos x="T2" y="T3"/>
                </a:cxn>
                <a:cxn ang="T12">
                  <a:pos x="T4" y="T5"/>
                </a:cxn>
                <a:cxn ang="T13">
                  <a:pos x="T6" y="T7"/>
                </a:cxn>
                <a:cxn ang="T14">
                  <a:pos x="T8" y="T9"/>
                </a:cxn>
              </a:cxnLst>
              <a:rect l="T15" t="T16" r="T17" b="T18"/>
              <a:pathLst>
                <a:path w="10000" h="10094">
                  <a:moveTo>
                    <a:pt x="0" y="0"/>
                  </a:moveTo>
                  <a:lnTo>
                    <a:pt x="10000" y="0"/>
                  </a:lnTo>
                  <a:cubicBezTo>
                    <a:pt x="9841" y="3283"/>
                    <a:pt x="9683" y="6567"/>
                    <a:pt x="9524" y="9850"/>
                  </a:cubicBezTo>
                  <a:lnTo>
                    <a:pt x="521" y="10094"/>
                  </a:lnTo>
                  <a:cubicBezTo>
                    <a:pt x="282" y="5542"/>
                    <a:pt x="212" y="4646"/>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27" name="淘宝店chenying0907出品 8"/>
            <p:cNvSpPr>
              <a:spLocks noChangeArrowheads="1"/>
            </p:cNvSpPr>
            <p:nvPr/>
          </p:nvSpPr>
          <p:spPr bwMode="auto">
            <a:xfrm flipH="1">
              <a:off x="0" y="272853"/>
              <a:ext cx="2888578" cy="5208361"/>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28" name="流程图: 手动操作 5"/>
            <p:cNvSpPr>
              <a:spLocks noChangeArrowheads="1"/>
            </p:cNvSpPr>
            <p:nvPr/>
          </p:nvSpPr>
          <p:spPr bwMode="auto">
            <a:xfrm rot="5400000" flipH="1">
              <a:off x="210951" y="2663108"/>
              <a:ext cx="5787632" cy="461409"/>
            </a:xfrm>
            <a:custGeom>
              <a:gdLst>
                <a:gd name="T0" fmla="*/ 0 w 10000"/>
                <a:gd name="T1" fmla="*/ 0 h 10094"/>
                <a:gd name="T2" fmla="*/ 2147483647 w 10000"/>
                <a:gd name="T3" fmla="*/ 0 h 10094"/>
                <a:gd name="T4" fmla="*/ 2147483647 w 10000"/>
                <a:gd name="T5" fmla="*/ 940814642 h 10094"/>
                <a:gd name="T6" fmla="*/ 2147483647 w 10000"/>
                <a:gd name="T7" fmla="*/ 964121099 h 10094"/>
                <a:gd name="T8" fmla="*/ 0 w 10000"/>
                <a:gd name="T9" fmla="*/ 0 h 10094"/>
                <a:gd name="T10" fmla="*/ 0 60000 65536"/>
                <a:gd name="T11" fmla="*/ 0 60000 65536"/>
                <a:gd name="T12" fmla="*/ 0 60000 65536"/>
                <a:gd name="T13" fmla="*/ 0 60000 65536"/>
                <a:gd name="T14" fmla="*/ 0 60000 65536"/>
                <a:gd name="T15" fmla="*/ 0 w 10000"/>
                <a:gd name="T16" fmla="*/ 0 h 10094"/>
                <a:gd name="T17" fmla="*/ 10000 w 10000"/>
                <a:gd name="T18" fmla="*/ 10094 h 10094"/>
              </a:gdLst>
              <a:cxnLst>
                <a:cxn ang="T10">
                  <a:pos x="T0" y="T1"/>
                </a:cxn>
                <a:cxn ang="T11">
                  <a:pos x="T2" y="T3"/>
                </a:cxn>
                <a:cxn ang="T12">
                  <a:pos x="T4" y="T5"/>
                </a:cxn>
                <a:cxn ang="T13">
                  <a:pos x="T6" y="T7"/>
                </a:cxn>
                <a:cxn ang="T14">
                  <a:pos x="T8" y="T9"/>
                </a:cxn>
              </a:cxnLst>
              <a:rect l="T15" t="T16" r="T17" b="T18"/>
              <a:pathLst>
                <a:path w="10000" h="10094">
                  <a:moveTo>
                    <a:pt x="0" y="0"/>
                  </a:moveTo>
                  <a:lnTo>
                    <a:pt x="10000" y="0"/>
                  </a:lnTo>
                  <a:cubicBezTo>
                    <a:pt x="9841" y="3283"/>
                    <a:pt x="9683" y="6567"/>
                    <a:pt x="9524" y="9850"/>
                  </a:cubicBezTo>
                  <a:lnTo>
                    <a:pt x="521" y="10094"/>
                  </a:lnTo>
                  <a:cubicBezTo>
                    <a:pt x="282" y="5542"/>
                    <a:pt x="212" y="4646"/>
                    <a:pt x="0"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7411" name="淘宝店chenying0907出品 15"/>
          <p:cNvSpPr>
            <a:spLocks noChangeArrowheads="1"/>
          </p:cNvSpPr>
          <p:nvPr/>
        </p:nvSpPr>
        <p:spPr bwMode="auto">
          <a:xfrm>
            <a:off x="3877867" y="1712517"/>
            <a:ext cx="1525190"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24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活动开展</a:t>
            </a:r>
            <a:endParaRPr lang="zh-CN" altLang="en-US" sz="2400"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2" name="淘宝店chenying0907出品 21"/>
          <p:cNvSpPr>
            <a:spLocks noChangeArrowheads="1"/>
          </p:cNvSpPr>
          <p:nvPr/>
        </p:nvSpPr>
        <p:spPr bwMode="auto">
          <a:xfrm>
            <a:off x="3874294" y="2336801"/>
            <a:ext cx="1525191" cy="200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r>
              <a:rPr lang="zh-CN" altLang="en-US">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这里输入活动展开的具体方式。一是确定合作伙伴，二是确定活动的趣味程度及刺激程度。</a:t>
            </a:r>
            <a:endParaRPr lang="zh-CN" altLang="en-US">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淘宝店chenying0907出品 1"/>
          <p:cNvGrpSpPr/>
          <p:nvPr/>
        </p:nvGrpSpPr>
        <p:grpSpPr>
          <a:xfrm>
            <a:off x="3957638" y="342457"/>
            <a:ext cx="1407319" cy="1286334"/>
            <a:chOff x="5158979" y="3346054"/>
            <a:chExt cx="1407319" cy="1286334"/>
          </a:xfrm>
        </p:grpSpPr>
        <p:pic>
          <p:nvPicPr>
            <p:cNvPr id="17413" name="图片 2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8979" y="3521535"/>
              <a:ext cx="1407319" cy="111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直角三角形 23"/>
            <p:cNvSpPr>
              <a:spLocks noChangeArrowheads="1"/>
            </p:cNvSpPr>
            <p:nvPr/>
          </p:nvSpPr>
          <p:spPr bwMode="auto">
            <a:xfrm rot="6435900">
              <a:off x="5260976" y="3473451"/>
              <a:ext cx="201215" cy="108347"/>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15" name="等腰三角形 24"/>
            <p:cNvSpPr>
              <a:spLocks noChangeArrowheads="1"/>
            </p:cNvSpPr>
            <p:nvPr/>
          </p:nvSpPr>
          <p:spPr bwMode="auto">
            <a:xfrm>
              <a:off x="5927725" y="3537744"/>
              <a:ext cx="85725" cy="139304"/>
            </a:xfrm>
            <a:prstGeom prst="triangle">
              <a:avLst>
                <a:gd name="adj" fmla="val 50000"/>
              </a:avLst>
            </a:prstGeom>
            <a:solidFill>
              <a:srgbClr val="A8D08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16" name="直角三角形 25"/>
            <p:cNvSpPr>
              <a:spLocks noChangeArrowheads="1"/>
            </p:cNvSpPr>
            <p:nvPr/>
          </p:nvSpPr>
          <p:spPr bwMode="auto">
            <a:xfrm rot="2772406">
              <a:off x="5516364" y="3653830"/>
              <a:ext cx="163116" cy="88106"/>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17" name="十字星 27"/>
            <p:cNvSpPr>
              <a:spLocks noChangeArrowheads="1"/>
            </p:cNvSpPr>
            <p:nvPr/>
          </p:nvSpPr>
          <p:spPr bwMode="auto">
            <a:xfrm>
              <a:off x="5686028" y="3346054"/>
              <a:ext cx="89297" cy="191690"/>
            </a:xfrm>
            <a:prstGeom prst="star4">
              <a:avLst>
                <a:gd name="adj" fmla="val 125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71" name="五角星 28"/>
            <p:cNvSpPr>
              <a:spLocks noChangeArrowheads="1"/>
            </p:cNvSpPr>
            <p:nvPr/>
          </p:nvSpPr>
          <p:spPr bwMode="auto">
            <a:xfrm>
              <a:off x="5549107" y="4011613"/>
              <a:ext cx="97631" cy="103585"/>
            </a:xfrm>
            <a:prstGeom prst="star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buFont typeface="Arial" panose="020b0604020202020204" pitchFamily="34" charset="0"/>
                <a:buNone/>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17419" name="直角三角形 29"/>
            <p:cNvSpPr>
              <a:spLocks noChangeArrowheads="1"/>
            </p:cNvSpPr>
            <p:nvPr/>
          </p:nvSpPr>
          <p:spPr bwMode="auto">
            <a:xfrm rot="6435900">
              <a:off x="6053337" y="4034830"/>
              <a:ext cx="125016" cy="54769"/>
            </a:xfrm>
            <a:prstGeom prst="rtTriangle">
              <a:avLst/>
            </a:prstGeom>
            <a:solidFill>
              <a:srgbClr val="F4B0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420" name="淘宝店chenying0907出品 30"/>
          <p:cNvSpPr>
            <a:spLocks noChangeArrowheads="1"/>
          </p:cNvSpPr>
          <p:nvPr/>
        </p:nvSpPr>
        <p:spPr bwMode="auto">
          <a:xfrm>
            <a:off x="1295400" y="2351088"/>
            <a:ext cx="1525191"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确定活动伙伴</a:t>
            </a:r>
            <a:endParaRPr lang="zh-CN" altLang="en-US"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1" name="淘宝店chenying0907出品 31"/>
          <p:cNvSpPr>
            <a:spLocks noChangeArrowheads="1"/>
          </p:cNvSpPr>
          <p:nvPr/>
        </p:nvSpPr>
        <p:spPr bwMode="auto">
          <a:xfrm>
            <a:off x="1290638" y="2927350"/>
            <a:ext cx="1526381" cy="99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确定合作伙伴是指选择合适的合作伙伴，整体多方资源，可降低成本扩大活动规模及影响。</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2" name="淘宝店chenying0907出品 40"/>
          <p:cNvSpPr>
            <a:spLocks noChangeArrowheads="1"/>
          </p:cNvSpPr>
          <p:nvPr/>
        </p:nvSpPr>
        <p:spPr bwMode="auto">
          <a:xfrm>
            <a:off x="6566298" y="2351088"/>
            <a:ext cx="1525190"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活动的趣味性</a:t>
            </a:r>
            <a:endParaRPr lang="zh-CN" altLang="en-US"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3" name="淘宝店chenying0907出品 41"/>
          <p:cNvSpPr>
            <a:spLocks noChangeArrowheads="1"/>
          </p:cNvSpPr>
          <p:nvPr/>
        </p:nvSpPr>
        <p:spPr bwMode="auto">
          <a:xfrm>
            <a:off x="6562725" y="2927350"/>
            <a:ext cx="1525191" cy="99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确定活动的趣味程度及刺激程度，活动具有趣味性及刺激性，才能吸引更多的目标消费者参与。</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店chenying0907出品 21"/>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淘宝店chenying0907出品 22"/>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4"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挖掘客户兴趣</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17410"/>
                                        </p:tgtEl>
                                        <p:attrNameLst>
                                          <p:attrName>style.visibility</p:attrName>
                                        </p:attrNameLst>
                                      </p:cBhvr>
                                      <p:to>
                                        <p:strVal val="visible"/>
                                      </p:to>
                                    </p:set>
                                    <p:animEffect transition="in" filter="wipe(down)">
                                      <p:cBhvr>
                                        <p:cTn id="24" dur="500"/>
                                        <p:tgtEl>
                                          <p:spTgt spid="17410"/>
                                        </p:tgtEl>
                                      </p:cBhvr>
                                    </p:animEffect>
                                  </p:childTnLst>
                                </p:cTn>
                              </p:par>
                            </p:childTnLst>
                          </p:cTn>
                        </p:par>
                        <p:par>
                          <p:cTn id="25" fill="hold" nodeType="afterGroup">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7420"/>
                                        </p:tgtEl>
                                        <p:attrNameLst>
                                          <p:attrName>style.visibility</p:attrName>
                                        </p:attrNameLst>
                                      </p:cBhvr>
                                      <p:to>
                                        <p:strVal val="visible"/>
                                      </p:to>
                                    </p:set>
                                    <p:animEffect transition="in" filter="wipe(down)">
                                      <p:cBhvr>
                                        <p:cTn id="28" dur="500"/>
                                        <p:tgtEl>
                                          <p:spTgt spid="17420"/>
                                        </p:tgtEl>
                                      </p:cBhvr>
                                    </p:animEffect>
                                  </p:childTnLst>
                                </p:cTn>
                              </p:par>
                            </p:childTnLst>
                          </p:cTn>
                        </p:par>
                        <p:par>
                          <p:cTn id="29" fill="hold" nodeType="afterGroup">
                            <p:stCondLst>
                              <p:cond delay="2500"/>
                            </p:stCondLst>
                            <p:childTnLst>
                              <p:par>
                                <p:cTn id="30" presetID="4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7411"/>
                                        </p:tgtEl>
                                        <p:attrNameLst>
                                          <p:attrName>style.visibility</p:attrName>
                                        </p:attrNameLst>
                                      </p:cBhvr>
                                      <p:to>
                                        <p:strVal val="visible"/>
                                      </p:to>
                                    </p:set>
                                    <p:animEffect transition="in" filter="wipe(down)">
                                      <p:cBhvr>
                                        <p:cTn id="38" dur="500"/>
                                        <p:tgtEl>
                                          <p:spTgt spid="17411"/>
                                        </p:tgtEl>
                                      </p:cBhvr>
                                    </p:animEffect>
                                  </p:childTnLst>
                                </p:cTn>
                              </p:par>
                            </p:childTnLst>
                          </p:cTn>
                        </p:par>
                        <p:par>
                          <p:cTn id="39" fill="hold" nodeType="afterGroup">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17422"/>
                                        </p:tgtEl>
                                        <p:attrNameLst>
                                          <p:attrName>style.visibility</p:attrName>
                                        </p:attrNameLst>
                                      </p:cBhvr>
                                      <p:to>
                                        <p:strVal val="visible"/>
                                      </p:to>
                                    </p:set>
                                    <p:animEffect transition="in" filter="wipe(down)">
                                      <p:cBhvr>
                                        <p:cTn id="42" dur="500"/>
                                        <p:tgtEl>
                                          <p:spTgt spid="17422"/>
                                        </p:tgtEl>
                                      </p:cBhvr>
                                    </p:animEffect>
                                  </p:childTnLst>
                                </p:cTn>
                              </p:par>
                            </p:childTnLst>
                          </p:cTn>
                        </p:par>
                        <p:par>
                          <p:cTn id="43" fill="hold" nodeType="afterGroup">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7421"/>
                                        </p:tgtEl>
                                        <p:attrNameLst>
                                          <p:attrName>style.visibility</p:attrName>
                                        </p:attrNameLst>
                                      </p:cBhvr>
                                      <p:to>
                                        <p:strVal val="visible"/>
                                      </p:to>
                                    </p:set>
                                    <p:animEffect transition="in" filter="fade">
                                      <p:cBhvr>
                                        <p:cTn id="46" dur="1000"/>
                                        <p:tgtEl>
                                          <p:spTgt spid="17421"/>
                                        </p:tgtEl>
                                      </p:cBhvr>
                                    </p:animEffect>
                                    <p:anim calcmode="lin" valueType="num">
                                      <p:cBhvr>
                                        <p:cTn id="47" dur="1000" fill="hold"/>
                                        <p:tgtEl>
                                          <p:spTgt spid="17421"/>
                                        </p:tgtEl>
                                        <p:attrNameLst>
                                          <p:attrName>ppt_x</p:attrName>
                                        </p:attrNameLst>
                                      </p:cBhvr>
                                      <p:tavLst>
                                        <p:tav tm="0">
                                          <p:val>
                                            <p:strVal val="#ppt_x"/>
                                          </p:val>
                                        </p:tav>
                                        <p:tav tm="100000">
                                          <p:val>
                                            <p:strVal val="#ppt_x"/>
                                          </p:val>
                                        </p:tav>
                                      </p:tavLst>
                                    </p:anim>
                                    <p:anim calcmode="lin" valueType="num">
                                      <p:cBhvr>
                                        <p:cTn id="48" dur="1000" fill="hold"/>
                                        <p:tgtEl>
                                          <p:spTgt spid="17421"/>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17412"/>
                                        </p:tgtEl>
                                        <p:attrNameLst>
                                          <p:attrName>style.visibility</p:attrName>
                                        </p:attrNameLst>
                                      </p:cBhvr>
                                      <p:to>
                                        <p:strVal val="visible"/>
                                      </p:to>
                                    </p:set>
                                    <p:animEffect transition="in" filter="fade">
                                      <p:cBhvr>
                                        <p:cTn id="52" dur="1000"/>
                                        <p:tgtEl>
                                          <p:spTgt spid="17412"/>
                                        </p:tgtEl>
                                      </p:cBhvr>
                                    </p:animEffect>
                                    <p:anim calcmode="lin" valueType="num">
                                      <p:cBhvr>
                                        <p:cTn id="53" dur="1000" fill="hold"/>
                                        <p:tgtEl>
                                          <p:spTgt spid="17412"/>
                                        </p:tgtEl>
                                        <p:attrNameLst>
                                          <p:attrName>ppt_x</p:attrName>
                                        </p:attrNameLst>
                                      </p:cBhvr>
                                      <p:tavLst>
                                        <p:tav tm="0">
                                          <p:val>
                                            <p:strVal val="#ppt_x"/>
                                          </p:val>
                                        </p:tav>
                                        <p:tav tm="100000">
                                          <p:val>
                                            <p:strVal val="#ppt_x"/>
                                          </p:val>
                                        </p:tav>
                                      </p:tavLst>
                                    </p:anim>
                                    <p:anim calcmode="lin" valueType="num">
                                      <p:cBhvr>
                                        <p:cTn id="54" dur="1000" fill="hold"/>
                                        <p:tgtEl>
                                          <p:spTgt spid="17412"/>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17423"/>
                                        </p:tgtEl>
                                        <p:attrNameLst>
                                          <p:attrName>style.visibility</p:attrName>
                                        </p:attrNameLst>
                                      </p:cBhvr>
                                      <p:to>
                                        <p:strVal val="visible"/>
                                      </p:to>
                                    </p:set>
                                    <p:animEffect transition="in" filter="fade">
                                      <p:cBhvr>
                                        <p:cTn id="58" dur="1000"/>
                                        <p:tgtEl>
                                          <p:spTgt spid="17423"/>
                                        </p:tgtEl>
                                      </p:cBhvr>
                                    </p:animEffect>
                                    <p:anim calcmode="lin" valueType="num">
                                      <p:cBhvr>
                                        <p:cTn id="59" dur="1000" fill="hold"/>
                                        <p:tgtEl>
                                          <p:spTgt spid="17423"/>
                                        </p:tgtEl>
                                        <p:attrNameLst>
                                          <p:attrName>ppt_x</p:attrName>
                                        </p:attrNameLst>
                                      </p:cBhvr>
                                      <p:tavLst>
                                        <p:tav tm="0">
                                          <p:val>
                                            <p:strVal val="#ppt_x"/>
                                          </p:val>
                                        </p:tav>
                                        <p:tav tm="100000">
                                          <p:val>
                                            <p:strVal val="#ppt_x"/>
                                          </p:val>
                                        </p:tav>
                                      </p:tavLst>
                                    </p:anim>
                                    <p:anim calcmode="lin" valueType="num">
                                      <p:cBhvr>
                                        <p:cTn id="60" dur="1000" fill="hold"/>
                                        <p:tgtEl>
                                          <p:spTgt spid="174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20" grpId="0"/>
      <p:bldP spid="17421" grpId="0"/>
      <p:bldP spid="17422" grpId="0"/>
      <p:bldP spid="17423" grpId="0"/>
      <p:bldP spid="22" grpId="0" animBg="1"/>
      <p:bldP spid="23" grpId="0" animBg="1"/>
      <p:bldP spid="24"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434" name="图片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862012"/>
            <a:ext cx="4312524" cy="431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淘宝店chenying0907出品 21"/>
          <p:cNvSpPr>
            <a:spLocks noChangeArrowheads="1"/>
          </p:cNvSpPr>
          <p:nvPr/>
        </p:nvSpPr>
        <p:spPr bwMode="auto">
          <a:xfrm>
            <a:off x="4017169" y="1250950"/>
            <a:ext cx="945356" cy="2872979"/>
          </a:xfrm>
          <a:custGeom>
            <a:gdLst>
              <a:gd name="T0" fmla="*/ 247064 w 1260784"/>
              <a:gd name="T1" fmla="*/ 0 h 3831199"/>
              <a:gd name="T2" fmla="*/ 279948 w 1260784"/>
              <a:gd name="T3" fmla="*/ 19491 h 3831199"/>
              <a:gd name="T4" fmla="*/ 1222805 w 1260784"/>
              <a:gd name="T5" fmla="*/ 2244952 h 3831199"/>
              <a:gd name="T6" fmla="*/ 18649 w 1260784"/>
              <a:gd name="T7" fmla="*/ 3821484 h 3831199"/>
              <a:gd name="T8" fmla="*/ 0 w 1260784"/>
              <a:gd name="T9" fmla="*/ 3829516 h 3831199"/>
              <a:gd name="T10" fmla="*/ 0 w 1260784"/>
              <a:gd name="T11" fmla="*/ 3634493 h 3831199"/>
              <a:gd name="T12" fmla="*/ 92875 w 1260784"/>
              <a:gd name="T13" fmla="*/ 3584877 h 3831199"/>
              <a:gd name="T14" fmla="*/ 1052215 w 1260784"/>
              <a:gd name="T15" fmla="*/ 2213367 h 3831199"/>
              <a:gd name="T16" fmla="*/ 341475 w 1260784"/>
              <a:gd name="T17" fmla="*/ 280295 h 3831199"/>
              <a:gd name="T18" fmla="*/ 191720 w 1260784"/>
              <a:gd name="T19" fmla="*/ 170335 h 3831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0784"/>
              <a:gd name="T31" fmla="*/ 0 h 3831199"/>
              <a:gd name="T32" fmla="*/ 1260784 w 1260784"/>
              <a:gd name="T33" fmla="*/ 3831199 h 383119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0784" h="3831199">
                <a:moveTo>
                  <a:pt x="247247" y="0"/>
                </a:moveTo>
                <a:lnTo>
                  <a:pt x="280155" y="19500"/>
                </a:lnTo>
                <a:cubicBezTo>
                  <a:pt x="989940" y="488931"/>
                  <a:pt x="1388787" y="1354140"/>
                  <a:pt x="1223705" y="2245939"/>
                </a:cubicBezTo>
                <a:cubicBezTo>
                  <a:pt x="1091296" y="2961236"/>
                  <a:pt x="626253" y="3530695"/>
                  <a:pt x="18664" y="3823164"/>
                </a:cubicBezTo>
                <a:lnTo>
                  <a:pt x="0" y="3831199"/>
                </a:lnTo>
                <a:lnTo>
                  <a:pt x="0" y="3636089"/>
                </a:lnTo>
                <a:lnTo>
                  <a:pt x="92944" y="3586452"/>
                </a:lnTo>
                <a:cubicBezTo>
                  <a:pt x="578358" y="3300486"/>
                  <a:pt x="942192" y="2812883"/>
                  <a:pt x="1052989" y="2214339"/>
                </a:cubicBezTo>
                <a:cubicBezTo>
                  <a:pt x="1192277" y="1461883"/>
                  <a:pt x="895400" y="729994"/>
                  <a:pt x="341727" y="280418"/>
                </a:cubicBezTo>
                <a:lnTo>
                  <a:pt x="191861" y="170410"/>
                </a:lnTo>
                <a:lnTo>
                  <a:pt x="247247"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endParaRPr lang="zh-CN" altLang="en-US"/>
          </a:p>
        </p:txBody>
      </p:sp>
      <p:sp>
        <p:nvSpPr>
          <p:cNvPr id="18437" name="淘宝店chenying0907出品 8"/>
          <p:cNvSpPr>
            <a:spLocks noChangeArrowheads="1"/>
          </p:cNvSpPr>
          <p:nvPr/>
        </p:nvSpPr>
        <p:spPr bwMode="auto">
          <a:xfrm>
            <a:off x="4326731" y="1405732"/>
            <a:ext cx="539354" cy="540544"/>
          </a:xfrm>
          <a:prstGeom prst="ellipse">
            <a:avLst/>
          </a:prstGeom>
          <a:solidFill>
            <a:schemeClr val="bg1"/>
          </a:solidFill>
          <a:ln w="28575">
            <a:solidFill>
              <a:srgbClr val="C00000"/>
            </a:solidFill>
            <a:round/>
          </a:ln>
        </p:spPr>
        <p:txBody>
          <a:bodyPr lIns="68580" tIns="34290" rIns="68580" bIns="34290" anchor="ctr"/>
          <a:lstStyle/>
          <a:p>
            <a:pPr algn="ctr"/>
            <a:r>
              <a:rPr lang="en-US" altLang="zh-CN" sz="3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a:p>
        </p:txBody>
      </p:sp>
      <p:sp>
        <p:nvSpPr>
          <p:cNvPr id="18438" name="淘宝店chenying0907出品 17"/>
          <p:cNvSpPr>
            <a:spLocks noChangeArrowheads="1"/>
          </p:cNvSpPr>
          <p:nvPr/>
        </p:nvSpPr>
        <p:spPr bwMode="auto">
          <a:xfrm>
            <a:off x="4652963" y="2458244"/>
            <a:ext cx="540544" cy="540544"/>
          </a:xfrm>
          <a:prstGeom prst="ellipse">
            <a:avLst/>
          </a:prstGeom>
          <a:solidFill>
            <a:schemeClr val="bg1"/>
          </a:solidFill>
          <a:ln w="28575">
            <a:solidFill>
              <a:srgbClr val="C00000"/>
            </a:solidFill>
            <a:round/>
          </a:ln>
        </p:spPr>
        <p:txBody>
          <a:bodyPr lIns="68580" tIns="34290" rIns="68580" bIns="34290" anchor="ctr"/>
          <a:lstStyle/>
          <a:p>
            <a:pPr algn="ctr"/>
            <a:r>
              <a:rPr lang="en-US" altLang="zh-CN" sz="3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a:p>
        </p:txBody>
      </p:sp>
      <p:sp>
        <p:nvSpPr>
          <p:cNvPr id="18439" name="淘宝店chenying0907出品 18"/>
          <p:cNvSpPr>
            <a:spLocks noChangeArrowheads="1"/>
          </p:cNvSpPr>
          <p:nvPr/>
        </p:nvSpPr>
        <p:spPr bwMode="auto">
          <a:xfrm>
            <a:off x="4219575" y="3500041"/>
            <a:ext cx="539354" cy="539353"/>
          </a:xfrm>
          <a:prstGeom prst="ellipse">
            <a:avLst/>
          </a:prstGeom>
          <a:solidFill>
            <a:schemeClr val="bg1"/>
          </a:solidFill>
          <a:ln w="28575">
            <a:solidFill>
              <a:srgbClr val="C00000"/>
            </a:solidFill>
            <a:round/>
          </a:ln>
        </p:spPr>
        <p:txBody>
          <a:bodyPr lIns="68580" tIns="34290" rIns="68580" bIns="34290" anchor="ctr"/>
          <a:lstStyle/>
          <a:p>
            <a:pPr algn="ctr"/>
            <a:r>
              <a:rPr lang="en-US" altLang="zh-CN" sz="3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a:p>
        </p:txBody>
      </p:sp>
      <p:sp>
        <p:nvSpPr>
          <p:cNvPr id="18440" name="淘宝店chenying0907出品 22"/>
          <p:cNvSpPr>
            <a:spLocks noChangeArrowheads="1"/>
          </p:cNvSpPr>
          <p:nvPr/>
        </p:nvSpPr>
        <p:spPr bwMode="auto">
          <a:xfrm>
            <a:off x="4973241" y="1405731"/>
            <a:ext cx="332779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a:p>
        </p:txBody>
      </p:sp>
      <p:sp>
        <p:nvSpPr>
          <p:cNvPr id="18441" name="淘宝店chenying0907出品 23"/>
          <p:cNvSpPr>
            <a:spLocks noChangeArrowheads="1"/>
          </p:cNvSpPr>
          <p:nvPr/>
        </p:nvSpPr>
        <p:spPr bwMode="auto">
          <a:xfrm>
            <a:off x="5332810" y="2464197"/>
            <a:ext cx="3326606"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a:p>
        </p:txBody>
      </p:sp>
      <p:sp>
        <p:nvSpPr>
          <p:cNvPr id="18442" name="淘宝店chenying0907出品 24"/>
          <p:cNvSpPr>
            <a:spLocks noChangeArrowheads="1"/>
          </p:cNvSpPr>
          <p:nvPr/>
        </p:nvSpPr>
        <p:spPr bwMode="auto">
          <a:xfrm>
            <a:off x="4866085" y="3497660"/>
            <a:ext cx="332779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这里输入活动宣传的第</a:t>
            </a:r>
            <a:r>
              <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个方式或注意事项这里输入活动宣传的第</a:t>
            </a:r>
            <a:r>
              <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个方式或注意事项</a:t>
            </a:r>
            <a:endParaRPr lang="zh-CN" altLang="en-US"/>
          </a:p>
        </p:txBody>
      </p:sp>
      <p:sp>
        <p:nvSpPr>
          <p:cNvPr id="11" name="淘宝店chenying0907出品 10"/>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淘宝店chenying0907出品 1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活动宣传重点</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 calcmode="lin" valueType="num">
                                      <p:cBhvr>
                                        <p:cTn id="19" dur="500" fill="hold"/>
                                        <p:tgtEl>
                                          <p:spTgt spid="13"/>
                                        </p:tgtEl>
                                        <p:attrNameLst>
                                          <p:attrName>style.rotation</p:attrName>
                                        </p:attrNameLst>
                                      </p:cBhvr>
                                      <p:tavLst>
                                        <p:tav tm="0">
                                          <p:val>
                                            <p:fltVal val="360"/>
                                          </p:val>
                                        </p:tav>
                                        <p:tav tm="100000">
                                          <p:val>
                                            <p:fltVal val="0"/>
                                          </p:val>
                                        </p:tav>
                                      </p:tavLst>
                                    </p:anim>
                                    <p:animEffect transition="in" filter="fade">
                                      <p:cBhvr>
                                        <p:cTn id="20" dur="500"/>
                                        <p:tgtEl>
                                          <p:spTgt spid="13"/>
                                        </p:tgtEl>
                                      </p:cBhvr>
                                    </p:animEffect>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18434"/>
                                        </p:tgtEl>
                                        <p:attrNameLst>
                                          <p:attrName>style.visibility</p:attrName>
                                        </p:attrNameLst>
                                      </p:cBhvr>
                                      <p:to>
                                        <p:strVal val="visible"/>
                                      </p:to>
                                    </p:set>
                                    <p:animEffect transition="in" filter="fade">
                                      <p:cBhvr>
                                        <p:cTn id="24" dur="1000"/>
                                        <p:tgtEl>
                                          <p:spTgt spid="18434"/>
                                        </p:tgtEl>
                                      </p:cBhvr>
                                    </p:animEffect>
                                    <p:anim calcmode="lin" valueType="num">
                                      <p:cBhvr>
                                        <p:cTn id="25" dur="1000" fill="hold"/>
                                        <p:tgtEl>
                                          <p:spTgt spid="18434"/>
                                        </p:tgtEl>
                                        <p:attrNameLst>
                                          <p:attrName>ppt_x</p:attrName>
                                        </p:attrNameLst>
                                      </p:cBhvr>
                                      <p:tavLst>
                                        <p:tav tm="0">
                                          <p:val>
                                            <p:strVal val="#ppt_x"/>
                                          </p:val>
                                        </p:tav>
                                        <p:tav tm="100000">
                                          <p:val>
                                            <p:strVal val="#ppt_x"/>
                                          </p:val>
                                        </p:tav>
                                      </p:tavLst>
                                    </p:anim>
                                    <p:anim calcmode="lin" valueType="num">
                                      <p:cBhvr>
                                        <p:cTn id="26" dur="1000" fill="hold"/>
                                        <p:tgtEl>
                                          <p:spTgt spid="1843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8436"/>
                                        </p:tgtEl>
                                        <p:attrNameLst>
                                          <p:attrName>style.visibility</p:attrName>
                                        </p:attrNameLst>
                                      </p:cBhvr>
                                      <p:to>
                                        <p:strVal val="visible"/>
                                      </p:to>
                                    </p:set>
                                    <p:animEffect transition="in" filter="wipe(down)">
                                      <p:cBhvr>
                                        <p:cTn id="30" dur="500"/>
                                        <p:tgtEl>
                                          <p:spTgt spid="18436"/>
                                        </p:tgtEl>
                                      </p:cBhvr>
                                    </p:animEffect>
                                  </p:childTnLst>
                                </p:cTn>
                              </p:par>
                            </p:childTnLst>
                          </p:cTn>
                        </p:par>
                        <p:par>
                          <p:cTn id="31" fill="hold" nodeType="afterGroup">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8437"/>
                                        </p:tgtEl>
                                        <p:attrNameLst>
                                          <p:attrName>style.visibility</p:attrName>
                                        </p:attrNameLst>
                                      </p:cBhvr>
                                      <p:to>
                                        <p:strVal val="visible"/>
                                      </p:to>
                                    </p:set>
                                    <p:animEffect transition="in" filter="wipe(down)">
                                      <p:cBhvr>
                                        <p:cTn id="34" dur="500"/>
                                        <p:tgtEl>
                                          <p:spTgt spid="18437"/>
                                        </p:tgtEl>
                                      </p:cBhvr>
                                    </p:animEffect>
                                  </p:childTnLst>
                                </p:cTn>
                              </p:par>
                            </p:childTnLst>
                          </p:cTn>
                        </p:par>
                        <p:par>
                          <p:cTn id="35" fill="hold" nodeType="afterGroup">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8438"/>
                                        </p:tgtEl>
                                        <p:attrNameLst>
                                          <p:attrName>style.visibility</p:attrName>
                                        </p:attrNameLst>
                                      </p:cBhvr>
                                      <p:to>
                                        <p:strVal val="visible"/>
                                      </p:to>
                                    </p:set>
                                    <p:animEffect transition="in" filter="wipe(down)">
                                      <p:cBhvr>
                                        <p:cTn id="38" dur="500"/>
                                        <p:tgtEl>
                                          <p:spTgt spid="18438"/>
                                        </p:tgtEl>
                                      </p:cBhvr>
                                    </p:animEffect>
                                  </p:childTnLst>
                                </p:cTn>
                              </p:par>
                            </p:childTnLst>
                          </p:cTn>
                        </p:par>
                        <p:par>
                          <p:cTn id="39" fill="hold" nodeType="afterGroup">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18439"/>
                                        </p:tgtEl>
                                        <p:attrNameLst>
                                          <p:attrName>style.visibility</p:attrName>
                                        </p:attrNameLst>
                                      </p:cBhvr>
                                      <p:to>
                                        <p:strVal val="visible"/>
                                      </p:to>
                                    </p:set>
                                    <p:animEffect transition="in" filter="wipe(down)">
                                      <p:cBhvr>
                                        <p:cTn id="42" dur="500"/>
                                        <p:tgtEl>
                                          <p:spTgt spid="18439"/>
                                        </p:tgtEl>
                                      </p:cBhvr>
                                    </p:animEffect>
                                  </p:childTnLst>
                                </p:cTn>
                              </p:par>
                            </p:childTnLst>
                          </p:cTn>
                        </p:par>
                        <p:par>
                          <p:cTn id="43" fill="hold" nodeType="afterGroup">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18440"/>
                                        </p:tgtEl>
                                        <p:attrNameLst>
                                          <p:attrName>style.visibility</p:attrName>
                                        </p:attrNameLst>
                                      </p:cBhvr>
                                      <p:to>
                                        <p:strVal val="visible"/>
                                      </p:to>
                                    </p:set>
                                    <p:animEffect transition="in" filter="wipe(down)">
                                      <p:cBhvr>
                                        <p:cTn id="46" dur="500"/>
                                        <p:tgtEl>
                                          <p:spTgt spid="18440"/>
                                        </p:tgtEl>
                                      </p:cBhvr>
                                    </p:animEffect>
                                  </p:childTnLst>
                                </p:cTn>
                              </p:par>
                            </p:childTnLst>
                          </p:cTn>
                        </p:par>
                        <p:par>
                          <p:cTn id="47" fill="hold" nodeType="afterGroup">
                            <p:stCondLst>
                              <p:cond delay="5000"/>
                            </p:stCondLst>
                            <p:childTnLst>
                              <p:par>
                                <p:cTn id="48" presetID="22" presetClass="entr" presetSubtype="4" fill="hold" grpId="0" nodeType="afterEffect">
                                  <p:stCondLst>
                                    <p:cond delay="0"/>
                                  </p:stCondLst>
                                  <p:childTnLst>
                                    <p:set>
                                      <p:cBhvr>
                                        <p:cTn id="49" dur="1" fill="hold">
                                          <p:stCondLst>
                                            <p:cond delay="0"/>
                                          </p:stCondLst>
                                        </p:cTn>
                                        <p:tgtEl>
                                          <p:spTgt spid="18441"/>
                                        </p:tgtEl>
                                        <p:attrNameLst>
                                          <p:attrName>style.visibility</p:attrName>
                                        </p:attrNameLst>
                                      </p:cBhvr>
                                      <p:to>
                                        <p:strVal val="visible"/>
                                      </p:to>
                                    </p:set>
                                    <p:animEffect transition="in" filter="wipe(down)">
                                      <p:cBhvr>
                                        <p:cTn id="50" dur="500"/>
                                        <p:tgtEl>
                                          <p:spTgt spid="18441"/>
                                        </p:tgtEl>
                                      </p:cBhvr>
                                    </p:animEffect>
                                  </p:childTnLst>
                                </p:cTn>
                              </p:par>
                            </p:childTnLst>
                          </p:cTn>
                        </p:par>
                        <p:par>
                          <p:cTn id="51" fill="hold" nodeType="afterGroup">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18442"/>
                                        </p:tgtEl>
                                        <p:attrNameLst>
                                          <p:attrName>style.visibility</p:attrName>
                                        </p:attrNameLst>
                                      </p:cBhvr>
                                      <p:to>
                                        <p:strVal val="visible"/>
                                      </p:to>
                                    </p:set>
                                    <p:animEffect transition="in" filter="wipe(down)">
                                      <p:cBhvr>
                                        <p:cTn id="54"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P spid="18438" grpId="0" animBg="1"/>
      <p:bldP spid="18439" grpId="0" animBg="1"/>
      <p:bldP spid="18440" grpId="0"/>
      <p:bldP spid="18441" grpId="0"/>
      <p:bldP spid="18442" grpId="0"/>
      <p:bldP spid="11" grpId="0" animBg="1"/>
      <p:bldP spid="12" grpId="0" animBg="1"/>
      <p:bldP spid="13"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146" name="图片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792" y="1000363"/>
            <a:ext cx="4429125" cy="365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淘宝店chenying0907出品 8"/>
          <p:cNvSpPr>
            <a:spLocks noChangeArrowheads="1"/>
          </p:cNvSpPr>
          <p:nvPr/>
        </p:nvSpPr>
        <p:spPr bwMode="auto">
          <a:xfrm>
            <a:off x="3431668" y="2102883"/>
            <a:ext cx="222647" cy="320278"/>
          </a:xfrm>
          <a:custGeom>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endParaRPr lang="zh-CN" altLang="en-US"/>
          </a:p>
        </p:txBody>
      </p:sp>
      <p:sp>
        <p:nvSpPr>
          <p:cNvPr id="6148" name="淘宝店chenying0907出品 11"/>
          <p:cNvSpPr>
            <a:spLocks noChangeArrowheads="1"/>
          </p:cNvSpPr>
          <p:nvPr/>
        </p:nvSpPr>
        <p:spPr bwMode="auto">
          <a:xfrm>
            <a:off x="3903155" y="3024426"/>
            <a:ext cx="152400" cy="219075"/>
          </a:xfrm>
          <a:custGeom>
            <a:gdLst>
              <a:gd name="T0" fmla="*/ 3807 w 1044084"/>
              <a:gd name="T1" fmla="*/ 1983 h 1502916"/>
              <a:gd name="T2" fmla="*/ 1950 w 1044084"/>
              <a:gd name="T3" fmla="*/ 3833 h 1502916"/>
              <a:gd name="T4" fmla="*/ 3807 w 1044084"/>
              <a:gd name="T5" fmla="*/ 5683 h 1502916"/>
              <a:gd name="T6" fmla="*/ 5665 w 1044084"/>
              <a:gd name="T7" fmla="*/ 3833 h 1502916"/>
              <a:gd name="T8" fmla="*/ 3807 w 1044084"/>
              <a:gd name="T9" fmla="*/ 1983 h 1502916"/>
              <a:gd name="T10" fmla="*/ 3749 w 1044084"/>
              <a:gd name="T11" fmla="*/ 1 h 1502916"/>
              <a:gd name="T12" fmla="*/ 6498 w 1044084"/>
              <a:gd name="T13" fmla="*/ 1193 h 1502916"/>
              <a:gd name="T14" fmla="*/ 6498 w 1044084"/>
              <a:gd name="T15" fmla="*/ 1193 h 1502916"/>
              <a:gd name="T16" fmla="*/ 6639 w 1044084"/>
              <a:gd name="T17" fmla="*/ 6612 h 1502916"/>
              <a:gd name="T18" fmla="*/ 4035 w 1044084"/>
              <a:gd name="T19" fmla="*/ 11034 h 1502916"/>
              <a:gd name="T20" fmla="*/ 1198 w 1044084"/>
              <a:gd name="T21" fmla="*/ 6472 h 1502916"/>
              <a:gd name="T22" fmla="*/ 1058 w 1044084"/>
              <a:gd name="T23" fmla="*/ 1054 h 1502916"/>
              <a:gd name="T24" fmla="*/ 3749 w 1044084"/>
              <a:gd name="T25" fmla="*/ 1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endParaRPr lang="zh-CN" altLang="en-US"/>
          </a:p>
        </p:txBody>
      </p:sp>
      <p:sp>
        <p:nvSpPr>
          <p:cNvPr id="6149" name="淘宝店chenying0907出品 22"/>
          <p:cNvSpPr>
            <a:spLocks noChangeArrowheads="1"/>
          </p:cNvSpPr>
          <p:nvPr/>
        </p:nvSpPr>
        <p:spPr bwMode="auto">
          <a:xfrm>
            <a:off x="3345943" y="3870960"/>
            <a:ext cx="202406" cy="290513"/>
          </a:xfrm>
          <a:custGeom>
            <a:gdLst>
              <a:gd name="T0" fmla="*/ 8920 w 1044084"/>
              <a:gd name="T1" fmla="*/ 4623 h 1502916"/>
              <a:gd name="T2" fmla="*/ 4568 w 1044084"/>
              <a:gd name="T3" fmla="*/ 8937 h 1502916"/>
              <a:gd name="T4" fmla="*/ 8920 w 1044084"/>
              <a:gd name="T5" fmla="*/ 13252 h 1502916"/>
              <a:gd name="T6" fmla="*/ 13271 w 1044084"/>
              <a:gd name="T7" fmla="*/ 8937 h 1502916"/>
              <a:gd name="T8" fmla="*/ 8920 w 1044084"/>
              <a:gd name="T9" fmla="*/ 4623 h 1502916"/>
              <a:gd name="T10" fmla="*/ 8783 w 1044084"/>
              <a:gd name="T11" fmla="*/ 3 h 1502916"/>
              <a:gd name="T12" fmla="*/ 15224 w 1044084"/>
              <a:gd name="T13" fmla="*/ 2783 h 1502916"/>
              <a:gd name="T14" fmla="*/ 15224 w 1044084"/>
              <a:gd name="T15" fmla="*/ 2783 h 1502916"/>
              <a:gd name="T16" fmla="*/ 15553 w 1044084"/>
              <a:gd name="T17" fmla="*/ 15418 h 1502916"/>
              <a:gd name="T18" fmla="*/ 9453 w 1044084"/>
              <a:gd name="T19" fmla="*/ 25730 h 1502916"/>
              <a:gd name="T20" fmla="*/ 2807 w 1044084"/>
              <a:gd name="T21" fmla="*/ 15092 h 1502916"/>
              <a:gd name="T22" fmla="*/ 2478 w 1044084"/>
              <a:gd name="T23" fmla="*/ 2457 h 1502916"/>
              <a:gd name="T24" fmla="*/ 8783 w 1044084"/>
              <a:gd name="T25" fmla="*/ 3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endParaRPr lang="zh-CN" altLang="en-US"/>
          </a:p>
        </p:txBody>
      </p:sp>
      <p:sp>
        <p:nvSpPr>
          <p:cNvPr id="6150" name="淘宝店chenying0907出品 23"/>
          <p:cNvSpPr>
            <a:spLocks noChangeArrowheads="1"/>
          </p:cNvSpPr>
          <p:nvPr/>
        </p:nvSpPr>
        <p:spPr bwMode="auto">
          <a:xfrm>
            <a:off x="3674554" y="2115979"/>
            <a:ext cx="115728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北京 </a:t>
            </a:r>
            <a:r>
              <a:rPr lang="en-US" altLang="zh-CN">
                <a:solidFill>
                  <a:srgbClr val="19294B"/>
                </a:solidFill>
                <a:latin typeface="Impact" panose="020b0806030902050204" pitchFamily="34" charset="0"/>
                <a:sym typeface="Impact" panose="020b0806030902050204" pitchFamily="34" charset="0"/>
              </a:rPr>
              <a:t>35%</a:t>
            </a:r>
            <a:endParaRPr lang="zh-CN" altLang="en-US">
              <a:solidFill>
                <a:srgbClr val="19294B"/>
              </a:solidFill>
              <a:latin typeface="Impact" panose="020b0806030902050204" pitchFamily="34" charset="0"/>
              <a:sym typeface="Impact" panose="020b0806030902050204" pitchFamily="34" charset="0"/>
            </a:endParaRPr>
          </a:p>
        </p:txBody>
      </p:sp>
      <p:sp>
        <p:nvSpPr>
          <p:cNvPr id="6151" name="淘宝店chenying0907出品 24"/>
          <p:cNvSpPr>
            <a:spLocks noChangeArrowheads="1"/>
          </p:cNvSpPr>
          <p:nvPr/>
        </p:nvSpPr>
        <p:spPr bwMode="auto">
          <a:xfrm>
            <a:off x="4048411" y="2942273"/>
            <a:ext cx="115728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上海 </a:t>
            </a:r>
            <a:r>
              <a:rPr lang="en-US" altLang="zh-CN">
                <a:solidFill>
                  <a:srgbClr val="19294B"/>
                </a:solidFill>
                <a:latin typeface="Impact" panose="020b0806030902050204" pitchFamily="34" charset="0"/>
                <a:sym typeface="Impact" panose="020b0806030902050204" pitchFamily="34" charset="0"/>
              </a:rPr>
              <a:t>21%</a:t>
            </a:r>
            <a:endParaRPr lang="zh-CN" altLang="en-US">
              <a:solidFill>
                <a:srgbClr val="19294B"/>
              </a:solidFill>
              <a:latin typeface="Impact" panose="020b0806030902050204" pitchFamily="34" charset="0"/>
              <a:sym typeface="Impact" panose="020b0806030902050204" pitchFamily="34" charset="0"/>
            </a:endParaRPr>
          </a:p>
        </p:txBody>
      </p:sp>
      <p:sp>
        <p:nvSpPr>
          <p:cNvPr id="6152" name="淘宝店chenying0907出品 25"/>
          <p:cNvSpPr>
            <a:spLocks noChangeArrowheads="1"/>
          </p:cNvSpPr>
          <p:nvPr/>
        </p:nvSpPr>
        <p:spPr bwMode="auto">
          <a:xfrm>
            <a:off x="3400711" y="4060269"/>
            <a:ext cx="115728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广州 </a:t>
            </a:r>
            <a:r>
              <a:rPr lang="en-US" altLang="zh-CN">
                <a:solidFill>
                  <a:srgbClr val="19294B"/>
                </a:solidFill>
                <a:latin typeface="Impact" panose="020b0806030902050204" pitchFamily="34" charset="0"/>
                <a:sym typeface="Impact" panose="020b0806030902050204" pitchFamily="34" charset="0"/>
              </a:rPr>
              <a:t>31%</a:t>
            </a:r>
            <a:endParaRPr lang="zh-CN" altLang="en-US">
              <a:solidFill>
                <a:srgbClr val="19294B"/>
              </a:solidFill>
              <a:latin typeface="Impact" panose="020b0806030902050204" pitchFamily="34" charset="0"/>
              <a:sym typeface="Impact" panose="020b0806030902050204" pitchFamily="34" charset="0"/>
            </a:endParaRPr>
          </a:p>
        </p:txBody>
      </p:sp>
      <p:sp>
        <p:nvSpPr>
          <p:cNvPr id="6153" name="淘宝店chenying0907出品 26"/>
          <p:cNvSpPr>
            <a:spLocks noChangeArrowheads="1"/>
          </p:cNvSpPr>
          <p:nvPr/>
        </p:nvSpPr>
        <p:spPr bwMode="auto">
          <a:xfrm>
            <a:off x="2817305" y="3274458"/>
            <a:ext cx="152400" cy="220265"/>
          </a:xfrm>
          <a:custGeom>
            <a:gdLst>
              <a:gd name="T0" fmla="*/ 3807 w 1044084"/>
              <a:gd name="T1" fmla="*/ 2015 h 1502916"/>
              <a:gd name="T2" fmla="*/ 1950 w 1044084"/>
              <a:gd name="T3" fmla="*/ 3896 h 1502916"/>
              <a:gd name="T4" fmla="*/ 3807 w 1044084"/>
              <a:gd name="T5" fmla="*/ 5776 h 1502916"/>
              <a:gd name="T6" fmla="*/ 5665 w 1044084"/>
              <a:gd name="T7" fmla="*/ 3896 h 1502916"/>
              <a:gd name="T8" fmla="*/ 3807 w 1044084"/>
              <a:gd name="T9" fmla="*/ 2015 h 1502916"/>
              <a:gd name="T10" fmla="*/ 3749 w 1044084"/>
              <a:gd name="T11" fmla="*/ 1 h 1502916"/>
              <a:gd name="T12" fmla="*/ 6498 w 1044084"/>
              <a:gd name="T13" fmla="*/ 1213 h 1502916"/>
              <a:gd name="T14" fmla="*/ 6498 w 1044084"/>
              <a:gd name="T15" fmla="*/ 1213 h 1502916"/>
              <a:gd name="T16" fmla="*/ 6639 w 1044084"/>
              <a:gd name="T17" fmla="*/ 6720 h 1502916"/>
              <a:gd name="T18" fmla="*/ 4035 w 1044084"/>
              <a:gd name="T19" fmla="*/ 11215 h 1502916"/>
              <a:gd name="T20" fmla="*/ 1198 w 1044084"/>
              <a:gd name="T21" fmla="*/ 6578 h 1502916"/>
              <a:gd name="T22" fmla="*/ 1058 w 1044084"/>
              <a:gd name="T23" fmla="*/ 1071 h 1502916"/>
              <a:gd name="T24" fmla="*/ 3749 w 1044084"/>
              <a:gd name="T25" fmla="*/ 1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endParaRPr lang="zh-CN" altLang="en-US"/>
          </a:p>
        </p:txBody>
      </p:sp>
      <p:sp>
        <p:nvSpPr>
          <p:cNvPr id="6154" name="淘宝店chenying0907出品 27"/>
          <p:cNvSpPr>
            <a:spLocks noChangeArrowheads="1"/>
          </p:cNvSpPr>
          <p:nvPr/>
        </p:nvSpPr>
        <p:spPr bwMode="auto">
          <a:xfrm>
            <a:off x="2404158" y="2942273"/>
            <a:ext cx="115728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重庆 </a:t>
            </a:r>
            <a:r>
              <a:rPr lang="en-US" altLang="zh-CN">
                <a:solidFill>
                  <a:srgbClr val="19294B"/>
                </a:solidFill>
                <a:latin typeface="Impact" panose="020b0806030902050204" pitchFamily="34" charset="0"/>
                <a:sym typeface="Impact" panose="020b0806030902050204" pitchFamily="34" charset="0"/>
              </a:rPr>
              <a:t>13%</a:t>
            </a:r>
            <a:endParaRPr lang="zh-CN" altLang="en-US">
              <a:solidFill>
                <a:srgbClr val="19294B"/>
              </a:solidFill>
              <a:latin typeface="Impact" panose="020b0806030902050204" pitchFamily="34" charset="0"/>
              <a:sym typeface="Impact" panose="020b0806030902050204" pitchFamily="34" charset="0"/>
            </a:endParaRPr>
          </a:p>
        </p:txBody>
      </p:sp>
      <p:sp>
        <p:nvSpPr>
          <p:cNvPr id="6156" name="淘宝店chenying0907出品 29"/>
          <p:cNvSpPr>
            <a:spLocks noChangeArrowheads="1"/>
          </p:cNvSpPr>
          <p:nvPr/>
        </p:nvSpPr>
        <p:spPr bwMode="auto">
          <a:xfrm>
            <a:off x="5679567" y="892016"/>
            <a:ext cx="30289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请在这里输入第一个分析要点请在这里输入第一个分析要点请在这里输入第一个分析要点请在这里输入第一个分析要点</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57" name="淘宝店chenying0907出品 50"/>
          <p:cNvGrpSpPr/>
          <p:nvPr/>
        </p:nvGrpSpPr>
        <p:grpSpPr>
          <a:xfrm>
            <a:off x="5454539" y="658654"/>
            <a:ext cx="427434" cy="606029"/>
            <a:chExt cx="570354" cy="809083"/>
          </a:xfrm>
        </p:grpSpPr>
        <p:sp>
          <p:nvSpPr>
            <p:cNvPr id="6164" name="淘宝店chenying0907出品 33"/>
            <p:cNvSpPr>
              <a:spLocks noChangeArrowheads="1"/>
            </p:cNvSpPr>
            <p:nvPr/>
          </p:nvSpPr>
          <p:spPr bwMode="auto">
            <a:xfrm>
              <a:off x="0" y="0"/>
              <a:ext cx="570354" cy="8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rPr>
                <a:t>1</a:t>
              </a:r>
              <a:endParaRPr lang="zh-CN" altLang="en-US"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6165" name="直角三角形 49"/>
            <p:cNvSpPr>
              <a:spLocks noChangeArrowheads="1"/>
            </p:cNvSpPr>
            <p:nvPr/>
          </p:nvSpPr>
          <p:spPr bwMode="auto">
            <a:xfrm rot="-5559855">
              <a:off x="155637" y="454384"/>
              <a:ext cx="200467" cy="161249"/>
            </a:xfrm>
            <a:prstGeom prst="rtTriangle">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6" name="淘宝店chenying0907出品 37"/>
            <p:cNvSpPr>
              <a:spLocks noChangeShapeType="1"/>
            </p:cNvSpPr>
            <p:nvPr/>
          </p:nvSpPr>
          <p:spPr bwMode="auto">
            <a:xfrm flipH="1">
              <a:off x="49654" y="110840"/>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6158" name="淘宝店chenying0907出品 51"/>
          <p:cNvGrpSpPr/>
          <p:nvPr/>
        </p:nvGrpSpPr>
        <p:grpSpPr>
          <a:xfrm>
            <a:off x="5267611" y="1622266"/>
            <a:ext cx="626269" cy="638173"/>
            <a:chExt cx="836459" cy="850698"/>
          </a:xfrm>
        </p:grpSpPr>
        <p:grpSp>
          <p:nvGrpSpPr>
            <p:cNvPr id="6160" name="淘宝店chenying0907出品 43"/>
            <p:cNvGrpSpPr/>
            <p:nvPr/>
          </p:nvGrpSpPr>
          <p:grpSpPr>
            <a:xfrm>
              <a:off x="0" y="0"/>
              <a:ext cx="836459" cy="850698"/>
              <a:chExt cx="836459" cy="850698"/>
            </a:xfrm>
          </p:grpSpPr>
          <p:sp>
            <p:nvSpPr>
              <p:cNvPr id="6162" name="淘宝店chenying0907出品 40"/>
              <p:cNvSpPr>
                <a:spLocks noChangeArrowheads="1"/>
              </p:cNvSpPr>
              <p:nvPr/>
            </p:nvSpPr>
            <p:spPr bwMode="auto">
              <a:xfrm>
                <a:off x="61610" y="0"/>
                <a:ext cx="570354" cy="80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rPr>
                  <a:t>2</a:t>
                </a:r>
                <a:endParaRPr lang="zh-CN" altLang="en-US"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6163" name="直角三角形 42"/>
              <p:cNvSpPr>
                <a:spLocks noChangeArrowheads="1"/>
              </p:cNvSpPr>
              <p:nvPr/>
            </p:nvSpPr>
            <p:spPr bwMode="auto">
              <a:xfrm rot="-5249366">
                <a:off x="11832" y="26070"/>
                <a:ext cx="812796" cy="836459"/>
              </a:xfrm>
              <a:prstGeom prst="rtTriangle">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6161" name="淘宝店chenying0907出品 47"/>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159" name="淘宝店chenying0907出品 30"/>
          <p:cNvSpPr>
            <a:spLocks noChangeArrowheads="1"/>
          </p:cNvSpPr>
          <p:nvPr/>
        </p:nvSpPr>
        <p:spPr bwMode="auto">
          <a:xfrm>
            <a:off x="5616464" y="1885395"/>
            <a:ext cx="30289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请在这里输入第二个分析要点请在这里输入第二个分析要点请在这里输入第二个分析要点请在这里输入第二个分析要点</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市场份额分析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6" name="淘宝店chenying0907出品 51"/>
          <p:cNvGrpSpPr/>
          <p:nvPr/>
        </p:nvGrpSpPr>
        <p:grpSpPr>
          <a:xfrm>
            <a:off x="5280311" y="2600166"/>
            <a:ext cx="626269" cy="638173"/>
            <a:chExt cx="836459" cy="850698"/>
          </a:xfrm>
        </p:grpSpPr>
        <p:grpSp>
          <p:nvGrpSpPr>
            <p:cNvPr id="27" name="淘宝店chenying0907出品 43"/>
            <p:cNvGrpSpPr/>
            <p:nvPr/>
          </p:nvGrpSpPr>
          <p:grpSpPr>
            <a:xfrm>
              <a:off x="0" y="0"/>
              <a:ext cx="836459" cy="850698"/>
              <a:chExt cx="836459" cy="850698"/>
            </a:xfrm>
          </p:grpSpPr>
          <p:sp>
            <p:nvSpPr>
              <p:cNvPr id="29" name="淘宝店chenying0907出品 40"/>
              <p:cNvSpPr>
                <a:spLocks noChangeArrowheads="1"/>
              </p:cNvSpPr>
              <p:nvPr/>
            </p:nvSpPr>
            <p:spPr bwMode="auto">
              <a:xfrm>
                <a:off x="61610" y="0"/>
                <a:ext cx="570354" cy="80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rPr>
                  <a:t>3</a:t>
                </a:r>
                <a:endParaRPr lang="zh-CN" altLang="en-US"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30" name="直角三角形 42"/>
              <p:cNvSpPr>
                <a:spLocks noChangeArrowheads="1"/>
              </p:cNvSpPr>
              <p:nvPr/>
            </p:nvSpPr>
            <p:spPr bwMode="auto">
              <a:xfrm rot="-5249366">
                <a:off x="11832" y="26070"/>
                <a:ext cx="812796" cy="836459"/>
              </a:xfrm>
              <a:prstGeom prst="rtTriangle">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8" name="淘宝店chenying0907出品 47"/>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31" name="淘宝店chenying0907出品 30"/>
          <p:cNvSpPr>
            <a:spLocks noChangeArrowheads="1"/>
          </p:cNvSpPr>
          <p:nvPr/>
        </p:nvSpPr>
        <p:spPr bwMode="auto">
          <a:xfrm>
            <a:off x="5629164" y="2863295"/>
            <a:ext cx="30289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请在这里输入第二个分析要点请在这里输入第二个分析要点请在这里输入第二个分析要点请在这里输入第二个分析要点</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淘宝店chenying0907出品 51"/>
          <p:cNvGrpSpPr/>
          <p:nvPr/>
        </p:nvGrpSpPr>
        <p:grpSpPr>
          <a:xfrm>
            <a:off x="5280311" y="3590766"/>
            <a:ext cx="626269" cy="638173"/>
            <a:chExt cx="836459" cy="850698"/>
          </a:xfrm>
        </p:grpSpPr>
        <p:grpSp>
          <p:nvGrpSpPr>
            <p:cNvPr id="33" name="淘宝店chenying0907出品 43"/>
            <p:cNvGrpSpPr/>
            <p:nvPr/>
          </p:nvGrpSpPr>
          <p:grpSpPr>
            <a:xfrm>
              <a:off x="0" y="0"/>
              <a:ext cx="836459" cy="850698"/>
              <a:chExt cx="836459" cy="850698"/>
            </a:xfrm>
          </p:grpSpPr>
          <p:sp>
            <p:nvSpPr>
              <p:cNvPr id="35" name="淘宝店chenying0907出品 40"/>
              <p:cNvSpPr>
                <a:spLocks noChangeArrowheads="1"/>
              </p:cNvSpPr>
              <p:nvPr/>
            </p:nvSpPr>
            <p:spPr bwMode="auto">
              <a:xfrm>
                <a:off x="61610" y="0"/>
                <a:ext cx="570354" cy="80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rPr>
                  <a:t>4</a:t>
                </a:r>
                <a:endParaRPr lang="zh-CN" altLang="en-US"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36" name="直角三角形 42"/>
              <p:cNvSpPr>
                <a:spLocks noChangeArrowheads="1"/>
              </p:cNvSpPr>
              <p:nvPr/>
            </p:nvSpPr>
            <p:spPr bwMode="auto">
              <a:xfrm rot="-5249366">
                <a:off x="11832" y="26070"/>
                <a:ext cx="812796" cy="836459"/>
              </a:xfrm>
              <a:prstGeom prst="rtTriangle">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34" name="淘宝店chenying0907出品 47"/>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37" name="淘宝店chenying0907出品 30"/>
          <p:cNvSpPr>
            <a:spLocks noChangeArrowheads="1"/>
          </p:cNvSpPr>
          <p:nvPr/>
        </p:nvSpPr>
        <p:spPr bwMode="auto">
          <a:xfrm>
            <a:off x="5629164" y="3853895"/>
            <a:ext cx="30289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请在这里输入第二个分析要点请在这里输入第二个分析要点请在这里输入第二个分析要点请在这里输入第二个分析要点</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fade">
                                      <p:cBhvr>
                                        <p:cTn id="24" dur="1000"/>
                                        <p:tgtEl>
                                          <p:spTgt spid="6146"/>
                                        </p:tgtEl>
                                      </p:cBhvr>
                                    </p:animEffect>
                                    <p:anim calcmode="lin" valueType="num">
                                      <p:cBhvr>
                                        <p:cTn id="25" dur="1000" fill="hold"/>
                                        <p:tgtEl>
                                          <p:spTgt spid="6146"/>
                                        </p:tgtEl>
                                        <p:attrNameLst>
                                          <p:attrName>ppt_x</p:attrName>
                                        </p:attrNameLst>
                                      </p:cBhvr>
                                      <p:tavLst>
                                        <p:tav tm="0">
                                          <p:val>
                                            <p:strVal val="#ppt_x"/>
                                          </p:val>
                                        </p:tav>
                                        <p:tav tm="100000">
                                          <p:val>
                                            <p:strVal val="#ppt_x"/>
                                          </p:val>
                                        </p:tav>
                                      </p:tavLst>
                                    </p:anim>
                                    <p:anim calcmode="lin" valueType="num">
                                      <p:cBhvr>
                                        <p:cTn id="26" dur="1000" fill="hold"/>
                                        <p:tgtEl>
                                          <p:spTgt spid="6146"/>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147"/>
                                        </p:tgtEl>
                                        <p:attrNameLst>
                                          <p:attrName>style.visibility</p:attrName>
                                        </p:attrNameLst>
                                      </p:cBhvr>
                                      <p:to>
                                        <p:strVal val="visible"/>
                                      </p:to>
                                    </p:set>
                                    <p:animEffect transition="in" filter="fade">
                                      <p:cBhvr>
                                        <p:cTn id="30" dur="1000"/>
                                        <p:tgtEl>
                                          <p:spTgt spid="6147"/>
                                        </p:tgtEl>
                                      </p:cBhvr>
                                    </p:animEffect>
                                    <p:anim calcmode="lin" valueType="num">
                                      <p:cBhvr>
                                        <p:cTn id="31" dur="1000" fill="hold"/>
                                        <p:tgtEl>
                                          <p:spTgt spid="6147"/>
                                        </p:tgtEl>
                                        <p:attrNameLst>
                                          <p:attrName>ppt_x</p:attrName>
                                        </p:attrNameLst>
                                      </p:cBhvr>
                                      <p:tavLst>
                                        <p:tav tm="0">
                                          <p:val>
                                            <p:strVal val="#ppt_x"/>
                                          </p:val>
                                        </p:tav>
                                        <p:tav tm="100000">
                                          <p:val>
                                            <p:strVal val="#ppt_x"/>
                                          </p:val>
                                        </p:tav>
                                      </p:tavLst>
                                    </p:anim>
                                    <p:anim calcmode="lin" valueType="num">
                                      <p:cBhvr>
                                        <p:cTn id="32" dur="1000" fill="hold"/>
                                        <p:tgtEl>
                                          <p:spTgt spid="6147"/>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fade">
                                      <p:cBhvr>
                                        <p:cTn id="36" dur="1000"/>
                                        <p:tgtEl>
                                          <p:spTgt spid="6148"/>
                                        </p:tgtEl>
                                      </p:cBhvr>
                                    </p:animEffect>
                                    <p:anim calcmode="lin" valueType="num">
                                      <p:cBhvr>
                                        <p:cTn id="37" dur="1000" fill="hold"/>
                                        <p:tgtEl>
                                          <p:spTgt spid="6148"/>
                                        </p:tgtEl>
                                        <p:attrNameLst>
                                          <p:attrName>ppt_x</p:attrName>
                                        </p:attrNameLst>
                                      </p:cBhvr>
                                      <p:tavLst>
                                        <p:tav tm="0">
                                          <p:val>
                                            <p:strVal val="#ppt_x"/>
                                          </p:val>
                                        </p:tav>
                                        <p:tav tm="100000">
                                          <p:val>
                                            <p:strVal val="#ppt_x"/>
                                          </p:val>
                                        </p:tav>
                                      </p:tavLst>
                                    </p:anim>
                                    <p:anim calcmode="lin" valueType="num">
                                      <p:cBhvr>
                                        <p:cTn id="38" dur="1000" fill="hold"/>
                                        <p:tgtEl>
                                          <p:spTgt spid="6148"/>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6153"/>
                                        </p:tgtEl>
                                        <p:attrNameLst>
                                          <p:attrName>style.visibility</p:attrName>
                                        </p:attrNameLst>
                                      </p:cBhvr>
                                      <p:to>
                                        <p:strVal val="visible"/>
                                      </p:to>
                                    </p:set>
                                    <p:animEffect transition="in" filter="fade">
                                      <p:cBhvr>
                                        <p:cTn id="42" dur="1000"/>
                                        <p:tgtEl>
                                          <p:spTgt spid="6153"/>
                                        </p:tgtEl>
                                      </p:cBhvr>
                                    </p:animEffect>
                                    <p:anim calcmode="lin" valueType="num">
                                      <p:cBhvr>
                                        <p:cTn id="43" dur="1000" fill="hold"/>
                                        <p:tgtEl>
                                          <p:spTgt spid="6153"/>
                                        </p:tgtEl>
                                        <p:attrNameLst>
                                          <p:attrName>ppt_x</p:attrName>
                                        </p:attrNameLst>
                                      </p:cBhvr>
                                      <p:tavLst>
                                        <p:tav tm="0">
                                          <p:val>
                                            <p:strVal val="#ppt_x"/>
                                          </p:val>
                                        </p:tav>
                                        <p:tav tm="100000">
                                          <p:val>
                                            <p:strVal val="#ppt_x"/>
                                          </p:val>
                                        </p:tav>
                                      </p:tavLst>
                                    </p:anim>
                                    <p:anim calcmode="lin" valueType="num">
                                      <p:cBhvr>
                                        <p:cTn id="44" dur="1000" fill="hold"/>
                                        <p:tgtEl>
                                          <p:spTgt spid="6153"/>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5500"/>
                            </p:stCondLst>
                            <p:childTnLst>
                              <p:par>
                                <p:cTn id="46" presetID="42" presetClass="entr" presetSubtype="0" fill="hold" grpId="0" nodeType="afterEffect">
                                  <p:stCondLst>
                                    <p:cond delay="0"/>
                                  </p:stCondLst>
                                  <p:childTnLst>
                                    <p:set>
                                      <p:cBhvr>
                                        <p:cTn id="47" dur="1" fill="hold">
                                          <p:stCondLst>
                                            <p:cond delay="0"/>
                                          </p:stCondLst>
                                        </p:cTn>
                                        <p:tgtEl>
                                          <p:spTgt spid="6149"/>
                                        </p:tgtEl>
                                        <p:attrNameLst>
                                          <p:attrName>style.visibility</p:attrName>
                                        </p:attrNameLst>
                                      </p:cBhvr>
                                      <p:to>
                                        <p:strVal val="visible"/>
                                      </p:to>
                                    </p:set>
                                    <p:animEffect transition="in" filter="fade">
                                      <p:cBhvr>
                                        <p:cTn id="48" dur="1000"/>
                                        <p:tgtEl>
                                          <p:spTgt spid="6149"/>
                                        </p:tgtEl>
                                      </p:cBhvr>
                                    </p:animEffect>
                                    <p:anim calcmode="lin" valueType="num">
                                      <p:cBhvr>
                                        <p:cTn id="49" dur="1000" fill="hold"/>
                                        <p:tgtEl>
                                          <p:spTgt spid="6149"/>
                                        </p:tgtEl>
                                        <p:attrNameLst>
                                          <p:attrName>ppt_x</p:attrName>
                                        </p:attrNameLst>
                                      </p:cBhvr>
                                      <p:tavLst>
                                        <p:tav tm="0">
                                          <p:val>
                                            <p:strVal val="#ppt_x"/>
                                          </p:val>
                                        </p:tav>
                                        <p:tav tm="100000">
                                          <p:val>
                                            <p:strVal val="#ppt_x"/>
                                          </p:val>
                                        </p:tav>
                                      </p:tavLst>
                                    </p:anim>
                                    <p:anim calcmode="lin" valueType="num">
                                      <p:cBhvr>
                                        <p:cTn id="50" dur="1000" fill="hold"/>
                                        <p:tgtEl>
                                          <p:spTgt spid="6149"/>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6500"/>
                            </p:stCondLst>
                            <p:childTnLst>
                              <p:par>
                                <p:cTn id="52" presetID="42" presetClass="entr" presetSubtype="0" fill="hold" grpId="0" nodeType="afterEffect">
                                  <p:stCondLst>
                                    <p:cond delay="0"/>
                                  </p:stCondLst>
                                  <p:childTnLst>
                                    <p:set>
                                      <p:cBhvr>
                                        <p:cTn id="53" dur="1" fill="hold">
                                          <p:stCondLst>
                                            <p:cond delay="0"/>
                                          </p:stCondLst>
                                        </p:cTn>
                                        <p:tgtEl>
                                          <p:spTgt spid="6150"/>
                                        </p:tgtEl>
                                        <p:attrNameLst>
                                          <p:attrName>style.visibility</p:attrName>
                                        </p:attrNameLst>
                                      </p:cBhvr>
                                      <p:to>
                                        <p:strVal val="visible"/>
                                      </p:to>
                                    </p:set>
                                    <p:animEffect transition="in" filter="fade">
                                      <p:cBhvr>
                                        <p:cTn id="54" dur="1000"/>
                                        <p:tgtEl>
                                          <p:spTgt spid="6150"/>
                                        </p:tgtEl>
                                      </p:cBhvr>
                                    </p:animEffect>
                                    <p:anim calcmode="lin" valueType="num">
                                      <p:cBhvr>
                                        <p:cTn id="55" dur="1000" fill="hold"/>
                                        <p:tgtEl>
                                          <p:spTgt spid="6150"/>
                                        </p:tgtEl>
                                        <p:attrNameLst>
                                          <p:attrName>ppt_x</p:attrName>
                                        </p:attrNameLst>
                                      </p:cBhvr>
                                      <p:tavLst>
                                        <p:tav tm="0">
                                          <p:val>
                                            <p:strVal val="#ppt_x"/>
                                          </p:val>
                                        </p:tav>
                                        <p:tav tm="100000">
                                          <p:val>
                                            <p:strVal val="#ppt_x"/>
                                          </p:val>
                                        </p:tav>
                                      </p:tavLst>
                                    </p:anim>
                                    <p:anim calcmode="lin" valueType="num">
                                      <p:cBhvr>
                                        <p:cTn id="56" dur="1000" fill="hold"/>
                                        <p:tgtEl>
                                          <p:spTgt spid="6150"/>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7500"/>
                            </p:stCondLst>
                            <p:childTnLst>
                              <p:par>
                                <p:cTn id="58" presetID="42" presetClass="entr" presetSubtype="0" fill="hold" grpId="0" nodeType="afterEffect">
                                  <p:stCondLst>
                                    <p:cond delay="0"/>
                                  </p:stCondLst>
                                  <p:childTnLst>
                                    <p:set>
                                      <p:cBhvr>
                                        <p:cTn id="59" dur="1" fill="hold">
                                          <p:stCondLst>
                                            <p:cond delay="0"/>
                                          </p:stCondLst>
                                        </p:cTn>
                                        <p:tgtEl>
                                          <p:spTgt spid="6154"/>
                                        </p:tgtEl>
                                        <p:attrNameLst>
                                          <p:attrName>style.visibility</p:attrName>
                                        </p:attrNameLst>
                                      </p:cBhvr>
                                      <p:to>
                                        <p:strVal val="visible"/>
                                      </p:to>
                                    </p:set>
                                    <p:animEffect transition="in" filter="fade">
                                      <p:cBhvr>
                                        <p:cTn id="60" dur="1000"/>
                                        <p:tgtEl>
                                          <p:spTgt spid="6154"/>
                                        </p:tgtEl>
                                      </p:cBhvr>
                                    </p:animEffect>
                                    <p:anim calcmode="lin" valueType="num">
                                      <p:cBhvr>
                                        <p:cTn id="61" dur="1000" fill="hold"/>
                                        <p:tgtEl>
                                          <p:spTgt spid="6154"/>
                                        </p:tgtEl>
                                        <p:attrNameLst>
                                          <p:attrName>ppt_x</p:attrName>
                                        </p:attrNameLst>
                                      </p:cBhvr>
                                      <p:tavLst>
                                        <p:tav tm="0">
                                          <p:val>
                                            <p:strVal val="#ppt_x"/>
                                          </p:val>
                                        </p:tav>
                                        <p:tav tm="100000">
                                          <p:val>
                                            <p:strVal val="#ppt_x"/>
                                          </p:val>
                                        </p:tav>
                                      </p:tavLst>
                                    </p:anim>
                                    <p:anim calcmode="lin" valueType="num">
                                      <p:cBhvr>
                                        <p:cTn id="62" dur="1000" fill="hold"/>
                                        <p:tgtEl>
                                          <p:spTgt spid="6154"/>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8500"/>
                            </p:stCondLst>
                            <p:childTnLst>
                              <p:par>
                                <p:cTn id="64" presetID="42" presetClass="entr" presetSubtype="0" fill="hold" grpId="0" nodeType="afterEffect">
                                  <p:stCondLst>
                                    <p:cond delay="0"/>
                                  </p:stCondLst>
                                  <p:childTnLst>
                                    <p:set>
                                      <p:cBhvr>
                                        <p:cTn id="65" dur="1" fill="hold">
                                          <p:stCondLst>
                                            <p:cond delay="0"/>
                                          </p:stCondLst>
                                        </p:cTn>
                                        <p:tgtEl>
                                          <p:spTgt spid="6151"/>
                                        </p:tgtEl>
                                        <p:attrNameLst>
                                          <p:attrName>style.visibility</p:attrName>
                                        </p:attrNameLst>
                                      </p:cBhvr>
                                      <p:to>
                                        <p:strVal val="visible"/>
                                      </p:to>
                                    </p:set>
                                    <p:animEffect transition="in" filter="fade">
                                      <p:cBhvr>
                                        <p:cTn id="66" dur="1000"/>
                                        <p:tgtEl>
                                          <p:spTgt spid="6151"/>
                                        </p:tgtEl>
                                      </p:cBhvr>
                                    </p:animEffect>
                                    <p:anim calcmode="lin" valueType="num">
                                      <p:cBhvr>
                                        <p:cTn id="67" dur="1000" fill="hold"/>
                                        <p:tgtEl>
                                          <p:spTgt spid="6151"/>
                                        </p:tgtEl>
                                        <p:attrNameLst>
                                          <p:attrName>ppt_x</p:attrName>
                                        </p:attrNameLst>
                                      </p:cBhvr>
                                      <p:tavLst>
                                        <p:tav tm="0">
                                          <p:val>
                                            <p:strVal val="#ppt_x"/>
                                          </p:val>
                                        </p:tav>
                                        <p:tav tm="100000">
                                          <p:val>
                                            <p:strVal val="#ppt_x"/>
                                          </p:val>
                                        </p:tav>
                                      </p:tavLst>
                                    </p:anim>
                                    <p:anim calcmode="lin" valueType="num">
                                      <p:cBhvr>
                                        <p:cTn id="68" dur="1000" fill="hold"/>
                                        <p:tgtEl>
                                          <p:spTgt spid="6151"/>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9500"/>
                            </p:stCondLst>
                            <p:childTnLst>
                              <p:par>
                                <p:cTn id="70" presetID="42" presetClass="entr" presetSubtype="0" fill="hold" grpId="0" nodeType="afterEffect">
                                  <p:stCondLst>
                                    <p:cond delay="0"/>
                                  </p:stCondLst>
                                  <p:childTnLst>
                                    <p:set>
                                      <p:cBhvr>
                                        <p:cTn id="71" dur="1" fill="hold">
                                          <p:stCondLst>
                                            <p:cond delay="0"/>
                                          </p:stCondLst>
                                        </p:cTn>
                                        <p:tgtEl>
                                          <p:spTgt spid="6152"/>
                                        </p:tgtEl>
                                        <p:attrNameLst>
                                          <p:attrName>style.visibility</p:attrName>
                                        </p:attrNameLst>
                                      </p:cBhvr>
                                      <p:to>
                                        <p:strVal val="visible"/>
                                      </p:to>
                                    </p:set>
                                    <p:animEffect transition="in" filter="fade">
                                      <p:cBhvr>
                                        <p:cTn id="72" dur="1000"/>
                                        <p:tgtEl>
                                          <p:spTgt spid="6152"/>
                                        </p:tgtEl>
                                      </p:cBhvr>
                                    </p:animEffect>
                                    <p:anim calcmode="lin" valueType="num">
                                      <p:cBhvr>
                                        <p:cTn id="73" dur="1000" fill="hold"/>
                                        <p:tgtEl>
                                          <p:spTgt spid="6152"/>
                                        </p:tgtEl>
                                        <p:attrNameLst>
                                          <p:attrName>ppt_x</p:attrName>
                                        </p:attrNameLst>
                                      </p:cBhvr>
                                      <p:tavLst>
                                        <p:tav tm="0">
                                          <p:val>
                                            <p:strVal val="#ppt_x"/>
                                          </p:val>
                                        </p:tav>
                                        <p:tav tm="100000">
                                          <p:val>
                                            <p:strVal val="#ppt_x"/>
                                          </p:val>
                                        </p:tav>
                                      </p:tavLst>
                                    </p:anim>
                                    <p:anim calcmode="lin" valueType="num">
                                      <p:cBhvr>
                                        <p:cTn id="74" dur="1000" fill="hold"/>
                                        <p:tgtEl>
                                          <p:spTgt spid="6152"/>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10500"/>
                            </p:stCondLst>
                            <p:childTnLst>
                              <p:par>
                                <p:cTn id="76" presetID="16" presetClass="entr" presetSubtype="21" fill="hold" grpId="0" nodeType="afterEffect">
                                  <p:stCondLst>
                                    <p:cond delay="0"/>
                                  </p:stCondLst>
                                  <p:childTnLst>
                                    <p:set>
                                      <p:cBhvr>
                                        <p:cTn id="77" dur="1" fill="hold">
                                          <p:stCondLst>
                                            <p:cond delay="0"/>
                                          </p:stCondLst>
                                        </p:cTn>
                                        <p:tgtEl>
                                          <p:spTgt spid="6156"/>
                                        </p:tgtEl>
                                        <p:attrNameLst>
                                          <p:attrName>style.visibility</p:attrName>
                                        </p:attrNameLst>
                                      </p:cBhvr>
                                      <p:to>
                                        <p:strVal val="visible"/>
                                      </p:to>
                                    </p:set>
                                    <p:animEffect transition="in" filter="barn(inVertical)">
                                      <p:cBhvr>
                                        <p:cTn id="78" dur="500"/>
                                        <p:tgtEl>
                                          <p:spTgt spid="6156"/>
                                        </p:tgtEl>
                                      </p:cBhvr>
                                    </p:animEffect>
                                  </p:childTnLst>
                                </p:cTn>
                              </p:par>
                            </p:childTnLst>
                          </p:cTn>
                        </p:par>
                        <p:par>
                          <p:cTn id="79" fill="hold" nodeType="afterGroup">
                            <p:stCondLst>
                              <p:cond delay="11000"/>
                            </p:stCondLst>
                            <p:childTnLst>
                              <p:par>
                                <p:cTn id="80" presetID="16" presetClass="entr" presetSubtype="21" fill="hold" nodeType="afterEffect">
                                  <p:stCondLst>
                                    <p:cond delay="0"/>
                                  </p:stCondLst>
                                  <p:childTnLst>
                                    <p:set>
                                      <p:cBhvr>
                                        <p:cTn id="81" dur="1" fill="hold">
                                          <p:stCondLst>
                                            <p:cond delay="0"/>
                                          </p:stCondLst>
                                        </p:cTn>
                                        <p:tgtEl>
                                          <p:spTgt spid="6157"/>
                                        </p:tgtEl>
                                        <p:attrNameLst>
                                          <p:attrName>style.visibility</p:attrName>
                                        </p:attrNameLst>
                                      </p:cBhvr>
                                      <p:to>
                                        <p:strVal val="visible"/>
                                      </p:to>
                                    </p:set>
                                    <p:animEffect transition="in" filter="barn(inVertical)">
                                      <p:cBhvr>
                                        <p:cTn id="82" dur="500"/>
                                        <p:tgtEl>
                                          <p:spTgt spid="6157"/>
                                        </p:tgtEl>
                                      </p:cBhvr>
                                    </p:animEffect>
                                  </p:childTnLst>
                                </p:cTn>
                              </p:par>
                            </p:childTnLst>
                          </p:cTn>
                        </p:par>
                        <p:par>
                          <p:cTn id="83" fill="hold" nodeType="afterGroup">
                            <p:stCondLst>
                              <p:cond delay="11500"/>
                            </p:stCondLst>
                            <p:childTnLst>
                              <p:par>
                                <p:cTn id="84" presetID="16" presetClass="entr" presetSubtype="21" fill="hold" nodeType="afterEffect">
                                  <p:stCondLst>
                                    <p:cond delay="0"/>
                                  </p:stCondLst>
                                  <p:childTnLst>
                                    <p:set>
                                      <p:cBhvr>
                                        <p:cTn id="85" dur="1" fill="hold">
                                          <p:stCondLst>
                                            <p:cond delay="0"/>
                                          </p:stCondLst>
                                        </p:cTn>
                                        <p:tgtEl>
                                          <p:spTgt spid="6158"/>
                                        </p:tgtEl>
                                        <p:attrNameLst>
                                          <p:attrName>style.visibility</p:attrName>
                                        </p:attrNameLst>
                                      </p:cBhvr>
                                      <p:to>
                                        <p:strVal val="visible"/>
                                      </p:to>
                                    </p:set>
                                    <p:animEffect transition="in" filter="barn(inVertical)">
                                      <p:cBhvr>
                                        <p:cTn id="86" dur="500"/>
                                        <p:tgtEl>
                                          <p:spTgt spid="6158"/>
                                        </p:tgtEl>
                                      </p:cBhvr>
                                    </p:animEffect>
                                  </p:childTnLst>
                                </p:cTn>
                              </p:par>
                            </p:childTnLst>
                          </p:cTn>
                        </p:par>
                        <p:par>
                          <p:cTn id="87" fill="hold" nodeType="afterGroup">
                            <p:stCondLst>
                              <p:cond delay="12000"/>
                            </p:stCondLst>
                            <p:childTnLst>
                              <p:par>
                                <p:cTn id="88" presetID="16" presetClass="entr" presetSubtype="21" fill="hold" grpId="0" nodeType="afterEffect">
                                  <p:stCondLst>
                                    <p:cond delay="0"/>
                                  </p:stCondLst>
                                  <p:childTnLst>
                                    <p:set>
                                      <p:cBhvr>
                                        <p:cTn id="89" dur="1" fill="hold">
                                          <p:stCondLst>
                                            <p:cond delay="0"/>
                                          </p:stCondLst>
                                        </p:cTn>
                                        <p:tgtEl>
                                          <p:spTgt spid="6159"/>
                                        </p:tgtEl>
                                        <p:attrNameLst>
                                          <p:attrName>style.visibility</p:attrName>
                                        </p:attrNameLst>
                                      </p:cBhvr>
                                      <p:to>
                                        <p:strVal val="visible"/>
                                      </p:to>
                                    </p:set>
                                    <p:animEffect transition="in" filter="barn(inVertical)">
                                      <p:cBhvr>
                                        <p:cTn id="90" dur="500"/>
                                        <p:tgtEl>
                                          <p:spTgt spid="6159"/>
                                        </p:tgtEl>
                                      </p:cBhvr>
                                    </p:animEffect>
                                  </p:childTnLst>
                                </p:cTn>
                              </p:par>
                            </p:childTnLst>
                          </p:cTn>
                        </p:par>
                        <p:par>
                          <p:cTn id="91" fill="hold" nodeType="afterGroup">
                            <p:stCondLst>
                              <p:cond delay="12500"/>
                            </p:stCondLst>
                            <p:childTnLst>
                              <p:par>
                                <p:cTn id="92" presetID="16" presetClass="entr" presetSubtype="21" fill="hold"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arn(inVertical)">
                                      <p:cBhvr>
                                        <p:cTn id="94" dur="500"/>
                                        <p:tgtEl>
                                          <p:spTgt spid="26"/>
                                        </p:tgtEl>
                                      </p:cBhvr>
                                    </p:animEffect>
                                  </p:childTnLst>
                                </p:cTn>
                              </p:par>
                            </p:childTnLst>
                          </p:cTn>
                        </p:par>
                        <p:par>
                          <p:cTn id="95" fill="hold" nodeType="afterGroup">
                            <p:stCondLst>
                              <p:cond delay="13000"/>
                            </p:stCondLst>
                            <p:childTnLst>
                              <p:par>
                                <p:cTn id="96" presetID="16" presetClass="entr" presetSubtype="21"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childTnLst>
                          </p:cTn>
                        </p:par>
                        <p:par>
                          <p:cTn id="99" fill="hold" nodeType="afterGroup">
                            <p:stCondLst>
                              <p:cond delay="13500"/>
                            </p:stCondLst>
                            <p:childTnLst>
                              <p:par>
                                <p:cTn id="100" presetID="16" presetClass="entr" presetSubtype="21" fill="hold"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barn(inVertical)">
                                      <p:cBhvr>
                                        <p:cTn id="102" dur="500"/>
                                        <p:tgtEl>
                                          <p:spTgt spid="32"/>
                                        </p:tgtEl>
                                      </p:cBhvr>
                                    </p:animEffect>
                                  </p:childTnLst>
                                </p:cTn>
                              </p:par>
                            </p:childTnLst>
                          </p:cTn>
                        </p:par>
                        <p:par>
                          <p:cTn id="103" fill="hold" nodeType="afterGroup">
                            <p:stCondLst>
                              <p:cond delay="14000"/>
                            </p:stCondLst>
                            <p:childTnLst>
                              <p:par>
                                <p:cTn id="104" presetID="16" presetClass="entr" presetSubtype="21"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barn(inVertical)">
                                      <p:cBhvr>
                                        <p:cTn id="10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6150" grpId="0"/>
      <p:bldP spid="6151" grpId="0"/>
      <p:bldP spid="6152" grpId="0"/>
      <p:bldP spid="6153" grpId="0" animBg="1"/>
      <p:bldP spid="6154" grpId="0"/>
      <p:bldP spid="6156" grpId="0"/>
      <p:bldP spid="6159" grpId="0"/>
      <p:bldP spid="23" grpId="0" animBg="1"/>
      <p:bldP spid="2" grpId="0" animBg="1"/>
      <p:bldP spid="25" grpId="0"/>
      <p:bldP spid="31" grpId="0"/>
      <p:bldP spid="37"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线下推广方式</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店chenying0907出品 4"/>
          <p:cNvSpPr/>
          <p:nvPr/>
        </p:nvSpPr>
        <p:spPr>
          <a:xfrm>
            <a:off x="1818411" y="1303553"/>
            <a:ext cx="1511774"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淘宝店chenying0907出品 5"/>
          <p:cNvSpPr/>
          <p:nvPr/>
        </p:nvSpPr>
        <p:spPr>
          <a:xfrm>
            <a:off x="3735239" y="1303553"/>
            <a:ext cx="1511774"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淘宝店chenying0907出品 6"/>
          <p:cNvSpPr/>
          <p:nvPr/>
        </p:nvSpPr>
        <p:spPr>
          <a:xfrm>
            <a:off x="5652067" y="1303553"/>
            <a:ext cx="1511774"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TextBox 7"/>
          <p:cNvSpPr txBox="1"/>
          <p:nvPr/>
        </p:nvSpPr>
        <p:spPr>
          <a:xfrm>
            <a:off x="2156086" y="2128459"/>
            <a:ext cx="777448" cy="230833"/>
          </a:xfrm>
          <a:prstGeom prst="rect">
            <a:avLst/>
          </a:prstGeom>
          <a:noFill/>
        </p:spPr>
        <p:txBody>
          <a:bodyPr wrap="square" lIns="0" tIns="0" rIns="0" bIns="0" rtlCol="0">
            <a:spAutoFit/>
          </a:bodyPr>
          <a:lstStyle/>
          <a:p>
            <a:pPr algn="ctr"/>
            <a:r>
              <a:rPr lang="zh-CN" altLang="en-US" sz="1500" b="1">
                <a:solidFill>
                  <a:schemeClr val="bg1"/>
                </a:solidFill>
                <a:latin typeface="微软雅黑" panose="020b0503020204020204" pitchFamily="34" charset="-122"/>
                <a:ea typeface="微软雅黑" panose="020b0503020204020204" pitchFamily="34" charset="-122"/>
              </a:rPr>
              <a:t>线下门店</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992011" y="2128459"/>
            <a:ext cx="998229" cy="230833"/>
          </a:xfrm>
          <a:prstGeom prst="rect">
            <a:avLst/>
          </a:prstGeom>
          <a:noFill/>
        </p:spPr>
        <p:txBody>
          <a:bodyPr wrap="square" lIns="0" tIns="0" rIns="0" bIns="0" rtlCol="0">
            <a:spAutoFit/>
          </a:bodyPr>
          <a:lstStyle/>
          <a:p>
            <a:pPr algn="ctr"/>
            <a:r>
              <a:rPr lang="zh-CN" altLang="en-US" sz="1500" b="1">
                <a:solidFill>
                  <a:schemeClr val="bg1"/>
                </a:solidFill>
                <a:latin typeface="微软雅黑" panose="020b0503020204020204" pitchFamily="34" charset="-122"/>
                <a:ea typeface="微软雅黑" panose="020b0503020204020204" pitchFamily="34" charset="-122"/>
              </a:rPr>
              <a:t>电脑客户端</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970628" y="2128459"/>
            <a:ext cx="874652" cy="230833"/>
          </a:xfrm>
          <a:prstGeom prst="rect">
            <a:avLst/>
          </a:prstGeom>
          <a:noFill/>
        </p:spPr>
        <p:txBody>
          <a:bodyPr wrap="square" lIns="0" tIns="0" rIns="0" bIns="0" rtlCol="0">
            <a:spAutoFit/>
          </a:bodyPr>
          <a:lstStyle/>
          <a:p>
            <a:pPr algn="ctr"/>
            <a:r>
              <a:rPr lang="zh-CN" altLang="en-US" sz="1500" b="1">
                <a:solidFill>
                  <a:schemeClr val="bg1"/>
                </a:solidFill>
                <a:latin typeface="微软雅黑" panose="020b0503020204020204" pitchFamily="34" charset="-122"/>
                <a:ea typeface="微软雅黑" panose="020b0503020204020204" pitchFamily="34" charset="-122"/>
              </a:rPr>
              <a:t>手机</a:t>
            </a:r>
            <a:r>
              <a:rPr lang="en-US" altLang="zh-CN" sz="1500" b="1">
                <a:solidFill>
                  <a:schemeClr val="bg1"/>
                </a:solidFill>
                <a:latin typeface="微软雅黑" panose="020b0503020204020204" pitchFamily="34" charset="-122"/>
                <a:ea typeface="微软雅黑" panose="020b0503020204020204" pitchFamily="34" charset="-122"/>
              </a:rPr>
              <a:t>APP</a:t>
            </a: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1" name="KSO_Shape"/>
          <p:cNvSpPr/>
          <p:nvPr/>
        </p:nvSpPr>
        <p:spPr bwMode="auto">
          <a:xfrm>
            <a:off x="4224555" y="1548501"/>
            <a:ext cx="533141" cy="399071"/>
          </a:xfrm>
          <a:custGeom>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lIns="68562" tIns="34281" rIns="68562" bIns="269928"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sp>
        <p:nvSpPr>
          <p:cNvPr id="12" name="KSO_Shape"/>
          <p:cNvSpPr/>
          <p:nvPr/>
        </p:nvSpPr>
        <p:spPr bwMode="auto">
          <a:xfrm>
            <a:off x="6201667" y="1567563"/>
            <a:ext cx="427891" cy="360948"/>
          </a:xfrm>
          <a:custGeom>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lIns="68562" tIns="34281" rIns="68562" bIns="34281"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sp>
        <p:nvSpPr>
          <p:cNvPr id="13" name="KSO_Shape"/>
          <p:cNvSpPr/>
          <p:nvPr/>
        </p:nvSpPr>
        <p:spPr bwMode="auto">
          <a:xfrm>
            <a:off x="2331985" y="1514244"/>
            <a:ext cx="402018" cy="467586"/>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lIns="68562" tIns="34281" rIns="68562" bIns="34281"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grpSp>
        <p:nvGrpSpPr>
          <p:cNvPr id="14" name="淘宝店chenying0907出品 13"/>
          <p:cNvGrpSpPr/>
          <p:nvPr/>
        </p:nvGrpSpPr>
        <p:grpSpPr>
          <a:xfrm>
            <a:off x="3416340" y="1943234"/>
            <a:ext cx="232744" cy="232805"/>
            <a:chOff x="3264324" y="1749600"/>
            <a:chExt cx="348156" cy="348156"/>
          </a:xfrm>
        </p:grpSpPr>
        <p:sp>
          <p:nvSpPr>
            <p:cNvPr id="15" name="淘宝店chenying0907出品 14"/>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店chenying0907出品 15"/>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淘宝店chenying0907出品 16"/>
          <p:cNvGrpSpPr/>
          <p:nvPr/>
        </p:nvGrpSpPr>
        <p:grpSpPr>
          <a:xfrm>
            <a:off x="5333168" y="1943234"/>
            <a:ext cx="232744" cy="232805"/>
            <a:chOff x="3264324" y="1749600"/>
            <a:chExt cx="348156" cy="348156"/>
          </a:xfrm>
        </p:grpSpPr>
        <p:sp>
          <p:nvSpPr>
            <p:cNvPr id="18" name="淘宝店chenying0907出品 17"/>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淘宝店chenying0907出品 18"/>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2156086" y="2376269"/>
            <a:ext cx="777448" cy="107722"/>
          </a:xfrm>
          <a:prstGeom prst="rect">
            <a:avLst/>
          </a:prstGeom>
          <a:noFill/>
        </p:spPr>
        <p:txBody>
          <a:bodyPr wrap="square" lIns="0" tIns="0" rIns="0" bIns="0" rtlCol="0">
            <a:spAutoFit/>
          </a:bodyPr>
          <a:lstStyle/>
          <a:p>
            <a:pPr algn="ctr"/>
            <a:r>
              <a:rPr lang="zh-CN" altLang="en-US" sz="700" b="1">
                <a:solidFill>
                  <a:schemeClr val="bg1"/>
                </a:solidFill>
                <a:latin typeface="微软雅黑" panose="020b0503020204020204" pitchFamily="34" charset="-122"/>
                <a:ea typeface="微软雅黑" panose="020b0503020204020204" pitchFamily="34" charset="-122"/>
              </a:rPr>
              <a:t>点击输入说明文字</a:t>
            </a:r>
            <a:endParaRPr lang="zh-CN" altLang="en-US" sz="700" b="1">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053800" y="2376269"/>
            <a:ext cx="874652" cy="107722"/>
          </a:xfrm>
          <a:prstGeom prst="rect">
            <a:avLst/>
          </a:prstGeom>
          <a:noFill/>
        </p:spPr>
        <p:txBody>
          <a:bodyPr wrap="square" lIns="0" tIns="0" rIns="0" bIns="0" rtlCol="0">
            <a:spAutoFit/>
          </a:bodyPr>
          <a:lstStyle/>
          <a:p>
            <a:pPr algn="ctr"/>
            <a:r>
              <a:rPr lang="zh-CN" altLang="en-US" sz="700" b="1">
                <a:solidFill>
                  <a:schemeClr val="bg1"/>
                </a:solidFill>
                <a:latin typeface="微软雅黑" panose="020b0503020204020204" pitchFamily="34" charset="-122"/>
                <a:ea typeface="微软雅黑" panose="020b0503020204020204" pitchFamily="34" charset="-122"/>
              </a:rPr>
              <a:t>点击输入说明文字</a:t>
            </a:r>
            <a:endParaRPr lang="zh-CN" altLang="en-US" sz="700" b="1">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970628" y="2376269"/>
            <a:ext cx="874652" cy="107722"/>
          </a:xfrm>
          <a:prstGeom prst="rect">
            <a:avLst/>
          </a:prstGeom>
          <a:noFill/>
        </p:spPr>
        <p:txBody>
          <a:bodyPr wrap="square" lIns="0" tIns="0" rIns="0" bIns="0" rtlCol="0">
            <a:spAutoFit/>
          </a:bodyPr>
          <a:lstStyle/>
          <a:p>
            <a:pPr algn="ctr"/>
            <a:r>
              <a:rPr lang="zh-CN" altLang="en-US" sz="700" b="1">
                <a:solidFill>
                  <a:schemeClr val="bg1"/>
                </a:solidFill>
                <a:latin typeface="微软雅黑" panose="020b0503020204020204" pitchFamily="34" charset="-122"/>
                <a:ea typeface="微软雅黑" panose="020b0503020204020204" pitchFamily="34" charset="-122"/>
              </a:rPr>
              <a:t>点击输入说明文字</a:t>
            </a:r>
            <a:endParaRPr lang="zh-CN" altLang="en-US" sz="700" b="1">
              <a:solidFill>
                <a:schemeClr val="bg1"/>
              </a:solidFill>
              <a:latin typeface="微软雅黑" panose="020b0503020204020204" pitchFamily="34" charset="-122"/>
              <a:ea typeface="微软雅黑" panose="020b0503020204020204" pitchFamily="34" charset="-122"/>
            </a:endParaRPr>
          </a:p>
        </p:txBody>
      </p:sp>
      <p:sp>
        <p:nvSpPr>
          <p:cNvPr id="24" name="淘宝店chenying0907出品 12"/>
          <p:cNvSpPr/>
          <p:nvPr/>
        </p:nvSpPr>
        <p:spPr bwMode="auto">
          <a:xfrm>
            <a:off x="1206068" y="3165816"/>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26" name="淘宝店chenying0907出品 12"/>
          <p:cNvSpPr/>
          <p:nvPr/>
        </p:nvSpPr>
        <p:spPr bwMode="auto">
          <a:xfrm flipH="1" flipV="1">
            <a:off x="7685101" y="3941527"/>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27" name="TextBox 26"/>
          <p:cNvSpPr txBox="1"/>
          <p:nvPr/>
        </p:nvSpPr>
        <p:spPr>
          <a:xfrm>
            <a:off x="1476028" y="3401467"/>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290">
                                          <p:stCondLst>
                                            <p:cond delay="0"/>
                                          </p:stCondLst>
                                        </p:cTn>
                                        <p:tgtEl>
                                          <p:spTgt spid="8"/>
                                        </p:tgtEl>
                                      </p:cBhvr>
                                    </p:animEffect>
                                    <p:anim calcmode="lin" valueType="num">
                                      <p:cBhvr>
                                        <p:cTn id="24"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9" dur="13">
                                          <p:stCondLst>
                                            <p:cond delay="325"/>
                                          </p:stCondLst>
                                        </p:cTn>
                                        <p:tgtEl>
                                          <p:spTgt spid="8"/>
                                        </p:tgtEl>
                                      </p:cBhvr>
                                      <p:to x="100000" y="60000"/>
                                    </p:animScale>
                                    <p:animScale>
                                      <p:cBhvr>
                                        <p:cTn id="30" dur="83" decel="50000">
                                          <p:stCondLst>
                                            <p:cond delay="338"/>
                                          </p:stCondLst>
                                        </p:cTn>
                                        <p:tgtEl>
                                          <p:spTgt spid="8"/>
                                        </p:tgtEl>
                                      </p:cBhvr>
                                      <p:to x="100000" y="100000"/>
                                    </p:animScale>
                                    <p:animScale>
                                      <p:cBhvr>
                                        <p:cTn id="31" dur="13">
                                          <p:stCondLst>
                                            <p:cond delay="656"/>
                                          </p:stCondLst>
                                        </p:cTn>
                                        <p:tgtEl>
                                          <p:spTgt spid="8"/>
                                        </p:tgtEl>
                                      </p:cBhvr>
                                      <p:to x="100000" y="80000"/>
                                    </p:animScale>
                                    <p:animScale>
                                      <p:cBhvr>
                                        <p:cTn id="32" dur="83" decel="50000">
                                          <p:stCondLst>
                                            <p:cond delay="669"/>
                                          </p:stCondLst>
                                        </p:cTn>
                                        <p:tgtEl>
                                          <p:spTgt spid="8"/>
                                        </p:tgtEl>
                                      </p:cBhvr>
                                      <p:to x="100000" y="100000"/>
                                    </p:animScale>
                                    <p:animScale>
                                      <p:cBhvr>
                                        <p:cTn id="33" dur="13">
                                          <p:stCondLst>
                                            <p:cond delay="821"/>
                                          </p:stCondLst>
                                        </p:cTn>
                                        <p:tgtEl>
                                          <p:spTgt spid="8"/>
                                        </p:tgtEl>
                                      </p:cBhvr>
                                      <p:to x="100000" y="90000"/>
                                    </p:animScale>
                                    <p:animScale>
                                      <p:cBhvr>
                                        <p:cTn id="34" dur="83" decel="50000">
                                          <p:stCondLst>
                                            <p:cond delay="834"/>
                                          </p:stCondLst>
                                        </p:cTn>
                                        <p:tgtEl>
                                          <p:spTgt spid="8"/>
                                        </p:tgtEl>
                                      </p:cBhvr>
                                      <p:to x="100000" y="100000"/>
                                    </p:animScale>
                                    <p:animScale>
                                      <p:cBhvr>
                                        <p:cTn id="35" dur="13">
                                          <p:stCondLst>
                                            <p:cond delay="904"/>
                                          </p:stCondLst>
                                        </p:cTn>
                                        <p:tgtEl>
                                          <p:spTgt spid="8"/>
                                        </p:tgtEl>
                                      </p:cBhvr>
                                      <p:to x="100000" y="95000"/>
                                    </p:animScale>
                                    <p:animScale>
                                      <p:cBhvr>
                                        <p:cTn id="36" dur="83" decel="50000">
                                          <p:stCondLst>
                                            <p:cond delay="917"/>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290">
                                          <p:stCondLst>
                                            <p:cond delay="0"/>
                                          </p:stCondLst>
                                        </p:cTn>
                                        <p:tgtEl>
                                          <p:spTgt spid="20"/>
                                        </p:tgtEl>
                                      </p:cBhvr>
                                    </p:animEffect>
                                    <p:anim calcmode="lin" valueType="num">
                                      <p:cBhvr>
                                        <p:cTn id="40"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45" dur="13">
                                          <p:stCondLst>
                                            <p:cond delay="325"/>
                                          </p:stCondLst>
                                        </p:cTn>
                                        <p:tgtEl>
                                          <p:spTgt spid="20"/>
                                        </p:tgtEl>
                                      </p:cBhvr>
                                      <p:to x="100000" y="60000"/>
                                    </p:animScale>
                                    <p:animScale>
                                      <p:cBhvr>
                                        <p:cTn id="46" dur="83" decel="50000">
                                          <p:stCondLst>
                                            <p:cond delay="338"/>
                                          </p:stCondLst>
                                        </p:cTn>
                                        <p:tgtEl>
                                          <p:spTgt spid="20"/>
                                        </p:tgtEl>
                                      </p:cBhvr>
                                      <p:to x="100000" y="100000"/>
                                    </p:animScale>
                                    <p:animScale>
                                      <p:cBhvr>
                                        <p:cTn id="47" dur="13">
                                          <p:stCondLst>
                                            <p:cond delay="656"/>
                                          </p:stCondLst>
                                        </p:cTn>
                                        <p:tgtEl>
                                          <p:spTgt spid="20"/>
                                        </p:tgtEl>
                                      </p:cBhvr>
                                      <p:to x="100000" y="80000"/>
                                    </p:animScale>
                                    <p:animScale>
                                      <p:cBhvr>
                                        <p:cTn id="48" dur="83" decel="50000">
                                          <p:stCondLst>
                                            <p:cond delay="669"/>
                                          </p:stCondLst>
                                        </p:cTn>
                                        <p:tgtEl>
                                          <p:spTgt spid="20"/>
                                        </p:tgtEl>
                                      </p:cBhvr>
                                      <p:to x="100000" y="100000"/>
                                    </p:animScale>
                                    <p:animScale>
                                      <p:cBhvr>
                                        <p:cTn id="49" dur="13">
                                          <p:stCondLst>
                                            <p:cond delay="821"/>
                                          </p:stCondLst>
                                        </p:cTn>
                                        <p:tgtEl>
                                          <p:spTgt spid="20"/>
                                        </p:tgtEl>
                                      </p:cBhvr>
                                      <p:to x="100000" y="90000"/>
                                    </p:animScale>
                                    <p:animScale>
                                      <p:cBhvr>
                                        <p:cTn id="50" dur="83" decel="50000">
                                          <p:stCondLst>
                                            <p:cond delay="834"/>
                                          </p:stCondLst>
                                        </p:cTn>
                                        <p:tgtEl>
                                          <p:spTgt spid="20"/>
                                        </p:tgtEl>
                                      </p:cBhvr>
                                      <p:to x="100000" y="100000"/>
                                    </p:animScale>
                                    <p:animScale>
                                      <p:cBhvr>
                                        <p:cTn id="51" dur="13">
                                          <p:stCondLst>
                                            <p:cond delay="904"/>
                                          </p:stCondLst>
                                        </p:cTn>
                                        <p:tgtEl>
                                          <p:spTgt spid="20"/>
                                        </p:tgtEl>
                                      </p:cBhvr>
                                      <p:to x="100000" y="95000"/>
                                    </p:animScale>
                                    <p:animScale>
                                      <p:cBhvr>
                                        <p:cTn id="52" dur="83" decel="50000">
                                          <p:stCondLst>
                                            <p:cond delay="917"/>
                                          </p:stCondLst>
                                        </p:cTn>
                                        <p:tgtEl>
                                          <p:spTgt spid="20"/>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290">
                                          <p:stCondLst>
                                            <p:cond delay="0"/>
                                          </p:stCondLst>
                                        </p:cTn>
                                        <p:tgtEl>
                                          <p:spTgt spid="5"/>
                                        </p:tgtEl>
                                      </p:cBhvr>
                                    </p:animEffect>
                                    <p:anim calcmode="lin" valueType="num">
                                      <p:cBhvr>
                                        <p:cTn id="56"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61" dur="13">
                                          <p:stCondLst>
                                            <p:cond delay="325"/>
                                          </p:stCondLst>
                                        </p:cTn>
                                        <p:tgtEl>
                                          <p:spTgt spid="5"/>
                                        </p:tgtEl>
                                      </p:cBhvr>
                                      <p:to x="100000" y="60000"/>
                                    </p:animScale>
                                    <p:animScale>
                                      <p:cBhvr>
                                        <p:cTn id="62" dur="83" decel="50000">
                                          <p:stCondLst>
                                            <p:cond delay="338"/>
                                          </p:stCondLst>
                                        </p:cTn>
                                        <p:tgtEl>
                                          <p:spTgt spid="5"/>
                                        </p:tgtEl>
                                      </p:cBhvr>
                                      <p:to x="100000" y="100000"/>
                                    </p:animScale>
                                    <p:animScale>
                                      <p:cBhvr>
                                        <p:cTn id="63" dur="13">
                                          <p:stCondLst>
                                            <p:cond delay="656"/>
                                          </p:stCondLst>
                                        </p:cTn>
                                        <p:tgtEl>
                                          <p:spTgt spid="5"/>
                                        </p:tgtEl>
                                      </p:cBhvr>
                                      <p:to x="100000" y="80000"/>
                                    </p:animScale>
                                    <p:animScale>
                                      <p:cBhvr>
                                        <p:cTn id="64" dur="83" decel="50000">
                                          <p:stCondLst>
                                            <p:cond delay="669"/>
                                          </p:stCondLst>
                                        </p:cTn>
                                        <p:tgtEl>
                                          <p:spTgt spid="5"/>
                                        </p:tgtEl>
                                      </p:cBhvr>
                                      <p:to x="100000" y="100000"/>
                                    </p:animScale>
                                    <p:animScale>
                                      <p:cBhvr>
                                        <p:cTn id="65" dur="13">
                                          <p:stCondLst>
                                            <p:cond delay="821"/>
                                          </p:stCondLst>
                                        </p:cTn>
                                        <p:tgtEl>
                                          <p:spTgt spid="5"/>
                                        </p:tgtEl>
                                      </p:cBhvr>
                                      <p:to x="100000" y="90000"/>
                                    </p:animScale>
                                    <p:animScale>
                                      <p:cBhvr>
                                        <p:cTn id="66" dur="83" decel="50000">
                                          <p:stCondLst>
                                            <p:cond delay="834"/>
                                          </p:stCondLst>
                                        </p:cTn>
                                        <p:tgtEl>
                                          <p:spTgt spid="5"/>
                                        </p:tgtEl>
                                      </p:cBhvr>
                                      <p:to x="100000" y="100000"/>
                                    </p:animScale>
                                    <p:animScale>
                                      <p:cBhvr>
                                        <p:cTn id="67" dur="13">
                                          <p:stCondLst>
                                            <p:cond delay="904"/>
                                          </p:stCondLst>
                                        </p:cTn>
                                        <p:tgtEl>
                                          <p:spTgt spid="5"/>
                                        </p:tgtEl>
                                      </p:cBhvr>
                                      <p:to x="100000" y="95000"/>
                                    </p:animScale>
                                    <p:animScale>
                                      <p:cBhvr>
                                        <p:cTn id="68" dur="83" decel="50000">
                                          <p:stCondLst>
                                            <p:cond delay="917"/>
                                          </p:stCondLst>
                                        </p:cTn>
                                        <p:tgtEl>
                                          <p:spTgt spid="5"/>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290">
                                          <p:stCondLst>
                                            <p:cond delay="0"/>
                                          </p:stCondLst>
                                        </p:cTn>
                                        <p:tgtEl>
                                          <p:spTgt spid="13"/>
                                        </p:tgtEl>
                                      </p:cBhvr>
                                    </p:animEffect>
                                    <p:anim calcmode="lin" valueType="num">
                                      <p:cBhvr>
                                        <p:cTn id="72"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77" dur="13">
                                          <p:stCondLst>
                                            <p:cond delay="325"/>
                                          </p:stCondLst>
                                        </p:cTn>
                                        <p:tgtEl>
                                          <p:spTgt spid="13"/>
                                        </p:tgtEl>
                                      </p:cBhvr>
                                      <p:to x="100000" y="60000"/>
                                    </p:animScale>
                                    <p:animScale>
                                      <p:cBhvr>
                                        <p:cTn id="78" dur="83" decel="50000">
                                          <p:stCondLst>
                                            <p:cond delay="338"/>
                                          </p:stCondLst>
                                        </p:cTn>
                                        <p:tgtEl>
                                          <p:spTgt spid="13"/>
                                        </p:tgtEl>
                                      </p:cBhvr>
                                      <p:to x="100000" y="100000"/>
                                    </p:animScale>
                                    <p:animScale>
                                      <p:cBhvr>
                                        <p:cTn id="79" dur="13">
                                          <p:stCondLst>
                                            <p:cond delay="656"/>
                                          </p:stCondLst>
                                        </p:cTn>
                                        <p:tgtEl>
                                          <p:spTgt spid="13"/>
                                        </p:tgtEl>
                                      </p:cBhvr>
                                      <p:to x="100000" y="80000"/>
                                    </p:animScale>
                                    <p:animScale>
                                      <p:cBhvr>
                                        <p:cTn id="80" dur="83" decel="50000">
                                          <p:stCondLst>
                                            <p:cond delay="669"/>
                                          </p:stCondLst>
                                        </p:cTn>
                                        <p:tgtEl>
                                          <p:spTgt spid="13"/>
                                        </p:tgtEl>
                                      </p:cBhvr>
                                      <p:to x="100000" y="100000"/>
                                    </p:animScale>
                                    <p:animScale>
                                      <p:cBhvr>
                                        <p:cTn id="81" dur="13">
                                          <p:stCondLst>
                                            <p:cond delay="821"/>
                                          </p:stCondLst>
                                        </p:cTn>
                                        <p:tgtEl>
                                          <p:spTgt spid="13"/>
                                        </p:tgtEl>
                                      </p:cBhvr>
                                      <p:to x="100000" y="90000"/>
                                    </p:animScale>
                                    <p:animScale>
                                      <p:cBhvr>
                                        <p:cTn id="82" dur="83" decel="50000">
                                          <p:stCondLst>
                                            <p:cond delay="834"/>
                                          </p:stCondLst>
                                        </p:cTn>
                                        <p:tgtEl>
                                          <p:spTgt spid="13"/>
                                        </p:tgtEl>
                                      </p:cBhvr>
                                      <p:to x="100000" y="100000"/>
                                    </p:animScale>
                                    <p:animScale>
                                      <p:cBhvr>
                                        <p:cTn id="83" dur="13">
                                          <p:stCondLst>
                                            <p:cond delay="904"/>
                                          </p:stCondLst>
                                        </p:cTn>
                                        <p:tgtEl>
                                          <p:spTgt spid="13"/>
                                        </p:tgtEl>
                                      </p:cBhvr>
                                      <p:to x="100000" y="95000"/>
                                    </p:animScale>
                                    <p:animScale>
                                      <p:cBhvr>
                                        <p:cTn id="84" dur="83" decel="50000">
                                          <p:stCondLst>
                                            <p:cond delay="917"/>
                                          </p:stCondLst>
                                        </p:cTn>
                                        <p:tgtEl>
                                          <p:spTgt spid="13"/>
                                        </p:tgtEl>
                                      </p:cBhvr>
                                      <p:to x="100000" y="100000"/>
                                    </p:animScale>
                                  </p:childTnLst>
                                </p:cTn>
                              </p:par>
                            </p:childTnLst>
                          </p:cTn>
                        </p:par>
                        <p:par>
                          <p:cTn id="85" fill="hold" nodeType="afterGroup">
                            <p:stCondLst>
                              <p:cond delay="2000"/>
                            </p:stCondLst>
                            <p:childTnLst>
                              <p:par>
                                <p:cTn id="86" presetID="31" presetClass="entr" presetSubtype="0"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700" fill="hold"/>
                                        <p:tgtEl>
                                          <p:spTgt spid="14"/>
                                        </p:tgtEl>
                                        <p:attrNameLst>
                                          <p:attrName>ppt_w</p:attrName>
                                        </p:attrNameLst>
                                      </p:cBhvr>
                                      <p:tavLst>
                                        <p:tav tm="0">
                                          <p:val>
                                            <p:fltVal val="0"/>
                                          </p:val>
                                        </p:tav>
                                        <p:tav tm="100000">
                                          <p:val>
                                            <p:strVal val="#ppt_w"/>
                                          </p:val>
                                        </p:tav>
                                      </p:tavLst>
                                    </p:anim>
                                    <p:anim calcmode="lin" valueType="num">
                                      <p:cBhvr>
                                        <p:cTn id="89" dur="700" fill="hold"/>
                                        <p:tgtEl>
                                          <p:spTgt spid="14"/>
                                        </p:tgtEl>
                                        <p:attrNameLst>
                                          <p:attrName>ppt_h</p:attrName>
                                        </p:attrNameLst>
                                      </p:cBhvr>
                                      <p:tavLst>
                                        <p:tav tm="0">
                                          <p:val>
                                            <p:fltVal val="0"/>
                                          </p:val>
                                        </p:tav>
                                        <p:tav tm="100000">
                                          <p:val>
                                            <p:strVal val="#ppt_h"/>
                                          </p:val>
                                        </p:tav>
                                      </p:tavLst>
                                    </p:anim>
                                    <p:anim calcmode="lin" valueType="num">
                                      <p:cBhvr>
                                        <p:cTn id="90" dur="700" fill="hold"/>
                                        <p:tgtEl>
                                          <p:spTgt spid="14"/>
                                        </p:tgtEl>
                                        <p:attrNameLst>
                                          <p:attrName>style.rotation</p:attrName>
                                        </p:attrNameLst>
                                      </p:cBhvr>
                                      <p:tavLst>
                                        <p:tav tm="0">
                                          <p:val>
                                            <p:fltVal val="90"/>
                                          </p:val>
                                        </p:tav>
                                        <p:tav tm="100000">
                                          <p:val>
                                            <p:fltVal val="0"/>
                                          </p:val>
                                        </p:tav>
                                      </p:tavLst>
                                    </p:anim>
                                    <p:animEffect transition="in" filter="fade">
                                      <p:cBhvr>
                                        <p:cTn id="91" dur="700"/>
                                        <p:tgtEl>
                                          <p:spTgt spid="14"/>
                                        </p:tgtEl>
                                      </p:cBhvr>
                                    </p:animEffect>
                                  </p:childTnLst>
                                </p:cTn>
                              </p:par>
                            </p:childTnLst>
                          </p:cTn>
                        </p:par>
                        <p:par>
                          <p:cTn id="92" fill="hold" nodeType="afterGroup">
                            <p:stCondLst>
                              <p:cond delay="2700"/>
                            </p:stCondLst>
                            <p:childTnLst>
                              <p:par>
                                <p:cTn id="93" presetID="26" presetClass="entr" presetSubtype="0" fill="hold" grpId="0"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wipe(down)">
                                      <p:cBhvr>
                                        <p:cTn id="95" dur="290">
                                          <p:stCondLst>
                                            <p:cond delay="0"/>
                                          </p:stCondLst>
                                        </p:cTn>
                                        <p:tgtEl>
                                          <p:spTgt spid="6"/>
                                        </p:tgtEl>
                                      </p:cBhvr>
                                    </p:animEffect>
                                    <p:anim calcmode="lin" valueType="num">
                                      <p:cBhvr>
                                        <p:cTn id="9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01" dur="13">
                                          <p:stCondLst>
                                            <p:cond delay="325"/>
                                          </p:stCondLst>
                                        </p:cTn>
                                        <p:tgtEl>
                                          <p:spTgt spid="6"/>
                                        </p:tgtEl>
                                      </p:cBhvr>
                                      <p:to x="100000" y="60000"/>
                                    </p:animScale>
                                    <p:animScale>
                                      <p:cBhvr>
                                        <p:cTn id="102" dur="83" decel="50000">
                                          <p:stCondLst>
                                            <p:cond delay="338"/>
                                          </p:stCondLst>
                                        </p:cTn>
                                        <p:tgtEl>
                                          <p:spTgt spid="6"/>
                                        </p:tgtEl>
                                      </p:cBhvr>
                                      <p:to x="100000" y="100000"/>
                                    </p:animScale>
                                    <p:animScale>
                                      <p:cBhvr>
                                        <p:cTn id="103" dur="13">
                                          <p:stCondLst>
                                            <p:cond delay="656"/>
                                          </p:stCondLst>
                                        </p:cTn>
                                        <p:tgtEl>
                                          <p:spTgt spid="6"/>
                                        </p:tgtEl>
                                      </p:cBhvr>
                                      <p:to x="100000" y="80000"/>
                                    </p:animScale>
                                    <p:animScale>
                                      <p:cBhvr>
                                        <p:cTn id="104" dur="83" decel="50000">
                                          <p:stCondLst>
                                            <p:cond delay="669"/>
                                          </p:stCondLst>
                                        </p:cTn>
                                        <p:tgtEl>
                                          <p:spTgt spid="6"/>
                                        </p:tgtEl>
                                      </p:cBhvr>
                                      <p:to x="100000" y="100000"/>
                                    </p:animScale>
                                    <p:animScale>
                                      <p:cBhvr>
                                        <p:cTn id="105" dur="13">
                                          <p:stCondLst>
                                            <p:cond delay="821"/>
                                          </p:stCondLst>
                                        </p:cTn>
                                        <p:tgtEl>
                                          <p:spTgt spid="6"/>
                                        </p:tgtEl>
                                      </p:cBhvr>
                                      <p:to x="100000" y="90000"/>
                                    </p:animScale>
                                    <p:animScale>
                                      <p:cBhvr>
                                        <p:cTn id="106" dur="83" decel="50000">
                                          <p:stCondLst>
                                            <p:cond delay="834"/>
                                          </p:stCondLst>
                                        </p:cTn>
                                        <p:tgtEl>
                                          <p:spTgt spid="6"/>
                                        </p:tgtEl>
                                      </p:cBhvr>
                                      <p:to x="100000" y="100000"/>
                                    </p:animScale>
                                    <p:animScale>
                                      <p:cBhvr>
                                        <p:cTn id="107" dur="13">
                                          <p:stCondLst>
                                            <p:cond delay="904"/>
                                          </p:stCondLst>
                                        </p:cTn>
                                        <p:tgtEl>
                                          <p:spTgt spid="6"/>
                                        </p:tgtEl>
                                      </p:cBhvr>
                                      <p:to x="100000" y="95000"/>
                                    </p:animScale>
                                    <p:animScale>
                                      <p:cBhvr>
                                        <p:cTn id="108" dur="83" decel="50000">
                                          <p:stCondLst>
                                            <p:cond delay="917"/>
                                          </p:stCondLst>
                                        </p:cTn>
                                        <p:tgtEl>
                                          <p:spTgt spid="6"/>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wipe(down)">
                                      <p:cBhvr>
                                        <p:cTn id="111" dur="290">
                                          <p:stCondLst>
                                            <p:cond delay="0"/>
                                          </p:stCondLst>
                                        </p:cTn>
                                        <p:tgtEl>
                                          <p:spTgt spid="9"/>
                                        </p:tgtEl>
                                      </p:cBhvr>
                                    </p:animEffect>
                                    <p:anim calcmode="lin" valueType="num">
                                      <p:cBhvr>
                                        <p:cTn id="112"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3"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4"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15"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16"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17" dur="13">
                                          <p:stCondLst>
                                            <p:cond delay="325"/>
                                          </p:stCondLst>
                                        </p:cTn>
                                        <p:tgtEl>
                                          <p:spTgt spid="9"/>
                                        </p:tgtEl>
                                      </p:cBhvr>
                                      <p:to x="100000" y="60000"/>
                                    </p:animScale>
                                    <p:animScale>
                                      <p:cBhvr>
                                        <p:cTn id="118" dur="83" decel="50000">
                                          <p:stCondLst>
                                            <p:cond delay="338"/>
                                          </p:stCondLst>
                                        </p:cTn>
                                        <p:tgtEl>
                                          <p:spTgt spid="9"/>
                                        </p:tgtEl>
                                      </p:cBhvr>
                                      <p:to x="100000" y="100000"/>
                                    </p:animScale>
                                    <p:animScale>
                                      <p:cBhvr>
                                        <p:cTn id="119" dur="13">
                                          <p:stCondLst>
                                            <p:cond delay="656"/>
                                          </p:stCondLst>
                                        </p:cTn>
                                        <p:tgtEl>
                                          <p:spTgt spid="9"/>
                                        </p:tgtEl>
                                      </p:cBhvr>
                                      <p:to x="100000" y="80000"/>
                                    </p:animScale>
                                    <p:animScale>
                                      <p:cBhvr>
                                        <p:cTn id="120" dur="83" decel="50000">
                                          <p:stCondLst>
                                            <p:cond delay="669"/>
                                          </p:stCondLst>
                                        </p:cTn>
                                        <p:tgtEl>
                                          <p:spTgt spid="9"/>
                                        </p:tgtEl>
                                      </p:cBhvr>
                                      <p:to x="100000" y="100000"/>
                                    </p:animScale>
                                    <p:animScale>
                                      <p:cBhvr>
                                        <p:cTn id="121" dur="13">
                                          <p:stCondLst>
                                            <p:cond delay="821"/>
                                          </p:stCondLst>
                                        </p:cTn>
                                        <p:tgtEl>
                                          <p:spTgt spid="9"/>
                                        </p:tgtEl>
                                      </p:cBhvr>
                                      <p:to x="100000" y="90000"/>
                                    </p:animScale>
                                    <p:animScale>
                                      <p:cBhvr>
                                        <p:cTn id="122" dur="83" decel="50000">
                                          <p:stCondLst>
                                            <p:cond delay="834"/>
                                          </p:stCondLst>
                                        </p:cTn>
                                        <p:tgtEl>
                                          <p:spTgt spid="9"/>
                                        </p:tgtEl>
                                      </p:cBhvr>
                                      <p:to x="100000" y="100000"/>
                                    </p:animScale>
                                    <p:animScale>
                                      <p:cBhvr>
                                        <p:cTn id="123" dur="13">
                                          <p:stCondLst>
                                            <p:cond delay="904"/>
                                          </p:stCondLst>
                                        </p:cTn>
                                        <p:tgtEl>
                                          <p:spTgt spid="9"/>
                                        </p:tgtEl>
                                      </p:cBhvr>
                                      <p:to x="100000" y="95000"/>
                                    </p:animScale>
                                    <p:animScale>
                                      <p:cBhvr>
                                        <p:cTn id="124" dur="83" decel="50000">
                                          <p:stCondLst>
                                            <p:cond delay="917"/>
                                          </p:stCondLst>
                                        </p:cTn>
                                        <p:tgtEl>
                                          <p:spTgt spid="9"/>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wipe(down)">
                                      <p:cBhvr>
                                        <p:cTn id="127" dur="290">
                                          <p:stCondLst>
                                            <p:cond delay="0"/>
                                          </p:stCondLst>
                                        </p:cTn>
                                        <p:tgtEl>
                                          <p:spTgt spid="21"/>
                                        </p:tgtEl>
                                      </p:cBhvr>
                                    </p:animEffect>
                                    <p:anim calcmode="lin" valueType="num">
                                      <p:cBhvr>
                                        <p:cTn id="12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33" dur="13">
                                          <p:stCondLst>
                                            <p:cond delay="325"/>
                                          </p:stCondLst>
                                        </p:cTn>
                                        <p:tgtEl>
                                          <p:spTgt spid="21"/>
                                        </p:tgtEl>
                                      </p:cBhvr>
                                      <p:to x="100000" y="60000"/>
                                    </p:animScale>
                                    <p:animScale>
                                      <p:cBhvr>
                                        <p:cTn id="134" dur="83" decel="50000">
                                          <p:stCondLst>
                                            <p:cond delay="338"/>
                                          </p:stCondLst>
                                        </p:cTn>
                                        <p:tgtEl>
                                          <p:spTgt spid="21"/>
                                        </p:tgtEl>
                                      </p:cBhvr>
                                      <p:to x="100000" y="100000"/>
                                    </p:animScale>
                                    <p:animScale>
                                      <p:cBhvr>
                                        <p:cTn id="135" dur="13">
                                          <p:stCondLst>
                                            <p:cond delay="656"/>
                                          </p:stCondLst>
                                        </p:cTn>
                                        <p:tgtEl>
                                          <p:spTgt spid="21"/>
                                        </p:tgtEl>
                                      </p:cBhvr>
                                      <p:to x="100000" y="80000"/>
                                    </p:animScale>
                                    <p:animScale>
                                      <p:cBhvr>
                                        <p:cTn id="136" dur="83" decel="50000">
                                          <p:stCondLst>
                                            <p:cond delay="669"/>
                                          </p:stCondLst>
                                        </p:cTn>
                                        <p:tgtEl>
                                          <p:spTgt spid="21"/>
                                        </p:tgtEl>
                                      </p:cBhvr>
                                      <p:to x="100000" y="100000"/>
                                    </p:animScale>
                                    <p:animScale>
                                      <p:cBhvr>
                                        <p:cTn id="137" dur="13">
                                          <p:stCondLst>
                                            <p:cond delay="821"/>
                                          </p:stCondLst>
                                        </p:cTn>
                                        <p:tgtEl>
                                          <p:spTgt spid="21"/>
                                        </p:tgtEl>
                                      </p:cBhvr>
                                      <p:to x="100000" y="90000"/>
                                    </p:animScale>
                                    <p:animScale>
                                      <p:cBhvr>
                                        <p:cTn id="138" dur="83" decel="50000">
                                          <p:stCondLst>
                                            <p:cond delay="834"/>
                                          </p:stCondLst>
                                        </p:cTn>
                                        <p:tgtEl>
                                          <p:spTgt spid="21"/>
                                        </p:tgtEl>
                                      </p:cBhvr>
                                      <p:to x="100000" y="100000"/>
                                    </p:animScale>
                                    <p:animScale>
                                      <p:cBhvr>
                                        <p:cTn id="139" dur="13">
                                          <p:stCondLst>
                                            <p:cond delay="904"/>
                                          </p:stCondLst>
                                        </p:cTn>
                                        <p:tgtEl>
                                          <p:spTgt spid="21"/>
                                        </p:tgtEl>
                                      </p:cBhvr>
                                      <p:to x="100000" y="95000"/>
                                    </p:animScale>
                                    <p:animScale>
                                      <p:cBhvr>
                                        <p:cTn id="140" dur="83" decel="50000">
                                          <p:stCondLst>
                                            <p:cond delay="917"/>
                                          </p:stCondLst>
                                        </p:cTn>
                                        <p:tgtEl>
                                          <p:spTgt spid="21"/>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wipe(down)">
                                      <p:cBhvr>
                                        <p:cTn id="143" dur="290">
                                          <p:stCondLst>
                                            <p:cond delay="0"/>
                                          </p:stCondLst>
                                        </p:cTn>
                                        <p:tgtEl>
                                          <p:spTgt spid="11"/>
                                        </p:tgtEl>
                                      </p:cBhvr>
                                    </p:animEffect>
                                    <p:anim calcmode="lin" valueType="num">
                                      <p:cBhvr>
                                        <p:cTn id="144"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49" dur="13">
                                          <p:stCondLst>
                                            <p:cond delay="325"/>
                                          </p:stCondLst>
                                        </p:cTn>
                                        <p:tgtEl>
                                          <p:spTgt spid="11"/>
                                        </p:tgtEl>
                                      </p:cBhvr>
                                      <p:to x="100000" y="60000"/>
                                    </p:animScale>
                                    <p:animScale>
                                      <p:cBhvr>
                                        <p:cTn id="150" dur="83" decel="50000">
                                          <p:stCondLst>
                                            <p:cond delay="338"/>
                                          </p:stCondLst>
                                        </p:cTn>
                                        <p:tgtEl>
                                          <p:spTgt spid="11"/>
                                        </p:tgtEl>
                                      </p:cBhvr>
                                      <p:to x="100000" y="100000"/>
                                    </p:animScale>
                                    <p:animScale>
                                      <p:cBhvr>
                                        <p:cTn id="151" dur="13">
                                          <p:stCondLst>
                                            <p:cond delay="656"/>
                                          </p:stCondLst>
                                        </p:cTn>
                                        <p:tgtEl>
                                          <p:spTgt spid="11"/>
                                        </p:tgtEl>
                                      </p:cBhvr>
                                      <p:to x="100000" y="80000"/>
                                    </p:animScale>
                                    <p:animScale>
                                      <p:cBhvr>
                                        <p:cTn id="152" dur="83" decel="50000">
                                          <p:stCondLst>
                                            <p:cond delay="669"/>
                                          </p:stCondLst>
                                        </p:cTn>
                                        <p:tgtEl>
                                          <p:spTgt spid="11"/>
                                        </p:tgtEl>
                                      </p:cBhvr>
                                      <p:to x="100000" y="100000"/>
                                    </p:animScale>
                                    <p:animScale>
                                      <p:cBhvr>
                                        <p:cTn id="153" dur="13">
                                          <p:stCondLst>
                                            <p:cond delay="821"/>
                                          </p:stCondLst>
                                        </p:cTn>
                                        <p:tgtEl>
                                          <p:spTgt spid="11"/>
                                        </p:tgtEl>
                                      </p:cBhvr>
                                      <p:to x="100000" y="90000"/>
                                    </p:animScale>
                                    <p:animScale>
                                      <p:cBhvr>
                                        <p:cTn id="154" dur="83" decel="50000">
                                          <p:stCondLst>
                                            <p:cond delay="834"/>
                                          </p:stCondLst>
                                        </p:cTn>
                                        <p:tgtEl>
                                          <p:spTgt spid="11"/>
                                        </p:tgtEl>
                                      </p:cBhvr>
                                      <p:to x="100000" y="100000"/>
                                    </p:animScale>
                                    <p:animScale>
                                      <p:cBhvr>
                                        <p:cTn id="155" dur="13">
                                          <p:stCondLst>
                                            <p:cond delay="904"/>
                                          </p:stCondLst>
                                        </p:cTn>
                                        <p:tgtEl>
                                          <p:spTgt spid="11"/>
                                        </p:tgtEl>
                                      </p:cBhvr>
                                      <p:to x="100000" y="95000"/>
                                    </p:animScale>
                                    <p:animScale>
                                      <p:cBhvr>
                                        <p:cTn id="156" dur="83" decel="50000">
                                          <p:stCondLst>
                                            <p:cond delay="917"/>
                                          </p:stCondLst>
                                        </p:cTn>
                                        <p:tgtEl>
                                          <p:spTgt spid="11"/>
                                        </p:tgtEl>
                                      </p:cBhvr>
                                      <p:to x="100000" y="100000"/>
                                    </p:animScale>
                                  </p:childTnLst>
                                </p:cTn>
                              </p:par>
                            </p:childTnLst>
                          </p:cTn>
                        </p:par>
                        <p:par>
                          <p:cTn id="157" fill="hold" nodeType="afterGroup">
                            <p:stCondLst>
                              <p:cond delay="3700"/>
                            </p:stCondLst>
                            <p:childTnLst>
                              <p:par>
                                <p:cTn id="158" presetID="31" presetClass="entr" presetSubtype="0" fill="hold" nodeType="afterEffect">
                                  <p:stCondLst>
                                    <p:cond delay="0"/>
                                  </p:stCondLst>
                                  <p:childTnLst>
                                    <p:set>
                                      <p:cBhvr>
                                        <p:cTn id="159" dur="1" fill="hold">
                                          <p:stCondLst>
                                            <p:cond delay="0"/>
                                          </p:stCondLst>
                                        </p:cTn>
                                        <p:tgtEl>
                                          <p:spTgt spid="17"/>
                                        </p:tgtEl>
                                        <p:attrNameLst>
                                          <p:attrName>style.visibility</p:attrName>
                                        </p:attrNameLst>
                                      </p:cBhvr>
                                      <p:to>
                                        <p:strVal val="visible"/>
                                      </p:to>
                                    </p:set>
                                    <p:anim calcmode="lin" valueType="num">
                                      <p:cBhvr>
                                        <p:cTn id="160" dur="700" fill="hold"/>
                                        <p:tgtEl>
                                          <p:spTgt spid="17"/>
                                        </p:tgtEl>
                                        <p:attrNameLst>
                                          <p:attrName>ppt_w</p:attrName>
                                        </p:attrNameLst>
                                      </p:cBhvr>
                                      <p:tavLst>
                                        <p:tav tm="0">
                                          <p:val>
                                            <p:fltVal val="0"/>
                                          </p:val>
                                        </p:tav>
                                        <p:tav tm="100000">
                                          <p:val>
                                            <p:strVal val="#ppt_w"/>
                                          </p:val>
                                        </p:tav>
                                      </p:tavLst>
                                    </p:anim>
                                    <p:anim calcmode="lin" valueType="num">
                                      <p:cBhvr>
                                        <p:cTn id="161" dur="700" fill="hold"/>
                                        <p:tgtEl>
                                          <p:spTgt spid="17"/>
                                        </p:tgtEl>
                                        <p:attrNameLst>
                                          <p:attrName>ppt_h</p:attrName>
                                        </p:attrNameLst>
                                      </p:cBhvr>
                                      <p:tavLst>
                                        <p:tav tm="0">
                                          <p:val>
                                            <p:fltVal val="0"/>
                                          </p:val>
                                        </p:tav>
                                        <p:tav tm="100000">
                                          <p:val>
                                            <p:strVal val="#ppt_h"/>
                                          </p:val>
                                        </p:tav>
                                      </p:tavLst>
                                    </p:anim>
                                    <p:anim calcmode="lin" valueType="num">
                                      <p:cBhvr>
                                        <p:cTn id="162" dur="700" fill="hold"/>
                                        <p:tgtEl>
                                          <p:spTgt spid="17"/>
                                        </p:tgtEl>
                                        <p:attrNameLst>
                                          <p:attrName>style.rotation</p:attrName>
                                        </p:attrNameLst>
                                      </p:cBhvr>
                                      <p:tavLst>
                                        <p:tav tm="0">
                                          <p:val>
                                            <p:fltVal val="90"/>
                                          </p:val>
                                        </p:tav>
                                        <p:tav tm="100000">
                                          <p:val>
                                            <p:fltVal val="0"/>
                                          </p:val>
                                        </p:tav>
                                      </p:tavLst>
                                    </p:anim>
                                    <p:animEffect transition="in" filter="fade">
                                      <p:cBhvr>
                                        <p:cTn id="163" dur="700"/>
                                        <p:tgtEl>
                                          <p:spTgt spid="17"/>
                                        </p:tgtEl>
                                      </p:cBhvr>
                                    </p:animEffect>
                                  </p:childTnLst>
                                </p:cTn>
                              </p:par>
                            </p:childTnLst>
                          </p:cTn>
                        </p:par>
                        <p:par>
                          <p:cTn id="164" fill="hold" nodeType="afterGroup">
                            <p:stCondLst>
                              <p:cond delay="4400"/>
                            </p:stCondLst>
                            <p:childTnLst>
                              <p:par>
                                <p:cTn id="165" presetID="26" presetClass="entr" presetSubtype="0" fill="hold" grpId="0" nodeType="afterEffect">
                                  <p:stCondLst>
                                    <p:cond delay="0"/>
                                  </p:stCondLst>
                                  <p:childTnLst>
                                    <p:set>
                                      <p:cBhvr>
                                        <p:cTn id="166" dur="1" fill="hold">
                                          <p:stCondLst>
                                            <p:cond delay="0"/>
                                          </p:stCondLst>
                                        </p:cTn>
                                        <p:tgtEl>
                                          <p:spTgt spid="7"/>
                                        </p:tgtEl>
                                        <p:attrNameLst>
                                          <p:attrName>style.visibility</p:attrName>
                                        </p:attrNameLst>
                                      </p:cBhvr>
                                      <p:to>
                                        <p:strVal val="visible"/>
                                      </p:to>
                                    </p:set>
                                    <p:animEffect transition="in" filter="wipe(down)">
                                      <p:cBhvr>
                                        <p:cTn id="167" dur="290">
                                          <p:stCondLst>
                                            <p:cond delay="0"/>
                                          </p:stCondLst>
                                        </p:cTn>
                                        <p:tgtEl>
                                          <p:spTgt spid="7"/>
                                        </p:tgtEl>
                                      </p:cBhvr>
                                    </p:animEffect>
                                    <p:anim calcmode="lin" valueType="num">
                                      <p:cBhvr>
                                        <p:cTn id="16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7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7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73" dur="13">
                                          <p:stCondLst>
                                            <p:cond delay="325"/>
                                          </p:stCondLst>
                                        </p:cTn>
                                        <p:tgtEl>
                                          <p:spTgt spid="7"/>
                                        </p:tgtEl>
                                      </p:cBhvr>
                                      <p:to x="100000" y="60000"/>
                                    </p:animScale>
                                    <p:animScale>
                                      <p:cBhvr>
                                        <p:cTn id="174" dur="83" decel="50000">
                                          <p:stCondLst>
                                            <p:cond delay="338"/>
                                          </p:stCondLst>
                                        </p:cTn>
                                        <p:tgtEl>
                                          <p:spTgt spid="7"/>
                                        </p:tgtEl>
                                      </p:cBhvr>
                                      <p:to x="100000" y="100000"/>
                                    </p:animScale>
                                    <p:animScale>
                                      <p:cBhvr>
                                        <p:cTn id="175" dur="13">
                                          <p:stCondLst>
                                            <p:cond delay="656"/>
                                          </p:stCondLst>
                                        </p:cTn>
                                        <p:tgtEl>
                                          <p:spTgt spid="7"/>
                                        </p:tgtEl>
                                      </p:cBhvr>
                                      <p:to x="100000" y="80000"/>
                                    </p:animScale>
                                    <p:animScale>
                                      <p:cBhvr>
                                        <p:cTn id="176" dur="83" decel="50000">
                                          <p:stCondLst>
                                            <p:cond delay="669"/>
                                          </p:stCondLst>
                                        </p:cTn>
                                        <p:tgtEl>
                                          <p:spTgt spid="7"/>
                                        </p:tgtEl>
                                      </p:cBhvr>
                                      <p:to x="100000" y="100000"/>
                                    </p:animScale>
                                    <p:animScale>
                                      <p:cBhvr>
                                        <p:cTn id="177" dur="13">
                                          <p:stCondLst>
                                            <p:cond delay="821"/>
                                          </p:stCondLst>
                                        </p:cTn>
                                        <p:tgtEl>
                                          <p:spTgt spid="7"/>
                                        </p:tgtEl>
                                      </p:cBhvr>
                                      <p:to x="100000" y="90000"/>
                                    </p:animScale>
                                    <p:animScale>
                                      <p:cBhvr>
                                        <p:cTn id="178" dur="83" decel="50000">
                                          <p:stCondLst>
                                            <p:cond delay="834"/>
                                          </p:stCondLst>
                                        </p:cTn>
                                        <p:tgtEl>
                                          <p:spTgt spid="7"/>
                                        </p:tgtEl>
                                      </p:cBhvr>
                                      <p:to x="100000" y="100000"/>
                                    </p:animScale>
                                    <p:animScale>
                                      <p:cBhvr>
                                        <p:cTn id="179" dur="13">
                                          <p:stCondLst>
                                            <p:cond delay="904"/>
                                          </p:stCondLst>
                                        </p:cTn>
                                        <p:tgtEl>
                                          <p:spTgt spid="7"/>
                                        </p:tgtEl>
                                      </p:cBhvr>
                                      <p:to x="100000" y="95000"/>
                                    </p:animScale>
                                    <p:animScale>
                                      <p:cBhvr>
                                        <p:cTn id="180" dur="83" decel="50000">
                                          <p:stCondLst>
                                            <p:cond delay="917"/>
                                          </p:stCondLst>
                                        </p:cTn>
                                        <p:tgtEl>
                                          <p:spTgt spid="7"/>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0"/>
                                        </p:tgtEl>
                                        <p:attrNameLst>
                                          <p:attrName>style.visibility</p:attrName>
                                        </p:attrNameLst>
                                      </p:cBhvr>
                                      <p:to>
                                        <p:strVal val="visible"/>
                                      </p:to>
                                    </p:set>
                                    <p:animEffect transition="in" filter="wipe(down)">
                                      <p:cBhvr>
                                        <p:cTn id="183" dur="290">
                                          <p:stCondLst>
                                            <p:cond delay="0"/>
                                          </p:stCondLst>
                                        </p:cTn>
                                        <p:tgtEl>
                                          <p:spTgt spid="10"/>
                                        </p:tgtEl>
                                      </p:cBhvr>
                                    </p:animEffect>
                                    <p:anim calcmode="lin" valueType="num">
                                      <p:cBhvr>
                                        <p:cTn id="18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8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8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89" dur="13">
                                          <p:stCondLst>
                                            <p:cond delay="325"/>
                                          </p:stCondLst>
                                        </p:cTn>
                                        <p:tgtEl>
                                          <p:spTgt spid="10"/>
                                        </p:tgtEl>
                                      </p:cBhvr>
                                      <p:to x="100000" y="60000"/>
                                    </p:animScale>
                                    <p:animScale>
                                      <p:cBhvr>
                                        <p:cTn id="190" dur="83" decel="50000">
                                          <p:stCondLst>
                                            <p:cond delay="338"/>
                                          </p:stCondLst>
                                        </p:cTn>
                                        <p:tgtEl>
                                          <p:spTgt spid="10"/>
                                        </p:tgtEl>
                                      </p:cBhvr>
                                      <p:to x="100000" y="100000"/>
                                    </p:animScale>
                                    <p:animScale>
                                      <p:cBhvr>
                                        <p:cTn id="191" dur="13">
                                          <p:stCondLst>
                                            <p:cond delay="656"/>
                                          </p:stCondLst>
                                        </p:cTn>
                                        <p:tgtEl>
                                          <p:spTgt spid="10"/>
                                        </p:tgtEl>
                                      </p:cBhvr>
                                      <p:to x="100000" y="80000"/>
                                    </p:animScale>
                                    <p:animScale>
                                      <p:cBhvr>
                                        <p:cTn id="192" dur="83" decel="50000">
                                          <p:stCondLst>
                                            <p:cond delay="669"/>
                                          </p:stCondLst>
                                        </p:cTn>
                                        <p:tgtEl>
                                          <p:spTgt spid="10"/>
                                        </p:tgtEl>
                                      </p:cBhvr>
                                      <p:to x="100000" y="100000"/>
                                    </p:animScale>
                                    <p:animScale>
                                      <p:cBhvr>
                                        <p:cTn id="193" dur="13">
                                          <p:stCondLst>
                                            <p:cond delay="821"/>
                                          </p:stCondLst>
                                        </p:cTn>
                                        <p:tgtEl>
                                          <p:spTgt spid="10"/>
                                        </p:tgtEl>
                                      </p:cBhvr>
                                      <p:to x="100000" y="90000"/>
                                    </p:animScale>
                                    <p:animScale>
                                      <p:cBhvr>
                                        <p:cTn id="194" dur="83" decel="50000">
                                          <p:stCondLst>
                                            <p:cond delay="834"/>
                                          </p:stCondLst>
                                        </p:cTn>
                                        <p:tgtEl>
                                          <p:spTgt spid="10"/>
                                        </p:tgtEl>
                                      </p:cBhvr>
                                      <p:to x="100000" y="100000"/>
                                    </p:animScale>
                                    <p:animScale>
                                      <p:cBhvr>
                                        <p:cTn id="195" dur="13">
                                          <p:stCondLst>
                                            <p:cond delay="904"/>
                                          </p:stCondLst>
                                        </p:cTn>
                                        <p:tgtEl>
                                          <p:spTgt spid="10"/>
                                        </p:tgtEl>
                                      </p:cBhvr>
                                      <p:to x="100000" y="95000"/>
                                    </p:animScale>
                                    <p:animScale>
                                      <p:cBhvr>
                                        <p:cTn id="196" dur="83" decel="50000">
                                          <p:stCondLst>
                                            <p:cond delay="917"/>
                                          </p:stCondLst>
                                        </p:cTn>
                                        <p:tgtEl>
                                          <p:spTgt spid="10"/>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22"/>
                                        </p:tgtEl>
                                        <p:attrNameLst>
                                          <p:attrName>style.visibility</p:attrName>
                                        </p:attrNameLst>
                                      </p:cBhvr>
                                      <p:to>
                                        <p:strVal val="visible"/>
                                      </p:to>
                                    </p:set>
                                    <p:animEffect transition="in" filter="wipe(down)">
                                      <p:cBhvr>
                                        <p:cTn id="199" dur="290">
                                          <p:stCondLst>
                                            <p:cond delay="0"/>
                                          </p:stCondLst>
                                        </p:cTn>
                                        <p:tgtEl>
                                          <p:spTgt spid="22"/>
                                        </p:tgtEl>
                                      </p:cBhvr>
                                    </p:animEffect>
                                    <p:anim calcmode="lin" valueType="num">
                                      <p:cBhvr>
                                        <p:cTn id="200"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01"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02"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203"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204"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205" dur="13">
                                          <p:stCondLst>
                                            <p:cond delay="325"/>
                                          </p:stCondLst>
                                        </p:cTn>
                                        <p:tgtEl>
                                          <p:spTgt spid="22"/>
                                        </p:tgtEl>
                                      </p:cBhvr>
                                      <p:to x="100000" y="60000"/>
                                    </p:animScale>
                                    <p:animScale>
                                      <p:cBhvr>
                                        <p:cTn id="206" dur="83" decel="50000">
                                          <p:stCondLst>
                                            <p:cond delay="338"/>
                                          </p:stCondLst>
                                        </p:cTn>
                                        <p:tgtEl>
                                          <p:spTgt spid="22"/>
                                        </p:tgtEl>
                                      </p:cBhvr>
                                      <p:to x="100000" y="100000"/>
                                    </p:animScale>
                                    <p:animScale>
                                      <p:cBhvr>
                                        <p:cTn id="207" dur="13">
                                          <p:stCondLst>
                                            <p:cond delay="656"/>
                                          </p:stCondLst>
                                        </p:cTn>
                                        <p:tgtEl>
                                          <p:spTgt spid="22"/>
                                        </p:tgtEl>
                                      </p:cBhvr>
                                      <p:to x="100000" y="80000"/>
                                    </p:animScale>
                                    <p:animScale>
                                      <p:cBhvr>
                                        <p:cTn id="208" dur="83" decel="50000">
                                          <p:stCondLst>
                                            <p:cond delay="669"/>
                                          </p:stCondLst>
                                        </p:cTn>
                                        <p:tgtEl>
                                          <p:spTgt spid="22"/>
                                        </p:tgtEl>
                                      </p:cBhvr>
                                      <p:to x="100000" y="100000"/>
                                    </p:animScale>
                                    <p:animScale>
                                      <p:cBhvr>
                                        <p:cTn id="209" dur="13">
                                          <p:stCondLst>
                                            <p:cond delay="821"/>
                                          </p:stCondLst>
                                        </p:cTn>
                                        <p:tgtEl>
                                          <p:spTgt spid="22"/>
                                        </p:tgtEl>
                                      </p:cBhvr>
                                      <p:to x="100000" y="90000"/>
                                    </p:animScale>
                                    <p:animScale>
                                      <p:cBhvr>
                                        <p:cTn id="210" dur="83" decel="50000">
                                          <p:stCondLst>
                                            <p:cond delay="834"/>
                                          </p:stCondLst>
                                        </p:cTn>
                                        <p:tgtEl>
                                          <p:spTgt spid="22"/>
                                        </p:tgtEl>
                                      </p:cBhvr>
                                      <p:to x="100000" y="100000"/>
                                    </p:animScale>
                                    <p:animScale>
                                      <p:cBhvr>
                                        <p:cTn id="211" dur="13">
                                          <p:stCondLst>
                                            <p:cond delay="904"/>
                                          </p:stCondLst>
                                        </p:cTn>
                                        <p:tgtEl>
                                          <p:spTgt spid="22"/>
                                        </p:tgtEl>
                                      </p:cBhvr>
                                      <p:to x="100000" y="95000"/>
                                    </p:animScale>
                                    <p:animScale>
                                      <p:cBhvr>
                                        <p:cTn id="212" dur="83" decel="50000">
                                          <p:stCondLst>
                                            <p:cond delay="917"/>
                                          </p:stCondLst>
                                        </p:cTn>
                                        <p:tgtEl>
                                          <p:spTgt spid="22"/>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12"/>
                                        </p:tgtEl>
                                        <p:attrNameLst>
                                          <p:attrName>style.visibility</p:attrName>
                                        </p:attrNameLst>
                                      </p:cBhvr>
                                      <p:to>
                                        <p:strVal val="visible"/>
                                      </p:to>
                                    </p:set>
                                    <p:animEffect transition="in" filter="wipe(down)">
                                      <p:cBhvr>
                                        <p:cTn id="215" dur="290">
                                          <p:stCondLst>
                                            <p:cond delay="0"/>
                                          </p:stCondLst>
                                        </p:cTn>
                                        <p:tgtEl>
                                          <p:spTgt spid="12"/>
                                        </p:tgtEl>
                                      </p:cBhvr>
                                    </p:animEffect>
                                    <p:anim calcmode="lin" valueType="num">
                                      <p:cBhvr>
                                        <p:cTn id="216"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7"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18"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19"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20"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21" dur="13">
                                          <p:stCondLst>
                                            <p:cond delay="325"/>
                                          </p:stCondLst>
                                        </p:cTn>
                                        <p:tgtEl>
                                          <p:spTgt spid="12"/>
                                        </p:tgtEl>
                                      </p:cBhvr>
                                      <p:to x="100000" y="60000"/>
                                    </p:animScale>
                                    <p:animScale>
                                      <p:cBhvr>
                                        <p:cTn id="222" dur="83" decel="50000">
                                          <p:stCondLst>
                                            <p:cond delay="338"/>
                                          </p:stCondLst>
                                        </p:cTn>
                                        <p:tgtEl>
                                          <p:spTgt spid="12"/>
                                        </p:tgtEl>
                                      </p:cBhvr>
                                      <p:to x="100000" y="100000"/>
                                    </p:animScale>
                                    <p:animScale>
                                      <p:cBhvr>
                                        <p:cTn id="223" dur="13">
                                          <p:stCondLst>
                                            <p:cond delay="656"/>
                                          </p:stCondLst>
                                        </p:cTn>
                                        <p:tgtEl>
                                          <p:spTgt spid="12"/>
                                        </p:tgtEl>
                                      </p:cBhvr>
                                      <p:to x="100000" y="80000"/>
                                    </p:animScale>
                                    <p:animScale>
                                      <p:cBhvr>
                                        <p:cTn id="224" dur="83" decel="50000">
                                          <p:stCondLst>
                                            <p:cond delay="669"/>
                                          </p:stCondLst>
                                        </p:cTn>
                                        <p:tgtEl>
                                          <p:spTgt spid="12"/>
                                        </p:tgtEl>
                                      </p:cBhvr>
                                      <p:to x="100000" y="100000"/>
                                    </p:animScale>
                                    <p:animScale>
                                      <p:cBhvr>
                                        <p:cTn id="225" dur="13">
                                          <p:stCondLst>
                                            <p:cond delay="821"/>
                                          </p:stCondLst>
                                        </p:cTn>
                                        <p:tgtEl>
                                          <p:spTgt spid="12"/>
                                        </p:tgtEl>
                                      </p:cBhvr>
                                      <p:to x="100000" y="90000"/>
                                    </p:animScale>
                                    <p:animScale>
                                      <p:cBhvr>
                                        <p:cTn id="226" dur="83" decel="50000">
                                          <p:stCondLst>
                                            <p:cond delay="834"/>
                                          </p:stCondLst>
                                        </p:cTn>
                                        <p:tgtEl>
                                          <p:spTgt spid="12"/>
                                        </p:tgtEl>
                                      </p:cBhvr>
                                      <p:to x="100000" y="100000"/>
                                    </p:animScale>
                                    <p:animScale>
                                      <p:cBhvr>
                                        <p:cTn id="227" dur="13">
                                          <p:stCondLst>
                                            <p:cond delay="904"/>
                                          </p:stCondLst>
                                        </p:cTn>
                                        <p:tgtEl>
                                          <p:spTgt spid="12"/>
                                        </p:tgtEl>
                                      </p:cBhvr>
                                      <p:to x="100000" y="95000"/>
                                    </p:animScale>
                                    <p:animScale>
                                      <p:cBhvr>
                                        <p:cTn id="228" dur="83" decel="50000">
                                          <p:stCondLst>
                                            <p:cond delay="917"/>
                                          </p:stCondLst>
                                        </p:cTn>
                                        <p:tgtEl>
                                          <p:spTgt spid="12"/>
                                        </p:tgtEl>
                                      </p:cBhvr>
                                      <p:to x="100000" y="100000"/>
                                    </p:animScale>
                                  </p:childTnLst>
                                </p:cTn>
                              </p:par>
                            </p:childTnLst>
                          </p:cTn>
                        </p:par>
                        <p:par>
                          <p:cTn id="229" fill="hold" nodeType="afterGroup">
                            <p:stCondLst>
                              <p:cond delay="5400"/>
                            </p:stCondLst>
                            <p:childTnLst>
                              <p:par>
                                <p:cTn id="230" presetID="1" presetClass="entr" presetSubtype="0" fill="hold" grpId="0" nodeType="afterEffect">
                                  <p:stCondLst>
                                    <p:cond delay="0"/>
                                  </p:stCondLst>
                                  <p:childTnLst>
                                    <p:set>
                                      <p:cBhvr>
                                        <p:cTn id="231" dur="1" fill="hold">
                                          <p:stCondLst>
                                            <p:cond delay="0"/>
                                          </p:stCondLst>
                                        </p:cTn>
                                        <p:tgtEl>
                                          <p:spTgt spid="24"/>
                                        </p:tgtEl>
                                        <p:attrNameLst>
                                          <p:attrName>style.visibility</p:attrName>
                                        </p:attrNameLst>
                                      </p:cBhvr>
                                      <p:to>
                                        <p:strVal val="visible"/>
                                      </p:to>
                                    </p:set>
                                  </p:childTnLst>
                                </p:cTn>
                              </p:par>
                              <p:par>
                                <p:cTn id="232" presetID="35" presetClass="path" presetSubtype="0" accel="50000" decel="50000" fill="hold" grpId="1" nodeType="withEffect">
                                  <p:stCondLst>
                                    <p:cond delay="0"/>
                                  </p:stCondLst>
                                  <p:childTnLst>
                                    <p:animMotion origin="layout" path="M -3.56836E-06 -3.7037E-07 L 0.36686 0.15278" pathEditMode="relative" rAng="0" ptsTypes="AA">
                                      <p:cBhvr>
                                        <p:cTn id="233" dur="500" spd="-99900" fill="hold"/>
                                        <p:tgtEl>
                                          <p:spTgt spid="24"/>
                                        </p:tgtEl>
                                        <p:attrNameLst>
                                          <p:attrName>ppt_x</p:attrName>
                                          <p:attrName>ppt_y</p:attrName>
                                        </p:attrNameLst>
                                      </p:cBhvr>
                                      <p:rCtr x="18343" y="7639"/>
                                    </p:animMotion>
                                  </p:childTnLst>
                                </p:cTn>
                              </p:par>
                              <p:par>
                                <p:cTn id="234" presetID="1" presetClass="entr" presetSubtype="0" fill="hold" grpId="0" nodeType="withEffect">
                                  <p:stCondLst>
                                    <p:cond delay="0"/>
                                  </p:stCondLst>
                                  <p:childTnLst>
                                    <p:set>
                                      <p:cBhvr>
                                        <p:cTn id="235" dur="1" fill="hold">
                                          <p:stCondLst>
                                            <p:cond delay="0"/>
                                          </p:stCondLst>
                                        </p:cTn>
                                        <p:tgtEl>
                                          <p:spTgt spid="26"/>
                                        </p:tgtEl>
                                        <p:attrNameLst>
                                          <p:attrName>style.visibility</p:attrName>
                                        </p:attrNameLst>
                                      </p:cBhvr>
                                      <p:to>
                                        <p:strVal val="visible"/>
                                      </p:to>
                                    </p:set>
                                  </p:childTnLst>
                                </p:cTn>
                              </p:par>
                              <p:par>
                                <p:cTn id="236" presetID="35" presetClass="path" presetSubtype="0" accel="50000" decel="50000" fill="hold" grpId="1" nodeType="withEffect">
                                  <p:stCondLst>
                                    <p:cond delay="0"/>
                                  </p:stCondLst>
                                  <p:childTnLst>
                                    <p:animMotion origin="layout" path="M 7.85742E-07 -3.33333E-06 L -0.39495 -0.11018" pathEditMode="relative" rAng="0" ptsTypes="AA">
                                      <p:cBhvr>
                                        <p:cTn id="237" dur="500" spd="-99900" fill="hold"/>
                                        <p:tgtEl>
                                          <p:spTgt spid="26"/>
                                        </p:tgtEl>
                                        <p:attrNameLst>
                                          <p:attrName>ppt_x</p:attrName>
                                          <p:attrName>ppt_y</p:attrName>
                                        </p:attrNameLst>
                                      </p:cBhvr>
                                      <p:rCtr x="-19748" y="-5509"/>
                                    </p:animMotion>
                                  </p:childTnLst>
                                </p:cTn>
                              </p:par>
                            </p:childTnLst>
                          </p:cTn>
                        </p:par>
                        <p:par>
                          <p:cTn id="238" fill="hold" nodeType="afterGroup">
                            <p:stCondLst>
                              <p:cond delay="5900"/>
                            </p:stCondLst>
                            <p:childTnLst>
                              <p:par>
                                <p:cTn id="239" presetID="18" presetClass="entr" presetSubtype="3" fill="hold" grpId="0" nodeType="afterEffect">
                                  <p:stCondLst>
                                    <p:cond delay="0"/>
                                  </p:stCondLst>
                                  <p:childTnLst>
                                    <p:set>
                                      <p:cBhvr>
                                        <p:cTn id="240" dur="1" fill="hold">
                                          <p:stCondLst>
                                            <p:cond delay="0"/>
                                          </p:stCondLst>
                                        </p:cTn>
                                        <p:tgtEl>
                                          <p:spTgt spid="27"/>
                                        </p:tgtEl>
                                        <p:attrNameLst>
                                          <p:attrName>style.visibility</p:attrName>
                                        </p:attrNameLst>
                                      </p:cBhvr>
                                      <p:to>
                                        <p:strVal val="visible"/>
                                      </p:to>
                                    </p:set>
                                    <p:animEffect transition="in" filter="strips(upRight)">
                                      <p:cBhvr>
                                        <p:cTn id="2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5" grpId="0" animBg="1"/>
      <p:bldP spid="6" grpId="0" animBg="1"/>
      <p:bldP spid="7" grpId="0" animBg="1"/>
      <p:bldP spid="8" grpId="0"/>
      <p:bldP spid="9" grpId="0"/>
      <p:bldP spid="10" grpId="0"/>
      <p:bldP spid="11" grpId="0" animBg="1"/>
      <p:bldP spid="12" grpId="0" animBg="1"/>
      <p:bldP spid="13" grpId="0" animBg="1"/>
      <p:bldP spid="20" grpId="0"/>
      <p:bldP spid="21" grpId="0"/>
      <p:bldP spid="22" grpId="0"/>
      <p:bldP spid="24" grpId="0" animBg="1"/>
      <p:bldP spid="24" grpId="1" animBg="1"/>
      <p:bldP spid="26" grpId="0" animBg="1"/>
      <p:bldP spid="26" grpId="1" animBg="1"/>
      <p:bldP spid="2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淘宝店chenying0907出品 49"/>
          <p:cNvSpPr/>
          <p:nvPr/>
        </p:nvSpPr>
        <p:spPr>
          <a:xfrm>
            <a:off x="1327736" y="-70866"/>
            <a:ext cx="2438778" cy="4336772"/>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6202391">
                <a:moveTo>
                  <a:pt x="0" y="0"/>
                </a:moveTo>
                <a:lnTo>
                  <a:pt x="3231524" y="22548"/>
                </a:lnTo>
                <a:lnTo>
                  <a:pt x="3252551" y="4667851"/>
                </a:lnTo>
                <a:lnTo>
                  <a:pt x="3244497" y="4667851"/>
                </a:lnTo>
                <a:lnTo>
                  <a:pt x="3240653" y="4743969"/>
                </a:lnTo>
                <a:cubicBezTo>
                  <a:pt x="3157461" y="5563143"/>
                  <a:pt x="2465643" y="6202391"/>
                  <a:pt x="1624520" y="6202391"/>
                </a:cubicBezTo>
                <a:cubicBezTo>
                  <a:pt x="783397" y="6202391"/>
                  <a:pt x="91579" y="5563143"/>
                  <a:pt x="8387" y="4743969"/>
                </a:cubicBezTo>
                <a:lnTo>
                  <a:pt x="4544" y="4667851"/>
                </a:lnTo>
                <a:lnTo>
                  <a:pt x="0" y="4667851"/>
                </a:lnTo>
                <a:lnTo>
                  <a:pt x="0" y="4577871"/>
                </a:lnTo>
                <a:lnTo>
                  <a:pt x="0" y="0"/>
                </a:lnTo>
                <a:close/>
              </a:path>
            </a:pathLst>
          </a:custGeom>
          <a:solidFill>
            <a:schemeClr val="bg1">
              <a:lumMod val="85000"/>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KSO_Shape"/>
          <p:cNvSpPr/>
          <p:nvPr/>
        </p:nvSpPr>
        <p:spPr bwMode="auto">
          <a:xfrm>
            <a:off x="2078709" y="1431673"/>
            <a:ext cx="1086537" cy="746284"/>
          </a:xfrm>
          <a:custGeom>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11" name="标题 4"/>
          <p:cNvSpPr txBox="1"/>
          <p:nvPr/>
        </p:nvSpPr>
        <p:spPr>
          <a:xfrm>
            <a:off x="1589436" y="2797937"/>
            <a:ext cx="2159678"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000" b="1">
                <a:solidFill>
                  <a:srgbClr val="C00000"/>
                </a:solidFill>
                <a:latin typeface="微软雅黑" panose="020b0503020204020204" pitchFamily="34" charset="-122"/>
                <a:ea typeface="微软雅黑" panose="020b0503020204020204" pitchFamily="34" charset="-122"/>
              </a:rPr>
              <a:t>公司与团队</a:t>
            </a:r>
            <a:endParaRPr lang="zh-CN" altLang="en-US" sz="3000" b="1">
              <a:solidFill>
                <a:srgbClr val="C00000"/>
              </a:solidFill>
              <a:latin typeface="微软雅黑" panose="020b0503020204020204" pitchFamily="34" charset="-122"/>
              <a:ea typeface="微软雅黑" panose="020b0503020204020204" pitchFamily="34" charset="-122"/>
            </a:endParaRPr>
          </a:p>
        </p:txBody>
      </p:sp>
      <p:sp>
        <p:nvSpPr>
          <p:cNvPr id="12" name="标题 4"/>
          <p:cNvSpPr txBox="1"/>
          <p:nvPr/>
        </p:nvSpPr>
        <p:spPr>
          <a:xfrm>
            <a:off x="1816634" y="3217914"/>
            <a:ext cx="167375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rPr>
              <a:t>我们是谁</a:t>
            </a: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 name="淘宝店chenying0907出品 12"/>
          <p:cNvGrpSpPr/>
          <p:nvPr/>
        </p:nvGrpSpPr>
        <p:grpSpPr>
          <a:xfrm>
            <a:off x="4873160" y="2002312"/>
            <a:ext cx="1077226" cy="215444"/>
            <a:chOff x="4369395" y="3284984"/>
            <a:chExt cx="1436675" cy="287259"/>
          </a:xfrm>
        </p:grpSpPr>
        <p:sp>
          <p:nvSpPr>
            <p:cNvPr id="14"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公司简介</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淘宝店chenying0907出品 14"/>
            <p:cNvGrpSpPr/>
            <p:nvPr/>
          </p:nvGrpSpPr>
          <p:grpSpPr>
            <a:xfrm>
              <a:off x="4369395" y="3316401"/>
              <a:ext cx="168551" cy="168551"/>
              <a:chOff x="5005199" y="3717032"/>
              <a:chExt cx="168551" cy="168551"/>
            </a:xfrm>
          </p:grpSpPr>
          <p:sp>
            <p:nvSpPr>
              <p:cNvPr id="16" name="淘宝店chenying0907出品 15"/>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17" name="等腰三角形 16"/>
              <p:cNvSpPr/>
              <p:nvPr/>
            </p:nvSpPr>
            <p:spPr>
              <a:xfrm rot="5400000">
                <a:off x="5039924" y="3741566"/>
                <a:ext cx="130606" cy="119482"/>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18" name="淘宝店chenying0907出品 17"/>
          <p:cNvGrpSpPr/>
          <p:nvPr/>
        </p:nvGrpSpPr>
        <p:grpSpPr>
          <a:xfrm>
            <a:off x="6310775" y="2002312"/>
            <a:ext cx="1077226" cy="215444"/>
            <a:chOff x="4369395" y="3284984"/>
            <a:chExt cx="1436675" cy="287259"/>
          </a:xfrm>
        </p:grpSpPr>
        <p:sp>
          <p:nvSpPr>
            <p:cNvPr id="19"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团队介绍</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0" name="淘宝店chenying0907出品 19"/>
            <p:cNvGrpSpPr/>
            <p:nvPr/>
          </p:nvGrpSpPr>
          <p:grpSpPr>
            <a:xfrm>
              <a:off x="4369395" y="3316401"/>
              <a:ext cx="168551" cy="168551"/>
              <a:chOff x="5005199" y="3717032"/>
              <a:chExt cx="168551" cy="168551"/>
            </a:xfrm>
          </p:grpSpPr>
          <p:sp>
            <p:nvSpPr>
              <p:cNvPr id="21" name="淘宝店chenying0907出品 20"/>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2" name="等腰三角形 21"/>
              <p:cNvSpPr/>
              <p:nvPr/>
            </p:nvSpPr>
            <p:spPr>
              <a:xfrm rot="5400000">
                <a:off x="5039924" y="3741566"/>
                <a:ext cx="130606" cy="119482"/>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23" name="淘宝店chenying0907出品 22"/>
          <p:cNvGrpSpPr/>
          <p:nvPr/>
        </p:nvGrpSpPr>
        <p:grpSpPr>
          <a:xfrm>
            <a:off x="4873160" y="2393667"/>
            <a:ext cx="1077226" cy="215444"/>
            <a:chOff x="4369395" y="3284984"/>
            <a:chExt cx="1436675" cy="287259"/>
          </a:xfrm>
        </p:grpSpPr>
        <p:sp>
          <p:nvSpPr>
            <p:cNvPr id="24"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项目成员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5" name="淘宝店chenying0907出品 24"/>
            <p:cNvGrpSpPr/>
            <p:nvPr/>
          </p:nvGrpSpPr>
          <p:grpSpPr>
            <a:xfrm>
              <a:off x="4369395" y="3316401"/>
              <a:ext cx="168551" cy="168551"/>
              <a:chOff x="5005199" y="3717032"/>
              <a:chExt cx="168551" cy="168551"/>
            </a:xfrm>
          </p:grpSpPr>
          <p:sp>
            <p:nvSpPr>
              <p:cNvPr id="26" name="淘宝店chenying0907出品 25"/>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7" name="等腰三角形 26"/>
              <p:cNvSpPr/>
              <p:nvPr/>
            </p:nvSpPr>
            <p:spPr>
              <a:xfrm rot="5400000">
                <a:off x="5039924" y="3741566"/>
                <a:ext cx="130606" cy="119482"/>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28" name="淘宝店chenying0907出品 27"/>
          <p:cNvGrpSpPr/>
          <p:nvPr/>
        </p:nvGrpSpPr>
        <p:grpSpPr>
          <a:xfrm>
            <a:off x="6310775" y="2393667"/>
            <a:ext cx="1077226" cy="215444"/>
            <a:chOff x="4369395" y="3284984"/>
            <a:chExt cx="1436675" cy="287259"/>
          </a:xfrm>
        </p:grpSpPr>
        <p:sp>
          <p:nvSpPr>
            <p:cNvPr id="29"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核心成员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0" name="淘宝店chenying0907出品 29"/>
            <p:cNvGrpSpPr/>
            <p:nvPr/>
          </p:nvGrpSpPr>
          <p:grpSpPr>
            <a:xfrm>
              <a:off x="4369395" y="3316401"/>
              <a:ext cx="168551" cy="168551"/>
              <a:chOff x="5005199" y="3717032"/>
              <a:chExt cx="168551" cy="168551"/>
            </a:xfrm>
          </p:grpSpPr>
          <p:sp>
            <p:nvSpPr>
              <p:cNvPr id="31" name="淘宝店chenying0907出品 30"/>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2" name="等腰三角形 31"/>
              <p:cNvSpPr/>
              <p:nvPr/>
            </p:nvSpPr>
            <p:spPr>
              <a:xfrm rot="5400000">
                <a:off x="5039924" y="3741566"/>
                <a:ext cx="130606" cy="119482"/>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33" name="淘宝店chenying0907出品 32"/>
          <p:cNvGrpSpPr/>
          <p:nvPr/>
        </p:nvGrpSpPr>
        <p:grpSpPr>
          <a:xfrm>
            <a:off x="4873160" y="2784152"/>
            <a:ext cx="1077226" cy="215444"/>
            <a:chOff x="4369395" y="3284984"/>
            <a:chExt cx="1436675" cy="287259"/>
          </a:xfrm>
        </p:grpSpPr>
        <p:sp>
          <p:nvSpPr>
            <p:cNvPr id="34"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组织结构</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5" name="淘宝店chenying0907出品 34"/>
            <p:cNvGrpSpPr/>
            <p:nvPr/>
          </p:nvGrpSpPr>
          <p:grpSpPr>
            <a:xfrm>
              <a:off x="4369395" y="3316401"/>
              <a:ext cx="168551" cy="168551"/>
              <a:chOff x="5005199" y="3717032"/>
              <a:chExt cx="168551" cy="168551"/>
            </a:xfrm>
          </p:grpSpPr>
          <p:sp>
            <p:nvSpPr>
              <p:cNvPr id="36" name="淘宝店chenying0907出品 35"/>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7" name="等腰三角形 36"/>
              <p:cNvSpPr/>
              <p:nvPr/>
            </p:nvSpPr>
            <p:spPr>
              <a:xfrm rot="5400000">
                <a:off x="5039924" y="3741566"/>
                <a:ext cx="130606" cy="119482"/>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38" name="淘宝店chenying0907出品 37"/>
          <p:cNvGrpSpPr/>
          <p:nvPr/>
        </p:nvGrpSpPr>
        <p:grpSpPr>
          <a:xfrm>
            <a:off x="6310775" y="2784152"/>
            <a:ext cx="1077226" cy="215444"/>
            <a:chOff x="4369395" y="3284984"/>
            <a:chExt cx="1436675" cy="287259"/>
          </a:xfrm>
        </p:grpSpPr>
        <p:sp>
          <p:nvSpPr>
            <p:cNvPr id="39"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公司大事记</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0" name="淘宝店chenying0907出品 39"/>
            <p:cNvGrpSpPr/>
            <p:nvPr/>
          </p:nvGrpSpPr>
          <p:grpSpPr>
            <a:xfrm>
              <a:off x="4369395" y="3316401"/>
              <a:ext cx="168551" cy="168551"/>
              <a:chOff x="5005199" y="3717032"/>
              <a:chExt cx="168551" cy="168551"/>
            </a:xfrm>
          </p:grpSpPr>
          <p:sp>
            <p:nvSpPr>
              <p:cNvPr id="41" name="淘宝店chenying0907出品 40"/>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2" name="等腰三角形 41"/>
              <p:cNvSpPr/>
              <p:nvPr/>
            </p:nvSpPr>
            <p:spPr>
              <a:xfrm rot="5400000">
                <a:off x="5039924" y="3741566"/>
                <a:ext cx="130606" cy="119482"/>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43" name="淘宝店chenying0907出品 42"/>
          <p:cNvGrpSpPr/>
          <p:nvPr/>
        </p:nvGrpSpPr>
        <p:grpSpPr>
          <a:xfrm>
            <a:off x="4873160" y="3175072"/>
            <a:ext cx="1077226" cy="215444"/>
            <a:chOff x="4369395" y="3284984"/>
            <a:chExt cx="1436675" cy="287259"/>
          </a:xfrm>
        </p:grpSpPr>
        <p:sp>
          <p:nvSpPr>
            <p:cNvPr id="44"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企业理念</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5" name="淘宝店chenying0907出品 44"/>
            <p:cNvGrpSpPr/>
            <p:nvPr/>
          </p:nvGrpSpPr>
          <p:grpSpPr>
            <a:xfrm>
              <a:off x="4369395" y="3316401"/>
              <a:ext cx="168551" cy="168551"/>
              <a:chOff x="5005199" y="3717032"/>
              <a:chExt cx="168551" cy="168551"/>
            </a:xfrm>
          </p:grpSpPr>
          <p:sp>
            <p:nvSpPr>
              <p:cNvPr id="46" name="淘宝店chenying0907出品 45"/>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7" name="等腰三角形 46"/>
              <p:cNvSpPr/>
              <p:nvPr/>
            </p:nvSpPr>
            <p:spPr>
              <a:xfrm rot="5400000">
                <a:off x="5039924" y="3741566"/>
                <a:ext cx="130606" cy="119482"/>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sp>
        <p:nvSpPr>
          <p:cNvPr id="51" name="标题 4"/>
          <p:cNvSpPr txBox="1"/>
          <p:nvPr/>
        </p:nvSpPr>
        <p:spPr>
          <a:xfrm>
            <a:off x="4774541" y="1425198"/>
            <a:ext cx="2159678"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000" b="1">
                <a:solidFill>
                  <a:srgbClr val="C00000"/>
                </a:solidFill>
                <a:latin typeface="微软雅黑" panose="020b0503020204020204" pitchFamily="34" charset="-122"/>
                <a:ea typeface="微软雅黑" panose="020b0503020204020204" pitchFamily="34" charset="-122"/>
              </a:rPr>
              <a:t>PART ONE</a:t>
            </a:r>
            <a:endParaRPr lang="zh-CN" altLang="en-US" sz="30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nodeType="afterGroup">
                            <p:stCondLst>
                              <p:cond delay="1500"/>
                            </p:stCondLst>
                            <p:childTnLst>
                              <p:par>
                                <p:cTn id="31" presetID="53" presetClass="entr" presetSubtype="16"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nodeType="afterGroup">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par>
                          <p:cTn id="42" fill="hold" nodeType="afterGroup">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nodeType="afterGroup">
                            <p:stCondLst>
                              <p:cond delay="3000"/>
                            </p:stCondLst>
                            <p:childTnLst>
                              <p:par>
                                <p:cTn id="49" presetID="53" presetClass="entr" presetSubtype="16"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childTnLst>
                          </p:cTn>
                        </p:par>
                        <p:par>
                          <p:cTn id="54" fill="hold" nodeType="afterGroup">
                            <p:stCondLst>
                              <p:cond delay="3500"/>
                            </p:stCondLst>
                            <p:childTnLst>
                              <p:par>
                                <p:cTn id="55" presetID="53" presetClass="entr" presetSubtype="16"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childTnLst>
                          </p:cTn>
                        </p:par>
                        <p:par>
                          <p:cTn id="60" fill="hold" nodeType="afterGroup">
                            <p:stCondLst>
                              <p:cond delay="4000"/>
                            </p:stCondLst>
                            <p:childTnLst>
                              <p:par>
                                <p:cTn id="61" presetID="53" presetClass="entr" presetSubtype="16"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cTn>
                              </p:par>
                            </p:childTnLst>
                          </p:cTn>
                        </p:par>
                        <p:par>
                          <p:cTn id="66" fill="hold" nodeType="afterGroup">
                            <p:stCondLst>
                              <p:cond delay="4500"/>
                            </p:stCondLst>
                            <p:childTnLst>
                              <p:par>
                                <p:cTn id="67" presetID="53" presetClass="entr" presetSubtype="16"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ppt_w</p:attrName>
                                        </p:attrNameLst>
                                      </p:cBhvr>
                                      <p:tavLst>
                                        <p:tav tm="0">
                                          <p:val>
                                            <p:fltVal val="0"/>
                                          </p:val>
                                        </p:tav>
                                        <p:tav tm="100000">
                                          <p:val>
                                            <p:strVal val="#ppt_w"/>
                                          </p:val>
                                        </p:tav>
                                      </p:tavLst>
                                    </p:anim>
                                    <p:anim calcmode="lin" valueType="num">
                                      <p:cBhvr>
                                        <p:cTn id="70" dur="500" fill="hold"/>
                                        <p:tgtEl>
                                          <p:spTgt spid="43"/>
                                        </p:tgtEl>
                                        <p:attrNameLst>
                                          <p:attrName>ppt_h</p:attrName>
                                        </p:attrNameLst>
                                      </p:cBhvr>
                                      <p:tavLst>
                                        <p:tav tm="0">
                                          <p:val>
                                            <p:fltVal val="0"/>
                                          </p:val>
                                        </p:tav>
                                        <p:tav tm="100000">
                                          <p:val>
                                            <p:strVal val="#ppt_h"/>
                                          </p:val>
                                        </p:tav>
                                      </p:tavLst>
                                    </p:anim>
                                    <p:animEffect transition="in" filter="fade">
                                      <p:cBhvr>
                                        <p:cTn id="7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0" grpId="0" animBg="1"/>
      <p:bldP spid="11" grpId="0"/>
      <p:bldP spid="12" grpId="0"/>
      <p:bldP spid="51"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产品利润分析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店chenying0907出品 18"/>
          <p:cNvSpPr txBox="1"/>
          <p:nvPr/>
        </p:nvSpPr>
        <p:spPr>
          <a:xfrm>
            <a:off x="1543024" y="1587449"/>
            <a:ext cx="1470856" cy="761729"/>
          </a:xfrm>
          <a:prstGeom prst="rect">
            <a:avLst/>
          </a:prstGeom>
          <a:noFill/>
          <a:ln>
            <a:noFill/>
          </a:ln>
        </p:spPr>
        <p:txBody>
          <a:bodyPr wrap="square" lIns="68562" tIns="34281" rIns="68562" bIns="34281" rtlCol="0">
            <a:spAutoFit/>
          </a:bodyPr>
          <a:lstStyle/>
          <a:p>
            <a:pPr algn="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淘宝店chenying0907出品 19"/>
          <p:cNvSpPr txBox="1"/>
          <p:nvPr/>
        </p:nvSpPr>
        <p:spPr>
          <a:xfrm>
            <a:off x="1764419" y="2784854"/>
            <a:ext cx="1519421" cy="761729"/>
          </a:xfrm>
          <a:prstGeom prst="rect">
            <a:avLst/>
          </a:prstGeom>
          <a:noFill/>
          <a:ln>
            <a:noFill/>
          </a:ln>
        </p:spPr>
        <p:txBody>
          <a:bodyPr wrap="square" lIns="68562" tIns="34281" rIns="68562" bIns="34281" rtlCol="0">
            <a:spAutoFit/>
          </a:bodyPr>
          <a:lstStyle/>
          <a:p>
            <a:pPr algn="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淘宝店chenying0907出品 20"/>
          <p:cNvSpPr txBox="1"/>
          <p:nvPr/>
        </p:nvSpPr>
        <p:spPr>
          <a:xfrm>
            <a:off x="5860159" y="1164674"/>
            <a:ext cx="1681397" cy="761729"/>
          </a:xfrm>
          <a:prstGeom prst="rect">
            <a:avLst/>
          </a:prstGeom>
          <a:noFill/>
          <a:ln>
            <a:noFill/>
          </a:ln>
        </p:spPr>
        <p:txBody>
          <a:bodyPr wrap="square" lIns="68562" tIns="34281" rIns="68562" bIns="34281" rtlCol="0">
            <a:spAutoFit/>
          </a:bodyPr>
          <a:lstStyle/>
          <a:p>
            <a:pP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淘宝店chenying0907出品 21"/>
          <p:cNvSpPr txBox="1"/>
          <p:nvPr/>
        </p:nvSpPr>
        <p:spPr>
          <a:xfrm>
            <a:off x="6022135" y="2568830"/>
            <a:ext cx="1519421" cy="761729"/>
          </a:xfrm>
          <a:prstGeom prst="rect">
            <a:avLst/>
          </a:prstGeom>
          <a:noFill/>
          <a:ln>
            <a:noFill/>
          </a:ln>
        </p:spPr>
        <p:txBody>
          <a:bodyPr wrap="square" lIns="68562" tIns="34281" rIns="68562" bIns="34281" rtlCol="0">
            <a:spAutoFit/>
          </a:bodyPr>
          <a:lstStyle/>
          <a:p>
            <a:pPr>
              <a:lnSpc>
                <a:spcPct val="150000"/>
              </a:lnSpc>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淘宝店chenying0907出品 8"/>
          <p:cNvGrpSpPr/>
          <p:nvPr/>
        </p:nvGrpSpPr>
        <p:grpSpPr>
          <a:xfrm>
            <a:off x="3494686" y="1244271"/>
            <a:ext cx="2084110" cy="2084653"/>
            <a:chOff x="3325860" y="1074902"/>
            <a:chExt cx="2531533" cy="2531533"/>
          </a:xfrm>
        </p:grpSpPr>
        <p:sp>
          <p:nvSpPr>
            <p:cNvPr id="10" name="淘宝店chenying0907出品 9"/>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11" name="淘宝店chenying0907出品 627"/>
            <p:cNvSpPr>
              <a:spLocks noEditPoints="1"/>
            </p:cNvSpPr>
            <p:nvPr/>
          </p:nvSpPr>
          <p:spPr bwMode="auto">
            <a:xfrm>
              <a:off x="4240957" y="1423611"/>
              <a:ext cx="627326" cy="780333"/>
            </a:xfrm>
            <a:custGeom>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sp>
          <p:nvSpPr>
            <p:cNvPr id="12" name="淘宝店chenying0907出品 23"/>
            <p:cNvSpPr txBox="1"/>
            <p:nvPr/>
          </p:nvSpPr>
          <p:spPr>
            <a:xfrm>
              <a:off x="3505189" y="2198316"/>
              <a:ext cx="2172875" cy="1233387"/>
            </a:xfrm>
            <a:prstGeom prst="rect">
              <a:avLst/>
            </a:prstGeom>
            <a:noFill/>
          </p:spPr>
          <p:txBody>
            <a:bodyPr wrap="square" rtlCol="0">
              <a:spAutoFit/>
            </a:bodyPr>
            <a:lstStyle/>
            <a:p>
              <a:pPr algn="ctr"/>
              <a:r>
                <a:rPr lang="zh-CN" altLang="en-US" sz="1500" b="1">
                  <a:solidFill>
                    <a:schemeClr val="bg1"/>
                  </a:solidFill>
                  <a:latin typeface="微软雅黑" panose="020b0503020204020204" pitchFamily="34" charset="-122"/>
                  <a:ea typeface="微软雅黑" panose="020b0503020204020204" pitchFamily="34" charset="-122"/>
                </a:rPr>
                <a:t>利润来源</a:t>
              </a:r>
              <a:endParaRPr lang="en-US" altLang="zh-CN" sz="1500" b="1">
                <a:solidFill>
                  <a:schemeClr val="bg1"/>
                </a:solidFill>
                <a:latin typeface="微软雅黑" panose="020b0503020204020204" pitchFamily="34" charset="-122"/>
                <a:ea typeface="微软雅黑" panose="020b0503020204020204" pitchFamily="34" charset="-122"/>
              </a:endParaRPr>
            </a:p>
            <a:p>
              <a:pPr algn="ctr"/>
              <a:endParaRPr lang="en-US" altLang="zh-CN" sz="900">
                <a:solidFill>
                  <a:schemeClr val="bg1"/>
                </a:solidFill>
                <a:latin typeface="微软雅黑" panose="020b0503020204020204" pitchFamily="34" charset="-122"/>
                <a:ea typeface="微软雅黑" panose="020b0503020204020204" pitchFamily="34" charset="-122"/>
              </a:endParaRPr>
            </a:p>
            <a:p>
              <a:pPr algn="ctr"/>
              <a:r>
                <a:rPr lang="zh-CN" altLang="en-US" sz="900">
                  <a:solidFill>
                    <a:schemeClr val="bg1"/>
                  </a:solidFill>
                  <a:latin typeface="微软雅黑" panose="020b0503020204020204" pitchFamily="34" charset="-122"/>
                  <a:ea typeface="微软雅黑" panose="020b0503020204020204" pitchFamily="34" charset="-122"/>
                </a:rPr>
                <a:t>在此输入详细文字介绍，在此输入详细文字介绍</a:t>
              </a:r>
              <a:endParaRPr lang="zh-CN" altLang="en-US" sz="900">
                <a:solidFill>
                  <a:schemeClr val="bg1"/>
                </a:solidFill>
                <a:latin typeface="微软雅黑" panose="020b0503020204020204" pitchFamily="34" charset="-122"/>
                <a:ea typeface="微软雅黑" panose="020b0503020204020204" pitchFamily="34" charset="-122"/>
              </a:endParaRPr>
            </a:p>
            <a:p>
              <a:pPr algn="ctr"/>
              <a:r>
                <a:rPr lang="zh-CN" altLang="en-US" sz="900">
                  <a:solidFill>
                    <a:schemeClr val="bg1"/>
                  </a:solidFill>
                  <a:latin typeface="微软雅黑" panose="020b0503020204020204" pitchFamily="34" charset="-122"/>
                  <a:ea typeface="微软雅黑" panose="020b0503020204020204" pitchFamily="34" charset="-122"/>
                </a:rPr>
                <a:t>在此输入详细文字介绍</a:t>
              </a:r>
              <a:endParaRPr lang="zh-CN" altLang="en-US" sz="900">
                <a:solidFill>
                  <a:schemeClr val="bg1"/>
                </a:solidFill>
                <a:latin typeface="微软雅黑" panose="020b0503020204020204" pitchFamily="34" charset="-122"/>
                <a:ea typeface="微软雅黑" panose="020b0503020204020204" pitchFamily="34" charset="-122"/>
              </a:endParaRPr>
            </a:p>
            <a:p>
              <a:pPr algn="ctr"/>
              <a:endParaRPr lang="zh-CN" altLang="en-US" sz="900">
                <a:solidFill>
                  <a:schemeClr val="bg1"/>
                </a:solidFill>
                <a:latin typeface="微软雅黑" panose="020b0503020204020204" pitchFamily="34" charset="-122"/>
                <a:ea typeface="微软雅黑" panose="020b0503020204020204" pitchFamily="34" charset="-122"/>
              </a:endParaRPr>
            </a:p>
          </p:txBody>
        </p:sp>
      </p:grpSp>
      <p:grpSp>
        <p:nvGrpSpPr>
          <p:cNvPr id="13" name="淘宝店chenying0907出品 12"/>
          <p:cNvGrpSpPr/>
          <p:nvPr/>
        </p:nvGrpSpPr>
        <p:grpSpPr>
          <a:xfrm>
            <a:off x="3057961" y="1443941"/>
            <a:ext cx="704666" cy="704850"/>
            <a:chOff x="2386060" y="1495059"/>
            <a:chExt cx="939800" cy="939800"/>
          </a:xfrm>
        </p:grpSpPr>
        <p:sp>
          <p:nvSpPr>
            <p:cNvPr id="14" name="淘宝店chenying0907出品 13"/>
            <p:cNvSpPr/>
            <p:nvPr/>
          </p:nvSpPr>
          <p:spPr>
            <a:xfrm>
              <a:off x="2386060" y="1495059"/>
              <a:ext cx="939800" cy="9398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15" name="淘宝店chenying0907出品 1986"/>
            <p:cNvSpPr/>
            <p:nvPr/>
          </p:nvSpPr>
          <p:spPr bwMode="auto">
            <a:xfrm>
              <a:off x="2680513" y="1730231"/>
              <a:ext cx="366922" cy="346817"/>
            </a:xfrm>
            <a:custGeom>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6" name="淘宝店chenying0907出品 15"/>
          <p:cNvGrpSpPr/>
          <p:nvPr/>
        </p:nvGrpSpPr>
        <p:grpSpPr>
          <a:xfrm>
            <a:off x="5078828" y="1235023"/>
            <a:ext cx="704666" cy="704850"/>
            <a:chOff x="5454052" y="1074902"/>
            <a:chExt cx="939800" cy="939800"/>
          </a:xfrm>
        </p:grpSpPr>
        <p:sp>
          <p:nvSpPr>
            <p:cNvPr id="17" name="淘宝店chenying0907出品 16"/>
            <p:cNvSpPr/>
            <p:nvPr/>
          </p:nvSpPr>
          <p:spPr>
            <a:xfrm>
              <a:off x="5454052" y="1074902"/>
              <a:ext cx="939800" cy="9398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18" name="淘宝店chenying0907出品 17"/>
            <p:cNvGrpSpPr/>
            <p:nvPr/>
          </p:nvGrpSpPr>
          <p:grpSpPr>
            <a:xfrm>
              <a:off x="5729640" y="1309909"/>
              <a:ext cx="411300" cy="441104"/>
              <a:chOff x="5995987" y="547688"/>
              <a:chExt cx="219075" cy="234950"/>
            </a:xfrm>
            <a:solidFill>
              <a:schemeClr val="bg1"/>
            </a:solidFill>
          </p:grpSpPr>
          <p:sp>
            <p:nvSpPr>
              <p:cNvPr id="19" name="淘宝店chenying0907出品 1590"/>
              <p:cNvSpPr>
                <a:spLocks noEditPoints="1"/>
              </p:cNvSpPr>
              <p:nvPr/>
            </p:nvSpPr>
            <p:spPr bwMode="auto">
              <a:xfrm>
                <a:off x="5995987" y="547688"/>
                <a:ext cx="168275" cy="168275"/>
              </a:xfrm>
              <a:custGeom>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淘宝店chenying0907出品 1591"/>
              <p:cNvSpPr>
                <a:spLocks noEditPoints="1"/>
              </p:cNvSpPr>
              <p:nvPr/>
            </p:nvSpPr>
            <p:spPr bwMode="auto">
              <a:xfrm>
                <a:off x="6130925" y="698500"/>
                <a:ext cx="84137" cy="84138"/>
              </a:xfrm>
              <a:custGeom>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21" name="淘宝店chenying0907出品 20"/>
          <p:cNvGrpSpPr/>
          <p:nvPr/>
        </p:nvGrpSpPr>
        <p:grpSpPr>
          <a:xfrm>
            <a:off x="3276193" y="2741836"/>
            <a:ext cx="704666" cy="704850"/>
            <a:chOff x="3080330" y="2789142"/>
            <a:chExt cx="939800" cy="939800"/>
          </a:xfrm>
        </p:grpSpPr>
        <p:sp>
          <p:nvSpPr>
            <p:cNvPr id="22" name="淘宝店chenying0907出品 21"/>
            <p:cNvSpPr/>
            <p:nvPr/>
          </p:nvSpPr>
          <p:spPr>
            <a:xfrm>
              <a:off x="3080330" y="2789142"/>
              <a:ext cx="939800" cy="9398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24" name="淘宝店chenying0907出品 23"/>
            <p:cNvGrpSpPr/>
            <p:nvPr/>
          </p:nvGrpSpPr>
          <p:grpSpPr>
            <a:xfrm>
              <a:off x="3294687" y="3010257"/>
              <a:ext cx="497794" cy="491067"/>
              <a:chOff x="8123237" y="3667126"/>
              <a:chExt cx="234950" cy="231775"/>
            </a:xfrm>
            <a:solidFill>
              <a:schemeClr val="bg1"/>
            </a:solidFill>
          </p:grpSpPr>
          <p:sp>
            <p:nvSpPr>
              <p:cNvPr id="26" name="淘宝店chenying0907出品 1086"/>
              <p:cNvSpPr>
                <a:spLocks noEditPoints="1"/>
              </p:cNvSpPr>
              <p:nvPr/>
            </p:nvSpPr>
            <p:spPr bwMode="auto">
              <a:xfrm>
                <a:off x="8123237" y="3667126"/>
                <a:ext cx="234950" cy="231775"/>
              </a:xfrm>
              <a:custGeom>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 name="淘宝店chenying0907出品 1087"/>
              <p:cNvSpPr>
                <a:spLocks noEditPoints="1"/>
              </p:cNvSpPr>
              <p:nvPr/>
            </p:nvSpPr>
            <p:spPr bwMode="auto">
              <a:xfrm>
                <a:off x="8147050" y="3687763"/>
                <a:ext cx="188912" cy="188913"/>
              </a:xfrm>
              <a:custGeom>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28" name="淘宝店chenying0907出品 27"/>
          <p:cNvGrpSpPr/>
          <p:nvPr/>
        </p:nvGrpSpPr>
        <p:grpSpPr>
          <a:xfrm>
            <a:off x="5306357" y="2471688"/>
            <a:ext cx="675698" cy="675874"/>
            <a:chOff x="5719249" y="3077288"/>
            <a:chExt cx="767347" cy="767347"/>
          </a:xfrm>
        </p:grpSpPr>
        <p:sp>
          <p:nvSpPr>
            <p:cNvPr id="29" name="淘宝店chenying0907出品 28"/>
            <p:cNvSpPr/>
            <p:nvPr/>
          </p:nvSpPr>
          <p:spPr>
            <a:xfrm>
              <a:off x="5719249" y="3077288"/>
              <a:ext cx="767347" cy="767347"/>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0" name="淘宝店chenying0907出品 748"/>
            <p:cNvSpPr>
              <a:spLocks noEditPoints="1"/>
            </p:cNvSpPr>
            <p:nvPr/>
          </p:nvSpPr>
          <p:spPr bwMode="auto">
            <a:xfrm>
              <a:off x="5947156" y="3271991"/>
              <a:ext cx="311533" cy="318115"/>
            </a:xfrm>
            <a:custGeom>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grpSp>
      <p:sp>
        <p:nvSpPr>
          <p:cNvPr id="31" name="淘宝店chenying0907出品 12"/>
          <p:cNvSpPr/>
          <p:nvPr/>
        </p:nvSpPr>
        <p:spPr bwMode="auto">
          <a:xfrm>
            <a:off x="1206068" y="3649984"/>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32" name="淘宝店chenying0907出品 12"/>
          <p:cNvSpPr/>
          <p:nvPr/>
        </p:nvSpPr>
        <p:spPr bwMode="auto">
          <a:xfrm flipH="1" flipV="1">
            <a:off x="7685101" y="4425695"/>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33" name="TextBox 32"/>
          <p:cNvSpPr txBox="1"/>
          <p:nvPr/>
        </p:nvSpPr>
        <p:spPr>
          <a:xfrm>
            <a:off x="1476028" y="3885634"/>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par>
                                <p:cTn id="21" presetID="23" presetClass="entr" presetSubtype="3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4*#ppt_w"/>
                                          </p:val>
                                        </p:tav>
                                        <p:tav tm="100000">
                                          <p:val>
                                            <p:strVal val="#ppt_w"/>
                                          </p:val>
                                        </p:tav>
                                      </p:tavLst>
                                    </p:anim>
                                    <p:anim calcmode="lin" valueType="num">
                                      <p:cBhvr>
                                        <p:cTn id="24" dur="500" fill="hold"/>
                                        <p:tgtEl>
                                          <p:spTgt spid="9"/>
                                        </p:tgtEl>
                                        <p:attrNameLst>
                                          <p:attrName>ppt_h</p:attrName>
                                        </p:attrNameLst>
                                      </p:cBhvr>
                                      <p:tavLst>
                                        <p:tav tm="0">
                                          <p:val>
                                            <p:strVal val="4*#ppt_h"/>
                                          </p:val>
                                        </p:tav>
                                        <p:tav tm="100000">
                                          <p:val>
                                            <p:strVal val="#ppt_h"/>
                                          </p:val>
                                        </p:tav>
                                      </p:tavLst>
                                    </p:anim>
                                  </p:childTnLst>
                                </p:cTn>
                              </p:par>
                            </p:childTnLst>
                          </p:cTn>
                        </p:par>
                        <p:par>
                          <p:cTn id="25" fill="hold" nodeType="afterGroup">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400" fill="hold"/>
                                        <p:tgtEl>
                                          <p:spTgt spid="13"/>
                                        </p:tgtEl>
                                        <p:attrNameLst>
                                          <p:attrName>ppt_w</p:attrName>
                                        </p:attrNameLst>
                                      </p:cBhvr>
                                      <p:tavLst>
                                        <p:tav tm="0">
                                          <p:val>
                                            <p:fltVal val="0"/>
                                          </p:val>
                                        </p:tav>
                                        <p:tav tm="100000">
                                          <p:val>
                                            <p:strVal val="#ppt_w"/>
                                          </p:val>
                                        </p:tav>
                                      </p:tavLst>
                                    </p:anim>
                                    <p:anim calcmode="lin" valueType="num">
                                      <p:cBhvr>
                                        <p:cTn id="29" dur="400" fill="hold"/>
                                        <p:tgtEl>
                                          <p:spTgt spid="13"/>
                                        </p:tgtEl>
                                        <p:attrNameLst>
                                          <p:attrName>ppt_h</p:attrName>
                                        </p:attrNameLst>
                                      </p:cBhvr>
                                      <p:tavLst>
                                        <p:tav tm="0">
                                          <p:val>
                                            <p:fltVal val="0"/>
                                          </p:val>
                                        </p:tav>
                                        <p:tav tm="100000">
                                          <p:val>
                                            <p:strVal val="#ppt_h"/>
                                          </p:val>
                                        </p:tav>
                                      </p:tavLst>
                                    </p:anim>
                                    <p:animEffect transition="in" filter="fade">
                                      <p:cBhvr>
                                        <p:cTn id="30" dur="4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nodeType="afterGroup">
                            <p:stCondLst>
                              <p:cond delay="2000"/>
                            </p:stCondLst>
                            <p:childTnLst>
                              <p:par>
                                <p:cTn id="35" presetID="53" presetClass="entr" presetSubtype="16"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400" fill="hold"/>
                                        <p:tgtEl>
                                          <p:spTgt spid="21"/>
                                        </p:tgtEl>
                                        <p:attrNameLst>
                                          <p:attrName>ppt_w</p:attrName>
                                        </p:attrNameLst>
                                      </p:cBhvr>
                                      <p:tavLst>
                                        <p:tav tm="0">
                                          <p:val>
                                            <p:fltVal val="0"/>
                                          </p:val>
                                        </p:tav>
                                        <p:tav tm="100000">
                                          <p:val>
                                            <p:strVal val="#ppt_w"/>
                                          </p:val>
                                        </p:tav>
                                      </p:tavLst>
                                    </p:anim>
                                    <p:anim calcmode="lin" valueType="num">
                                      <p:cBhvr>
                                        <p:cTn id="38" dur="400" fill="hold"/>
                                        <p:tgtEl>
                                          <p:spTgt spid="21"/>
                                        </p:tgtEl>
                                        <p:attrNameLst>
                                          <p:attrName>ppt_h</p:attrName>
                                        </p:attrNameLst>
                                      </p:cBhvr>
                                      <p:tavLst>
                                        <p:tav tm="0">
                                          <p:val>
                                            <p:fltVal val="0"/>
                                          </p:val>
                                        </p:tav>
                                        <p:tav tm="100000">
                                          <p:val>
                                            <p:strVal val="#ppt_h"/>
                                          </p:val>
                                        </p:tav>
                                      </p:tavLst>
                                    </p:anim>
                                    <p:animEffect transition="in" filter="fade">
                                      <p:cBhvr>
                                        <p:cTn id="39" dur="4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par>
                          <p:cTn id="43" fill="hold" nodeType="afterGroup">
                            <p:stCondLst>
                              <p:cond delay="25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400" fill="hold"/>
                                        <p:tgtEl>
                                          <p:spTgt spid="28"/>
                                        </p:tgtEl>
                                        <p:attrNameLst>
                                          <p:attrName>ppt_w</p:attrName>
                                        </p:attrNameLst>
                                      </p:cBhvr>
                                      <p:tavLst>
                                        <p:tav tm="0">
                                          <p:val>
                                            <p:fltVal val="0"/>
                                          </p:val>
                                        </p:tav>
                                        <p:tav tm="100000">
                                          <p:val>
                                            <p:strVal val="#ppt_w"/>
                                          </p:val>
                                        </p:tav>
                                      </p:tavLst>
                                    </p:anim>
                                    <p:anim calcmode="lin" valueType="num">
                                      <p:cBhvr>
                                        <p:cTn id="47" dur="400" fill="hold"/>
                                        <p:tgtEl>
                                          <p:spTgt spid="28"/>
                                        </p:tgtEl>
                                        <p:attrNameLst>
                                          <p:attrName>ppt_h</p:attrName>
                                        </p:attrNameLst>
                                      </p:cBhvr>
                                      <p:tavLst>
                                        <p:tav tm="0">
                                          <p:val>
                                            <p:fltVal val="0"/>
                                          </p:val>
                                        </p:tav>
                                        <p:tav tm="100000">
                                          <p:val>
                                            <p:strVal val="#ppt_h"/>
                                          </p:val>
                                        </p:tav>
                                      </p:tavLst>
                                    </p:anim>
                                    <p:animEffect transition="in" filter="fade">
                                      <p:cBhvr>
                                        <p:cTn id="48" dur="4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nodeType="afterGroup">
                            <p:stCondLst>
                              <p:cond delay="30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400" fill="hold"/>
                                        <p:tgtEl>
                                          <p:spTgt spid="16"/>
                                        </p:tgtEl>
                                        <p:attrNameLst>
                                          <p:attrName>ppt_w</p:attrName>
                                        </p:attrNameLst>
                                      </p:cBhvr>
                                      <p:tavLst>
                                        <p:tav tm="0">
                                          <p:val>
                                            <p:fltVal val="0"/>
                                          </p:val>
                                        </p:tav>
                                        <p:tav tm="100000">
                                          <p:val>
                                            <p:strVal val="#ppt_w"/>
                                          </p:val>
                                        </p:tav>
                                      </p:tavLst>
                                    </p:anim>
                                    <p:anim calcmode="lin" valueType="num">
                                      <p:cBhvr>
                                        <p:cTn id="56" dur="400" fill="hold"/>
                                        <p:tgtEl>
                                          <p:spTgt spid="16"/>
                                        </p:tgtEl>
                                        <p:attrNameLst>
                                          <p:attrName>ppt_h</p:attrName>
                                        </p:attrNameLst>
                                      </p:cBhvr>
                                      <p:tavLst>
                                        <p:tav tm="0">
                                          <p:val>
                                            <p:fltVal val="0"/>
                                          </p:val>
                                        </p:tav>
                                        <p:tav tm="100000">
                                          <p:val>
                                            <p:strVal val="#ppt_h"/>
                                          </p:val>
                                        </p:tav>
                                      </p:tavLst>
                                    </p:anim>
                                    <p:animEffect transition="in" filter="fade">
                                      <p:cBhvr>
                                        <p:cTn id="57" dur="4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par>
                          <p:cTn id="61" fill="hold" nodeType="afterGroup">
                            <p:stCondLst>
                              <p:cond delay="3500"/>
                            </p:stCondLst>
                            <p:childTnLst>
                              <p:par>
                                <p:cTn id="62" presetID="1"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par>
                                <p:cTn id="64" presetID="35" presetClass="path" presetSubtype="0" accel="50000" decel="50000" fill="hold" grpId="1" nodeType="withEffect">
                                  <p:stCondLst>
                                    <p:cond delay="0"/>
                                  </p:stCondLst>
                                  <p:childTnLst>
                                    <p:animMotion origin="layout" path="M -3.56836E-06 -3.7037E-07 L 0.36686 0.15278" pathEditMode="relative" rAng="0" ptsTypes="AA">
                                      <p:cBhvr>
                                        <p:cTn id="65" dur="500" spd="-99900" fill="hold"/>
                                        <p:tgtEl>
                                          <p:spTgt spid="31"/>
                                        </p:tgtEl>
                                        <p:attrNameLst>
                                          <p:attrName>ppt_x</p:attrName>
                                          <p:attrName>ppt_y</p:attrName>
                                        </p:attrNameLst>
                                      </p:cBhvr>
                                      <p:rCtr x="18343" y="7639"/>
                                    </p:animMotion>
                                  </p:childTnLst>
                                </p:cTn>
                              </p:par>
                              <p:par>
                                <p:cTn id="66" presetID="1"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7.85742E-07 -3.33333E-06 L -0.39495 -0.11018" pathEditMode="relative" rAng="0" ptsTypes="AA">
                                      <p:cBhvr>
                                        <p:cTn id="69" dur="500" spd="-99900" fill="hold"/>
                                        <p:tgtEl>
                                          <p:spTgt spid="32"/>
                                        </p:tgtEl>
                                        <p:attrNameLst>
                                          <p:attrName>ppt_x</p:attrName>
                                          <p:attrName>ppt_y</p:attrName>
                                        </p:attrNameLst>
                                      </p:cBhvr>
                                      <p:rCtr x="-19748" y="-5509"/>
                                    </p:animMotion>
                                  </p:childTnLst>
                                </p:cTn>
                              </p:par>
                            </p:childTnLst>
                          </p:cTn>
                        </p:par>
                        <p:par>
                          <p:cTn id="70" fill="hold" nodeType="afterGroup">
                            <p:stCondLst>
                              <p:cond delay="4000"/>
                            </p:stCondLst>
                            <p:childTnLst>
                              <p:par>
                                <p:cTn id="71" presetID="18" presetClass="entr" presetSubtype="3"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strips(upRight)">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5" grpId="0"/>
      <p:bldP spid="6" grpId="0"/>
      <p:bldP spid="7" grpId="0"/>
      <p:bldP spid="8" grpId="0"/>
      <p:bldP spid="31" grpId="0" animBg="1"/>
      <p:bldP spid="31" grpId="1" animBg="1"/>
      <p:bldP spid="32" grpId="0" animBg="1"/>
      <p:bldP spid="32" grpId="1" animBg="1"/>
      <p:bldP spid="33"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任意多边形 49"/>
          <p:cNvSpPr/>
          <p:nvPr/>
        </p:nvSpPr>
        <p:spPr>
          <a:xfrm>
            <a:off x="1327736" y="-70866"/>
            <a:ext cx="2438778" cy="4336772"/>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6202391">
                <a:moveTo>
                  <a:pt x="0" y="0"/>
                </a:moveTo>
                <a:lnTo>
                  <a:pt x="3231524" y="22548"/>
                </a:lnTo>
                <a:lnTo>
                  <a:pt x="3252551" y="4667851"/>
                </a:lnTo>
                <a:lnTo>
                  <a:pt x="3244497" y="4667851"/>
                </a:lnTo>
                <a:lnTo>
                  <a:pt x="3240653" y="4743969"/>
                </a:lnTo>
                <a:cubicBezTo>
                  <a:pt x="3157461" y="5563143"/>
                  <a:pt x="2465643" y="6202391"/>
                  <a:pt x="1624520" y="6202391"/>
                </a:cubicBezTo>
                <a:cubicBezTo>
                  <a:pt x="783397" y="6202391"/>
                  <a:pt x="91579" y="5563143"/>
                  <a:pt x="8387" y="4743969"/>
                </a:cubicBezTo>
                <a:lnTo>
                  <a:pt x="4544" y="4667851"/>
                </a:lnTo>
                <a:lnTo>
                  <a:pt x="0" y="4667851"/>
                </a:lnTo>
                <a:lnTo>
                  <a:pt x="0" y="4577871"/>
                </a:lnTo>
                <a:lnTo>
                  <a:pt x="0" y="0"/>
                </a:lnTo>
                <a:close/>
              </a:path>
            </a:pathLst>
          </a:custGeom>
          <a:solidFill>
            <a:schemeClr val="bg1">
              <a:lumMod val="85000"/>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标题 4"/>
          <p:cNvSpPr txBox="1"/>
          <p:nvPr/>
        </p:nvSpPr>
        <p:spPr>
          <a:xfrm>
            <a:off x="1589436" y="2797937"/>
            <a:ext cx="2159678"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000" b="1">
                <a:solidFill>
                  <a:srgbClr val="C00000"/>
                </a:solidFill>
                <a:latin typeface="微软雅黑" panose="020b0503020204020204" pitchFamily="34" charset="-122"/>
                <a:ea typeface="微软雅黑" panose="020b0503020204020204" pitchFamily="34" charset="-122"/>
              </a:rPr>
              <a:t>发展前景</a:t>
            </a:r>
            <a:endParaRPr lang="zh-CN" altLang="en-US" sz="3000" b="1">
              <a:solidFill>
                <a:srgbClr val="C00000"/>
              </a:solidFill>
              <a:latin typeface="微软雅黑" panose="020b0503020204020204" pitchFamily="34" charset="-122"/>
              <a:ea typeface="微软雅黑" panose="020b0503020204020204" pitchFamily="34" charset="-122"/>
            </a:endParaRPr>
          </a:p>
        </p:txBody>
      </p:sp>
      <p:sp>
        <p:nvSpPr>
          <p:cNvPr id="12" name="标题 4"/>
          <p:cNvSpPr txBox="1"/>
          <p:nvPr/>
        </p:nvSpPr>
        <p:spPr>
          <a:xfrm>
            <a:off x="1816634" y="3217914"/>
            <a:ext cx="167375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rPr>
              <a:t>长期战略目标</a:t>
            </a: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4895508" y="2033512"/>
            <a:ext cx="1327492" cy="215444"/>
            <a:chOff x="4369395" y="3284984"/>
            <a:chExt cx="1770450" cy="287259"/>
          </a:xfrm>
        </p:grpSpPr>
        <p:sp>
          <p:nvSpPr>
            <p:cNvPr id="42" name="文本框 9"/>
            <p:cNvSpPr txBox="1"/>
            <p:nvPr/>
          </p:nvSpPr>
          <p:spPr>
            <a:xfrm>
              <a:off x="4581936" y="3284984"/>
              <a:ext cx="1557909"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产品开发计划</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369395" y="3316401"/>
              <a:ext cx="168551" cy="168551"/>
              <a:chOff x="5005199" y="3717032"/>
              <a:chExt cx="168551" cy="168551"/>
            </a:xfrm>
          </p:grpSpPr>
          <p:sp>
            <p:nvSpPr>
              <p:cNvPr id="44" name="椭圆 43"/>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5" name="等腰三角形 44"/>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46" name="组合 45"/>
          <p:cNvGrpSpPr/>
          <p:nvPr/>
        </p:nvGrpSpPr>
        <p:grpSpPr>
          <a:xfrm>
            <a:off x="6318248" y="2033512"/>
            <a:ext cx="1377952" cy="215444"/>
            <a:chOff x="4369395" y="3284984"/>
            <a:chExt cx="1837747" cy="287259"/>
          </a:xfrm>
        </p:grpSpPr>
        <p:sp>
          <p:nvSpPr>
            <p:cNvPr id="47" name="文本框 9"/>
            <p:cNvSpPr txBox="1"/>
            <p:nvPr/>
          </p:nvSpPr>
          <p:spPr>
            <a:xfrm>
              <a:off x="4581934" y="3284984"/>
              <a:ext cx="1625208"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市场开拓计划</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4369395" y="3316401"/>
              <a:ext cx="168551" cy="168551"/>
              <a:chOff x="5005199" y="3717032"/>
              <a:chExt cx="168551" cy="168551"/>
            </a:xfrm>
          </p:grpSpPr>
          <p:sp>
            <p:nvSpPr>
              <p:cNvPr id="86" name="椭圆 85"/>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87" name="等腰三角形 86"/>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88" name="组合 87"/>
          <p:cNvGrpSpPr/>
          <p:nvPr/>
        </p:nvGrpSpPr>
        <p:grpSpPr>
          <a:xfrm>
            <a:off x="4895508" y="2516671"/>
            <a:ext cx="1327492" cy="215444"/>
            <a:chOff x="4369395" y="3284984"/>
            <a:chExt cx="1770450" cy="287259"/>
          </a:xfrm>
        </p:grpSpPr>
        <p:sp>
          <p:nvSpPr>
            <p:cNvPr id="89" name="文本框 9"/>
            <p:cNvSpPr txBox="1"/>
            <p:nvPr/>
          </p:nvSpPr>
          <p:spPr>
            <a:xfrm>
              <a:off x="4581936" y="3284984"/>
              <a:ext cx="1557909"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五年发展计划</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0" name="组合 89"/>
            <p:cNvGrpSpPr/>
            <p:nvPr/>
          </p:nvGrpSpPr>
          <p:grpSpPr>
            <a:xfrm>
              <a:off x="4369395" y="3316401"/>
              <a:ext cx="168551" cy="168551"/>
              <a:chOff x="5005199" y="3717032"/>
              <a:chExt cx="168551" cy="168551"/>
            </a:xfrm>
          </p:grpSpPr>
          <p:sp>
            <p:nvSpPr>
              <p:cNvPr id="91" name="椭圆 90"/>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92" name="等腰三角形 91"/>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93" name="组合 92"/>
          <p:cNvGrpSpPr/>
          <p:nvPr/>
        </p:nvGrpSpPr>
        <p:grpSpPr>
          <a:xfrm>
            <a:off x="6318248" y="2516671"/>
            <a:ext cx="1377952" cy="215444"/>
            <a:chOff x="4369395" y="3284984"/>
            <a:chExt cx="1837747" cy="287259"/>
          </a:xfrm>
        </p:grpSpPr>
        <p:sp>
          <p:nvSpPr>
            <p:cNvPr id="94" name="文本框 9"/>
            <p:cNvSpPr txBox="1"/>
            <p:nvPr/>
          </p:nvSpPr>
          <p:spPr>
            <a:xfrm>
              <a:off x="4581934" y="3284984"/>
              <a:ext cx="1625208"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销售网络布局</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5" name="组合 94"/>
            <p:cNvGrpSpPr/>
            <p:nvPr/>
          </p:nvGrpSpPr>
          <p:grpSpPr>
            <a:xfrm>
              <a:off x="4369395" y="3316401"/>
              <a:ext cx="168551" cy="168551"/>
              <a:chOff x="5005199" y="3717032"/>
              <a:chExt cx="168551" cy="168551"/>
            </a:xfrm>
          </p:grpSpPr>
          <p:sp>
            <p:nvSpPr>
              <p:cNvPr id="96" name="椭圆 95"/>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97" name="等腰三角形 96"/>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98" name="组合 97"/>
          <p:cNvGrpSpPr/>
          <p:nvPr/>
        </p:nvGrpSpPr>
        <p:grpSpPr>
          <a:xfrm>
            <a:off x="4895509" y="3000774"/>
            <a:ext cx="1422738" cy="215444"/>
            <a:chOff x="4369395" y="3284984"/>
            <a:chExt cx="1897477" cy="287259"/>
          </a:xfrm>
        </p:grpSpPr>
        <p:sp>
          <p:nvSpPr>
            <p:cNvPr id="99" name="文本框 9"/>
            <p:cNvSpPr txBox="1"/>
            <p:nvPr/>
          </p:nvSpPr>
          <p:spPr>
            <a:xfrm>
              <a:off x="4581934" y="3284984"/>
              <a:ext cx="1684938"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短期盈利计划</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4369395" y="3316401"/>
              <a:ext cx="168551" cy="168551"/>
              <a:chOff x="5005199" y="3717032"/>
              <a:chExt cx="168551" cy="168551"/>
            </a:xfrm>
          </p:grpSpPr>
          <p:sp>
            <p:nvSpPr>
              <p:cNvPr id="101" name="椭圆 100"/>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102" name="等腰三角形 101"/>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sp>
        <p:nvSpPr>
          <p:cNvPr id="103" name="KSO_Shape"/>
          <p:cNvSpPr/>
          <p:nvPr/>
        </p:nvSpPr>
        <p:spPr bwMode="auto">
          <a:xfrm>
            <a:off x="2189027" y="1170392"/>
            <a:ext cx="985896" cy="838228"/>
          </a:xfrm>
          <a:custGeom>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C00000"/>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04" name="标题 4"/>
          <p:cNvSpPr txBox="1"/>
          <p:nvPr/>
        </p:nvSpPr>
        <p:spPr>
          <a:xfrm>
            <a:off x="4774540" y="1443714"/>
            <a:ext cx="3091503"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000" b="1">
                <a:solidFill>
                  <a:srgbClr val="C00000"/>
                </a:solidFill>
                <a:latin typeface="微软雅黑" panose="020b0503020204020204" pitchFamily="34" charset="-122"/>
                <a:ea typeface="微软雅黑" panose="020b0503020204020204" pitchFamily="34" charset="-122"/>
              </a:rPr>
              <a:t>PART FOUR</a:t>
            </a:r>
            <a:endParaRPr lang="zh-CN" altLang="en-US" sz="30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04"/>
                                        </p:tgtEl>
                                        <p:attrNameLst>
                                          <p:attrName>style.visibility</p:attrName>
                                        </p:attrNameLst>
                                      </p:cBhvr>
                                      <p:to>
                                        <p:strVal val="visible"/>
                                      </p:to>
                                    </p:set>
                                    <p:anim calcmode="lin" valueType="num">
                                      <p:cBhvr>
                                        <p:cTn id="27" dur="500" fill="hold"/>
                                        <p:tgtEl>
                                          <p:spTgt spid="104"/>
                                        </p:tgtEl>
                                        <p:attrNameLst>
                                          <p:attrName>ppt_w</p:attrName>
                                        </p:attrNameLst>
                                      </p:cBhvr>
                                      <p:tavLst>
                                        <p:tav tm="0">
                                          <p:val>
                                            <p:fltVal val="0"/>
                                          </p:val>
                                        </p:tav>
                                        <p:tav tm="100000">
                                          <p:val>
                                            <p:strVal val="#ppt_w"/>
                                          </p:val>
                                        </p:tav>
                                      </p:tavLst>
                                    </p:anim>
                                    <p:anim calcmode="lin" valueType="num">
                                      <p:cBhvr>
                                        <p:cTn id="28" dur="500" fill="hold"/>
                                        <p:tgtEl>
                                          <p:spTgt spid="104"/>
                                        </p:tgtEl>
                                        <p:attrNameLst>
                                          <p:attrName>ppt_h</p:attrName>
                                        </p:attrNameLst>
                                      </p:cBhvr>
                                      <p:tavLst>
                                        <p:tav tm="0">
                                          <p:val>
                                            <p:fltVal val="0"/>
                                          </p:val>
                                        </p:tav>
                                        <p:tav tm="100000">
                                          <p:val>
                                            <p:strVal val="#ppt_h"/>
                                          </p:val>
                                        </p:tav>
                                      </p:tavLst>
                                    </p:anim>
                                    <p:animEffect transition="in" filter="fade">
                                      <p:cBhvr>
                                        <p:cTn id="29" dur="500"/>
                                        <p:tgtEl>
                                          <p:spTgt spid="104"/>
                                        </p:tgtEl>
                                      </p:cBhvr>
                                    </p:animEffect>
                                  </p:childTnLst>
                                </p:cTn>
                              </p:par>
                            </p:childTnLst>
                          </p:cTn>
                        </p:par>
                        <p:par>
                          <p:cTn id="30" fill="hold" nodeType="afterGroup">
                            <p:stCondLst>
                              <p:cond delay="1500"/>
                            </p:stCondLst>
                            <p:childTnLst>
                              <p:par>
                                <p:cTn id="31" presetID="53" presetClass="entr" presetSubtype="16"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childTnLst>
                          </p:cTn>
                        </p:par>
                        <p:par>
                          <p:cTn id="36" fill="hold" nodeType="afterGroup">
                            <p:stCondLst>
                              <p:cond delay="2000"/>
                            </p:stCondLst>
                            <p:childTnLst>
                              <p:par>
                                <p:cTn id="37" presetID="53"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nodeType="afterGroup">
                            <p:stCondLst>
                              <p:cond delay="2500"/>
                            </p:stCondLst>
                            <p:childTnLst>
                              <p:par>
                                <p:cTn id="43" presetID="53" presetClass="entr" presetSubtype="16" fill="hold"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p:cTn id="45" dur="500" fill="hold"/>
                                        <p:tgtEl>
                                          <p:spTgt spid="88"/>
                                        </p:tgtEl>
                                        <p:attrNameLst>
                                          <p:attrName>ppt_w</p:attrName>
                                        </p:attrNameLst>
                                      </p:cBhvr>
                                      <p:tavLst>
                                        <p:tav tm="0">
                                          <p:val>
                                            <p:fltVal val="0"/>
                                          </p:val>
                                        </p:tav>
                                        <p:tav tm="100000">
                                          <p:val>
                                            <p:strVal val="#ppt_w"/>
                                          </p:val>
                                        </p:tav>
                                      </p:tavLst>
                                    </p:anim>
                                    <p:anim calcmode="lin" valueType="num">
                                      <p:cBhvr>
                                        <p:cTn id="46" dur="500" fill="hold"/>
                                        <p:tgtEl>
                                          <p:spTgt spid="88"/>
                                        </p:tgtEl>
                                        <p:attrNameLst>
                                          <p:attrName>ppt_h</p:attrName>
                                        </p:attrNameLst>
                                      </p:cBhvr>
                                      <p:tavLst>
                                        <p:tav tm="0">
                                          <p:val>
                                            <p:fltVal val="0"/>
                                          </p:val>
                                        </p:tav>
                                        <p:tav tm="100000">
                                          <p:val>
                                            <p:strVal val="#ppt_h"/>
                                          </p:val>
                                        </p:tav>
                                      </p:tavLst>
                                    </p:anim>
                                    <p:animEffect transition="in" filter="fade">
                                      <p:cBhvr>
                                        <p:cTn id="47" dur="500"/>
                                        <p:tgtEl>
                                          <p:spTgt spid="88"/>
                                        </p:tgtEl>
                                      </p:cBhvr>
                                    </p:animEffect>
                                  </p:childTnLst>
                                </p:cTn>
                              </p:par>
                            </p:childTnLst>
                          </p:cTn>
                        </p:par>
                        <p:par>
                          <p:cTn id="48" fill="hold" nodeType="afterGroup">
                            <p:stCondLst>
                              <p:cond delay="3000"/>
                            </p:stCondLst>
                            <p:childTnLst>
                              <p:par>
                                <p:cTn id="49" presetID="53" presetClass="entr" presetSubtype="16" fill="hold"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nodeType="afterGroup">
                            <p:stCondLst>
                              <p:cond delay="3500"/>
                            </p:stCondLst>
                            <p:childTnLst>
                              <p:par>
                                <p:cTn id="55" presetID="53" presetClass="entr" presetSubtype="16" fill="hold" nodeType="afterEffect">
                                  <p:stCondLst>
                                    <p:cond delay="0"/>
                                  </p:stCondLst>
                                  <p:childTnLst>
                                    <p:set>
                                      <p:cBhvr>
                                        <p:cTn id="56" dur="1" fill="hold">
                                          <p:stCondLst>
                                            <p:cond delay="0"/>
                                          </p:stCondLst>
                                        </p:cTn>
                                        <p:tgtEl>
                                          <p:spTgt spid="98"/>
                                        </p:tgtEl>
                                        <p:attrNameLst>
                                          <p:attrName>style.visibility</p:attrName>
                                        </p:attrNameLst>
                                      </p:cBhvr>
                                      <p:to>
                                        <p:strVal val="visible"/>
                                      </p:to>
                                    </p:set>
                                    <p:anim calcmode="lin" valueType="num">
                                      <p:cBhvr>
                                        <p:cTn id="57" dur="500" fill="hold"/>
                                        <p:tgtEl>
                                          <p:spTgt spid="98"/>
                                        </p:tgtEl>
                                        <p:attrNameLst>
                                          <p:attrName>ppt_w</p:attrName>
                                        </p:attrNameLst>
                                      </p:cBhvr>
                                      <p:tavLst>
                                        <p:tav tm="0">
                                          <p:val>
                                            <p:fltVal val="0"/>
                                          </p:val>
                                        </p:tav>
                                        <p:tav tm="100000">
                                          <p:val>
                                            <p:strVal val="#ppt_w"/>
                                          </p:val>
                                        </p:tav>
                                      </p:tavLst>
                                    </p:anim>
                                    <p:anim calcmode="lin" valueType="num">
                                      <p:cBhvr>
                                        <p:cTn id="58" dur="500" fill="hold"/>
                                        <p:tgtEl>
                                          <p:spTgt spid="98"/>
                                        </p:tgtEl>
                                        <p:attrNameLst>
                                          <p:attrName>ppt_h</p:attrName>
                                        </p:attrNameLst>
                                      </p:cBhvr>
                                      <p:tavLst>
                                        <p:tav tm="0">
                                          <p:val>
                                            <p:fltVal val="0"/>
                                          </p:val>
                                        </p:tav>
                                        <p:tav tm="100000">
                                          <p:val>
                                            <p:strVal val="#ppt_h"/>
                                          </p:val>
                                        </p:tav>
                                      </p:tavLst>
                                    </p:anim>
                                    <p:animEffect transition="in" filter="fade">
                                      <p:cBhvr>
                                        <p:cTn id="5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1" grpId="0"/>
      <p:bldP spid="12" grpId="0"/>
      <p:bldP spid="103" grpId="0" animBg="1"/>
      <p:bldP spid="104"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任意多边形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产品研发计划</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 name="Picture 2" descr="C:\Users\Administrator\Desktop\ppt展示模板-8.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9575" y="1376025"/>
            <a:ext cx="4589315" cy="2761900"/>
          </a:xfrm>
          <a:prstGeom prst="rect">
            <a:avLst/>
          </a:prstGeom>
          <a:noFill/>
          <a:extLst>
            <a:ext uri="{909E8E84-426E-40DD-AFC4-6F175D3DCCD1}">
              <a14:hiddenFill xmlns:a14="http://schemas.microsoft.com/office/drawing/2010/main">
                <a:solidFill>
                  <a:srgbClr val="FFFFFF"/>
                </a:solidFill>
              </a14:hiddenFill>
            </a:ext>
          </a:extLst>
        </p:spPr>
      </p:pic>
      <p:sp>
        <p:nvSpPr>
          <p:cNvPr id="8" name="燕尾形 7"/>
          <p:cNvSpPr/>
          <p:nvPr/>
        </p:nvSpPr>
        <p:spPr>
          <a:xfrm rot="5400000">
            <a:off x="5273860" y="1548083"/>
            <a:ext cx="270030" cy="43193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9" name="直接连接符 8"/>
          <p:cNvCxnSpPr/>
          <p:nvPr/>
        </p:nvCxnSpPr>
        <p:spPr>
          <a:xfrm>
            <a:off x="5408875" y="1980075"/>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661557" y="1157974"/>
            <a:ext cx="984615" cy="323159"/>
          </a:xfrm>
          <a:prstGeom prst="rect">
            <a:avLst/>
          </a:prstGeom>
        </p:spPr>
        <p:txBody>
          <a:bodyPr wrap="none" lIns="68555" tIns="34278" rIns="68555" bIns="34278">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5651839" y="1469026"/>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rgbClr val="333333"/>
                </a:solidFill>
                <a:sym typeface="微软雅黑" panose="020b0503020204020204" pitchFamily="34" charset="-122"/>
              </a:rPr>
              <a:t>在此录入上述图表的综合描述说明，在此录入上述图表的综合描述说明。</a:t>
            </a:r>
            <a:endParaRPr lang="zh-CN" altLang="en-US" sz="1000">
              <a:solidFill>
                <a:srgbClr val="333333"/>
              </a:solidFill>
              <a:sym typeface="微软雅黑" panose="020b0503020204020204" pitchFamily="34" charset="-122"/>
            </a:endParaRPr>
          </a:p>
        </p:txBody>
      </p:sp>
      <p:sp>
        <p:nvSpPr>
          <p:cNvPr id="12" name="燕尾形 11"/>
          <p:cNvSpPr/>
          <p:nvPr/>
        </p:nvSpPr>
        <p:spPr>
          <a:xfrm rot="5400000">
            <a:off x="5273860" y="2574197"/>
            <a:ext cx="27003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13" name="直接连接符 12"/>
          <p:cNvCxnSpPr/>
          <p:nvPr/>
        </p:nvCxnSpPr>
        <p:spPr>
          <a:xfrm>
            <a:off x="5408875" y="3006189"/>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661557" y="2184088"/>
            <a:ext cx="984615" cy="323159"/>
          </a:xfrm>
          <a:prstGeom prst="rect">
            <a:avLst/>
          </a:prstGeom>
        </p:spPr>
        <p:txBody>
          <a:bodyPr wrap="none" lIns="68555" tIns="34278" rIns="68555" bIns="34278">
            <a:spAutoFit/>
          </a:bodyPr>
          <a:lstStyle/>
          <a:p>
            <a:r>
              <a:rPr lang="zh-CN" altLang="en-US" sz="1600" b="1">
                <a:solidFill>
                  <a:srgbClr val="C00000"/>
                </a:solidFill>
                <a:latin typeface="微软雅黑" panose="020b0503020204020204" pitchFamily="34" charset="-122"/>
                <a:ea typeface="微软雅黑" panose="020b0503020204020204" pitchFamily="34" charset="-122"/>
              </a:rPr>
              <a:t>添加标题</a:t>
            </a:r>
            <a:endParaRPr lang="en-US" altLang="zh-CN" sz="1600" b="1">
              <a:solidFill>
                <a:srgbClr val="C00000"/>
              </a:solidFill>
              <a:latin typeface="微软雅黑" panose="020b0503020204020204" pitchFamily="34" charset="-122"/>
              <a:ea typeface="微软雅黑" panose="020b0503020204020204" pitchFamily="34" charset="-122"/>
            </a:endParaRPr>
          </a:p>
        </p:txBody>
      </p:sp>
      <p:sp>
        <p:nvSpPr>
          <p:cNvPr id="15" name="矩形 47"/>
          <p:cNvSpPr>
            <a:spLocks noChangeArrowheads="1"/>
          </p:cNvSpPr>
          <p:nvPr/>
        </p:nvSpPr>
        <p:spPr bwMode="auto">
          <a:xfrm>
            <a:off x="5651839" y="2495140"/>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rgbClr val="333333"/>
                </a:solidFill>
                <a:sym typeface="微软雅黑" panose="020b0503020204020204" pitchFamily="34" charset="-122"/>
              </a:rPr>
              <a:t>在此录入上述图表的综合描述说明，在此录入上述图表的综合描述说明。</a:t>
            </a:r>
            <a:endParaRPr lang="zh-CN" altLang="en-US" sz="1000">
              <a:solidFill>
                <a:srgbClr val="333333"/>
              </a:solidFill>
              <a:sym typeface="微软雅黑" panose="020b0503020204020204" pitchFamily="34" charset="-122"/>
            </a:endParaRPr>
          </a:p>
        </p:txBody>
      </p:sp>
      <p:sp>
        <p:nvSpPr>
          <p:cNvPr id="16" name="燕尾形 15"/>
          <p:cNvSpPr/>
          <p:nvPr/>
        </p:nvSpPr>
        <p:spPr>
          <a:xfrm rot="5400000">
            <a:off x="5273860" y="3654317"/>
            <a:ext cx="270030" cy="43193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endParaRPr>
          </a:p>
        </p:txBody>
      </p:sp>
      <p:cxnSp>
        <p:nvCxnSpPr>
          <p:cNvPr id="17" name="直接连接符 16"/>
          <p:cNvCxnSpPr/>
          <p:nvPr/>
        </p:nvCxnSpPr>
        <p:spPr>
          <a:xfrm>
            <a:off x="5408875" y="4086309"/>
            <a:ext cx="2726593"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661557" y="3264208"/>
            <a:ext cx="984615" cy="323159"/>
          </a:xfrm>
          <a:prstGeom prst="rect">
            <a:avLst/>
          </a:prstGeom>
        </p:spPr>
        <p:txBody>
          <a:bodyPr wrap="none" lIns="68555" tIns="34278" rIns="68555" bIns="34278">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5651839" y="3575260"/>
            <a:ext cx="2483629"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rgbClr val="333333"/>
                </a:solidFill>
                <a:sym typeface="微软雅黑" panose="020b0503020204020204" pitchFamily="34" charset="-122"/>
              </a:rPr>
              <a:t>在此录入上述图表的综合描述说明，在此录入上述图表的综合描述说明。</a:t>
            </a:r>
            <a:endParaRPr lang="zh-CN" altLang="en-US" sz="1000">
              <a:solidFill>
                <a:srgbClr val="333333"/>
              </a:solidFill>
              <a:sym typeface="微软雅黑" panose="020b0503020204020204" pitchFamily="34" charset="-122"/>
            </a:endParaRPr>
          </a:p>
        </p:txBody>
      </p:sp>
      <p:pic>
        <p:nvPicPr>
          <p:cNvPr id="37890" name="Picture 2" descr="C:\Users\Administrator\Desktop\图片2.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24194" y="1766774"/>
            <a:ext cx="3140075" cy="176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10" presetClass="entr" presetSubtype="0" fill="hold" nodeType="afterEffect">
                                  <p:stCondLst>
                                    <p:cond delay="0"/>
                                  </p:stCondLst>
                                  <p:childTnLst>
                                    <p:set>
                                      <p:cBhvr>
                                        <p:cTn id="29" dur="1" fill="hold">
                                          <p:stCondLst>
                                            <p:cond delay="0"/>
                                          </p:stCondLst>
                                        </p:cTn>
                                        <p:tgtEl>
                                          <p:spTgt spid="37890"/>
                                        </p:tgtEl>
                                        <p:attrNameLst>
                                          <p:attrName>style.visibility</p:attrName>
                                        </p:attrNameLst>
                                      </p:cBhvr>
                                      <p:to>
                                        <p:strVal val="visible"/>
                                      </p:to>
                                    </p:set>
                                    <p:animEffect transition="in" filter="fade">
                                      <p:cBhvr>
                                        <p:cTn id="30" dur="500"/>
                                        <p:tgtEl>
                                          <p:spTgt spid="37890"/>
                                        </p:tgtEl>
                                      </p:cBhvr>
                                    </p:animEffect>
                                  </p:childTnLst>
                                </p:cTn>
                              </p:par>
                            </p:childTnLst>
                          </p:cTn>
                        </p:par>
                        <p:par>
                          <p:cTn id="31" fill="hold" nodeType="afterGroup">
                            <p:stCondLst>
                              <p:cond delay="3000"/>
                            </p:stCondLst>
                            <p:childTnLst>
                              <p:par>
                                <p:cTn id="32" presetID="47"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4000"/>
                            </p:stCondLst>
                            <p:childTnLst>
                              <p:par>
                                <p:cTn id="38" presetID="2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nodeType="afterGroup">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600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par>
                          <p:cTn id="58" fill="hold" nodeType="afterGroup">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nodeType="afterGroup">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8000"/>
                            </p:stCondLst>
                            <p:childTnLst>
                              <p:par>
                                <p:cTn id="72" presetID="22"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par>
                          <p:cTn id="75" fill="hold" nodeType="afterGroup">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8" grpId="0" animBg="1"/>
      <p:bldP spid="10" grpId="0"/>
      <p:bldP spid="11" grpId="0"/>
      <p:bldP spid="12" grpId="0" animBg="1"/>
      <p:bldP spid="14" grpId="0"/>
      <p:bldP spid="15" grpId="0"/>
      <p:bldP spid="16" grpId="0" animBg="1"/>
      <p:bldP spid="18" grpId="0"/>
      <p:bldP spid="19"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任意多边形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市场拓展计划</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2845750" y="1113589"/>
            <a:ext cx="1917569" cy="680813"/>
            <a:chOff x="3666731" y="1984470"/>
            <a:chExt cx="2636520" cy="1447800"/>
          </a:xfrm>
        </p:grpSpPr>
        <p:sp>
          <p:nvSpPr>
            <p:cNvPr id="6" name="任意多边形 5"/>
            <p:cNvSpPr/>
            <p:nvPr/>
          </p:nvSpPr>
          <p:spPr>
            <a:xfrm>
              <a:off x="3666731"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35"/>
            <p:cNvSpPr txBox="1"/>
            <p:nvPr/>
          </p:nvSpPr>
          <p:spPr>
            <a:xfrm>
              <a:off x="3971726" y="2364755"/>
              <a:ext cx="2230361" cy="687235"/>
            </a:xfrm>
            <a:prstGeom prst="rect">
              <a:avLst/>
            </a:prstGeom>
            <a:noFill/>
          </p:spPr>
          <p:txBody>
            <a:bodyPr wrap="square" rtlCol="0" anchor="ctr">
              <a:spAutoFit/>
            </a:bodyPr>
            <a:lstStyle/>
            <a:p>
              <a:pPr algn="ctr"/>
              <a:r>
                <a:rPr lang="zh-CN" altLang="en-US" sz="1500" b="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组合 7"/>
          <p:cNvGrpSpPr/>
          <p:nvPr/>
        </p:nvGrpSpPr>
        <p:grpSpPr>
          <a:xfrm>
            <a:off x="1243027" y="1113589"/>
            <a:ext cx="1917569" cy="680813"/>
            <a:chOff x="1436370" y="1984470"/>
            <a:chExt cx="2636520" cy="1447800"/>
          </a:xfrm>
        </p:grpSpPr>
        <p:sp>
          <p:nvSpPr>
            <p:cNvPr id="9" name="任意多边形 8"/>
            <p:cNvSpPr/>
            <p:nvPr/>
          </p:nvSpPr>
          <p:spPr>
            <a:xfrm>
              <a:off x="1436370"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文本框 43"/>
            <p:cNvSpPr txBox="1"/>
            <p:nvPr/>
          </p:nvSpPr>
          <p:spPr>
            <a:xfrm>
              <a:off x="1709209" y="2315665"/>
              <a:ext cx="2293959" cy="785412"/>
            </a:xfrm>
            <a:prstGeom prst="rect">
              <a:avLst/>
            </a:prstGeom>
            <a:noFill/>
          </p:spPr>
          <p:txBody>
            <a:bodyPr wrap="square" rtlCol="0" anchor="ctr">
              <a:spAutoFit/>
            </a:bodyPr>
            <a:lstStyle/>
            <a:p>
              <a:pPr algn="ctr">
                <a:lnSpc>
                  <a:spcPct val="120000"/>
                </a:lnSpc>
              </a:pPr>
              <a:r>
                <a:rPr lang="zh-CN" altLang="en-US" sz="1500" b="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6051196" y="1113589"/>
            <a:ext cx="1917569" cy="680813"/>
            <a:chOff x="8127453" y="1984470"/>
            <a:chExt cx="2636520" cy="1447800"/>
          </a:xfrm>
        </p:grpSpPr>
        <p:sp>
          <p:nvSpPr>
            <p:cNvPr id="12" name="任意多边形 11"/>
            <p:cNvSpPr/>
            <p:nvPr/>
          </p:nvSpPr>
          <p:spPr>
            <a:xfrm>
              <a:off x="8127453"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46"/>
            <p:cNvSpPr txBox="1"/>
            <p:nvPr/>
          </p:nvSpPr>
          <p:spPr>
            <a:xfrm>
              <a:off x="8439016" y="2364755"/>
              <a:ext cx="2230361" cy="687235"/>
            </a:xfrm>
            <a:prstGeom prst="rect">
              <a:avLst/>
            </a:prstGeom>
            <a:noFill/>
          </p:spPr>
          <p:txBody>
            <a:bodyPr wrap="square" rtlCol="0" anchor="ctr">
              <a:spAutoFit/>
            </a:bodyPr>
            <a:lstStyle/>
            <a:p>
              <a:pPr algn="ctr"/>
              <a:r>
                <a:rPr lang="zh-CN" altLang="en-US" sz="1500" b="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 name="组合 13"/>
          <p:cNvGrpSpPr/>
          <p:nvPr/>
        </p:nvGrpSpPr>
        <p:grpSpPr>
          <a:xfrm>
            <a:off x="4448473" y="1113589"/>
            <a:ext cx="1917569" cy="680813"/>
            <a:chOff x="5897092" y="1984470"/>
            <a:chExt cx="2636520" cy="1447800"/>
          </a:xfrm>
        </p:grpSpPr>
        <p:sp>
          <p:nvSpPr>
            <p:cNvPr id="15" name="任意多边形 14"/>
            <p:cNvSpPr/>
            <p:nvPr/>
          </p:nvSpPr>
          <p:spPr>
            <a:xfrm>
              <a:off x="5897092"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49"/>
            <p:cNvSpPr txBox="1"/>
            <p:nvPr/>
          </p:nvSpPr>
          <p:spPr>
            <a:xfrm>
              <a:off x="6227711" y="2315669"/>
              <a:ext cx="2205655" cy="785412"/>
            </a:xfrm>
            <a:prstGeom prst="rect">
              <a:avLst/>
            </a:prstGeom>
            <a:noFill/>
          </p:spPr>
          <p:txBody>
            <a:bodyPr wrap="square" rtlCol="0" anchor="ctr">
              <a:spAutoFit/>
            </a:bodyPr>
            <a:lstStyle/>
            <a:p>
              <a:pPr algn="ctr">
                <a:lnSpc>
                  <a:spcPct val="120000"/>
                </a:lnSpc>
              </a:pPr>
              <a:r>
                <a:rPr lang="zh-CN" altLang="en-US" sz="1500" b="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7" name="矩形 16"/>
          <p:cNvSpPr/>
          <p:nvPr/>
        </p:nvSpPr>
        <p:spPr>
          <a:xfrm>
            <a:off x="1657878" y="2002903"/>
            <a:ext cx="984615" cy="323159"/>
          </a:xfrm>
          <a:prstGeom prst="rect">
            <a:avLst/>
          </a:prstGeom>
        </p:spPr>
        <p:txBody>
          <a:bodyPr wrap="none" lIns="68555" tIns="34278" rIns="68555" bIns="34278">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437144" y="2362243"/>
            <a:ext cx="1430541" cy="9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000">
              <a:solidFill>
                <a:schemeClr val="tx1">
                  <a:lumMod val="75000"/>
                  <a:lumOff val="25000"/>
                </a:schemeClr>
              </a:solidFill>
              <a:sym typeface="微软雅黑" panose="020b0503020204020204" pitchFamily="34" charset="-122"/>
            </a:endParaRPr>
          </a:p>
        </p:txBody>
      </p:sp>
      <p:sp>
        <p:nvSpPr>
          <p:cNvPr id="19" name="矩形 18"/>
          <p:cNvSpPr/>
          <p:nvPr/>
        </p:nvSpPr>
        <p:spPr>
          <a:xfrm>
            <a:off x="3282933" y="2002903"/>
            <a:ext cx="984615" cy="323159"/>
          </a:xfrm>
          <a:prstGeom prst="rect">
            <a:avLst/>
          </a:prstGeom>
        </p:spPr>
        <p:txBody>
          <a:bodyPr wrap="none" lIns="68555" tIns="34278" rIns="68555" bIns="34278">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3094194" y="2362243"/>
            <a:ext cx="1406155" cy="9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000">
              <a:solidFill>
                <a:schemeClr val="tx1">
                  <a:lumMod val="75000"/>
                  <a:lumOff val="25000"/>
                </a:schemeClr>
              </a:solidFill>
              <a:sym typeface="微软雅黑" panose="020b0503020204020204" pitchFamily="34" charset="-122"/>
            </a:endParaRPr>
          </a:p>
        </p:txBody>
      </p:sp>
      <p:sp>
        <p:nvSpPr>
          <p:cNvPr id="21" name="矩形 20"/>
          <p:cNvSpPr/>
          <p:nvPr/>
        </p:nvSpPr>
        <p:spPr>
          <a:xfrm>
            <a:off x="4907989" y="2002903"/>
            <a:ext cx="984615" cy="323159"/>
          </a:xfrm>
          <a:prstGeom prst="rect">
            <a:avLst/>
          </a:prstGeom>
        </p:spPr>
        <p:txBody>
          <a:bodyPr wrap="none" lIns="68555" tIns="34278" rIns="68555" bIns="34278">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726858" y="2362243"/>
            <a:ext cx="1419086" cy="9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000">
              <a:solidFill>
                <a:schemeClr val="tx1">
                  <a:lumMod val="75000"/>
                  <a:lumOff val="25000"/>
                </a:schemeClr>
              </a:solidFill>
              <a:sym typeface="微软雅黑" panose="020b0503020204020204" pitchFamily="34" charset="-122"/>
            </a:endParaRPr>
          </a:p>
        </p:txBody>
      </p:sp>
      <p:sp>
        <p:nvSpPr>
          <p:cNvPr id="24" name="矩形 23"/>
          <p:cNvSpPr/>
          <p:nvPr/>
        </p:nvSpPr>
        <p:spPr>
          <a:xfrm>
            <a:off x="6533043" y="2002903"/>
            <a:ext cx="984615" cy="323159"/>
          </a:xfrm>
          <a:prstGeom prst="rect">
            <a:avLst/>
          </a:prstGeom>
        </p:spPr>
        <p:txBody>
          <a:bodyPr wrap="none" lIns="68555" tIns="34278" rIns="68555" bIns="34278">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6372453" y="2362243"/>
            <a:ext cx="1405879" cy="9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000">
              <a:solidFill>
                <a:schemeClr val="tx1">
                  <a:lumMod val="75000"/>
                  <a:lumOff val="25000"/>
                </a:schemeClr>
              </a:solidFill>
              <a:sym typeface="微软雅黑" panose="020b0503020204020204" pitchFamily="34" charset="-122"/>
            </a:endParaRPr>
          </a:p>
        </p:txBody>
      </p:sp>
      <p:sp>
        <p:nvSpPr>
          <p:cNvPr id="27" name="Freeform 12"/>
          <p:cNvSpPr/>
          <p:nvPr/>
        </p:nvSpPr>
        <p:spPr bwMode="auto">
          <a:xfrm>
            <a:off x="1206068" y="3450599"/>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28" name="Freeform 12"/>
          <p:cNvSpPr/>
          <p:nvPr/>
        </p:nvSpPr>
        <p:spPr bwMode="auto">
          <a:xfrm flipH="1" flipV="1">
            <a:off x="7685101" y="4226310"/>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29" name="TextBox 28"/>
          <p:cNvSpPr txBox="1"/>
          <p:nvPr/>
        </p:nvSpPr>
        <p:spPr>
          <a:xfrm>
            <a:off x="1476028" y="3686249"/>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400" fill="hold"/>
                                        <p:tgtEl>
                                          <p:spTgt spid="8"/>
                                        </p:tgtEl>
                                        <p:attrNameLst>
                                          <p:attrName>ppt_x</p:attrName>
                                        </p:attrNameLst>
                                      </p:cBhvr>
                                      <p:tavLst>
                                        <p:tav tm="0">
                                          <p:val>
                                            <p:strVal val="0-#ppt_w/2"/>
                                          </p:val>
                                        </p:tav>
                                        <p:tav tm="100000">
                                          <p:val>
                                            <p:strVal val="#ppt_x"/>
                                          </p:val>
                                        </p:tav>
                                      </p:tavLst>
                                    </p:anim>
                                    <p:anim calcmode="lin" valueType="num">
                                      <p:cBhvr additive="base">
                                        <p:cTn id="25" dur="400" fill="hold"/>
                                        <p:tgtEl>
                                          <p:spTgt spid="8"/>
                                        </p:tgtEl>
                                        <p:attrNameLst>
                                          <p:attrName>ppt_y</p:attrName>
                                        </p:attrNameLst>
                                      </p:cBhvr>
                                      <p:tavLst>
                                        <p:tav tm="0">
                                          <p:val>
                                            <p:strVal val="#ppt_y"/>
                                          </p:val>
                                        </p:tav>
                                        <p:tav tm="100000">
                                          <p:val>
                                            <p:strVal val="#ppt_y"/>
                                          </p:val>
                                        </p:tav>
                                      </p:tavLst>
                                    </p:anim>
                                  </p:childTnLst>
                                </p:cTn>
                              </p:par>
                              <p:par>
                                <p:cTn id="26" presetID="12" presetClass="entr" presetSubtype="1"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400"/>
                                        <p:tgtEl>
                                          <p:spTgt spid="17"/>
                                        </p:tgtEl>
                                        <p:attrNameLst>
                                          <p:attrName>ppt_y</p:attrName>
                                        </p:attrNameLst>
                                      </p:cBhvr>
                                      <p:tavLst>
                                        <p:tav tm="0">
                                          <p:val>
                                            <p:strVal val="#ppt_y-#ppt_h*1.125000"/>
                                          </p:val>
                                        </p:tav>
                                        <p:tav tm="100000">
                                          <p:val>
                                            <p:strVal val="#ppt_y"/>
                                          </p:val>
                                        </p:tav>
                                      </p:tavLst>
                                    </p:anim>
                                    <p:animEffect transition="in" filter="wipe(down)">
                                      <p:cBhvr>
                                        <p:cTn id="29" dur="400"/>
                                        <p:tgtEl>
                                          <p:spTgt spid="17"/>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400"/>
                                        <p:tgtEl>
                                          <p:spTgt spid="18"/>
                                        </p:tgtEl>
                                        <p:attrNameLst>
                                          <p:attrName>ppt_y</p:attrName>
                                        </p:attrNameLst>
                                      </p:cBhvr>
                                      <p:tavLst>
                                        <p:tav tm="0">
                                          <p:val>
                                            <p:strVal val="#ppt_y-#ppt_h*1.125000"/>
                                          </p:val>
                                        </p:tav>
                                        <p:tav tm="100000">
                                          <p:val>
                                            <p:strVal val="#ppt_y"/>
                                          </p:val>
                                        </p:tav>
                                      </p:tavLst>
                                    </p:anim>
                                    <p:animEffect transition="in" filter="wipe(down)">
                                      <p:cBhvr>
                                        <p:cTn id="33" dur="400"/>
                                        <p:tgtEl>
                                          <p:spTgt spid="18"/>
                                        </p:tgtEl>
                                      </p:cBhvr>
                                    </p:animEffect>
                                  </p:childTnLst>
                                </p:cTn>
                              </p:par>
                            </p:childTnLst>
                          </p:cTn>
                        </p:par>
                        <p:par>
                          <p:cTn id="34" fill="hold" nodeType="afterGroup">
                            <p:stCondLst>
                              <p:cond delay="2400"/>
                            </p:stCondLst>
                            <p:childTnLst>
                              <p:par>
                                <p:cTn id="35" presetID="1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400"/>
                                        <p:tgtEl>
                                          <p:spTgt spid="5"/>
                                        </p:tgtEl>
                                        <p:attrNameLst>
                                          <p:attrName>ppt_x</p:attrName>
                                        </p:attrNameLst>
                                      </p:cBhvr>
                                      <p:tavLst>
                                        <p:tav tm="0">
                                          <p:val>
                                            <p:strVal val="#ppt_x-#ppt_w*1.125000"/>
                                          </p:val>
                                        </p:tav>
                                        <p:tav tm="100000">
                                          <p:val>
                                            <p:strVal val="#ppt_x"/>
                                          </p:val>
                                        </p:tav>
                                      </p:tavLst>
                                    </p:anim>
                                    <p:animEffect transition="in" filter="wipe(right)">
                                      <p:cBhvr>
                                        <p:cTn id="38" dur="400"/>
                                        <p:tgtEl>
                                          <p:spTgt spid="5"/>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400"/>
                                        <p:tgtEl>
                                          <p:spTgt spid="19"/>
                                        </p:tgtEl>
                                        <p:attrNameLst>
                                          <p:attrName>ppt_y</p:attrName>
                                        </p:attrNameLst>
                                      </p:cBhvr>
                                      <p:tavLst>
                                        <p:tav tm="0">
                                          <p:val>
                                            <p:strVal val="#ppt_y-#ppt_h*1.125000"/>
                                          </p:val>
                                        </p:tav>
                                        <p:tav tm="100000">
                                          <p:val>
                                            <p:strVal val="#ppt_y"/>
                                          </p:val>
                                        </p:tav>
                                      </p:tavLst>
                                    </p:anim>
                                    <p:animEffect transition="in" filter="wipe(down)">
                                      <p:cBhvr>
                                        <p:cTn id="42" dur="400"/>
                                        <p:tgtEl>
                                          <p:spTgt spid="19"/>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400"/>
                                        <p:tgtEl>
                                          <p:spTgt spid="20"/>
                                        </p:tgtEl>
                                        <p:attrNameLst>
                                          <p:attrName>ppt_y</p:attrName>
                                        </p:attrNameLst>
                                      </p:cBhvr>
                                      <p:tavLst>
                                        <p:tav tm="0">
                                          <p:val>
                                            <p:strVal val="#ppt_y-#ppt_h*1.125000"/>
                                          </p:val>
                                        </p:tav>
                                        <p:tav tm="100000">
                                          <p:val>
                                            <p:strVal val="#ppt_y"/>
                                          </p:val>
                                        </p:tav>
                                      </p:tavLst>
                                    </p:anim>
                                    <p:animEffect transition="in" filter="wipe(down)">
                                      <p:cBhvr>
                                        <p:cTn id="46" dur="400"/>
                                        <p:tgtEl>
                                          <p:spTgt spid="20"/>
                                        </p:tgtEl>
                                      </p:cBhvr>
                                    </p:animEffect>
                                  </p:childTnLst>
                                </p:cTn>
                              </p:par>
                            </p:childTnLst>
                          </p:cTn>
                        </p:par>
                        <p:par>
                          <p:cTn id="47" fill="hold" nodeType="afterGroup">
                            <p:stCondLst>
                              <p:cond delay="3300"/>
                            </p:stCondLst>
                            <p:childTnLst>
                              <p:par>
                                <p:cTn id="48" presetID="12" presetClass="entr" presetSubtype="8"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400"/>
                                        <p:tgtEl>
                                          <p:spTgt spid="14"/>
                                        </p:tgtEl>
                                        <p:attrNameLst>
                                          <p:attrName>ppt_x</p:attrName>
                                        </p:attrNameLst>
                                      </p:cBhvr>
                                      <p:tavLst>
                                        <p:tav tm="0">
                                          <p:val>
                                            <p:strVal val="#ppt_x-#ppt_w*1.125000"/>
                                          </p:val>
                                        </p:tav>
                                        <p:tav tm="100000">
                                          <p:val>
                                            <p:strVal val="#ppt_x"/>
                                          </p:val>
                                        </p:tav>
                                      </p:tavLst>
                                    </p:anim>
                                    <p:animEffect transition="in" filter="wipe(right)">
                                      <p:cBhvr>
                                        <p:cTn id="51" dur="400"/>
                                        <p:tgtEl>
                                          <p:spTgt spid="14"/>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400"/>
                                        <p:tgtEl>
                                          <p:spTgt spid="21"/>
                                        </p:tgtEl>
                                        <p:attrNameLst>
                                          <p:attrName>ppt_y</p:attrName>
                                        </p:attrNameLst>
                                      </p:cBhvr>
                                      <p:tavLst>
                                        <p:tav tm="0">
                                          <p:val>
                                            <p:strVal val="#ppt_y-#ppt_h*1.125000"/>
                                          </p:val>
                                        </p:tav>
                                        <p:tav tm="100000">
                                          <p:val>
                                            <p:strVal val="#ppt_y"/>
                                          </p:val>
                                        </p:tav>
                                      </p:tavLst>
                                    </p:anim>
                                    <p:animEffect transition="in" filter="wipe(down)">
                                      <p:cBhvr>
                                        <p:cTn id="55" dur="400"/>
                                        <p:tgtEl>
                                          <p:spTgt spid="21"/>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400"/>
                                        <p:tgtEl>
                                          <p:spTgt spid="22"/>
                                        </p:tgtEl>
                                        <p:attrNameLst>
                                          <p:attrName>ppt_y</p:attrName>
                                        </p:attrNameLst>
                                      </p:cBhvr>
                                      <p:tavLst>
                                        <p:tav tm="0">
                                          <p:val>
                                            <p:strVal val="#ppt_y-#ppt_h*1.125000"/>
                                          </p:val>
                                        </p:tav>
                                        <p:tav tm="100000">
                                          <p:val>
                                            <p:strVal val="#ppt_y"/>
                                          </p:val>
                                        </p:tav>
                                      </p:tavLst>
                                    </p:anim>
                                    <p:animEffect transition="in" filter="wipe(down)">
                                      <p:cBhvr>
                                        <p:cTn id="59" dur="400"/>
                                        <p:tgtEl>
                                          <p:spTgt spid="22"/>
                                        </p:tgtEl>
                                      </p:cBhvr>
                                    </p:animEffect>
                                  </p:childTnLst>
                                </p:cTn>
                              </p:par>
                            </p:childTnLst>
                          </p:cTn>
                        </p:par>
                        <p:par>
                          <p:cTn id="60" fill="hold" nodeType="afterGroup">
                            <p:stCondLst>
                              <p:cond delay="4200"/>
                            </p:stCondLst>
                            <p:childTnLst>
                              <p:par>
                                <p:cTn id="61" presetID="12" presetClass="entr" presetSubtype="8"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400"/>
                                        <p:tgtEl>
                                          <p:spTgt spid="11"/>
                                        </p:tgtEl>
                                        <p:attrNameLst>
                                          <p:attrName>ppt_x</p:attrName>
                                        </p:attrNameLst>
                                      </p:cBhvr>
                                      <p:tavLst>
                                        <p:tav tm="0">
                                          <p:val>
                                            <p:strVal val="#ppt_x-#ppt_w*1.125000"/>
                                          </p:val>
                                        </p:tav>
                                        <p:tav tm="100000">
                                          <p:val>
                                            <p:strVal val="#ppt_x"/>
                                          </p:val>
                                        </p:tav>
                                      </p:tavLst>
                                    </p:anim>
                                    <p:animEffect transition="in" filter="wipe(right)">
                                      <p:cBhvr>
                                        <p:cTn id="64" dur="400"/>
                                        <p:tgtEl>
                                          <p:spTgt spid="11"/>
                                        </p:tgtEl>
                                      </p:cBhvr>
                                    </p:animEffect>
                                  </p:childTnLst>
                                </p:cTn>
                              </p:par>
                              <p:par>
                                <p:cTn id="65" presetID="12" presetClass="entr" presetSubtype="1" fill="hold" grpId="0" nodeType="withEffect">
                                  <p:stCondLst>
                                    <p:cond delay="50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400"/>
                                        <p:tgtEl>
                                          <p:spTgt spid="24"/>
                                        </p:tgtEl>
                                        <p:attrNameLst>
                                          <p:attrName>ppt_y</p:attrName>
                                        </p:attrNameLst>
                                      </p:cBhvr>
                                      <p:tavLst>
                                        <p:tav tm="0">
                                          <p:val>
                                            <p:strVal val="#ppt_y-#ppt_h*1.125000"/>
                                          </p:val>
                                        </p:tav>
                                        <p:tav tm="100000">
                                          <p:val>
                                            <p:strVal val="#ppt_y"/>
                                          </p:val>
                                        </p:tav>
                                      </p:tavLst>
                                    </p:anim>
                                    <p:animEffect transition="in" filter="wipe(down)">
                                      <p:cBhvr>
                                        <p:cTn id="68" dur="400"/>
                                        <p:tgtEl>
                                          <p:spTgt spid="24"/>
                                        </p:tgtEl>
                                      </p:cBhvr>
                                    </p:animEffect>
                                  </p:childTnLst>
                                </p:cTn>
                              </p:par>
                              <p:par>
                                <p:cTn id="69" presetID="12" presetClass="entr" presetSubtype="1" fill="hold" grpId="0" nodeType="withEffect">
                                  <p:stCondLst>
                                    <p:cond delay="50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400"/>
                                        <p:tgtEl>
                                          <p:spTgt spid="26"/>
                                        </p:tgtEl>
                                        <p:attrNameLst>
                                          <p:attrName>ppt_y</p:attrName>
                                        </p:attrNameLst>
                                      </p:cBhvr>
                                      <p:tavLst>
                                        <p:tav tm="0">
                                          <p:val>
                                            <p:strVal val="#ppt_y-#ppt_h*1.125000"/>
                                          </p:val>
                                        </p:tav>
                                        <p:tav tm="100000">
                                          <p:val>
                                            <p:strVal val="#ppt_y"/>
                                          </p:val>
                                        </p:tav>
                                      </p:tavLst>
                                    </p:anim>
                                    <p:animEffect transition="in" filter="wipe(down)">
                                      <p:cBhvr>
                                        <p:cTn id="72" dur="400"/>
                                        <p:tgtEl>
                                          <p:spTgt spid="26"/>
                                        </p:tgtEl>
                                      </p:cBhvr>
                                    </p:animEffect>
                                  </p:childTnLst>
                                </p:cTn>
                              </p:par>
                            </p:childTnLst>
                          </p:cTn>
                        </p:par>
                        <p:par>
                          <p:cTn id="73" fill="hold" nodeType="afterGroup">
                            <p:stCondLst>
                              <p:cond delay="5100"/>
                            </p:stCondLst>
                            <p:childTnLst>
                              <p:par>
                                <p:cTn id="74" presetID="1"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3.56836E-06 -3.7037E-07 L 0.36686 0.15278" pathEditMode="relative" rAng="0" ptsTypes="AA">
                                      <p:cBhvr>
                                        <p:cTn id="77" dur="500" spd="-99900" fill="hold"/>
                                        <p:tgtEl>
                                          <p:spTgt spid="27"/>
                                        </p:tgtEl>
                                        <p:attrNameLst>
                                          <p:attrName>ppt_x</p:attrName>
                                          <p:attrName>ppt_y</p:attrName>
                                        </p:attrNameLst>
                                      </p:cBhvr>
                                      <p:rCtr x="18343" y="7639"/>
                                    </p:animMotion>
                                  </p:childTnLst>
                                </p:cTn>
                              </p:par>
                              <p:par>
                                <p:cTn id="78" presetID="1"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7.85742E-07 -3.33333E-06 L -0.39495 -0.11018" pathEditMode="relative" rAng="0" ptsTypes="AA">
                                      <p:cBhvr>
                                        <p:cTn id="81" dur="500" spd="-99900" fill="hold"/>
                                        <p:tgtEl>
                                          <p:spTgt spid="28"/>
                                        </p:tgtEl>
                                        <p:attrNameLst>
                                          <p:attrName>ppt_x</p:attrName>
                                          <p:attrName>ppt_y</p:attrName>
                                        </p:attrNameLst>
                                      </p:cBhvr>
                                      <p:rCtr x="-19748" y="-5509"/>
                                    </p:animMotion>
                                  </p:childTnLst>
                                </p:cTn>
                              </p:par>
                            </p:childTnLst>
                          </p:cTn>
                        </p:par>
                        <p:par>
                          <p:cTn id="82" fill="hold" nodeType="afterGroup">
                            <p:stCondLst>
                              <p:cond delay="5600"/>
                            </p:stCondLst>
                            <p:childTnLst>
                              <p:par>
                                <p:cTn id="83" presetID="18" presetClass="entr" presetSubtype="3"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strips(upRight)">
                                      <p:cBhvr>
                                        <p:cTn id="8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17" grpId="0"/>
      <p:bldP spid="18" grpId="0"/>
      <p:bldP spid="19" grpId="0"/>
      <p:bldP spid="20" grpId="0"/>
      <p:bldP spid="21" grpId="0"/>
      <p:bldP spid="22" grpId="0"/>
      <p:bldP spid="24" grpId="0"/>
      <p:bldP spid="26" grpId="0"/>
      <p:bldP spid="27" grpId="0" animBg="1"/>
      <p:bldP spid="27" grpId="1" animBg="1"/>
      <p:bldP spid="28" grpId="0" animBg="1"/>
      <p:bldP spid="28" grpId="1" animBg="1"/>
      <p:bldP spid="29"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170" name="平行四边形 14"/>
          <p:cNvSpPr>
            <a:spLocks noChangeArrowheads="1"/>
          </p:cNvSpPr>
          <p:nvPr/>
        </p:nvSpPr>
        <p:spPr bwMode="auto">
          <a:xfrm rot="10800000">
            <a:off x="2862263" y="3680222"/>
            <a:ext cx="5651897" cy="295275"/>
          </a:xfrm>
          <a:prstGeom prst="parallelogram">
            <a:avLst>
              <a:gd name="adj" fmla="val 190171"/>
            </a:avLst>
          </a:prstGeom>
          <a:solidFill>
            <a:srgbClr val="D8D8D8"/>
          </a:solidFill>
          <a:ln w="12700">
            <a:solidFill>
              <a:srgbClr val="F2F2F2"/>
            </a:solidFill>
            <a:miter lim="800000"/>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1" name="上箭头 16"/>
          <p:cNvSpPr>
            <a:spLocks noChangeArrowheads="1"/>
          </p:cNvSpPr>
          <p:nvPr/>
        </p:nvSpPr>
        <p:spPr bwMode="auto">
          <a:xfrm>
            <a:off x="5817394" y="1883569"/>
            <a:ext cx="773906" cy="1874044"/>
          </a:xfrm>
          <a:prstGeom prst="upArrow">
            <a:avLst>
              <a:gd name="adj1" fmla="val 50000"/>
              <a:gd name="adj2" fmla="val 49911"/>
            </a:avLst>
          </a:prstGeom>
          <a:solidFill>
            <a:srgbClr val="C00000"/>
          </a:solidFill>
          <a:ln w="12700">
            <a:solidFill>
              <a:srgbClr val="F2F2F2"/>
            </a:solidFill>
            <a:miter lim="800000"/>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2" name="上箭头 19"/>
          <p:cNvSpPr>
            <a:spLocks noChangeArrowheads="1"/>
          </p:cNvSpPr>
          <p:nvPr/>
        </p:nvSpPr>
        <p:spPr bwMode="auto">
          <a:xfrm>
            <a:off x="6923485" y="1481138"/>
            <a:ext cx="772715" cy="2277666"/>
          </a:xfrm>
          <a:prstGeom prst="upArrow">
            <a:avLst>
              <a:gd name="adj1" fmla="val 50000"/>
              <a:gd name="adj2" fmla="val 50000"/>
            </a:avLst>
          </a:prstGeom>
          <a:solidFill>
            <a:srgbClr val="C00000"/>
          </a:solidFill>
          <a:ln w="12700">
            <a:solidFill>
              <a:srgbClr val="F2F2F2"/>
            </a:solidFill>
            <a:miter lim="800000"/>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3" name="上箭头 20"/>
          <p:cNvSpPr>
            <a:spLocks noChangeArrowheads="1"/>
          </p:cNvSpPr>
          <p:nvPr/>
        </p:nvSpPr>
        <p:spPr bwMode="auto">
          <a:xfrm>
            <a:off x="3531394" y="2732485"/>
            <a:ext cx="772716" cy="1025128"/>
          </a:xfrm>
          <a:prstGeom prst="upArrow">
            <a:avLst>
              <a:gd name="adj1" fmla="val 50000"/>
              <a:gd name="adj2" fmla="val 49977"/>
            </a:avLst>
          </a:prstGeom>
          <a:solidFill>
            <a:srgbClr val="C00000"/>
          </a:solidFill>
          <a:ln w="12700">
            <a:solidFill>
              <a:srgbClr val="F2F2F2"/>
            </a:solidFill>
            <a:miter lim="800000"/>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4" name="上箭头 21"/>
          <p:cNvSpPr>
            <a:spLocks noChangeArrowheads="1"/>
          </p:cNvSpPr>
          <p:nvPr/>
        </p:nvSpPr>
        <p:spPr bwMode="auto">
          <a:xfrm>
            <a:off x="4712494" y="2130029"/>
            <a:ext cx="772716" cy="1678781"/>
          </a:xfrm>
          <a:prstGeom prst="upArrow">
            <a:avLst>
              <a:gd name="adj1" fmla="val 50000"/>
              <a:gd name="adj2" fmla="val 49999"/>
            </a:avLst>
          </a:prstGeom>
          <a:solidFill>
            <a:srgbClr val="C00000"/>
          </a:solidFill>
          <a:ln w="12700">
            <a:solidFill>
              <a:srgbClr val="F2F2F2"/>
            </a:solidFill>
            <a:miter lim="800000"/>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6" name="文本框 23"/>
          <p:cNvSpPr>
            <a:spLocks noChangeArrowheads="1"/>
          </p:cNvSpPr>
          <p:nvPr/>
        </p:nvSpPr>
        <p:spPr bwMode="auto">
          <a:xfrm>
            <a:off x="3607594" y="2377678"/>
            <a:ext cx="77271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一般</a:t>
            </a:r>
            <a:endPar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7" name="文本框 24"/>
          <p:cNvSpPr>
            <a:spLocks noChangeArrowheads="1"/>
          </p:cNvSpPr>
          <p:nvPr/>
        </p:nvSpPr>
        <p:spPr bwMode="auto">
          <a:xfrm>
            <a:off x="4804172" y="1783556"/>
            <a:ext cx="5667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中等</a:t>
            </a:r>
            <a:endParaRPr lang="zh-CN" altLang="en-US"/>
          </a:p>
        </p:txBody>
      </p:sp>
      <p:sp>
        <p:nvSpPr>
          <p:cNvPr id="7178" name="文本框 25"/>
          <p:cNvSpPr>
            <a:spLocks noChangeArrowheads="1"/>
          </p:cNvSpPr>
          <p:nvPr/>
        </p:nvSpPr>
        <p:spPr bwMode="auto">
          <a:xfrm>
            <a:off x="5920978" y="1513285"/>
            <a:ext cx="5667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较好</a:t>
            </a:r>
            <a:endPar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9" name="文本框 26"/>
          <p:cNvSpPr>
            <a:spLocks noChangeArrowheads="1"/>
          </p:cNvSpPr>
          <p:nvPr/>
        </p:nvSpPr>
        <p:spPr bwMode="auto">
          <a:xfrm>
            <a:off x="6923485" y="1110853"/>
            <a:ext cx="8001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前景好</a:t>
            </a:r>
            <a:endPar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0" name="文本框 28"/>
          <p:cNvSpPr>
            <a:spLocks noChangeArrowheads="1"/>
          </p:cNvSpPr>
          <p:nvPr/>
        </p:nvSpPr>
        <p:spPr bwMode="auto">
          <a:xfrm>
            <a:off x="791766" y="1883569"/>
            <a:ext cx="2618184"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请在这里输入第一个分析要点请在这里输入第一个分析要点请在这里输入第一个分析要点请在这里输入第一个分析要点</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181" name="组合 29"/>
          <p:cNvGrpSpPr/>
          <p:nvPr/>
        </p:nvGrpSpPr>
        <p:grpSpPr>
          <a:xfrm>
            <a:off x="566738" y="1649016"/>
            <a:ext cx="427435" cy="607219"/>
            <a:chExt cx="570354" cy="809083"/>
          </a:xfrm>
        </p:grpSpPr>
        <p:sp>
          <p:nvSpPr>
            <p:cNvPr id="7192" name="文本框 30"/>
            <p:cNvSpPr>
              <a:spLocks noChangeArrowheads="1"/>
            </p:cNvSpPr>
            <p:nvPr/>
          </p:nvSpPr>
          <p:spPr bwMode="auto">
            <a:xfrm>
              <a:off x="0" y="0"/>
              <a:ext cx="570354" cy="79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rPr>
                <a:t>1</a:t>
              </a:r>
              <a:endParaRPr lang="zh-CN" altLang="en-US"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7193" name="直角三角形 31"/>
            <p:cNvSpPr>
              <a:spLocks noChangeArrowheads="1"/>
            </p:cNvSpPr>
            <p:nvPr/>
          </p:nvSpPr>
          <p:spPr bwMode="auto">
            <a:xfrm rot="-5559855">
              <a:off x="155637" y="454384"/>
              <a:ext cx="200467" cy="161249"/>
            </a:xfrm>
            <a:prstGeom prst="rtTriangle">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94" name="直接连接符 32"/>
            <p:cNvSpPr>
              <a:spLocks noChangeShapeType="1"/>
            </p:cNvSpPr>
            <p:nvPr/>
          </p:nvSpPr>
          <p:spPr bwMode="auto">
            <a:xfrm flipH="1">
              <a:off x="49654" y="110840"/>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7182" name="组合 33"/>
          <p:cNvGrpSpPr/>
          <p:nvPr/>
        </p:nvGrpSpPr>
        <p:grpSpPr>
          <a:xfrm>
            <a:off x="395288" y="2849166"/>
            <a:ext cx="626269" cy="638173"/>
            <a:chExt cx="836459" cy="850698"/>
          </a:xfrm>
        </p:grpSpPr>
        <p:grpSp>
          <p:nvGrpSpPr>
            <p:cNvPr id="7188" name="组合 34"/>
            <p:cNvGrpSpPr/>
            <p:nvPr/>
          </p:nvGrpSpPr>
          <p:grpSpPr>
            <a:xfrm>
              <a:off x="0" y="0"/>
              <a:ext cx="836459" cy="850698"/>
              <a:chExt cx="836459" cy="850698"/>
            </a:xfrm>
          </p:grpSpPr>
          <p:sp>
            <p:nvSpPr>
              <p:cNvPr id="7190" name="文本框 36"/>
              <p:cNvSpPr>
                <a:spLocks noChangeArrowheads="1"/>
              </p:cNvSpPr>
              <p:nvPr/>
            </p:nvSpPr>
            <p:spPr bwMode="auto">
              <a:xfrm>
                <a:off x="61610" y="0"/>
                <a:ext cx="570354" cy="80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rPr>
                  <a:t>2</a:t>
                </a:r>
                <a:endParaRPr lang="zh-CN" altLang="en-US"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7191" name="直角三角形 37"/>
              <p:cNvSpPr>
                <a:spLocks noChangeArrowheads="1"/>
              </p:cNvSpPr>
              <p:nvPr/>
            </p:nvSpPr>
            <p:spPr bwMode="auto">
              <a:xfrm rot="-5249366">
                <a:off x="11832" y="26070"/>
                <a:ext cx="812796" cy="836459"/>
              </a:xfrm>
              <a:prstGeom prst="rtTriangle">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7189" name="直接连接符 35"/>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7183" name="文本框 38"/>
          <p:cNvSpPr>
            <a:spLocks noChangeArrowheads="1"/>
          </p:cNvSpPr>
          <p:nvPr/>
        </p:nvSpPr>
        <p:spPr bwMode="auto">
          <a:xfrm>
            <a:off x="744141" y="3112294"/>
            <a:ext cx="2699147"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请在这里输入第二个分析要点请在这里输入第二个分析要点请在这里输入第二个分析要点请在这里输入第二个分析要点</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4" name="文本框 39"/>
          <p:cNvSpPr>
            <a:spLocks noChangeArrowheads="1"/>
          </p:cNvSpPr>
          <p:nvPr/>
        </p:nvSpPr>
        <p:spPr bwMode="auto">
          <a:xfrm>
            <a:off x="3607594" y="4077891"/>
            <a:ext cx="77271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5" name="文本框 40"/>
          <p:cNvSpPr>
            <a:spLocks noChangeArrowheads="1"/>
          </p:cNvSpPr>
          <p:nvPr/>
        </p:nvSpPr>
        <p:spPr bwMode="auto">
          <a:xfrm>
            <a:off x="4764881" y="4077891"/>
            <a:ext cx="77271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6" name="文本框 41"/>
          <p:cNvSpPr>
            <a:spLocks noChangeArrowheads="1"/>
          </p:cNvSpPr>
          <p:nvPr/>
        </p:nvSpPr>
        <p:spPr bwMode="auto">
          <a:xfrm>
            <a:off x="5920979" y="4077891"/>
            <a:ext cx="77271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7" name="文本框 42"/>
          <p:cNvSpPr>
            <a:spLocks noChangeArrowheads="1"/>
          </p:cNvSpPr>
          <p:nvPr/>
        </p:nvSpPr>
        <p:spPr bwMode="auto">
          <a:xfrm>
            <a:off x="7029450" y="4077891"/>
            <a:ext cx="77390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5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任意多边形 26"/>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9"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发展趋势分析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 calcmode="lin" valueType="num">
                                      <p:cBhvr>
                                        <p:cTn id="19" dur="500" fill="hold"/>
                                        <p:tgtEl>
                                          <p:spTgt spid="29"/>
                                        </p:tgtEl>
                                        <p:attrNameLst>
                                          <p:attrName>style.rotation</p:attrName>
                                        </p:attrNameLst>
                                      </p:cBhvr>
                                      <p:tavLst>
                                        <p:tav tm="0">
                                          <p:val>
                                            <p:fltVal val="360"/>
                                          </p:val>
                                        </p:tav>
                                        <p:tav tm="100000">
                                          <p:val>
                                            <p:fltVal val="0"/>
                                          </p:val>
                                        </p:tav>
                                      </p:tavLst>
                                    </p:anim>
                                    <p:animEffect transition="in" filter="fade">
                                      <p:cBhvr>
                                        <p:cTn id="20" dur="500"/>
                                        <p:tgtEl>
                                          <p:spTgt spid="29"/>
                                        </p:tgtEl>
                                      </p:cBhvr>
                                    </p:animEffect>
                                  </p:childTnLst>
                                </p:cTn>
                              </p:par>
                            </p:childTnLst>
                          </p:cTn>
                        </p:par>
                        <p:par>
                          <p:cTn id="21" fill="hold" nodeType="afterGroup">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barn(inVertical)">
                                      <p:cBhvr>
                                        <p:cTn id="24" dur="500"/>
                                        <p:tgtEl>
                                          <p:spTgt spid="717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184"/>
                                        </p:tgtEl>
                                        <p:attrNameLst>
                                          <p:attrName>style.visibility</p:attrName>
                                        </p:attrNameLst>
                                      </p:cBhvr>
                                      <p:to>
                                        <p:strVal val="visible"/>
                                      </p:to>
                                    </p:set>
                                    <p:animEffect transition="in" filter="wipe(down)">
                                      <p:cBhvr>
                                        <p:cTn id="27" dur="500"/>
                                        <p:tgtEl>
                                          <p:spTgt spid="718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185"/>
                                        </p:tgtEl>
                                        <p:attrNameLst>
                                          <p:attrName>style.visibility</p:attrName>
                                        </p:attrNameLst>
                                      </p:cBhvr>
                                      <p:to>
                                        <p:strVal val="visible"/>
                                      </p:to>
                                    </p:set>
                                    <p:animEffect transition="in" filter="wipe(down)">
                                      <p:cBhvr>
                                        <p:cTn id="30" dur="500"/>
                                        <p:tgtEl>
                                          <p:spTgt spid="718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186"/>
                                        </p:tgtEl>
                                        <p:attrNameLst>
                                          <p:attrName>style.visibility</p:attrName>
                                        </p:attrNameLst>
                                      </p:cBhvr>
                                      <p:to>
                                        <p:strVal val="visible"/>
                                      </p:to>
                                    </p:set>
                                    <p:animEffect transition="in" filter="wipe(down)">
                                      <p:cBhvr>
                                        <p:cTn id="33" dur="500"/>
                                        <p:tgtEl>
                                          <p:spTgt spid="718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187"/>
                                        </p:tgtEl>
                                        <p:attrNameLst>
                                          <p:attrName>style.visibility</p:attrName>
                                        </p:attrNameLst>
                                      </p:cBhvr>
                                      <p:to>
                                        <p:strVal val="visible"/>
                                      </p:to>
                                    </p:set>
                                    <p:animEffect transition="in" filter="wipe(down)">
                                      <p:cBhvr>
                                        <p:cTn id="36" dur="500"/>
                                        <p:tgtEl>
                                          <p:spTgt spid="7187"/>
                                        </p:tgtEl>
                                      </p:cBhvr>
                                    </p:animEffect>
                                  </p:childTnLst>
                                </p:cTn>
                              </p:par>
                            </p:childTnLst>
                          </p:cTn>
                        </p:par>
                        <p:par>
                          <p:cTn id="37" fill="hold" nodeType="afterGroup">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7173"/>
                                        </p:tgtEl>
                                        <p:attrNameLst>
                                          <p:attrName>style.visibility</p:attrName>
                                        </p:attrNameLst>
                                      </p:cBhvr>
                                      <p:to>
                                        <p:strVal val="visible"/>
                                      </p:to>
                                    </p:set>
                                    <p:animEffect transition="in" filter="wipe(down)">
                                      <p:cBhvr>
                                        <p:cTn id="40" dur="500"/>
                                        <p:tgtEl>
                                          <p:spTgt spid="7173"/>
                                        </p:tgtEl>
                                      </p:cBhvr>
                                    </p:animEffect>
                                  </p:childTnLst>
                                </p:cTn>
                              </p:par>
                            </p:childTnLst>
                          </p:cTn>
                        </p:par>
                        <p:par>
                          <p:cTn id="41" fill="hold" nodeType="afterGroup">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7176"/>
                                        </p:tgtEl>
                                        <p:attrNameLst>
                                          <p:attrName>style.visibility</p:attrName>
                                        </p:attrNameLst>
                                      </p:cBhvr>
                                      <p:to>
                                        <p:strVal val="visible"/>
                                      </p:to>
                                    </p:set>
                                    <p:animEffect transition="in" filter="fade">
                                      <p:cBhvr>
                                        <p:cTn id="44" dur="1000"/>
                                        <p:tgtEl>
                                          <p:spTgt spid="7176"/>
                                        </p:tgtEl>
                                      </p:cBhvr>
                                    </p:animEffect>
                                    <p:anim calcmode="lin" valueType="num">
                                      <p:cBhvr>
                                        <p:cTn id="45" dur="1000" fill="hold"/>
                                        <p:tgtEl>
                                          <p:spTgt spid="7176"/>
                                        </p:tgtEl>
                                        <p:attrNameLst>
                                          <p:attrName>ppt_x</p:attrName>
                                        </p:attrNameLst>
                                      </p:cBhvr>
                                      <p:tavLst>
                                        <p:tav tm="0">
                                          <p:val>
                                            <p:strVal val="#ppt_x"/>
                                          </p:val>
                                        </p:tav>
                                        <p:tav tm="100000">
                                          <p:val>
                                            <p:strVal val="#ppt_x"/>
                                          </p:val>
                                        </p:tav>
                                      </p:tavLst>
                                    </p:anim>
                                    <p:anim calcmode="lin" valueType="num">
                                      <p:cBhvr>
                                        <p:cTn id="46" dur="1000" fill="hold"/>
                                        <p:tgtEl>
                                          <p:spTgt spid="7176"/>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7174"/>
                                        </p:tgtEl>
                                        <p:attrNameLst>
                                          <p:attrName>style.visibility</p:attrName>
                                        </p:attrNameLst>
                                      </p:cBhvr>
                                      <p:to>
                                        <p:strVal val="visible"/>
                                      </p:to>
                                    </p:set>
                                    <p:animEffect transition="in" filter="wipe(down)">
                                      <p:cBhvr>
                                        <p:cTn id="50" dur="500"/>
                                        <p:tgtEl>
                                          <p:spTgt spid="7174"/>
                                        </p:tgtEl>
                                      </p:cBhvr>
                                    </p:animEffect>
                                  </p:childTnLst>
                                </p:cTn>
                              </p:par>
                            </p:childTnLst>
                          </p:cTn>
                        </p:par>
                        <p:par>
                          <p:cTn id="51" fill="hold" nodeType="afterGroup">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7177"/>
                                        </p:tgtEl>
                                        <p:attrNameLst>
                                          <p:attrName>style.visibility</p:attrName>
                                        </p:attrNameLst>
                                      </p:cBhvr>
                                      <p:to>
                                        <p:strVal val="visible"/>
                                      </p:to>
                                    </p:set>
                                    <p:animEffect transition="in" filter="fade">
                                      <p:cBhvr>
                                        <p:cTn id="54" dur="1000"/>
                                        <p:tgtEl>
                                          <p:spTgt spid="7177"/>
                                        </p:tgtEl>
                                      </p:cBhvr>
                                    </p:animEffect>
                                    <p:anim calcmode="lin" valueType="num">
                                      <p:cBhvr>
                                        <p:cTn id="55" dur="1000" fill="hold"/>
                                        <p:tgtEl>
                                          <p:spTgt spid="7177"/>
                                        </p:tgtEl>
                                        <p:attrNameLst>
                                          <p:attrName>ppt_x</p:attrName>
                                        </p:attrNameLst>
                                      </p:cBhvr>
                                      <p:tavLst>
                                        <p:tav tm="0">
                                          <p:val>
                                            <p:strVal val="#ppt_x"/>
                                          </p:val>
                                        </p:tav>
                                        <p:tav tm="100000">
                                          <p:val>
                                            <p:strVal val="#ppt_x"/>
                                          </p:val>
                                        </p:tav>
                                      </p:tavLst>
                                    </p:anim>
                                    <p:anim calcmode="lin" valueType="num">
                                      <p:cBhvr>
                                        <p:cTn id="56" dur="1000" fill="hold"/>
                                        <p:tgtEl>
                                          <p:spTgt spid="7177"/>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5000"/>
                            </p:stCondLst>
                            <p:childTnLst>
                              <p:par>
                                <p:cTn id="58" presetID="22" presetClass="entr" presetSubtype="4" fill="hold" grpId="0" nodeType="afterEffect">
                                  <p:stCondLst>
                                    <p:cond delay="0"/>
                                  </p:stCondLst>
                                  <p:childTnLst>
                                    <p:set>
                                      <p:cBhvr>
                                        <p:cTn id="59" dur="1" fill="hold">
                                          <p:stCondLst>
                                            <p:cond delay="0"/>
                                          </p:stCondLst>
                                        </p:cTn>
                                        <p:tgtEl>
                                          <p:spTgt spid="7171"/>
                                        </p:tgtEl>
                                        <p:attrNameLst>
                                          <p:attrName>style.visibility</p:attrName>
                                        </p:attrNameLst>
                                      </p:cBhvr>
                                      <p:to>
                                        <p:strVal val="visible"/>
                                      </p:to>
                                    </p:set>
                                    <p:animEffect transition="in" filter="wipe(down)">
                                      <p:cBhvr>
                                        <p:cTn id="60" dur="500"/>
                                        <p:tgtEl>
                                          <p:spTgt spid="7171"/>
                                        </p:tgtEl>
                                      </p:cBhvr>
                                    </p:animEffect>
                                  </p:childTnLst>
                                </p:cTn>
                              </p:par>
                            </p:childTnLst>
                          </p:cTn>
                        </p:par>
                        <p:par>
                          <p:cTn id="61" fill="hold" nodeType="afterGroup">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7178"/>
                                        </p:tgtEl>
                                        <p:attrNameLst>
                                          <p:attrName>style.visibility</p:attrName>
                                        </p:attrNameLst>
                                      </p:cBhvr>
                                      <p:to>
                                        <p:strVal val="visible"/>
                                      </p:to>
                                    </p:set>
                                    <p:animEffect transition="in" filter="fade">
                                      <p:cBhvr>
                                        <p:cTn id="64" dur="1000"/>
                                        <p:tgtEl>
                                          <p:spTgt spid="7178"/>
                                        </p:tgtEl>
                                      </p:cBhvr>
                                    </p:animEffect>
                                    <p:anim calcmode="lin" valueType="num">
                                      <p:cBhvr>
                                        <p:cTn id="65" dur="1000" fill="hold"/>
                                        <p:tgtEl>
                                          <p:spTgt spid="7178"/>
                                        </p:tgtEl>
                                        <p:attrNameLst>
                                          <p:attrName>ppt_x</p:attrName>
                                        </p:attrNameLst>
                                      </p:cBhvr>
                                      <p:tavLst>
                                        <p:tav tm="0">
                                          <p:val>
                                            <p:strVal val="#ppt_x"/>
                                          </p:val>
                                        </p:tav>
                                        <p:tav tm="100000">
                                          <p:val>
                                            <p:strVal val="#ppt_x"/>
                                          </p:val>
                                        </p:tav>
                                      </p:tavLst>
                                    </p:anim>
                                    <p:anim calcmode="lin" valueType="num">
                                      <p:cBhvr>
                                        <p:cTn id="66" dur="1000" fill="hold"/>
                                        <p:tgtEl>
                                          <p:spTgt spid="7178"/>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6500"/>
                            </p:stCondLst>
                            <p:childTnLst>
                              <p:par>
                                <p:cTn id="68" presetID="22" presetClass="entr" presetSubtype="4" fill="hold" grpId="0" nodeType="afterEffect">
                                  <p:stCondLst>
                                    <p:cond delay="0"/>
                                  </p:stCondLst>
                                  <p:childTnLst>
                                    <p:set>
                                      <p:cBhvr>
                                        <p:cTn id="69" dur="1" fill="hold">
                                          <p:stCondLst>
                                            <p:cond delay="0"/>
                                          </p:stCondLst>
                                        </p:cTn>
                                        <p:tgtEl>
                                          <p:spTgt spid="7172"/>
                                        </p:tgtEl>
                                        <p:attrNameLst>
                                          <p:attrName>style.visibility</p:attrName>
                                        </p:attrNameLst>
                                      </p:cBhvr>
                                      <p:to>
                                        <p:strVal val="visible"/>
                                      </p:to>
                                    </p:set>
                                    <p:animEffect transition="in" filter="wipe(down)">
                                      <p:cBhvr>
                                        <p:cTn id="70" dur="500"/>
                                        <p:tgtEl>
                                          <p:spTgt spid="7172"/>
                                        </p:tgtEl>
                                      </p:cBhvr>
                                    </p:animEffect>
                                  </p:childTnLst>
                                </p:cTn>
                              </p:par>
                            </p:childTnLst>
                          </p:cTn>
                        </p:par>
                        <p:par>
                          <p:cTn id="71" fill="hold" nodeType="afterGroup">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7179"/>
                                        </p:tgtEl>
                                        <p:attrNameLst>
                                          <p:attrName>style.visibility</p:attrName>
                                        </p:attrNameLst>
                                      </p:cBhvr>
                                      <p:to>
                                        <p:strVal val="visible"/>
                                      </p:to>
                                    </p:set>
                                    <p:animEffect transition="in" filter="fade">
                                      <p:cBhvr>
                                        <p:cTn id="74" dur="1000"/>
                                        <p:tgtEl>
                                          <p:spTgt spid="7179"/>
                                        </p:tgtEl>
                                      </p:cBhvr>
                                    </p:animEffect>
                                    <p:anim calcmode="lin" valueType="num">
                                      <p:cBhvr>
                                        <p:cTn id="75" dur="1000" fill="hold"/>
                                        <p:tgtEl>
                                          <p:spTgt spid="7179"/>
                                        </p:tgtEl>
                                        <p:attrNameLst>
                                          <p:attrName>ppt_x</p:attrName>
                                        </p:attrNameLst>
                                      </p:cBhvr>
                                      <p:tavLst>
                                        <p:tav tm="0">
                                          <p:val>
                                            <p:strVal val="#ppt_x"/>
                                          </p:val>
                                        </p:tav>
                                        <p:tav tm="100000">
                                          <p:val>
                                            <p:strVal val="#ppt_x"/>
                                          </p:val>
                                        </p:tav>
                                      </p:tavLst>
                                    </p:anim>
                                    <p:anim calcmode="lin" valueType="num">
                                      <p:cBhvr>
                                        <p:cTn id="76" dur="1000" fill="hold"/>
                                        <p:tgtEl>
                                          <p:spTgt spid="7179"/>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8000"/>
                            </p:stCondLst>
                            <p:childTnLst>
                              <p:par>
                                <p:cTn id="78" presetID="22" presetClass="entr" presetSubtype="4" fill="hold" grpId="0" nodeType="afterEffect">
                                  <p:stCondLst>
                                    <p:cond delay="0"/>
                                  </p:stCondLst>
                                  <p:childTnLst>
                                    <p:set>
                                      <p:cBhvr>
                                        <p:cTn id="79" dur="1" fill="hold">
                                          <p:stCondLst>
                                            <p:cond delay="0"/>
                                          </p:stCondLst>
                                        </p:cTn>
                                        <p:tgtEl>
                                          <p:spTgt spid="7180"/>
                                        </p:tgtEl>
                                        <p:attrNameLst>
                                          <p:attrName>style.visibility</p:attrName>
                                        </p:attrNameLst>
                                      </p:cBhvr>
                                      <p:to>
                                        <p:strVal val="visible"/>
                                      </p:to>
                                    </p:set>
                                    <p:animEffect transition="in" filter="wipe(down)">
                                      <p:cBhvr>
                                        <p:cTn id="80" dur="500"/>
                                        <p:tgtEl>
                                          <p:spTgt spid="7180"/>
                                        </p:tgtEl>
                                      </p:cBhvr>
                                    </p:animEffect>
                                  </p:childTnLst>
                                </p:cTn>
                              </p:par>
                            </p:childTnLst>
                          </p:cTn>
                        </p:par>
                        <p:par>
                          <p:cTn id="81" fill="hold" nodeType="afterGroup">
                            <p:stCondLst>
                              <p:cond delay="8500"/>
                            </p:stCondLst>
                            <p:childTnLst>
                              <p:par>
                                <p:cTn id="82" presetID="22" presetClass="entr" presetSubtype="4" fill="hold" nodeType="afterEffect">
                                  <p:stCondLst>
                                    <p:cond delay="0"/>
                                  </p:stCondLst>
                                  <p:childTnLst>
                                    <p:set>
                                      <p:cBhvr>
                                        <p:cTn id="83" dur="1" fill="hold">
                                          <p:stCondLst>
                                            <p:cond delay="0"/>
                                          </p:stCondLst>
                                        </p:cTn>
                                        <p:tgtEl>
                                          <p:spTgt spid="7181"/>
                                        </p:tgtEl>
                                        <p:attrNameLst>
                                          <p:attrName>style.visibility</p:attrName>
                                        </p:attrNameLst>
                                      </p:cBhvr>
                                      <p:to>
                                        <p:strVal val="visible"/>
                                      </p:to>
                                    </p:set>
                                    <p:animEffect transition="in" filter="wipe(down)">
                                      <p:cBhvr>
                                        <p:cTn id="84" dur="500"/>
                                        <p:tgtEl>
                                          <p:spTgt spid="7181"/>
                                        </p:tgtEl>
                                      </p:cBhvr>
                                    </p:animEffect>
                                  </p:childTnLst>
                                </p:cTn>
                              </p:par>
                            </p:childTnLst>
                          </p:cTn>
                        </p:par>
                        <p:par>
                          <p:cTn id="85" fill="hold" nodeType="afterGroup">
                            <p:stCondLst>
                              <p:cond delay="9000"/>
                            </p:stCondLst>
                            <p:childTnLst>
                              <p:par>
                                <p:cTn id="86" presetID="22" presetClass="entr" presetSubtype="4" fill="hold" nodeType="afterEffect">
                                  <p:stCondLst>
                                    <p:cond delay="0"/>
                                  </p:stCondLst>
                                  <p:childTnLst>
                                    <p:set>
                                      <p:cBhvr>
                                        <p:cTn id="87" dur="1" fill="hold">
                                          <p:stCondLst>
                                            <p:cond delay="0"/>
                                          </p:stCondLst>
                                        </p:cTn>
                                        <p:tgtEl>
                                          <p:spTgt spid="7182"/>
                                        </p:tgtEl>
                                        <p:attrNameLst>
                                          <p:attrName>style.visibility</p:attrName>
                                        </p:attrNameLst>
                                      </p:cBhvr>
                                      <p:to>
                                        <p:strVal val="visible"/>
                                      </p:to>
                                    </p:set>
                                    <p:animEffect transition="in" filter="wipe(down)">
                                      <p:cBhvr>
                                        <p:cTn id="88" dur="500"/>
                                        <p:tgtEl>
                                          <p:spTgt spid="7182"/>
                                        </p:tgtEl>
                                      </p:cBhvr>
                                    </p:animEffect>
                                  </p:childTnLst>
                                </p:cTn>
                              </p:par>
                            </p:childTnLst>
                          </p:cTn>
                        </p:par>
                        <p:par>
                          <p:cTn id="89" fill="hold" nodeType="afterGroup">
                            <p:stCondLst>
                              <p:cond delay="9500"/>
                            </p:stCondLst>
                            <p:childTnLst>
                              <p:par>
                                <p:cTn id="90" presetID="22" presetClass="entr" presetSubtype="4" fill="hold" grpId="0" nodeType="afterEffect">
                                  <p:stCondLst>
                                    <p:cond delay="0"/>
                                  </p:stCondLst>
                                  <p:childTnLst>
                                    <p:set>
                                      <p:cBhvr>
                                        <p:cTn id="91" dur="1" fill="hold">
                                          <p:stCondLst>
                                            <p:cond delay="0"/>
                                          </p:stCondLst>
                                        </p:cTn>
                                        <p:tgtEl>
                                          <p:spTgt spid="7183"/>
                                        </p:tgtEl>
                                        <p:attrNameLst>
                                          <p:attrName>style.visibility</p:attrName>
                                        </p:attrNameLst>
                                      </p:cBhvr>
                                      <p:to>
                                        <p:strVal val="visible"/>
                                      </p:to>
                                    </p:set>
                                    <p:animEffect transition="in" filter="wipe(down)">
                                      <p:cBhvr>
                                        <p:cTn id="92"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nimBg="1"/>
      <p:bldP spid="7174" grpId="0" animBg="1"/>
      <p:bldP spid="7176" grpId="0"/>
      <p:bldP spid="7177" grpId="0"/>
      <p:bldP spid="7178" grpId="0"/>
      <p:bldP spid="7179" grpId="0"/>
      <p:bldP spid="7180" grpId="0"/>
      <p:bldP spid="7183" grpId="0"/>
      <p:bldP spid="7184" grpId="0"/>
      <p:bldP spid="7185" grpId="0"/>
      <p:bldP spid="7186" grpId="0"/>
      <p:bldP spid="7187" grpId="0"/>
      <p:bldP spid="27" grpId="0" animBg="1"/>
      <p:bldP spid="28" grpId="0" animBg="1"/>
      <p:bldP spid="29"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364" name="文本框 87"/>
          <p:cNvSpPr>
            <a:spLocks noChangeArrowheads="1"/>
          </p:cNvSpPr>
          <p:nvPr/>
        </p:nvSpPr>
        <p:spPr bwMode="auto">
          <a:xfrm>
            <a:off x="4459685" y="2963069"/>
            <a:ext cx="89773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612776" y="1114028"/>
            <a:ext cx="4451747" cy="3956225"/>
            <a:chOff x="612776" y="1114028"/>
            <a:chExt cx="4451747" cy="3956225"/>
          </a:xfrm>
        </p:grpSpPr>
        <p:grpSp>
          <p:nvGrpSpPr>
            <p:cNvPr id="14338" name="组合 8"/>
            <p:cNvGrpSpPr/>
            <p:nvPr/>
          </p:nvGrpSpPr>
          <p:grpSpPr>
            <a:xfrm>
              <a:off x="2374900" y="2446338"/>
              <a:ext cx="1272779" cy="1273969"/>
              <a:chExt cx="1698172" cy="1698172"/>
            </a:xfrm>
          </p:grpSpPr>
          <p:sp>
            <p:nvSpPr>
              <p:cNvPr id="14388" name="椭圆 5"/>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4389" name="图片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39" name="组合 9"/>
            <p:cNvGrpSpPr/>
            <p:nvPr/>
          </p:nvGrpSpPr>
          <p:grpSpPr>
            <a:xfrm>
              <a:off x="874713" y="1114028"/>
              <a:ext cx="522685" cy="522684"/>
              <a:chExt cx="1698172" cy="1698172"/>
            </a:xfrm>
          </p:grpSpPr>
          <p:sp>
            <p:nvSpPr>
              <p:cNvPr id="14386" name="椭圆 10"/>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4387" name="图片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0" name="组合 12"/>
            <p:cNvGrpSpPr/>
            <p:nvPr/>
          </p:nvGrpSpPr>
          <p:grpSpPr>
            <a:xfrm>
              <a:off x="636588" y="2890441"/>
              <a:ext cx="556022" cy="556022"/>
              <a:chExt cx="1698172" cy="1698172"/>
            </a:xfrm>
          </p:grpSpPr>
          <p:sp>
            <p:nvSpPr>
              <p:cNvPr id="14384" name="椭圆 13"/>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4385" name="图片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0223" y="154169"/>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1" name="组合 15"/>
            <p:cNvGrpSpPr/>
            <p:nvPr/>
          </p:nvGrpSpPr>
          <p:grpSpPr>
            <a:xfrm>
              <a:off x="1565275" y="2167731"/>
              <a:ext cx="290513" cy="290513"/>
              <a:chExt cx="1698172" cy="1698172"/>
            </a:xfrm>
          </p:grpSpPr>
          <p:sp>
            <p:nvSpPr>
              <p:cNvPr id="14382" name="椭圆 16"/>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4383" name="图片 1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2" name="组合 18"/>
            <p:cNvGrpSpPr/>
            <p:nvPr/>
          </p:nvGrpSpPr>
          <p:grpSpPr>
            <a:xfrm>
              <a:off x="2904728" y="1234282"/>
              <a:ext cx="556022" cy="556022"/>
              <a:chExt cx="1698172" cy="1698172"/>
            </a:xfrm>
          </p:grpSpPr>
          <p:sp>
            <p:nvSpPr>
              <p:cNvPr id="14380" name="椭圆 19"/>
              <p:cNvSpPr>
                <a:spLocks noChangeArrowheads="1"/>
              </p:cNvSpPr>
              <p:nvPr/>
            </p:nvSpPr>
            <p:spPr bwMode="auto">
              <a:xfrm>
                <a:off x="0" y="0"/>
                <a:ext cx="1698172" cy="1698172"/>
              </a:xfrm>
              <a:prstGeom prst="ellipse">
                <a:avLst/>
              </a:prstGeom>
              <a:solidFill>
                <a:srgbClr val="C00000"/>
              </a:solidFill>
              <a:ln w="12700">
                <a:solidFill>
                  <a:srgbClr val="C80000"/>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4381" name="图片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0223" y="154169"/>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3" name="组合 21"/>
            <p:cNvGrpSpPr/>
            <p:nvPr/>
          </p:nvGrpSpPr>
          <p:grpSpPr>
            <a:xfrm>
              <a:off x="4384676" y="2297510"/>
              <a:ext cx="679847" cy="679847"/>
              <a:chExt cx="1698172" cy="1698172"/>
            </a:xfrm>
          </p:grpSpPr>
          <p:sp>
            <p:nvSpPr>
              <p:cNvPr id="14378" name="椭圆 22"/>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4379" name="图片 2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4" name="组合 24"/>
            <p:cNvGrpSpPr/>
            <p:nvPr/>
          </p:nvGrpSpPr>
          <p:grpSpPr>
            <a:xfrm>
              <a:off x="2209403" y="4171553"/>
              <a:ext cx="556022" cy="556022"/>
              <a:chExt cx="1698172" cy="1698172"/>
            </a:xfrm>
          </p:grpSpPr>
          <p:sp>
            <p:nvSpPr>
              <p:cNvPr id="14376" name="椭圆 25"/>
              <p:cNvSpPr>
                <a:spLocks noChangeArrowheads="1"/>
              </p:cNvSpPr>
              <p:nvPr/>
            </p:nvSpPr>
            <p:spPr bwMode="auto">
              <a:xfrm>
                <a:off x="0" y="0"/>
                <a:ext cx="1698172" cy="1698172"/>
              </a:xfrm>
              <a:prstGeom prst="ellipse">
                <a:avLst/>
              </a:prstGeom>
              <a:solidFill>
                <a:srgbClr val="C00000"/>
              </a:solidFill>
              <a:ln w="12700">
                <a:solidFill>
                  <a:srgbClr val="C80000"/>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4377" name="图片 2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5" name="组合 27"/>
            <p:cNvGrpSpPr/>
            <p:nvPr/>
          </p:nvGrpSpPr>
          <p:grpSpPr>
            <a:xfrm>
              <a:off x="3996532" y="3745310"/>
              <a:ext cx="426244" cy="426244"/>
              <a:chExt cx="1698172" cy="1698172"/>
            </a:xfrm>
          </p:grpSpPr>
          <p:sp>
            <p:nvSpPr>
              <p:cNvPr id="14374" name="椭圆 28"/>
              <p:cNvSpPr>
                <a:spLocks noChangeArrowheads="1"/>
              </p:cNvSpPr>
              <p:nvPr/>
            </p:nvSpPr>
            <p:spPr bwMode="auto">
              <a:xfrm>
                <a:off x="0" y="0"/>
                <a:ext cx="1698172" cy="169817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4375" name="图片 2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50224" y="154167"/>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6" name="直接连接符 31"/>
            <p:cNvSpPr>
              <a:spLocks noChangeShapeType="1"/>
            </p:cNvSpPr>
            <p:nvPr/>
          </p:nvSpPr>
          <p:spPr bwMode="auto">
            <a:xfrm>
              <a:off x="1297385" y="1535510"/>
              <a:ext cx="309563" cy="673894"/>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4347" name="直接连接符 33"/>
            <p:cNvSpPr>
              <a:spLocks noChangeShapeType="1"/>
            </p:cNvSpPr>
            <p:nvPr/>
          </p:nvSpPr>
          <p:spPr bwMode="auto">
            <a:xfrm flipH="1">
              <a:off x="997348" y="1591469"/>
              <a:ext cx="139303" cy="1376363"/>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4348" name="直接连接符 35"/>
            <p:cNvSpPr>
              <a:spLocks noChangeShapeType="1"/>
            </p:cNvSpPr>
            <p:nvPr/>
          </p:nvSpPr>
          <p:spPr bwMode="auto">
            <a:xfrm flipV="1">
              <a:off x="1072356" y="2409428"/>
              <a:ext cx="547688" cy="556022"/>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cxnSp>
          <p:nvCxnSpPr>
            <p:cNvPr id="14349" name="直接连接符 40"/>
            <p:cNvCxnSpPr>
              <a:cxnSpLocks noChangeShapeType="1"/>
              <a:stCxn id="14386" idx="6"/>
              <a:endCxn id="14380" idx="2"/>
            </p:cNvCxnSpPr>
            <p:nvPr/>
          </p:nvCxnSpPr>
          <p:spPr bwMode="auto">
            <a:xfrm>
              <a:off x="1397398" y="1374776"/>
              <a:ext cx="1507331" cy="136922"/>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14350" name="直接连接符 42"/>
            <p:cNvSpPr>
              <a:spLocks noChangeShapeType="1"/>
            </p:cNvSpPr>
            <p:nvPr/>
          </p:nvSpPr>
          <p:spPr bwMode="auto">
            <a:xfrm flipV="1">
              <a:off x="1829594" y="1636713"/>
              <a:ext cx="1181100" cy="676275"/>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4351" name="直接连接符 44"/>
            <p:cNvSpPr>
              <a:spLocks noChangeShapeType="1"/>
            </p:cNvSpPr>
            <p:nvPr/>
          </p:nvSpPr>
          <p:spPr bwMode="auto">
            <a:xfrm>
              <a:off x="1346200" y="1475979"/>
              <a:ext cx="1319213" cy="1104900"/>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cxnSp>
          <p:nvCxnSpPr>
            <p:cNvPr id="14352" name="直接连接符 46"/>
            <p:cNvCxnSpPr>
              <a:cxnSpLocks noChangeShapeType="1"/>
              <a:stCxn id="14385" idx="3"/>
              <a:endCxn id="14388" idx="2"/>
            </p:cNvCxnSpPr>
            <p:nvPr/>
          </p:nvCxnSpPr>
          <p:spPr bwMode="auto">
            <a:xfrm flipV="1">
              <a:off x="1143794" y="3083322"/>
              <a:ext cx="1231106" cy="85725"/>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14353" name="直接连接符 48"/>
            <p:cNvSpPr>
              <a:spLocks noChangeShapeType="1"/>
            </p:cNvSpPr>
            <p:nvPr/>
          </p:nvSpPr>
          <p:spPr bwMode="auto">
            <a:xfrm>
              <a:off x="1710531" y="2458244"/>
              <a:ext cx="663179" cy="1852613"/>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4354" name="直接连接符 50"/>
            <p:cNvSpPr>
              <a:spLocks noChangeShapeType="1"/>
            </p:cNvSpPr>
            <p:nvPr/>
          </p:nvSpPr>
          <p:spPr bwMode="auto">
            <a:xfrm flipV="1">
              <a:off x="2666604" y="3686969"/>
              <a:ext cx="209550" cy="534591"/>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4355" name="直接连接符 52"/>
            <p:cNvSpPr>
              <a:spLocks noChangeShapeType="1"/>
            </p:cNvSpPr>
            <p:nvPr/>
          </p:nvSpPr>
          <p:spPr bwMode="auto">
            <a:xfrm flipH="1" flipV="1">
              <a:off x="1789113" y="2403475"/>
              <a:ext cx="759619" cy="282179"/>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cxnSp>
          <p:nvCxnSpPr>
            <p:cNvPr id="14356" name="直接连接符 54"/>
            <p:cNvCxnSpPr>
              <a:cxnSpLocks noChangeShapeType="1"/>
              <a:stCxn id="14388" idx="0"/>
              <a:endCxn id="14380" idx="4"/>
            </p:cNvCxnSpPr>
            <p:nvPr/>
          </p:nvCxnSpPr>
          <p:spPr bwMode="auto">
            <a:xfrm flipV="1">
              <a:off x="3010694" y="1790304"/>
              <a:ext cx="171450" cy="656034"/>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14357" name="直接连接符 56"/>
            <p:cNvSpPr>
              <a:spLocks noChangeShapeType="1"/>
            </p:cNvSpPr>
            <p:nvPr/>
          </p:nvSpPr>
          <p:spPr bwMode="auto">
            <a:xfrm flipH="1" flipV="1">
              <a:off x="934244" y="3416697"/>
              <a:ext cx="1294210" cy="1003697"/>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4358" name="直接连接符 58"/>
            <p:cNvSpPr>
              <a:spLocks noChangeShapeType="1"/>
            </p:cNvSpPr>
            <p:nvPr/>
          </p:nvSpPr>
          <p:spPr bwMode="auto">
            <a:xfrm>
              <a:off x="3294063" y="1721248"/>
              <a:ext cx="1131094" cy="753665"/>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4359" name="直接连接符 60"/>
            <p:cNvSpPr>
              <a:spLocks noChangeShapeType="1"/>
            </p:cNvSpPr>
            <p:nvPr/>
          </p:nvSpPr>
          <p:spPr bwMode="auto">
            <a:xfrm flipH="1">
              <a:off x="3569097" y="2639219"/>
              <a:ext cx="875109" cy="300038"/>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4360" name="直接连接符 62"/>
            <p:cNvSpPr>
              <a:spLocks noChangeShapeType="1"/>
            </p:cNvSpPr>
            <p:nvPr/>
          </p:nvSpPr>
          <p:spPr bwMode="auto">
            <a:xfrm flipH="1">
              <a:off x="4209653" y="2792810"/>
              <a:ext cx="251222" cy="952500"/>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4361" name="直接连接符 64"/>
            <p:cNvSpPr>
              <a:spLocks noChangeShapeType="1"/>
            </p:cNvSpPr>
            <p:nvPr/>
          </p:nvSpPr>
          <p:spPr bwMode="auto">
            <a:xfrm flipH="1" flipV="1">
              <a:off x="3535760" y="3416697"/>
              <a:ext cx="522684" cy="390525"/>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cxnSp>
          <p:nvCxnSpPr>
            <p:cNvPr id="14362" name="直接连接符 66"/>
            <p:cNvCxnSpPr>
              <a:cxnSpLocks noChangeShapeType="1"/>
              <a:stCxn id="14376" idx="6"/>
              <a:endCxn id="14374" idx="2"/>
            </p:cNvCxnSpPr>
            <p:nvPr/>
          </p:nvCxnSpPr>
          <p:spPr bwMode="auto">
            <a:xfrm flipV="1">
              <a:off x="2765426" y="3958431"/>
              <a:ext cx="1231106" cy="490538"/>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14363" name="文本框 86"/>
            <p:cNvSpPr>
              <a:spLocks noChangeArrowheads="1"/>
            </p:cNvSpPr>
            <p:nvPr/>
          </p:nvSpPr>
          <p:spPr bwMode="auto">
            <a:xfrm>
              <a:off x="2715419" y="3698876"/>
              <a:ext cx="100885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5" name="文本框 88"/>
            <p:cNvSpPr>
              <a:spLocks noChangeArrowheads="1"/>
            </p:cNvSpPr>
            <p:nvPr/>
          </p:nvSpPr>
          <p:spPr bwMode="auto">
            <a:xfrm>
              <a:off x="2908301" y="1806973"/>
              <a:ext cx="95130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6" name="文本框 89"/>
            <p:cNvSpPr>
              <a:spLocks noChangeArrowheads="1"/>
            </p:cNvSpPr>
            <p:nvPr/>
          </p:nvSpPr>
          <p:spPr bwMode="auto">
            <a:xfrm>
              <a:off x="840184" y="1623617"/>
              <a:ext cx="98940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8</a:t>
              </a:r>
              <a:endPar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7" name="文本框 90"/>
            <p:cNvSpPr>
              <a:spLocks noChangeArrowheads="1"/>
            </p:cNvSpPr>
            <p:nvPr/>
          </p:nvSpPr>
          <p:spPr bwMode="auto">
            <a:xfrm>
              <a:off x="612776" y="3441701"/>
              <a:ext cx="707231"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8" name="文本框 91"/>
            <p:cNvSpPr>
              <a:spLocks noChangeArrowheads="1"/>
            </p:cNvSpPr>
            <p:nvPr/>
          </p:nvSpPr>
          <p:spPr bwMode="auto">
            <a:xfrm>
              <a:off x="2155825" y="4724004"/>
              <a:ext cx="113823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9" name="文本框 92"/>
            <p:cNvSpPr>
              <a:spLocks noChangeArrowheads="1"/>
            </p:cNvSpPr>
            <p:nvPr/>
          </p:nvSpPr>
          <p:spPr bwMode="auto">
            <a:xfrm>
              <a:off x="3937001" y="4157267"/>
              <a:ext cx="106738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0" name="文本框 93"/>
            <p:cNvSpPr>
              <a:spLocks noChangeArrowheads="1"/>
            </p:cNvSpPr>
            <p:nvPr/>
          </p:nvSpPr>
          <p:spPr bwMode="auto">
            <a:xfrm>
              <a:off x="1411685" y="2459435"/>
              <a:ext cx="96202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人群</a:t>
              </a:r>
              <a:r>
                <a:rPr lang="en-US" altLang="zh-CN">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7</a:t>
              </a:r>
              <a:endParaRPr lang="zh-CN" altLang="en-US">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371" name="直接连接符 95"/>
          <p:cNvSpPr>
            <a:spLocks noChangeShapeType="1"/>
          </p:cNvSpPr>
          <p:nvPr/>
        </p:nvSpPr>
        <p:spPr bwMode="auto">
          <a:xfrm flipH="1">
            <a:off x="5357416" y="1999854"/>
            <a:ext cx="0" cy="1807369"/>
          </a:xfrm>
          <a:prstGeom prst="line">
            <a:avLst/>
          </a:prstGeom>
          <a:noFill/>
          <a:ln w="12700">
            <a:solidFill>
              <a:srgbClr val="C3C3C3"/>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4372" name="文本框 100"/>
          <p:cNvSpPr>
            <a:spLocks noChangeArrowheads="1"/>
          </p:cNvSpPr>
          <p:nvPr/>
        </p:nvSpPr>
        <p:spPr bwMode="auto">
          <a:xfrm>
            <a:off x="5506244" y="1898650"/>
            <a:ext cx="311229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活动对象</a:t>
            </a:r>
            <a:r>
              <a:rPr lang="en-US" altLang="zh-CN"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目标人群</a:t>
            </a:r>
            <a:endParaRPr lang="zh-CN" altLang="en-US">
              <a:solidFill>
                <a:srgbClr val="C00000"/>
              </a:solidFill>
            </a:endParaRPr>
          </a:p>
        </p:txBody>
      </p:sp>
      <p:sp>
        <p:nvSpPr>
          <p:cNvPr id="14373" name="文本框 102"/>
          <p:cNvSpPr>
            <a:spLocks noChangeArrowheads="1"/>
          </p:cNvSpPr>
          <p:nvPr/>
        </p:nvSpPr>
        <p:spPr bwMode="auto">
          <a:xfrm>
            <a:off x="5572919" y="2561829"/>
            <a:ext cx="2616994"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这里输入本次活动的目标人群或活动对象有哪些，目标人群或者活动对象的特点，消费心理描述。针对左侧的人群网络，如果目标人群不足</a:t>
            </a:r>
            <a:r>
              <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类，可以删去多余的，或者重复某些比较重要的人群；如果目标人群多余</a:t>
            </a:r>
            <a:r>
              <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个，可以通过复制增加人群。</a:t>
            </a:r>
            <a:endParaRPr lang="zh-CN" altLang="en-US"/>
          </a:p>
        </p:txBody>
      </p:sp>
      <p:sp>
        <p:nvSpPr>
          <p:cNvPr id="54" name="任意多边形 53"/>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矩形 54"/>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6"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抓住消费潜在人群</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0-#ppt_w/2"/>
                                          </p:val>
                                        </p:tav>
                                        <p:tav tm="100000">
                                          <p:val>
                                            <p:strVal val="#ppt_x"/>
                                          </p:val>
                                        </p:tav>
                                      </p:tavLst>
                                    </p:anim>
                                    <p:anim calcmode="lin" valueType="num">
                                      <p:cBhvr additive="base">
                                        <p:cTn id="13" dur="500" fill="hold"/>
                                        <p:tgtEl>
                                          <p:spTgt spid="5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 calcmode="lin" valueType="num">
                                      <p:cBhvr>
                                        <p:cTn id="19" dur="500" fill="hold"/>
                                        <p:tgtEl>
                                          <p:spTgt spid="56"/>
                                        </p:tgtEl>
                                        <p:attrNameLst>
                                          <p:attrName>style.rotation</p:attrName>
                                        </p:attrNameLst>
                                      </p:cBhvr>
                                      <p:tavLst>
                                        <p:tav tm="0">
                                          <p:val>
                                            <p:fltVal val="360"/>
                                          </p:val>
                                        </p:tav>
                                        <p:tav tm="100000">
                                          <p:val>
                                            <p:fltVal val="0"/>
                                          </p:val>
                                        </p:tav>
                                      </p:tavLst>
                                    </p:anim>
                                    <p:animEffect transition="in" filter="fade">
                                      <p:cBhvr>
                                        <p:cTn id="20" dur="500"/>
                                        <p:tgtEl>
                                          <p:spTgt spid="56"/>
                                        </p:tgtEl>
                                      </p:cBhvr>
                                    </p:animEffect>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4371"/>
                                        </p:tgtEl>
                                        <p:attrNameLst>
                                          <p:attrName>style.visibility</p:attrName>
                                        </p:attrNameLst>
                                      </p:cBhvr>
                                      <p:to>
                                        <p:strVal val="visible"/>
                                      </p:to>
                                    </p:set>
                                    <p:animEffect transition="in" filter="wipe(down)">
                                      <p:cBhvr>
                                        <p:cTn id="30" dur="500"/>
                                        <p:tgtEl>
                                          <p:spTgt spid="14371"/>
                                        </p:tgtEl>
                                      </p:cBhvr>
                                    </p:animEffect>
                                  </p:childTnLst>
                                </p:cTn>
                              </p:par>
                            </p:childTnLst>
                          </p:cTn>
                        </p:par>
                        <p:par>
                          <p:cTn id="31" fill="hold" nodeType="afterGroup">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14372"/>
                                        </p:tgtEl>
                                        <p:attrNameLst>
                                          <p:attrName>style.visibility</p:attrName>
                                        </p:attrNameLst>
                                      </p:cBhvr>
                                      <p:to>
                                        <p:strVal val="visible"/>
                                      </p:to>
                                    </p:set>
                                    <p:animEffect transition="in" filter="barn(inVertical)">
                                      <p:cBhvr>
                                        <p:cTn id="34" dur="500"/>
                                        <p:tgtEl>
                                          <p:spTgt spid="14372"/>
                                        </p:tgtEl>
                                      </p:cBhvr>
                                    </p:animEffect>
                                  </p:childTnLst>
                                </p:cTn>
                              </p:par>
                            </p:childTnLst>
                          </p:cTn>
                        </p:par>
                        <p:par>
                          <p:cTn id="35" fill="hold" nodeType="afterGroup">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14373"/>
                                        </p:tgtEl>
                                        <p:attrNameLst>
                                          <p:attrName>style.visibility</p:attrName>
                                        </p:attrNameLst>
                                      </p:cBhvr>
                                      <p:to>
                                        <p:strVal val="visible"/>
                                      </p:to>
                                    </p:set>
                                    <p:animEffect transition="in" filter="fade">
                                      <p:cBhvr>
                                        <p:cTn id="38" dur="1000"/>
                                        <p:tgtEl>
                                          <p:spTgt spid="14373"/>
                                        </p:tgtEl>
                                      </p:cBhvr>
                                    </p:animEffect>
                                    <p:anim calcmode="lin" valueType="num">
                                      <p:cBhvr>
                                        <p:cTn id="39" dur="1000" fill="hold"/>
                                        <p:tgtEl>
                                          <p:spTgt spid="14373"/>
                                        </p:tgtEl>
                                        <p:attrNameLst>
                                          <p:attrName>ppt_x</p:attrName>
                                        </p:attrNameLst>
                                      </p:cBhvr>
                                      <p:tavLst>
                                        <p:tav tm="0">
                                          <p:val>
                                            <p:strVal val="#ppt_x"/>
                                          </p:val>
                                        </p:tav>
                                        <p:tav tm="100000">
                                          <p:val>
                                            <p:strVal val="#ppt_x"/>
                                          </p:val>
                                        </p:tav>
                                      </p:tavLst>
                                    </p:anim>
                                    <p:anim calcmode="lin" valueType="num">
                                      <p:cBhvr>
                                        <p:cTn id="40" dur="1000" fill="hold"/>
                                        <p:tgtEl>
                                          <p:spTgt spid="143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1" grpId="0" animBg="1"/>
      <p:bldP spid="14372" grpId="0"/>
      <p:bldP spid="14373" grpId="0"/>
      <p:bldP spid="54" grpId="0" animBg="1"/>
      <p:bldP spid="55" grpId="0" animBg="1"/>
      <p:bldP spid="56"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362" name="图片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8485" y="1194992"/>
            <a:ext cx="3039665" cy="344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文本框 5"/>
          <p:cNvSpPr>
            <a:spLocks noChangeArrowheads="1"/>
          </p:cNvSpPr>
          <p:nvPr/>
        </p:nvSpPr>
        <p:spPr bwMode="auto">
          <a:xfrm>
            <a:off x="1481138" y="1324769"/>
            <a:ext cx="1381125"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21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活动目标</a:t>
            </a:r>
            <a:endParaRPr lang="zh-CN" altLang="en-US" sz="21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4" name="矩形 6"/>
          <p:cNvSpPr>
            <a:spLocks noChangeArrowheads="1"/>
          </p:cNvSpPr>
          <p:nvPr/>
        </p:nvSpPr>
        <p:spPr bwMode="auto">
          <a:xfrm>
            <a:off x="2120504" y="2257029"/>
            <a:ext cx="1370409"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24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竞争条件</a:t>
            </a:r>
            <a:endParaRPr lang="zh-CN" altLang="en-US" sz="24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5" name="矩形 7"/>
          <p:cNvSpPr>
            <a:spLocks noChangeArrowheads="1"/>
          </p:cNvSpPr>
          <p:nvPr/>
        </p:nvSpPr>
        <p:spPr bwMode="auto">
          <a:xfrm>
            <a:off x="2663429" y="1417637"/>
            <a:ext cx="5238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15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场地</a:t>
            </a:r>
            <a:endParaRPr lang="zh-CN" altLang="en-US" sz="15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6" name="矩形 8"/>
          <p:cNvSpPr>
            <a:spLocks noChangeArrowheads="1"/>
          </p:cNvSpPr>
          <p:nvPr/>
        </p:nvSpPr>
        <p:spPr bwMode="auto">
          <a:xfrm>
            <a:off x="1731169" y="1745060"/>
            <a:ext cx="1524000" cy="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27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活动费用</a:t>
            </a:r>
            <a:endParaRPr lang="zh-CN" altLang="en-US">
              <a:solidFill>
                <a:srgbClr val="C00000"/>
              </a:solidFill>
            </a:endParaRPr>
          </a:p>
        </p:txBody>
      </p:sp>
      <p:sp>
        <p:nvSpPr>
          <p:cNvPr id="15367" name="矩形 10"/>
          <p:cNvSpPr>
            <a:spLocks noChangeArrowheads="1"/>
          </p:cNvSpPr>
          <p:nvPr/>
        </p:nvSpPr>
        <p:spPr bwMode="auto">
          <a:xfrm>
            <a:off x="3255169" y="1666478"/>
            <a:ext cx="600075"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人员</a:t>
            </a:r>
            <a:endParaRPr lang="zh-CN" altLang="en-US"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8" name="矩形 11"/>
          <p:cNvSpPr>
            <a:spLocks noChangeArrowheads="1"/>
          </p:cNvSpPr>
          <p:nvPr/>
        </p:nvSpPr>
        <p:spPr bwMode="auto">
          <a:xfrm>
            <a:off x="3087291" y="1223566"/>
            <a:ext cx="106203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天气状况</a:t>
            </a:r>
            <a:endParaRPr lang="zh-CN" altLang="en-US"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9" name="矩形 12"/>
          <p:cNvSpPr>
            <a:spLocks noChangeArrowheads="1"/>
          </p:cNvSpPr>
          <p:nvPr/>
        </p:nvSpPr>
        <p:spPr bwMode="auto">
          <a:xfrm>
            <a:off x="1966913" y="4203700"/>
            <a:ext cx="1524000"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sz="27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活动主题</a:t>
            </a:r>
            <a:endParaRPr lang="zh-CN" altLang="en-US" sz="27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0" name="矩形 13"/>
          <p:cNvSpPr>
            <a:spLocks noChangeArrowheads="1"/>
          </p:cNvSpPr>
          <p:nvPr/>
        </p:nvSpPr>
        <p:spPr bwMode="auto">
          <a:xfrm>
            <a:off x="2486025" y="2728517"/>
            <a:ext cx="6001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定位</a:t>
            </a:r>
            <a:endParaRPr lang="zh-CN" altLang="en-US">
              <a:solidFill>
                <a:schemeClr val="bg1">
                  <a:lumMod val="65000"/>
                </a:schemeClr>
              </a:solidFill>
            </a:endParaRPr>
          </a:p>
        </p:txBody>
      </p:sp>
      <p:sp>
        <p:nvSpPr>
          <p:cNvPr id="15371" name="文本框 25"/>
          <p:cNvSpPr>
            <a:spLocks noChangeArrowheads="1"/>
          </p:cNvSpPr>
          <p:nvPr/>
        </p:nvSpPr>
        <p:spPr bwMode="auto">
          <a:xfrm>
            <a:off x="5389960" y="2118917"/>
            <a:ext cx="3111103"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活动主题</a:t>
            </a:r>
            <a:endParaRPr lang="zh-CN" altLang="en-US">
              <a:solidFill>
                <a:srgbClr val="C00000"/>
              </a:solidFill>
            </a:endParaRPr>
          </a:p>
        </p:txBody>
      </p:sp>
      <p:sp>
        <p:nvSpPr>
          <p:cNvPr id="15372" name="文本框 26"/>
          <p:cNvSpPr>
            <a:spLocks noChangeArrowheads="1"/>
          </p:cNvSpPr>
          <p:nvPr/>
        </p:nvSpPr>
        <p:spPr bwMode="auto">
          <a:xfrm>
            <a:off x="5455444" y="2782094"/>
            <a:ext cx="3045619" cy="117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该部分应力求创新，才能使活动具有震撼力。 这一部分需要解决两个问题，一是确定活动主题，二是包装活动主题。应根据活动的目标、竞争条件、活动的环境及活动费用选择活动主题。左侧的文字可根据实际的需要进行替换。</a:t>
            </a:r>
            <a:endParaRPr lang="zh-CN" altLang="en-US"/>
          </a:p>
        </p:txBody>
      </p:sp>
      <p:sp>
        <p:nvSpPr>
          <p:cNvPr id="15373" name="直接连接符 95"/>
          <p:cNvSpPr>
            <a:spLocks noChangeShapeType="1"/>
          </p:cNvSpPr>
          <p:nvPr/>
        </p:nvSpPr>
        <p:spPr bwMode="auto">
          <a:xfrm flipH="1">
            <a:off x="5268516" y="2152254"/>
            <a:ext cx="0" cy="1807369"/>
          </a:xfrm>
          <a:prstGeom prst="line">
            <a:avLst/>
          </a:prstGeom>
          <a:noFill/>
          <a:ln w="12700">
            <a:solidFill>
              <a:srgbClr val="C3C3C3"/>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4" name="任意多边形 13"/>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6"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开展品牌活动</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 calcmode="lin" valueType="num">
                                      <p:cBhvr>
                                        <p:cTn id="19" dur="500" fill="hold"/>
                                        <p:tgtEl>
                                          <p:spTgt spid="16"/>
                                        </p:tgtEl>
                                        <p:attrNameLst>
                                          <p:attrName>style.rotation</p:attrName>
                                        </p:attrNameLst>
                                      </p:cBhvr>
                                      <p:tavLst>
                                        <p:tav tm="0">
                                          <p:val>
                                            <p:fltVal val="360"/>
                                          </p:val>
                                        </p:tav>
                                        <p:tav tm="100000">
                                          <p:val>
                                            <p:fltVal val="0"/>
                                          </p:val>
                                        </p:tav>
                                      </p:tavLst>
                                    </p:anim>
                                    <p:animEffect transition="in" filter="fade">
                                      <p:cBhvr>
                                        <p:cTn id="20" dur="500"/>
                                        <p:tgtEl>
                                          <p:spTgt spid="16"/>
                                        </p:tgtEl>
                                      </p:cBhvr>
                                    </p:animEffect>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15362"/>
                                        </p:tgtEl>
                                        <p:attrNameLst>
                                          <p:attrName>style.visibility</p:attrName>
                                        </p:attrNameLst>
                                      </p:cBhvr>
                                      <p:to>
                                        <p:strVal val="visible"/>
                                      </p:to>
                                    </p:set>
                                    <p:animEffect transition="in" filter="fade">
                                      <p:cBhvr>
                                        <p:cTn id="24" dur="1000"/>
                                        <p:tgtEl>
                                          <p:spTgt spid="15362"/>
                                        </p:tgtEl>
                                      </p:cBhvr>
                                    </p:animEffect>
                                    <p:anim calcmode="lin" valueType="num">
                                      <p:cBhvr>
                                        <p:cTn id="25" dur="1000" fill="hold"/>
                                        <p:tgtEl>
                                          <p:spTgt spid="15362"/>
                                        </p:tgtEl>
                                        <p:attrNameLst>
                                          <p:attrName>ppt_x</p:attrName>
                                        </p:attrNameLst>
                                      </p:cBhvr>
                                      <p:tavLst>
                                        <p:tav tm="0">
                                          <p:val>
                                            <p:strVal val="#ppt_x"/>
                                          </p:val>
                                        </p:tav>
                                        <p:tav tm="100000">
                                          <p:val>
                                            <p:strVal val="#ppt_x"/>
                                          </p:val>
                                        </p:tav>
                                      </p:tavLst>
                                    </p:anim>
                                    <p:anim calcmode="lin" valueType="num">
                                      <p:cBhvr>
                                        <p:cTn id="26" dur="1000" fill="hold"/>
                                        <p:tgtEl>
                                          <p:spTgt spid="15362"/>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5363"/>
                                        </p:tgtEl>
                                        <p:attrNameLst>
                                          <p:attrName>style.visibility</p:attrName>
                                        </p:attrNameLst>
                                      </p:cBhvr>
                                      <p:to>
                                        <p:strVal val="visible"/>
                                      </p:to>
                                    </p:set>
                                    <p:animEffect transition="in" filter="fade">
                                      <p:cBhvr>
                                        <p:cTn id="30" dur="1000"/>
                                        <p:tgtEl>
                                          <p:spTgt spid="15363"/>
                                        </p:tgtEl>
                                      </p:cBhvr>
                                    </p:animEffect>
                                    <p:anim calcmode="lin" valueType="num">
                                      <p:cBhvr>
                                        <p:cTn id="31" dur="1000" fill="hold"/>
                                        <p:tgtEl>
                                          <p:spTgt spid="15363"/>
                                        </p:tgtEl>
                                        <p:attrNameLst>
                                          <p:attrName>ppt_x</p:attrName>
                                        </p:attrNameLst>
                                      </p:cBhvr>
                                      <p:tavLst>
                                        <p:tav tm="0">
                                          <p:val>
                                            <p:strVal val="#ppt_x"/>
                                          </p:val>
                                        </p:tav>
                                        <p:tav tm="100000">
                                          <p:val>
                                            <p:strVal val="#ppt_x"/>
                                          </p:val>
                                        </p:tav>
                                      </p:tavLst>
                                    </p:anim>
                                    <p:anim calcmode="lin" valueType="num">
                                      <p:cBhvr>
                                        <p:cTn id="32" dur="1000" fill="hold"/>
                                        <p:tgtEl>
                                          <p:spTgt spid="15363"/>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5365"/>
                                        </p:tgtEl>
                                        <p:attrNameLst>
                                          <p:attrName>style.visibility</p:attrName>
                                        </p:attrNameLst>
                                      </p:cBhvr>
                                      <p:to>
                                        <p:strVal val="visible"/>
                                      </p:to>
                                    </p:set>
                                    <p:animEffect transition="in" filter="fade">
                                      <p:cBhvr>
                                        <p:cTn id="36" dur="1000"/>
                                        <p:tgtEl>
                                          <p:spTgt spid="15365"/>
                                        </p:tgtEl>
                                      </p:cBhvr>
                                    </p:animEffect>
                                    <p:anim calcmode="lin" valueType="num">
                                      <p:cBhvr>
                                        <p:cTn id="37" dur="1000" fill="hold"/>
                                        <p:tgtEl>
                                          <p:spTgt spid="15365"/>
                                        </p:tgtEl>
                                        <p:attrNameLst>
                                          <p:attrName>ppt_x</p:attrName>
                                        </p:attrNameLst>
                                      </p:cBhvr>
                                      <p:tavLst>
                                        <p:tav tm="0">
                                          <p:val>
                                            <p:strVal val="#ppt_x"/>
                                          </p:val>
                                        </p:tav>
                                        <p:tav tm="100000">
                                          <p:val>
                                            <p:strVal val="#ppt_x"/>
                                          </p:val>
                                        </p:tav>
                                      </p:tavLst>
                                    </p:anim>
                                    <p:anim calcmode="lin" valueType="num">
                                      <p:cBhvr>
                                        <p:cTn id="38" dur="1000" fill="hold"/>
                                        <p:tgtEl>
                                          <p:spTgt spid="15365"/>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5368"/>
                                        </p:tgtEl>
                                        <p:attrNameLst>
                                          <p:attrName>style.visibility</p:attrName>
                                        </p:attrNameLst>
                                      </p:cBhvr>
                                      <p:to>
                                        <p:strVal val="visible"/>
                                      </p:to>
                                    </p:set>
                                    <p:animEffect transition="in" filter="fade">
                                      <p:cBhvr>
                                        <p:cTn id="42" dur="1000"/>
                                        <p:tgtEl>
                                          <p:spTgt spid="15368"/>
                                        </p:tgtEl>
                                      </p:cBhvr>
                                    </p:animEffect>
                                    <p:anim calcmode="lin" valueType="num">
                                      <p:cBhvr>
                                        <p:cTn id="43" dur="1000" fill="hold"/>
                                        <p:tgtEl>
                                          <p:spTgt spid="15368"/>
                                        </p:tgtEl>
                                        <p:attrNameLst>
                                          <p:attrName>ppt_x</p:attrName>
                                        </p:attrNameLst>
                                      </p:cBhvr>
                                      <p:tavLst>
                                        <p:tav tm="0">
                                          <p:val>
                                            <p:strVal val="#ppt_x"/>
                                          </p:val>
                                        </p:tav>
                                        <p:tav tm="100000">
                                          <p:val>
                                            <p:strVal val="#ppt_x"/>
                                          </p:val>
                                        </p:tav>
                                      </p:tavLst>
                                    </p:anim>
                                    <p:anim calcmode="lin" valueType="num">
                                      <p:cBhvr>
                                        <p:cTn id="44" dur="1000" fill="hold"/>
                                        <p:tgtEl>
                                          <p:spTgt spid="15368"/>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5500"/>
                            </p:stCondLst>
                            <p:childTnLst>
                              <p:par>
                                <p:cTn id="46" presetID="42" presetClass="entr" presetSubtype="0" fill="hold" grpId="0" nodeType="afterEffect">
                                  <p:stCondLst>
                                    <p:cond delay="0"/>
                                  </p:stCondLst>
                                  <p:childTnLst>
                                    <p:set>
                                      <p:cBhvr>
                                        <p:cTn id="47" dur="1" fill="hold">
                                          <p:stCondLst>
                                            <p:cond delay="0"/>
                                          </p:stCondLst>
                                        </p:cTn>
                                        <p:tgtEl>
                                          <p:spTgt spid="15367"/>
                                        </p:tgtEl>
                                        <p:attrNameLst>
                                          <p:attrName>style.visibility</p:attrName>
                                        </p:attrNameLst>
                                      </p:cBhvr>
                                      <p:to>
                                        <p:strVal val="visible"/>
                                      </p:to>
                                    </p:set>
                                    <p:animEffect transition="in" filter="fade">
                                      <p:cBhvr>
                                        <p:cTn id="48" dur="1000"/>
                                        <p:tgtEl>
                                          <p:spTgt spid="15367"/>
                                        </p:tgtEl>
                                      </p:cBhvr>
                                    </p:animEffect>
                                    <p:anim calcmode="lin" valueType="num">
                                      <p:cBhvr>
                                        <p:cTn id="49" dur="1000" fill="hold"/>
                                        <p:tgtEl>
                                          <p:spTgt spid="15367"/>
                                        </p:tgtEl>
                                        <p:attrNameLst>
                                          <p:attrName>ppt_x</p:attrName>
                                        </p:attrNameLst>
                                      </p:cBhvr>
                                      <p:tavLst>
                                        <p:tav tm="0">
                                          <p:val>
                                            <p:strVal val="#ppt_x"/>
                                          </p:val>
                                        </p:tav>
                                        <p:tav tm="100000">
                                          <p:val>
                                            <p:strVal val="#ppt_x"/>
                                          </p:val>
                                        </p:tav>
                                      </p:tavLst>
                                    </p:anim>
                                    <p:anim calcmode="lin" valueType="num">
                                      <p:cBhvr>
                                        <p:cTn id="50" dur="1000" fill="hold"/>
                                        <p:tgtEl>
                                          <p:spTgt spid="15367"/>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6500"/>
                            </p:stCondLst>
                            <p:childTnLst>
                              <p:par>
                                <p:cTn id="52" presetID="42" presetClass="entr" presetSubtype="0" fill="hold" grpId="0" nodeType="afterEffect">
                                  <p:stCondLst>
                                    <p:cond delay="0"/>
                                  </p:stCondLst>
                                  <p:childTnLst>
                                    <p:set>
                                      <p:cBhvr>
                                        <p:cTn id="53" dur="1" fill="hold">
                                          <p:stCondLst>
                                            <p:cond delay="0"/>
                                          </p:stCondLst>
                                        </p:cTn>
                                        <p:tgtEl>
                                          <p:spTgt spid="15366"/>
                                        </p:tgtEl>
                                        <p:attrNameLst>
                                          <p:attrName>style.visibility</p:attrName>
                                        </p:attrNameLst>
                                      </p:cBhvr>
                                      <p:to>
                                        <p:strVal val="visible"/>
                                      </p:to>
                                    </p:set>
                                    <p:animEffect transition="in" filter="fade">
                                      <p:cBhvr>
                                        <p:cTn id="54" dur="1000"/>
                                        <p:tgtEl>
                                          <p:spTgt spid="15366"/>
                                        </p:tgtEl>
                                      </p:cBhvr>
                                    </p:animEffect>
                                    <p:anim calcmode="lin" valueType="num">
                                      <p:cBhvr>
                                        <p:cTn id="55" dur="1000" fill="hold"/>
                                        <p:tgtEl>
                                          <p:spTgt spid="15366"/>
                                        </p:tgtEl>
                                        <p:attrNameLst>
                                          <p:attrName>ppt_x</p:attrName>
                                        </p:attrNameLst>
                                      </p:cBhvr>
                                      <p:tavLst>
                                        <p:tav tm="0">
                                          <p:val>
                                            <p:strVal val="#ppt_x"/>
                                          </p:val>
                                        </p:tav>
                                        <p:tav tm="100000">
                                          <p:val>
                                            <p:strVal val="#ppt_x"/>
                                          </p:val>
                                        </p:tav>
                                      </p:tavLst>
                                    </p:anim>
                                    <p:anim calcmode="lin" valueType="num">
                                      <p:cBhvr>
                                        <p:cTn id="56" dur="1000" fill="hold"/>
                                        <p:tgtEl>
                                          <p:spTgt spid="15366"/>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7500"/>
                            </p:stCondLst>
                            <p:childTnLst>
                              <p:par>
                                <p:cTn id="58" presetID="42" presetClass="entr" presetSubtype="0" fill="hold" grpId="0" nodeType="afterEffect">
                                  <p:stCondLst>
                                    <p:cond delay="0"/>
                                  </p:stCondLst>
                                  <p:childTnLst>
                                    <p:set>
                                      <p:cBhvr>
                                        <p:cTn id="59" dur="1" fill="hold">
                                          <p:stCondLst>
                                            <p:cond delay="0"/>
                                          </p:stCondLst>
                                        </p:cTn>
                                        <p:tgtEl>
                                          <p:spTgt spid="15364"/>
                                        </p:tgtEl>
                                        <p:attrNameLst>
                                          <p:attrName>style.visibility</p:attrName>
                                        </p:attrNameLst>
                                      </p:cBhvr>
                                      <p:to>
                                        <p:strVal val="visible"/>
                                      </p:to>
                                    </p:set>
                                    <p:animEffect transition="in" filter="fade">
                                      <p:cBhvr>
                                        <p:cTn id="60" dur="1000"/>
                                        <p:tgtEl>
                                          <p:spTgt spid="15364"/>
                                        </p:tgtEl>
                                      </p:cBhvr>
                                    </p:animEffect>
                                    <p:anim calcmode="lin" valueType="num">
                                      <p:cBhvr>
                                        <p:cTn id="61" dur="1000" fill="hold"/>
                                        <p:tgtEl>
                                          <p:spTgt spid="15364"/>
                                        </p:tgtEl>
                                        <p:attrNameLst>
                                          <p:attrName>ppt_x</p:attrName>
                                        </p:attrNameLst>
                                      </p:cBhvr>
                                      <p:tavLst>
                                        <p:tav tm="0">
                                          <p:val>
                                            <p:strVal val="#ppt_x"/>
                                          </p:val>
                                        </p:tav>
                                        <p:tav tm="100000">
                                          <p:val>
                                            <p:strVal val="#ppt_x"/>
                                          </p:val>
                                        </p:tav>
                                      </p:tavLst>
                                    </p:anim>
                                    <p:anim calcmode="lin" valueType="num">
                                      <p:cBhvr>
                                        <p:cTn id="62" dur="1000" fill="hold"/>
                                        <p:tgtEl>
                                          <p:spTgt spid="15364"/>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8500"/>
                            </p:stCondLst>
                            <p:childTnLst>
                              <p:par>
                                <p:cTn id="64" presetID="42" presetClass="entr" presetSubtype="0" fill="hold" grpId="0" nodeType="afterEffect">
                                  <p:stCondLst>
                                    <p:cond delay="0"/>
                                  </p:stCondLst>
                                  <p:childTnLst>
                                    <p:set>
                                      <p:cBhvr>
                                        <p:cTn id="65" dur="1" fill="hold">
                                          <p:stCondLst>
                                            <p:cond delay="0"/>
                                          </p:stCondLst>
                                        </p:cTn>
                                        <p:tgtEl>
                                          <p:spTgt spid="15370"/>
                                        </p:tgtEl>
                                        <p:attrNameLst>
                                          <p:attrName>style.visibility</p:attrName>
                                        </p:attrNameLst>
                                      </p:cBhvr>
                                      <p:to>
                                        <p:strVal val="visible"/>
                                      </p:to>
                                    </p:set>
                                    <p:animEffect transition="in" filter="fade">
                                      <p:cBhvr>
                                        <p:cTn id="66" dur="1000"/>
                                        <p:tgtEl>
                                          <p:spTgt spid="15370"/>
                                        </p:tgtEl>
                                      </p:cBhvr>
                                    </p:animEffect>
                                    <p:anim calcmode="lin" valueType="num">
                                      <p:cBhvr>
                                        <p:cTn id="67" dur="1000" fill="hold"/>
                                        <p:tgtEl>
                                          <p:spTgt spid="15370"/>
                                        </p:tgtEl>
                                        <p:attrNameLst>
                                          <p:attrName>ppt_x</p:attrName>
                                        </p:attrNameLst>
                                      </p:cBhvr>
                                      <p:tavLst>
                                        <p:tav tm="0">
                                          <p:val>
                                            <p:strVal val="#ppt_x"/>
                                          </p:val>
                                        </p:tav>
                                        <p:tav tm="100000">
                                          <p:val>
                                            <p:strVal val="#ppt_x"/>
                                          </p:val>
                                        </p:tav>
                                      </p:tavLst>
                                    </p:anim>
                                    <p:anim calcmode="lin" valueType="num">
                                      <p:cBhvr>
                                        <p:cTn id="68" dur="1000" fill="hold"/>
                                        <p:tgtEl>
                                          <p:spTgt spid="15370"/>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9500"/>
                            </p:stCondLst>
                            <p:childTnLst>
                              <p:par>
                                <p:cTn id="70" presetID="42" presetClass="entr" presetSubtype="0" fill="hold" grpId="0" nodeType="afterEffect">
                                  <p:stCondLst>
                                    <p:cond delay="0"/>
                                  </p:stCondLst>
                                  <p:childTnLst>
                                    <p:set>
                                      <p:cBhvr>
                                        <p:cTn id="71" dur="1" fill="hold">
                                          <p:stCondLst>
                                            <p:cond delay="0"/>
                                          </p:stCondLst>
                                        </p:cTn>
                                        <p:tgtEl>
                                          <p:spTgt spid="15369"/>
                                        </p:tgtEl>
                                        <p:attrNameLst>
                                          <p:attrName>style.visibility</p:attrName>
                                        </p:attrNameLst>
                                      </p:cBhvr>
                                      <p:to>
                                        <p:strVal val="visible"/>
                                      </p:to>
                                    </p:set>
                                    <p:animEffect transition="in" filter="fade">
                                      <p:cBhvr>
                                        <p:cTn id="72" dur="1000"/>
                                        <p:tgtEl>
                                          <p:spTgt spid="15369"/>
                                        </p:tgtEl>
                                      </p:cBhvr>
                                    </p:animEffect>
                                    <p:anim calcmode="lin" valueType="num">
                                      <p:cBhvr>
                                        <p:cTn id="73" dur="1000" fill="hold"/>
                                        <p:tgtEl>
                                          <p:spTgt spid="15369"/>
                                        </p:tgtEl>
                                        <p:attrNameLst>
                                          <p:attrName>ppt_x</p:attrName>
                                        </p:attrNameLst>
                                      </p:cBhvr>
                                      <p:tavLst>
                                        <p:tav tm="0">
                                          <p:val>
                                            <p:strVal val="#ppt_x"/>
                                          </p:val>
                                        </p:tav>
                                        <p:tav tm="100000">
                                          <p:val>
                                            <p:strVal val="#ppt_x"/>
                                          </p:val>
                                        </p:tav>
                                      </p:tavLst>
                                    </p:anim>
                                    <p:anim calcmode="lin" valueType="num">
                                      <p:cBhvr>
                                        <p:cTn id="74" dur="1000" fill="hold"/>
                                        <p:tgtEl>
                                          <p:spTgt spid="15369"/>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10500"/>
                            </p:stCondLst>
                            <p:childTnLst>
                              <p:par>
                                <p:cTn id="76" presetID="22" presetClass="entr" presetSubtype="4" fill="hold" grpId="0" nodeType="afterEffect">
                                  <p:stCondLst>
                                    <p:cond delay="0"/>
                                  </p:stCondLst>
                                  <p:childTnLst>
                                    <p:set>
                                      <p:cBhvr>
                                        <p:cTn id="77" dur="1" fill="hold">
                                          <p:stCondLst>
                                            <p:cond delay="0"/>
                                          </p:stCondLst>
                                        </p:cTn>
                                        <p:tgtEl>
                                          <p:spTgt spid="15373"/>
                                        </p:tgtEl>
                                        <p:attrNameLst>
                                          <p:attrName>style.visibility</p:attrName>
                                        </p:attrNameLst>
                                      </p:cBhvr>
                                      <p:to>
                                        <p:strVal val="visible"/>
                                      </p:to>
                                    </p:set>
                                    <p:animEffect transition="in" filter="wipe(down)">
                                      <p:cBhvr>
                                        <p:cTn id="78" dur="500"/>
                                        <p:tgtEl>
                                          <p:spTgt spid="15373"/>
                                        </p:tgtEl>
                                      </p:cBhvr>
                                    </p:animEffect>
                                  </p:childTnLst>
                                </p:cTn>
                              </p:par>
                            </p:childTnLst>
                          </p:cTn>
                        </p:par>
                        <p:par>
                          <p:cTn id="79" fill="hold" nodeType="afterGroup">
                            <p:stCondLst>
                              <p:cond delay="11000"/>
                            </p:stCondLst>
                            <p:childTnLst>
                              <p:par>
                                <p:cTn id="80" presetID="16" presetClass="entr" presetSubtype="21" fill="hold" grpId="0" nodeType="afterEffect">
                                  <p:stCondLst>
                                    <p:cond delay="0"/>
                                  </p:stCondLst>
                                  <p:childTnLst>
                                    <p:set>
                                      <p:cBhvr>
                                        <p:cTn id="81" dur="1" fill="hold">
                                          <p:stCondLst>
                                            <p:cond delay="0"/>
                                          </p:stCondLst>
                                        </p:cTn>
                                        <p:tgtEl>
                                          <p:spTgt spid="15371"/>
                                        </p:tgtEl>
                                        <p:attrNameLst>
                                          <p:attrName>style.visibility</p:attrName>
                                        </p:attrNameLst>
                                      </p:cBhvr>
                                      <p:to>
                                        <p:strVal val="visible"/>
                                      </p:to>
                                    </p:set>
                                    <p:animEffect transition="in" filter="barn(inVertical)">
                                      <p:cBhvr>
                                        <p:cTn id="82" dur="500"/>
                                        <p:tgtEl>
                                          <p:spTgt spid="15371"/>
                                        </p:tgtEl>
                                      </p:cBhvr>
                                    </p:animEffect>
                                  </p:childTnLst>
                                </p:cTn>
                              </p:par>
                            </p:childTnLst>
                          </p:cTn>
                        </p:par>
                        <p:par>
                          <p:cTn id="83" fill="hold" nodeType="afterGroup">
                            <p:stCondLst>
                              <p:cond delay="11500"/>
                            </p:stCondLst>
                            <p:childTnLst>
                              <p:par>
                                <p:cTn id="84" presetID="42" presetClass="entr" presetSubtype="0" fill="hold" grpId="0" nodeType="afterEffect">
                                  <p:stCondLst>
                                    <p:cond delay="0"/>
                                  </p:stCondLst>
                                  <p:childTnLst>
                                    <p:set>
                                      <p:cBhvr>
                                        <p:cTn id="85" dur="1" fill="hold">
                                          <p:stCondLst>
                                            <p:cond delay="0"/>
                                          </p:stCondLst>
                                        </p:cTn>
                                        <p:tgtEl>
                                          <p:spTgt spid="15372"/>
                                        </p:tgtEl>
                                        <p:attrNameLst>
                                          <p:attrName>style.visibility</p:attrName>
                                        </p:attrNameLst>
                                      </p:cBhvr>
                                      <p:to>
                                        <p:strVal val="visible"/>
                                      </p:to>
                                    </p:set>
                                    <p:animEffect transition="in" filter="fade">
                                      <p:cBhvr>
                                        <p:cTn id="86" dur="1000"/>
                                        <p:tgtEl>
                                          <p:spTgt spid="15372"/>
                                        </p:tgtEl>
                                      </p:cBhvr>
                                    </p:animEffect>
                                    <p:anim calcmode="lin" valueType="num">
                                      <p:cBhvr>
                                        <p:cTn id="87" dur="1000" fill="hold"/>
                                        <p:tgtEl>
                                          <p:spTgt spid="15372"/>
                                        </p:tgtEl>
                                        <p:attrNameLst>
                                          <p:attrName>ppt_x</p:attrName>
                                        </p:attrNameLst>
                                      </p:cBhvr>
                                      <p:tavLst>
                                        <p:tav tm="0">
                                          <p:val>
                                            <p:strVal val="#ppt_x"/>
                                          </p:val>
                                        </p:tav>
                                        <p:tav tm="100000">
                                          <p:val>
                                            <p:strVal val="#ppt_x"/>
                                          </p:val>
                                        </p:tav>
                                      </p:tavLst>
                                    </p:anim>
                                    <p:anim calcmode="lin" valueType="num">
                                      <p:cBhvr>
                                        <p:cTn id="88" dur="1000" fill="hold"/>
                                        <p:tgtEl>
                                          <p:spTgt spid="153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P spid="15367" grpId="0"/>
      <p:bldP spid="15368" grpId="0"/>
      <p:bldP spid="15369" grpId="0"/>
      <p:bldP spid="15370" grpId="0"/>
      <p:bldP spid="15371" grpId="0"/>
      <p:bldP spid="15372" grpId="0"/>
      <p:bldP spid="15373" grpId="0" animBg="1"/>
      <p:bldP spid="14" grpId="0" animBg="1"/>
      <p:bldP spid="15" grpId="0" animBg="1"/>
      <p:bldP spid="16"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任意多边形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计划阶段实施</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任意多边形 4"/>
          <p:cNvSpPr/>
          <p:nvPr/>
        </p:nvSpPr>
        <p:spPr>
          <a:xfrm>
            <a:off x="-24056" y="2234347"/>
            <a:ext cx="9177704" cy="953927"/>
          </a:xfrm>
          <a:custGeom>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矩形 5"/>
          <p:cNvSpPr/>
          <p:nvPr/>
        </p:nvSpPr>
        <p:spPr>
          <a:xfrm>
            <a:off x="457937" y="2501511"/>
            <a:ext cx="1549106" cy="1001795"/>
          </a:xfrm>
          <a:prstGeom prst="rect">
            <a:avLst/>
          </a:prstGeom>
        </p:spPr>
        <p:txBody>
          <a:bodyPr wrap="none" lIns="68562" tIns="34281" rIns="68562" bIns="34281">
            <a:spAutoFit/>
          </a:bodyPr>
          <a:lstStyle/>
          <a:p>
            <a:pPr algn="ctr">
              <a:lnSpc>
                <a:spcPct val="130000"/>
              </a:lnSpc>
              <a:defRPr/>
            </a:pPr>
            <a:r>
              <a:rPr lang="en-US" altLang="zh-CN" sz="12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2016</a:t>
            </a:r>
            <a:endParaRPr lang="en-US" altLang="zh-CN" sz="12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500"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en-US" altLang="zh-CN" sz="1500"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7" name="矩形 6"/>
          <p:cNvSpPr/>
          <p:nvPr/>
        </p:nvSpPr>
        <p:spPr>
          <a:xfrm>
            <a:off x="2157739" y="2573494"/>
            <a:ext cx="1549106" cy="1001795"/>
          </a:xfrm>
          <a:prstGeom prst="rect">
            <a:avLst/>
          </a:prstGeom>
        </p:spPr>
        <p:txBody>
          <a:bodyPr wrap="none" lIns="68562" tIns="34281" rIns="68562" bIns="34281">
            <a:spAutoFit/>
          </a:bodyPr>
          <a:lstStyle/>
          <a:p>
            <a:pPr algn="ctr">
              <a:lnSpc>
                <a:spcPct val="130000"/>
              </a:lnSpc>
              <a:defRPr/>
            </a:pPr>
            <a:r>
              <a:rPr lang="en-US" altLang="zh-CN" sz="12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2017</a:t>
            </a:r>
            <a:endParaRPr lang="en-US" altLang="zh-CN" sz="12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500"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sz="1500"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8" name="矩形 7"/>
          <p:cNvSpPr/>
          <p:nvPr/>
        </p:nvSpPr>
        <p:spPr>
          <a:xfrm>
            <a:off x="3864417" y="2956055"/>
            <a:ext cx="1549106" cy="1001795"/>
          </a:xfrm>
          <a:prstGeom prst="rect">
            <a:avLst/>
          </a:prstGeom>
        </p:spPr>
        <p:txBody>
          <a:bodyPr wrap="none" lIns="68562" tIns="34281" rIns="68562" bIns="34281">
            <a:spAutoFit/>
          </a:bodyPr>
          <a:lstStyle/>
          <a:p>
            <a:pPr algn="ctr">
              <a:lnSpc>
                <a:spcPct val="130000"/>
              </a:lnSpc>
              <a:defRPr/>
            </a:pPr>
            <a:r>
              <a:rPr lang="en-US" altLang="zh-CN" sz="12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2018</a:t>
            </a:r>
            <a:endParaRPr lang="en-US" altLang="zh-CN" sz="12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500"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sz="1500"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9" name="矩形 8"/>
          <p:cNvSpPr/>
          <p:nvPr/>
        </p:nvSpPr>
        <p:spPr>
          <a:xfrm>
            <a:off x="5461593" y="1869672"/>
            <a:ext cx="1549106" cy="1001795"/>
          </a:xfrm>
          <a:prstGeom prst="rect">
            <a:avLst/>
          </a:prstGeom>
        </p:spPr>
        <p:txBody>
          <a:bodyPr wrap="none" lIns="68562" tIns="34281" rIns="68562" bIns="34281">
            <a:spAutoFit/>
          </a:bodyPr>
          <a:lstStyle/>
          <a:p>
            <a:pPr algn="ctr">
              <a:lnSpc>
                <a:spcPct val="130000"/>
              </a:lnSpc>
              <a:defRPr/>
            </a:pPr>
            <a:r>
              <a:rPr lang="en-US" altLang="zh-CN" sz="12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2019</a:t>
            </a:r>
            <a:endParaRPr lang="en-US" altLang="zh-CN" sz="12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500" b="1" kern="100">
                <a:solidFill>
                  <a:srgbClr val="C00000"/>
                </a:solidFill>
                <a:latin typeface="Impact MT Std" pitchFamily="34" charset="0"/>
                <a:ea typeface="微软雅黑" panose="020b0503020204020204" pitchFamily="34" charset="-122"/>
                <a:cs typeface="Times New Roman" panose="02020603050405020304" pitchFamily="18" charset="0"/>
              </a:rPr>
              <a:t>输入名称</a:t>
            </a:r>
            <a:endParaRPr lang="zh-CN" altLang="en-US" sz="1500" b="1" kern="100">
              <a:solidFill>
                <a:srgbClr val="C00000"/>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0" name="矩形 9"/>
          <p:cNvSpPr/>
          <p:nvPr/>
        </p:nvSpPr>
        <p:spPr>
          <a:xfrm>
            <a:off x="7134052" y="1761660"/>
            <a:ext cx="1549106" cy="1001795"/>
          </a:xfrm>
          <a:prstGeom prst="rect">
            <a:avLst/>
          </a:prstGeom>
        </p:spPr>
        <p:txBody>
          <a:bodyPr wrap="none" lIns="68562" tIns="34281" rIns="68562" bIns="34281">
            <a:spAutoFit/>
          </a:bodyPr>
          <a:lstStyle/>
          <a:p>
            <a:pPr algn="ctr">
              <a:lnSpc>
                <a:spcPct val="130000"/>
              </a:lnSpc>
              <a:defRPr/>
            </a:pPr>
            <a:r>
              <a:rPr lang="en-US" altLang="zh-CN" sz="12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2020</a:t>
            </a:r>
            <a:endParaRPr lang="en-US" altLang="zh-CN" sz="12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500" b="1" kern="100">
                <a:solidFill>
                  <a:srgbClr val="C00000"/>
                </a:solidFill>
                <a:latin typeface="Impact MT Std" pitchFamily="34" charset="0"/>
                <a:ea typeface="微软雅黑" panose="020b0503020204020204" pitchFamily="34" charset="-122"/>
                <a:cs typeface="Times New Roman" panose="02020603050405020304" pitchFamily="18" charset="0"/>
              </a:rPr>
              <a:t>输入名称</a:t>
            </a:r>
            <a:endParaRPr lang="zh-CN" altLang="en-US" sz="1500" b="1" kern="100">
              <a:solidFill>
                <a:srgbClr val="C00000"/>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000" kern="10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11" name="组合 10"/>
          <p:cNvGrpSpPr/>
          <p:nvPr/>
        </p:nvGrpSpPr>
        <p:grpSpPr>
          <a:xfrm>
            <a:off x="983883" y="1985676"/>
            <a:ext cx="497214" cy="497344"/>
            <a:chOff x="8077071" y="845254"/>
            <a:chExt cx="2036801" cy="2036802"/>
          </a:xfrm>
        </p:grpSpPr>
        <p:sp>
          <p:nvSpPr>
            <p:cNvPr id="12" name="椭圆 11"/>
            <p:cNvSpPr/>
            <p:nvPr/>
          </p:nvSpPr>
          <p:spPr>
            <a:xfrm>
              <a:off x="8077071" y="845254"/>
              <a:ext cx="2036801" cy="20368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26"/>
            <p:cNvSpPr>
              <a:spLocks noChangeAspect="1" noEditPoints="1"/>
            </p:cNvSpPr>
            <p:nvPr/>
          </p:nvSpPr>
          <p:spPr bwMode="auto">
            <a:xfrm>
              <a:off x="8639337" y="1292885"/>
              <a:ext cx="912278" cy="1141540"/>
            </a:xfrm>
            <a:custGeom>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0">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14" name="组合 13"/>
          <p:cNvGrpSpPr/>
          <p:nvPr/>
        </p:nvGrpSpPr>
        <p:grpSpPr>
          <a:xfrm>
            <a:off x="2683685" y="2057658"/>
            <a:ext cx="497214" cy="497344"/>
            <a:chOff x="8125599" y="1434035"/>
            <a:chExt cx="2036802" cy="2036802"/>
          </a:xfrm>
        </p:grpSpPr>
        <p:sp>
          <p:nvSpPr>
            <p:cNvPr id="15" name="椭圆 14"/>
            <p:cNvSpPr/>
            <p:nvPr/>
          </p:nvSpPr>
          <p:spPr>
            <a:xfrm>
              <a:off x="8125599" y="1434035"/>
              <a:ext cx="2036802" cy="203680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261"/>
            <p:cNvSpPr/>
            <p:nvPr/>
          </p:nvSpPr>
          <p:spPr bwMode="auto">
            <a:xfrm>
              <a:off x="8628544" y="1966960"/>
              <a:ext cx="1000932" cy="1000932"/>
            </a:xfrm>
            <a:custGeom>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4390366" y="2440220"/>
            <a:ext cx="497214" cy="497344"/>
            <a:chOff x="8125599" y="1434035"/>
            <a:chExt cx="2036802" cy="2036802"/>
          </a:xfrm>
        </p:grpSpPr>
        <p:sp>
          <p:nvSpPr>
            <p:cNvPr id="18" name="椭圆 17"/>
            <p:cNvSpPr/>
            <p:nvPr/>
          </p:nvSpPr>
          <p:spPr>
            <a:xfrm>
              <a:off x="8125599" y="1434035"/>
              <a:ext cx="2036802" cy="203680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0" name="Freeform 301"/>
              <p:cNvSpPr>
                <a:spLocks noEditPoints="1"/>
              </p:cNvSpPr>
              <p:nvPr/>
            </p:nvSpPr>
            <p:spPr bwMode="auto">
              <a:xfrm>
                <a:off x="5191140" y="1031873"/>
                <a:ext cx="217488" cy="217488"/>
              </a:xfrm>
              <a:custGeom>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 h="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Freeform 302"/>
              <p:cNvSpPr>
                <a:spLocks noEditPoints="1"/>
              </p:cNvSpPr>
              <p:nvPr/>
            </p:nvSpPr>
            <p:spPr bwMode="auto">
              <a:xfrm>
                <a:off x="5084781" y="971548"/>
                <a:ext cx="139701" cy="139700"/>
              </a:xfrm>
              <a:custGeom>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303"/>
              <p:cNvSpPr>
                <a:spLocks noEditPoints="1"/>
              </p:cNvSpPr>
              <p:nvPr/>
            </p:nvSpPr>
            <p:spPr bwMode="auto">
              <a:xfrm>
                <a:off x="5084763" y="1111250"/>
                <a:ext cx="109538" cy="104775"/>
              </a:xfrm>
              <a:custGeom>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24" name="组合 23"/>
          <p:cNvGrpSpPr/>
          <p:nvPr/>
        </p:nvGrpSpPr>
        <p:grpSpPr>
          <a:xfrm>
            <a:off x="5987541" y="2887135"/>
            <a:ext cx="497214" cy="497344"/>
            <a:chOff x="8125599" y="1434035"/>
            <a:chExt cx="2036802" cy="2036802"/>
          </a:xfrm>
        </p:grpSpPr>
        <p:sp>
          <p:nvSpPr>
            <p:cNvPr id="26" name="椭圆 25"/>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9"/>
            <p:cNvSpPr>
              <a:spLocks noEditPoints="1"/>
            </p:cNvSpPr>
            <p:nvPr/>
          </p:nvSpPr>
          <p:spPr bwMode="auto">
            <a:xfrm rot="19469484">
              <a:off x="8577909" y="1818269"/>
              <a:ext cx="1162163" cy="1238355"/>
            </a:xfrm>
            <a:custGeom>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7660000" y="2828556"/>
            <a:ext cx="497214" cy="497344"/>
            <a:chOff x="8125599" y="1434035"/>
            <a:chExt cx="2036802" cy="2036802"/>
          </a:xfrm>
        </p:grpSpPr>
        <p:sp>
          <p:nvSpPr>
            <p:cNvPr id="29" name="椭圆 28"/>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206"/>
            <p:cNvSpPr>
              <a:spLocks noChangeAspect="1" noEditPoints="1"/>
            </p:cNvSpPr>
            <p:nvPr/>
          </p:nvSpPr>
          <p:spPr bwMode="auto">
            <a:xfrm>
              <a:off x="8691164" y="1871942"/>
              <a:ext cx="935653" cy="1131009"/>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par>
                          <p:cTn id="25" fill="hold" nodeType="afterGroup">
                            <p:stCondLst>
                              <p:cond delay="2500"/>
                            </p:stCondLst>
                            <p:childTnLst>
                              <p:par>
                                <p:cTn id="26" presetID="2" presetClass="entr" presetSubtype="1"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nodeType="afterGroup">
                            <p:stCondLst>
                              <p:cond delay="325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750" fill="hold"/>
                                        <p:tgtEl>
                                          <p:spTgt spid="14"/>
                                        </p:tgtEl>
                                        <p:attrNameLst>
                                          <p:attrName>ppt_x</p:attrName>
                                        </p:attrNameLst>
                                      </p:cBhvr>
                                      <p:tavLst>
                                        <p:tav tm="0">
                                          <p:val>
                                            <p:strVal val="#ppt_x"/>
                                          </p:val>
                                        </p:tav>
                                        <p:tav tm="100000">
                                          <p:val>
                                            <p:strVal val="#ppt_x"/>
                                          </p:val>
                                        </p:tav>
                                      </p:tavLst>
                                    </p:anim>
                                    <p:anim calcmode="lin" valueType="num">
                                      <p:cBhvr additive="base">
                                        <p:cTn id="37" dur="750" fill="hold"/>
                                        <p:tgtEl>
                                          <p:spTgt spid="14"/>
                                        </p:tgtEl>
                                        <p:attrNameLst>
                                          <p:attrName>ppt_y</p:attrName>
                                        </p:attrNameLst>
                                      </p:cBhvr>
                                      <p:tavLst>
                                        <p:tav tm="0">
                                          <p:val>
                                            <p:strVal val="0-#ppt_h/2"/>
                                          </p:val>
                                        </p:tav>
                                        <p:tav tm="100000">
                                          <p:val>
                                            <p:strVal val="#ppt_y"/>
                                          </p:val>
                                        </p:tav>
                                      </p:tavLst>
                                    </p:anim>
                                  </p:childTnLst>
                                </p:cTn>
                              </p:par>
                              <p:par>
                                <p:cTn id="38" presetID="22" presetClass="entr" presetSubtype="1" fill="hold" grpId="0" nodeType="withEffect">
                                  <p:stCondLst>
                                    <p:cond delay="25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par>
                          <p:cTn id="41" fill="hold" nodeType="afterGroup">
                            <p:stCondLst>
                              <p:cond delay="4000"/>
                            </p:stCondLst>
                            <p:childTnLst>
                              <p:par>
                                <p:cTn id="42" presetID="2" presetClass="entr" presetSubtype="1"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ppt_x"/>
                                          </p:val>
                                        </p:tav>
                                        <p:tav tm="100000">
                                          <p:val>
                                            <p:strVal val="#ppt_x"/>
                                          </p:val>
                                        </p:tav>
                                      </p:tavLst>
                                    </p:anim>
                                    <p:anim calcmode="lin" valueType="num">
                                      <p:cBhvr additive="base">
                                        <p:cTn id="45" dur="750" fill="hold"/>
                                        <p:tgtEl>
                                          <p:spTgt spid="17"/>
                                        </p:tgtEl>
                                        <p:attrNameLst>
                                          <p:attrName>ppt_y</p:attrName>
                                        </p:attrNameLst>
                                      </p:cBhvr>
                                      <p:tavLst>
                                        <p:tav tm="0">
                                          <p:val>
                                            <p:strVal val="0-#ppt_h/2"/>
                                          </p:val>
                                        </p:tav>
                                        <p:tav tm="100000">
                                          <p:val>
                                            <p:strVal val="#ppt_y"/>
                                          </p:val>
                                        </p:tav>
                                      </p:tavLst>
                                    </p:anim>
                                  </p:childTnLst>
                                </p:cTn>
                              </p:par>
                              <p:par>
                                <p:cTn id="46" presetID="22" presetClass="entr" presetSubtype="1" fill="hold" grpId="0" nodeType="withEffect">
                                  <p:stCondLst>
                                    <p:cond delay="25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childTnLst>
                          </p:cTn>
                        </p:par>
                        <p:par>
                          <p:cTn id="49" fill="hold" nodeType="afterGroup">
                            <p:stCondLst>
                              <p:cond delay="4750"/>
                            </p:stCondLst>
                            <p:childTnLst>
                              <p:par>
                                <p:cTn id="50" presetID="2" presetClass="entr" presetSubtype="1"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750" fill="hold"/>
                                        <p:tgtEl>
                                          <p:spTgt spid="24"/>
                                        </p:tgtEl>
                                        <p:attrNameLst>
                                          <p:attrName>ppt_x</p:attrName>
                                        </p:attrNameLst>
                                      </p:cBhvr>
                                      <p:tavLst>
                                        <p:tav tm="0">
                                          <p:val>
                                            <p:strVal val="#ppt_x"/>
                                          </p:val>
                                        </p:tav>
                                        <p:tav tm="100000">
                                          <p:val>
                                            <p:strVal val="#ppt_x"/>
                                          </p:val>
                                        </p:tav>
                                      </p:tavLst>
                                    </p:anim>
                                    <p:anim calcmode="lin" valueType="num">
                                      <p:cBhvr additive="base">
                                        <p:cTn id="53" dur="750" fill="hold"/>
                                        <p:tgtEl>
                                          <p:spTgt spid="24"/>
                                        </p:tgtEl>
                                        <p:attrNameLst>
                                          <p:attrName>ppt_y</p:attrName>
                                        </p:attrNameLst>
                                      </p:cBhvr>
                                      <p:tavLst>
                                        <p:tav tm="0">
                                          <p:val>
                                            <p:strVal val="0-#ppt_h/2"/>
                                          </p:val>
                                        </p:tav>
                                        <p:tav tm="100000">
                                          <p:val>
                                            <p:strVal val="#ppt_y"/>
                                          </p:val>
                                        </p:tav>
                                      </p:tavLst>
                                    </p:anim>
                                  </p:childTnLst>
                                </p:cTn>
                              </p:par>
                              <p:par>
                                <p:cTn id="54" presetID="22" presetClass="entr" presetSubtype="1" fill="hold" grpId="0" nodeType="withEffect">
                                  <p:stCondLst>
                                    <p:cond delay="25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childTnLst>
                          </p:cTn>
                        </p:par>
                        <p:par>
                          <p:cTn id="57" fill="hold" nodeType="afterGroup">
                            <p:stCondLst>
                              <p:cond delay="5500"/>
                            </p:stCondLst>
                            <p:childTnLst>
                              <p:par>
                                <p:cTn id="58" presetID="2" presetClass="entr" presetSubtype="1"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750" fill="hold"/>
                                        <p:tgtEl>
                                          <p:spTgt spid="28"/>
                                        </p:tgtEl>
                                        <p:attrNameLst>
                                          <p:attrName>ppt_x</p:attrName>
                                        </p:attrNameLst>
                                      </p:cBhvr>
                                      <p:tavLst>
                                        <p:tav tm="0">
                                          <p:val>
                                            <p:strVal val="#ppt_x"/>
                                          </p:val>
                                        </p:tav>
                                        <p:tav tm="100000">
                                          <p:val>
                                            <p:strVal val="#ppt_x"/>
                                          </p:val>
                                        </p:tav>
                                      </p:tavLst>
                                    </p:anim>
                                    <p:anim calcmode="lin" valueType="num">
                                      <p:cBhvr additive="base">
                                        <p:cTn id="61" dur="750" fill="hold"/>
                                        <p:tgtEl>
                                          <p:spTgt spid="28"/>
                                        </p:tgtEl>
                                        <p:attrNameLst>
                                          <p:attrName>ppt_y</p:attrName>
                                        </p:attrNameLst>
                                      </p:cBhvr>
                                      <p:tavLst>
                                        <p:tav tm="0">
                                          <p:val>
                                            <p:strVal val="0-#ppt_h/2"/>
                                          </p:val>
                                        </p:tav>
                                        <p:tav tm="100000">
                                          <p:val>
                                            <p:strVal val="#ppt_y"/>
                                          </p:val>
                                        </p:tav>
                                      </p:tavLst>
                                    </p:anim>
                                  </p:childTnLst>
                                </p:cTn>
                              </p:par>
                              <p:par>
                                <p:cTn id="62" presetID="22" presetClass="entr" presetSubtype="1" fill="hold" grpId="0" nodeType="withEffect">
                                  <p:stCondLst>
                                    <p:cond delay="250"/>
                                  </p:stCondLst>
                                  <p:childTnLst>
                                    <p:set>
                                      <p:cBhvr>
                                        <p:cTn id="63" dur="1" fill="hold">
                                          <p:stCondLst>
                                            <p:cond delay="0"/>
                                          </p:stCondLst>
                                        </p:cTn>
                                        <p:tgtEl>
                                          <p:spTgt spid="10"/>
                                        </p:tgtEl>
                                        <p:attrNameLst>
                                          <p:attrName>style.visibility</p:attrName>
                                        </p:attrNameLst>
                                      </p:cBhvr>
                                      <p:to>
                                        <p:strVal val="visible"/>
                                      </p:to>
                                    </p:set>
                                    <p:animEffect transition="in" filter="wipe(up)">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5" grpId="0" animBg="1"/>
      <p:bldP spid="6" grpId="0"/>
      <p:bldP spid="7" grpId="0"/>
      <p:bldP spid="8" grpId="0"/>
      <p:bldP spid="9" grpId="0"/>
      <p:bldP spid="10"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506" name="直接连接符 2"/>
          <p:cNvSpPr>
            <a:spLocks noChangeShapeType="1"/>
          </p:cNvSpPr>
          <p:nvPr/>
        </p:nvSpPr>
        <p:spPr bwMode="auto">
          <a:xfrm>
            <a:off x="-23813" y="1926431"/>
            <a:ext cx="9140429" cy="0"/>
          </a:xfrm>
          <a:prstGeom prst="line">
            <a:avLst/>
          </a:prstGeom>
          <a:noFill/>
          <a:ln w="38100">
            <a:solidFill>
              <a:srgbClr val="D8D8D8"/>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21507" name="椭圆 3"/>
          <p:cNvSpPr>
            <a:spLocks noChangeArrowheads="1"/>
          </p:cNvSpPr>
          <p:nvPr/>
        </p:nvSpPr>
        <p:spPr bwMode="auto">
          <a:xfrm>
            <a:off x="1326357" y="1790701"/>
            <a:ext cx="270272" cy="270272"/>
          </a:xfrm>
          <a:prstGeom prst="ellipse">
            <a:avLst/>
          </a:prstGeom>
          <a:solidFill>
            <a:srgbClr val="19294B"/>
          </a:solidFill>
          <a:ln w="12700">
            <a:solidFill>
              <a:srgbClr val="D8D8D8"/>
            </a:solidFill>
            <a:round/>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08" name="椭圆 4"/>
          <p:cNvSpPr>
            <a:spLocks noChangeArrowheads="1"/>
          </p:cNvSpPr>
          <p:nvPr/>
        </p:nvSpPr>
        <p:spPr bwMode="auto">
          <a:xfrm>
            <a:off x="2851547" y="1790701"/>
            <a:ext cx="270272" cy="270272"/>
          </a:xfrm>
          <a:prstGeom prst="ellipse">
            <a:avLst/>
          </a:prstGeom>
          <a:solidFill>
            <a:srgbClr val="19294B"/>
          </a:solidFill>
          <a:ln w="12700">
            <a:solidFill>
              <a:srgbClr val="D8D8D8"/>
            </a:solidFill>
            <a:round/>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09" name="椭圆 5"/>
          <p:cNvSpPr>
            <a:spLocks noChangeArrowheads="1"/>
          </p:cNvSpPr>
          <p:nvPr/>
        </p:nvSpPr>
        <p:spPr bwMode="auto">
          <a:xfrm>
            <a:off x="4382691" y="1790701"/>
            <a:ext cx="270272" cy="270272"/>
          </a:xfrm>
          <a:prstGeom prst="ellipse">
            <a:avLst/>
          </a:prstGeom>
          <a:solidFill>
            <a:srgbClr val="C00000"/>
          </a:solidFill>
          <a:ln w="12700">
            <a:solidFill>
              <a:srgbClr val="D8D8D8"/>
            </a:solidFill>
            <a:round/>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10" name="椭圆 6"/>
          <p:cNvSpPr>
            <a:spLocks noChangeArrowheads="1"/>
          </p:cNvSpPr>
          <p:nvPr/>
        </p:nvSpPr>
        <p:spPr bwMode="auto">
          <a:xfrm>
            <a:off x="5965032" y="1790701"/>
            <a:ext cx="270272" cy="270272"/>
          </a:xfrm>
          <a:prstGeom prst="ellipse">
            <a:avLst/>
          </a:prstGeom>
          <a:solidFill>
            <a:srgbClr val="19294B"/>
          </a:solidFill>
          <a:ln w="12700">
            <a:solidFill>
              <a:srgbClr val="D8D8D8"/>
            </a:solidFill>
            <a:round/>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11" name="椭圆 7"/>
          <p:cNvSpPr>
            <a:spLocks noChangeArrowheads="1"/>
          </p:cNvSpPr>
          <p:nvPr/>
        </p:nvSpPr>
        <p:spPr bwMode="auto">
          <a:xfrm>
            <a:off x="7553326" y="1790701"/>
            <a:ext cx="270272" cy="270272"/>
          </a:xfrm>
          <a:prstGeom prst="ellipse">
            <a:avLst/>
          </a:prstGeom>
          <a:solidFill>
            <a:srgbClr val="19294B"/>
          </a:solidFill>
          <a:ln w="12700">
            <a:solidFill>
              <a:srgbClr val="D8D8D8"/>
            </a:solidFill>
            <a:round/>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17" name="文本框 51"/>
          <p:cNvSpPr>
            <a:spLocks noChangeArrowheads="1"/>
          </p:cNvSpPr>
          <p:nvPr/>
        </p:nvSpPr>
        <p:spPr bwMode="auto">
          <a:xfrm>
            <a:off x="1127522" y="1423987"/>
            <a:ext cx="9370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9" name="文本框 53"/>
          <p:cNvSpPr>
            <a:spLocks noChangeArrowheads="1"/>
          </p:cNvSpPr>
          <p:nvPr/>
        </p:nvSpPr>
        <p:spPr bwMode="auto">
          <a:xfrm>
            <a:off x="2516981" y="1423987"/>
            <a:ext cx="9382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0" name="文本框 54"/>
          <p:cNvSpPr>
            <a:spLocks noChangeArrowheads="1"/>
          </p:cNvSpPr>
          <p:nvPr/>
        </p:nvSpPr>
        <p:spPr bwMode="auto">
          <a:xfrm>
            <a:off x="4075510" y="1423987"/>
            <a:ext cx="9382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1" name="文本框 55"/>
          <p:cNvSpPr>
            <a:spLocks noChangeArrowheads="1"/>
          </p:cNvSpPr>
          <p:nvPr/>
        </p:nvSpPr>
        <p:spPr bwMode="auto">
          <a:xfrm>
            <a:off x="5631656" y="1423987"/>
            <a:ext cx="9382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2" name="文本框 56"/>
          <p:cNvSpPr>
            <a:spLocks noChangeArrowheads="1"/>
          </p:cNvSpPr>
          <p:nvPr/>
        </p:nvSpPr>
        <p:spPr bwMode="auto">
          <a:xfrm>
            <a:off x="7219951" y="1423987"/>
            <a:ext cx="9370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时间段</a:t>
            </a:r>
            <a:r>
              <a:rPr lang="en-US" altLang="zh-CN"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15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785813" y="2196704"/>
            <a:ext cx="1350169" cy="2101453"/>
            <a:chOff x="785813" y="2196704"/>
            <a:chExt cx="1350169" cy="2101453"/>
          </a:xfrm>
        </p:grpSpPr>
        <p:grpSp>
          <p:nvGrpSpPr>
            <p:cNvPr id="21512" name="组合 40"/>
            <p:cNvGrpSpPr/>
            <p:nvPr/>
          </p:nvGrpSpPr>
          <p:grpSpPr>
            <a:xfrm>
              <a:off x="785813" y="2196704"/>
              <a:ext cx="1350169" cy="2101453"/>
              <a:chExt cx="1800001" cy="2803141"/>
            </a:xfrm>
          </p:grpSpPr>
          <p:grpSp>
            <p:nvGrpSpPr>
              <p:cNvPr id="21549" name="组合 16"/>
              <p:cNvGrpSpPr/>
              <p:nvPr/>
            </p:nvGrpSpPr>
            <p:grpSpPr>
              <a:xfrm>
                <a:off x="1" y="0"/>
                <a:ext cx="1800000" cy="696915"/>
                <a:chExt cx="1637325" cy="696915"/>
              </a:xfrm>
            </p:grpSpPr>
            <p:sp>
              <p:nvSpPr>
                <p:cNvPr id="21551" name="流程图: 过程 14"/>
                <p:cNvSpPr>
                  <a:spLocks noChangeArrowheads="1"/>
                </p:cNvSpPr>
                <p:nvPr/>
              </p:nvSpPr>
              <p:spPr bwMode="auto">
                <a:xfrm>
                  <a:off x="0" y="214635"/>
                  <a:ext cx="1637325" cy="482280"/>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52" name="等腰三角形 15"/>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1550" name="流程图: 过程 17"/>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1518" name="文本框 52"/>
            <p:cNvSpPr>
              <a:spLocks noChangeArrowheads="1"/>
            </p:cNvSpPr>
            <p:nvPr/>
          </p:nvSpPr>
          <p:spPr bwMode="auto">
            <a:xfrm>
              <a:off x="785814" y="2372917"/>
              <a:ext cx="134183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8" name="文本框 63"/>
            <p:cNvSpPr>
              <a:spLocks noChangeArrowheads="1"/>
            </p:cNvSpPr>
            <p:nvPr/>
          </p:nvSpPr>
          <p:spPr bwMode="auto">
            <a:xfrm>
              <a:off x="848917" y="2834879"/>
              <a:ext cx="1278731"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2311004" y="2196704"/>
            <a:ext cx="1359694" cy="2101453"/>
            <a:chOff x="2311004" y="2196704"/>
            <a:chExt cx="1359694" cy="2101453"/>
          </a:xfrm>
        </p:grpSpPr>
        <p:grpSp>
          <p:nvGrpSpPr>
            <p:cNvPr id="21513" name="组合 34"/>
            <p:cNvGrpSpPr/>
            <p:nvPr/>
          </p:nvGrpSpPr>
          <p:grpSpPr>
            <a:xfrm>
              <a:off x="2311004" y="2196704"/>
              <a:ext cx="1350169" cy="2101453"/>
              <a:chExt cx="1800001" cy="2803141"/>
            </a:xfrm>
          </p:grpSpPr>
          <p:grpSp>
            <p:nvGrpSpPr>
              <p:cNvPr id="21545" name="组合 18"/>
              <p:cNvGrpSpPr/>
              <p:nvPr/>
            </p:nvGrpSpPr>
            <p:grpSpPr>
              <a:xfrm>
                <a:off x="1" y="0"/>
                <a:ext cx="1800000" cy="671834"/>
                <a:chExt cx="1637325" cy="671834"/>
              </a:xfrm>
            </p:grpSpPr>
            <p:sp>
              <p:nvSpPr>
                <p:cNvPr id="21547" name="流程图: 过程 19"/>
                <p:cNvSpPr>
                  <a:spLocks noChangeArrowheads="1"/>
                </p:cNvSpPr>
                <p:nvPr/>
              </p:nvSpPr>
              <p:spPr bwMode="auto">
                <a:xfrm>
                  <a:off x="0" y="214635"/>
                  <a:ext cx="1637325" cy="457199"/>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48" name="等腰三角形 20"/>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1546" name="流程图: 过程 21"/>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1523" name="文本框 57"/>
            <p:cNvSpPr>
              <a:spLocks noChangeArrowheads="1"/>
            </p:cNvSpPr>
            <p:nvPr/>
          </p:nvSpPr>
          <p:spPr bwMode="auto">
            <a:xfrm>
              <a:off x="2311005" y="2372917"/>
              <a:ext cx="13501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a:p>
          </p:txBody>
        </p:sp>
        <p:sp>
          <p:nvSpPr>
            <p:cNvPr id="21529" name="文本框 64"/>
            <p:cNvSpPr>
              <a:spLocks noChangeArrowheads="1"/>
            </p:cNvSpPr>
            <p:nvPr/>
          </p:nvSpPr>
          <p:spPr bwMode="auto">
            <a:xfrm>
              <a:off x="2391967" y="2834879"/>
              <a:ext cx="1278731"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3842148" y="2196704"/>
            <a:ext cx="1350169" cy="2101453"/>
            <a:chOff x="3842148" y="2196704"/>
            <a:chExt cx="1350169" cy="2101453"/>
          </a:xfrm>
        </p:grpSpPr>
        <p:grpSp>
          <p:nvGrpSpPr>
            <p:cNvPr id="21515" name="组合 41"/>
            <p:cNvGrpSpPr/>
            <p:nvPr/>
          </p:nvGrpSpPr>
          <p:grpSpPr>
            <a:xfrm>
              <a:off x="3842148" y="2196704"/>
              <a:ext cx="1350169" cy="2101453"/>
              <a:chExt cx="1800001" cy="2803141"/>
            </a:xfrm>
          </p:grpSpPr>
          <p:grpSp>
            <p:nvGrpSpPr>
              <p:cNvPr id="21537" name="组合 42"/>
              <p:cNvGrpSpPr/>
              <p:nvPr/>
            </p:nvGrpSpPr>
            <p:grpSpPr>
              <a:xfrm>
                <a:off x="1" y="0"/>
                <a:ext cx="1800000" cy="671834"/>
                <a:chExt cx="1637325" cy="671834"/>
              </a:xfrm>
            </p:grpSpPr>
            <p:sp>
              <p:nvSpPr>
                <p:cNvPr id="21539" name="流程图: 过程 44"/>
                <p:cNvSpPr>
                  <a:spLocks noChangeArrowheads="1"/>
                </p:cNvSpPr>
                <p:nvPr/>
              </p:nvSpPr>
              <p:spPr bwMode="auto">
                <a:xfrm>
                  <a:off x="0" y="214635"/>
                  <a:ext cx="1637325" cy="457199"/>
                </a:xfrm>
                <a:prstGeom prst="flowChartProcess">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40" name="等腰三角形 45"/>
                <p:cNvSpPr>
                  <a:spLocks noChangeArrowheads="1"/>
                </p:cNvSpPr>
                <p:nvPr/>
              </p:nvSpPr>
              <p:spPr bwMode="auto">
                <a:xfrm>
                  <a:off x="638662" y="0"/>
                  <a:ext cx="360000" cy="309283"/>
                </a:xfrm>
                <a:prstGeom prst="triangle">
                  <a:avLst>
                    <a:gd name="adj" fmla="val 50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1538" name="流程图: 过程 43"/>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1524" name="文本框 58"/>
            <p:cNvSpPr>
              <a:spLocks noChangeArrowheads="1"/>
            </p:cNvSpPr>
            <p:nvPr/>
          </p:nvSpPr>
          <p:spPr bwMode="auto">
            <a:xfrm>
              <a:off x="3842149" y="2372917"/>
              <a:ext cx="134540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a:solidFill>
                  <a:schemeClr val="bg1"/>
                </a:solidFill>
              </a:endParaRPr>
            </a:p>
          </p:txBody>
        </p:sp>
        <p:sp>
          <p:nvSpPr>
            <p:cNvPr id="21530" name="文本框 65"/>
            <p:cNvSpPr>
              <a:spLocks noChangeArrowheads="1"/>
            </p:cNvSpPr>
            <p:nvPr/>
          </p:nvSpPr>
          <p:spPr bwMode="auto">
            <a:xfrm>
              <a:off x="3908823" y="2834879"/>
              <a:ext cx="1278731"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5425679" y="2196704"/>
            <a:ext cx="1356121" cy="2101453"/>
            <a:chOff x="5425679" y="2196704"/>
            <a:chExt cx="1356121" cy="2101453"/>
          </a:xfrm>
        </p:grpSpPr>
        <p:grpSp>
          <p:nvGrpSpPr>
            <p:cNvPr id="21514" name="组合 35"/>
            <p:cNvGrpSpPr/>
            <p:nvPr/>
          </p:nvGrpSpPr>
          <p:grpSpPr>
            <a:xfrm>
              <a:off x="5425679" y="2196704"/>
              <a:ext cx="1350169" cy="2101453"/>
              <a:chExt cx="1800001" cy="2803141"/>
            </a:xfrm>
          </p:grpSpPr>
          <p:grpSp>
            <p:nvGrpSpPr>
              <p:cNvPr id="21541" name="组合 36"/>
              <p:cNvGrpSpPr/>
              <p:nvPr/>
            </p:nvGrpSpPr>
            <p:grpSpPr>
              <a:xfrm>
                <a:off x="1" y="0"/>
                <a:ext cx="1800000" cy="696915"/>
                <a:chExt cx="1637325" cy="696915"/>
              </a:xfrm>
            </p:grpSpPr>
            <p:sp>
              <p:nvSpPr>
                <p:cNvPr id="21543" name="流程图: 过程 38"/>
                <p:cNvSpPr>
                  <a:spLocks noChangeArrowheads="1"/>
                </p:cNvSpPr>
                <p:nvPr/>
              </p:nvSpPr>
              <p:spPr bwMode="auto">
                <a:xfrm>
                  <a:off x="0" y="214635"/>
                  <a:ext cx="1637325" cy="482280"/>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44" name="等腰三角形 39"/>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1542" name="流程图: 过程 37"/>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1525" name="文本框 59"/>
            <p:cNvSpPr>
              <a:spLocks noChangeArrowheads="1"/>
            </p:cNvSpPr>
            <p:nvPr/>
          </p:nvSpPr>
          <p:spPr bwMode="auto">
            <a:xfrm>
              <a:off x="5425679" y="2372917"/>
              <a:ext cx="135612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a:p>
          </p:txBody>
        </p:sp>
        <p:sp>
          <p:nvSpPr>
            <p:cNvPr id="21531" name="文本框 66"/>
            <p:cNvSpPr>
              <a:spLocks noChangeArrowheads="1"/>
            </p:cNvSpPr>
            <p:nvPr/>
          </p:nvSpPr>
          <p:spPr bwMode="auto">
            <a:xfrm>
              <a:off x="5503069" y="2834879"/>
              <a:ext cx="1278731"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7013973" y="2196704"/>
            <a:ext cx="1350169" cy="2101453"/>
            <a:chOff x="7013973" y="2196704"/>
            <a:chExt cx="1350169" cy="2101453"/>
          </a:xfrm>
        </p:grpSpPr>
        <p:grpSp>
          <p:nvGrpSpPr>
            <p:cNvPr id="21516" name="组合 46"/>
            <p:cNvGrpSpPr/>
            <p:nvPr/>
          </p:nvGrpSpPr>
          <p:grpSpPr>
            <a:xfrm>
              <a:off x="7013973" y="2196704"/>
              <a:ext cx="1350169" cy="2101453"/>
              <a:chExt cx="1800001" cy="2803141"/>
            </a:xfrm>
          </p:grpSpPr>
          <p:grpSp>
            <p:nvGrpSpPr>
              <p:cNvPr id="21533" name="组合 47"/>
              <p:cNvGrpSpPr/>
              <p:nvPr/>
            </p:nvGrpSpPr>
            <p:grpSpPr>
              <a:xfrm>
                <a:off x="1" y="0"/>
                <a:ext cx="1800000" cy="696915"/>
                <a:chExt cx="1637325" cy="696915"/>
              </a:xfrm>
            </p:grpSpPr>
            <p:sp>
              <p:nvSpPr>
                <p:cNvPr id="21535" name="流程图: 过程 49"/>
                <p:cNvSpPr>
                  <a:spLocks noChangeArrowheads="1"/>
                </p:cNvSpPr>
                <p:nvPr/>
              </p:nvSpPr>
              <p:spPr bwMode="auto">
                <a:xfrm>
                  <a:off x="0" y="214635"/>
                  <a:ext cx="1637325" cy="482280"/>
                </a:xfrm>
                <a:prstGeom prst="flowChartProcess">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36" name="等腰三角形 50"/>
                <p:cNvSpPr>
                  <a:spLocks noChangeArrowheads="1"/>
                </p:cNvSpPr>
                <p:nvPr/>
              </p:nvSpPr>
              <p:spPr bwMode="auto">
                <a:xfrm>
                  <a:off x="638662" y="0"/>
                  <a:ext cx="360000" cy="309283"/>
                </a:xfrm>
                <a:prstGeom prst="triangle">
                  <a:avLst>
                    <a:gd name="adj" fmla="val 50000"/>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1534" name="流程图: 过程 48"/>
              <p:cNvSpPr>
                <a:spLocks noChangeArrowheads="1"/>
              </p:cNvSpPr>
              <p:nvPr/>
            </p:nvSpPr>
            <p:spPr bwMode="auto">
              <a:xfrm>
                <a:off x="0" y="671834"/>
                <a:ext cx="1800000" cy="2131307"/>
              </a:xfrm>
              <a:prstGeom prst="flowChartProcess">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1526" name="文本框 60"/>
            <p:cNvSpPr>
              <a:spLocks noChangeArrowheads="1"/>
            </p:cNvSpPr>
            <p:nvPr/>
          </p:nvSpPr>
          <p:spPr bwMode="auto">
            <a:xfrm>
              <a:off x="7013974" y="2372917"/>
              <a:ext cx="135016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人员名称</a:t>
              </a:r>
              <a:endParaRPr lang="zh-CN" altLang="en-US"/>
            </a:p>
          </p:txBody>
        </p:sp>
        <p:sp>
          <p:nvSpPr>
            <p:cNvPr id="21532" name="文本框 67"/>
            <p:cNvSpPr>
              <a:spLocks noChangeArrowheads="1"/>
            </p:cNvSpPr>
            <p:nvPr/>
          </p:nvSpPr>
          <p:spPr bwMode="auto">
            <a:xfrm>
              <a:off x="7084219" y="2834879"/>
              <a:ext cx="1278731"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这里输入人员的工作安排这里输入人员的工作安排这里输入人员的工作安排这里输入人员的工作安排</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9" name="任意多边形 48"/>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矩形 49"/>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1"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工作细则分配</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0-#ppt_w/2"/>
                                          </p:val>
                                        </p:tav>
                                        <p:tav tm="100000">
                                          <p:val>
                                            <p:strVal val="#ppt_x"/>
                                          </p:val>
                                        </p:tav>
                                      </p:tavLst>
                                    </p:anim>
                                    <p:anim calcmode="lin" valueType="num">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 calcmode="lin" valueType="num">
                                      <p:cBhvr>
                                        <p:cTn id="19" dur="500" fill="hold"/>
                                        <p:tgtEl>
                                          <p:spTgt spid="51"/>
                                        </p:tgtEl>
                                        <p:attrNameLst>
                                          <p:attrName>style.rotation</p:attrName>
                                        </p:attrNameLst>
                                      </p:cBhvr>
                                      <p:tavLst>
                                        <p:tav tm="0">
                                          <p:val>
                                            <p:fltVal val="360"/>
                                          </p:val>
                                        </p:tav>
                                        <p:tav tm="100000">
                                          <p:val>
                                            <p:fltVal val="0"/>
                                          </p:val>
                                        </p:tav>
                                      </p:tavLst>
                                    </p:anim>
                                    <p:animEffect transition="in" filter="fade">
                                      <p:cBhvr>
                                        <p:cTn id="20" dur="500"/>
                                        <p:tgtEl>
                                          <p:spTgt spid="51"/>
                                        </p:tgtEl>
                                      </p:cBhvr>
                                    </p:animEffect>
                                  </p:childTnLst>
                                </p:cTn>
                              </p:par>
                            </p:childTnLst>
                          </p:cTn>
                        </p:par>
                        <p:par>
                          <p:cTn id="21" fill="hold" nodeType="afterGroup">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21506"/>
                                        </p:tgtEl>
                                        <p:attrNameLst>
                                          <p:attrName>style.visibility</p:attrName>
                                        </p:attrNameLst>
                                      </p:cBhvr>
                                      <p:to>
                                        <p:strVal val="visible"/>
                                      </p:to>
                                    </p:set>
                                    <p:animEffect transition="in" filter="barn(inVertical)">
                                      <p:cBhvr>
                                        <p:cTn id="24" dur="500"/>
                                        <p:tgtEl>
                                          <p:spTgt spid="21506"/>
                                        </p:tgtEl>
                                      </p:cBhvr>
                                    </p:animEffect>
                                  </p:childTnLst>
                                </p:cTn>
                              </p:par>
                            </p:childTnLst>
                          </p:cTn>
                        </p:par>
                        <p:par>
                          <p:cTn id="25" fill="hold" nodeType="afterGroup">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1507"/>
                                        </p:tgtEl>
                                        <p:attrNameLst>
                                          <p:attrName>style.visibility</p:attrName>
                                        </p:attrNameLst>
                                      </p:cBhvr>
                                      <p:to>
                                        <p:strVal val="visible"/>
                                      </p:to>
                                    </p:set>
                                    <p:anim calcmode="lin" valueType="num">
                                      <p:cBhvr additive="base">
                                        <p:cTn id="28" dur="500" fill="hold"/>
                                        <p:tgtEl>
                                          <p:spTgt spid="21507"/>
                                        </p:tgtEl>
                                        <p:attrNameLst>
                                          <p:attrName>ppt_x</p:attrName>
                                        </p:attrNameLst>
                                      </p:cBhvr>
                                      <p:tavLst>
                                        <p:tav tm="0">
                                          <p:val>
                                            <p:strVal val="0-#ppt_w/2"/>
                                          </p:val>
                                        </p:tav>
                                        <p:tav tm="100000">
                                          <p:val>
                                            <p:strVal val="#ppt_x"/>
                                          </p:val>
                                        </p:tav>
                                      </p:tavLst>
                                    </p:anim>
                                    <p:anim calcmode="lin" valueType="num">
                                      <p:cBhvr additive="base">
                                        <p:cTn id="29" dur="500" fill="hold"/>
                                        <p:tgtEl>
                                          <p:spTgt spid="2150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1517"/>
                                        </p:tgtEl>
                                        <p:attrNameLst>
                                          <p:attrName>style.visibility</p:attrName>
                                        </p:attrNameLst>
                                      </p:cBhvr>
                                      <p:to>
                                        <p:strVal val="visible"/>
                                      </p:to>
                                    </p:set>
                                    <p:animEffect transition="in" filter="fade">
                                      <p:cBhvr>
                                        <p:cTn id="33" dur="1000"/>
                                        <p:tgtEl>
                                          <p:spTgt spid="21517"/>
                                        </p:tgtEl>
                                      </p:cBhvr>
                                    </p:animEffect>
                                    <p:anim calcmode="lin" valueType="num">
                                      <p:cBhvr>
                                        <p:cTn id="34" dur="1000" fill="hold"/>
                                        <p:tgtEl>
                                          <p:spTgt spid="21517"/>
                                        </p:tgtEl>
                                        <p:attrNameLst>
                                          <p:attrName>ppt_x</p:attrName>
                                        </p:attrNameLst>
                                      </p:cBhvr>
                                      <p:tavLst>
                                        <p:tav tm="0">
                                          <p:val>
                                            <p:strVal val="#ppt_x"/>
                                          </p:val>
                                        </p:tav>
                                        <p:tav tm="100000">
                                          <p:val>
                                            <p:strVal val="#ppt_x"/>
                                          </p:val>
                                        </p:tav>
                                      </p:tavLst>
                                    </p:anim>
                                    <p:anim calcmode="lin" valueType="num">
                                      <p:cBhvr>
                                        <p:cTn id="35" dur="1000" fill="hold"/>
                                        <p:tgtEl>
                                          <p:spTgt spid="21517"/>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3500"/>
                            </p:stCondLst>
                            <p:childTnLst>
                              <p:par>
                                <p:cTn id="37" presetID="42"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4500"/>
                            </p:stCondLst>
                            <p:childTnLst>
                              <p:par>
                                <p:cTn id="43" presetID="2" presetClass="entr" presetSubtype="8" fill="hold" grpId="0" nodeType="afterEffect">
                                  <p:stCondLst>
                                    <p:cond delay="0"/>
                                  </p:stCondLst>
                                  <p:childTnLst>
                                    <p:set>
                                      <p:cBhvr>
                                        <p:cTn id="44" dur="1" fill="hold">
                                          <p:stCondLst>
                                            <p:cond delay="0"/>
                                          </p:stCondLst>
                                        </p:cTn>
                                        <p:tgtEl>
                                          <p:spTgt spid="21508"/>
                                        </p:tgtEl>
                                        <p:attrNameLst>
                                          <p:attrName>style.visibility</p:attrName>
                                        </p:attrNameLst>
                                      </p:cBhvr>
                                      <p:to>
                                        <p:strVal val="visible"/>
                                      </p:to>
                                    </p:set>
                                    <p:anim calcmode="lin" valueType="num">
                                      <p:cBhvr additive="base">
                                        <p:cTn id="45" dur="500" fill="hold"/>
                                        <p:tgtEl>
                                          <p:spTgt spid="21508"/>
                                        </p:tgtEl>
                                        <p:attrNameLst>
                                          <p:attrName>ppt_x</p:attrName>
                                        </p:attrNameLst>
                                      </p:cBhvr>
                                      <p:tavLst>
                                        <p:tav tm="0">
                                          <p:val>
                                            <p:strVal val="0-#ppt_w/2"/>
                                          </p:val>
                                        </p:tav>
                                        <p:tav tm="100000">
                                          <p:val>
                                            <p:strVal val="#ppt_x"/>
                                          </p:val>
                                        </p:tav>
                                      </p:tavLst>
                                    </p:anim>
                                    <p:anim calcmode="lin" valueType="num">
                                      <p:cBhvr additive="base">
                                        <p:cTn id="46" dur="500" fill="hold"/>
                                        <p:tgtEl>
                                          <p:spTgt spid="21508"/>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21519"/>
                                        </p:tgtEl>
                                        <p:attrNameLst>
                                          <p:attrName>style.visibility</p:attrName>
                                        </p:attrNameLst>
                                      </p:cBhvr>
                                      <p:to>
                                        <p:strVal val="visible"/>
                                      </p:to>
                                    </p:set>
                                    <p:animEffect transition="in" filter="fade">
                                      <p:cBhvr>
                                        <p:cTn id="50" dur="1000"/>
                                        <p:tgtEl>
                                          <p:spTgt spid="21519"/>
                                        </p:tgtEl>
                                      </p:cBhvr>
                                    </p:animEffect>
                                    <p:anim calcmode="lin" valueType="num">
                                      <p:cBhvr>
                                        <p:cTn id="51" dur="1000" fill="hold"/>
                                        <p:tgtEl>
                                          <p:spTgt spid="21519"/>
                                        </p:tgtEl>
                                        <p:attrNameLst>
                                          <p:attrName>ppt_x</p:attrName>
                                        </p:attrNameLst>
                                      </p:cBhvr>
                                      <p:tavLst>
                                        <p:tav tm="0">
                                          <p:val>
                                            <p:strVal val="#ppt_x"/>
                                          </p:val>
                                        </p:tav>
                                        <p:tav tm="100000">
                                          <p:val>
                                            <p:strVal val="#ppt_x"/>
                                          </p:val>
                                        </p:tav>
                                      </p:tavLst>
                                    </p:anim>
                                    <p:anim calcmode="lin" valueType="num">
                                      <p:cBhvr>
                                        <p:cTn id="52" dur="1000" fill="hold"/>
                                        <p:tgtEl>
                                          <p:spTgt spid="21519"/>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6000"/>
                            </p:stCondLst>
                            <p:childTnLst>
                              <p:par>
                                <p:cTn id="54" presetID="42"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7000"/>
                            </p:stCondLst>
                            <p:childTnLst>
                              <p:par>
                                <p:cTn id="60" presetID="2" presetClass="entr" presetSubtype="8" fill="hold" grpId="0" nodeType="afterEffect">
                                  <p:stCondLst>
                                    <p:cond delay="0"/>
                                  </p:stCondLst>
                                  <p:childTnLst>
                                    <p:set>
                                      <p:cBhvr>
                                        <p:cTn id="61" dur="1" fill="hold">
                                          <p:stCondLst>
                                            <p:cond delay="0"/>
                                          </p:stCondLst>
                                        </p:cTn>
                                        <p:tgtEl>
                                          <p:spTgt spid="21509"/>
                                        </p:tgtEl>
                                        <p:attrNameLst>
                                          <p:attrName>style.visibility</p:attrName>
                                        </p:attrNameLst>
                                      </p:cBhvr>
                                      <p:to>
                                        <p:strVal val="visible"/>
                                      </p:to>
                                    </p:set>
                                    <p:anim calcmode="lin" valueType="num">
                                      <p:cBhvr additive="base">
                                        <p:cTn id="62" dur="500" fill="hold"/>
                                        <p:tgtEl>
                                          <p:spTgt spid="21509"/>
                                        </p:tgtEl>
                                        <p:attrNameLst>
                                          <p:attrName>ppt_x</p:attrName>
                                        </p:attrNameLst>
                                      </p:cBhvr>
                                      <p:tavLst>
                                        <p:tav tm="0">
                                          <p:val>
                                            <p:strVal val="0-#ppt_w/2"/>
                                          </p:val>
                                        </p:tav>
                                        <p:tav tm="100000">
                                          <p:val>
                                            <p:strVal val="#ppt_x"/>
                                          </p:val>
                                        </p:tav>
                                      </p:tavLst>
                                    </p:anim>
                                    <p:anim calcmode="lin" valueType="num">
                                      <p:cBhvr additive="base">
                                        <p:cTn id="63" dur="500" fill="hold"/>
                                        <p:tgtEl>
                                          <p:spTgt spid="21509"/>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fade">
                                      <p:cBhvr>
                                        <p:cTn id="67" dur="1000"/>
                                        <p:tgtEl>
                                          <p:spTgt spid="21520"/>
                                        </p:tgtEl>
                                      </p:cBhvr>
                                    </p:animEffect>
                                    <p:anim calcmode="lin" valueType="num">
                                      <p:cBhvr>
                                        <p:cTn id="68" dur="1000" fill="hold"/>
                                        <p:tgtEl>
                                          <p:spTgt spid="21520"/>
                                        </p:tgtEl>
                                        <p:attrNameLst>
                                          <p:attrName>ppt_x</p:attrName>
                                        </p:attrNameLst>
                                      </p:cBhvr>
                                      <p:tavLst>
                                        <p:tav tm="0">
                                          <p:val>
                                            <p:strVal val="#ppt_x"/>
                                          </p:val>
                                        </p:tav>
                                        <p:tav tm="100000">
                                          <p:val>
                                            <p:strVal val="#ppt_x"/>
                                          </p:val>
                                        </p:tav>
                                      </p:tavLst>
                                    </p:anim>
                                    <p:anim calcmode="lin" valueType="num">
                                      <p:cBhvr>
                                        <p:cTn id="69" dur="1000" fill="hold"/>
                                        <p:tgtEl>
                                          <p:spTgt spid="21520"/>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8500"/>
                            </p:stCondLst>
                            <p:childTnLst>
                              <p:par>
                                <p:cTn id="71" presetID="42"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9500"/>
                            </p:stCondLst>
                            <p:childTnLst>
                              <p:par>
                                <p:cTn id="77" presetID="2" presetClass="entr" presetSubtype="8" fill="hold" grpId="0" nodeType="afterEffect">
                                  <p:stCondLst>
                                    <p:cond delay="0"/>
                                  </p:stCondLst>
                                  <p:childTnLst>
                                    <p:set>
                                      <p:cBhvr>
                                        <p:cTn id="78" dur="1" fill="hold">
                                          <p:stCondLst>
                                            <p:cond delay="0"/>
                                          </p:stCondLst>
                                        </p:cTn>
                                        <p:tgtEl>
                                          <p:spTgt spid="21510"/>
                                        </p:tgtEl>
                                        <p:attrNameLst>
                                          <p:attrName>style.visibility</p:attrName>
                                        </p:attrNameLst>
                                      </p:cBhvr>
                                      <p:to>
                                        <p:strVal val="visible"/>
                                      </p:to>
                                    </p:set>
                                    <p:anim calcmode="lin" valueType="num">
                                      <p:cBhvr additive="base">
                                        <p:cTn id="79" dur="500" fill="hold"/>
                                        <p:tgtEl>
                                          <p:spTgt spid="21510"/>
                                        </p:tgtEl>
                                        <p:attrNameLst>
                                          <p:attrName>ppt_x</p:attrName>
                                        </p:attrNameLst>
                                      </p:cBhvr>
                                      <p:tavLst>
                                        <p:tav tm="0">
                                          <p:val>
                                            <p:strVal val="0-#ppt_w/2"/>
                                          </p:val>
                                        </p:tav>
                                        <p:tav tm="100000">
                                          <p:val>
                                            <p:strVal val="#ppt_x"/>
                                          </p:val>
                                        </p:tav>
                                      </p:tavLst>
                                    </p:anim>
                                    <p:anim calcmode="lin" valueType="num">
                                      <p:cBhvr additive="base">
                                        <p:cTn id="80" dur="500" fill="hold"/>
                                        <p:tgtEl>
                                          <p:spTgt spid="21510"/>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10000"/>
                            </p:stCondLst>
                            <p:childTnLst>
                              <p:par>
                                <p:cTn id="82" presetID="42" presetClass="entr" presetSubtype="0" fill="hold" grpId="0" nodeType="afterEffect">
                                  <p:stCondLst>
                                    <p:cond delay="0"/>
                                  </p:stCondLst>
                                  <p:childTnLst>
                                    <p:set>
                                      <p:cBhvr>
                                        <p:cTn id="83" dur="1" fill="hold">
                                          <p:stCondLst>
                                            <p:cond delay="0"/>
                                          </p:stCondLst>
                                        </p:cTn>
                                        <p:tgtEl>
                                          <p:spTgt spid="21521"/>
                                        </p:tgtEl>
                                        <p:attrNameLst>
                                          <p:attrName>style.visibility</p:attrName>
                                        </p:attrNameLst>
                                      </p:cBhvr>
                                      <p:to>
                                        <p:strVal val="visible"/>
                                      </p:to>
                                    </p:set>
                                    <p:animEffect transition="in" filter="fade">
                                      <p:cBhvr>
                                        <p:cTn id="84" dur="1000"/>
                                        <p:tgtEl>
                                          <p:spTgt spid="21521"/>
                                        </p:tgtEl>
                                      </p:cBhvr>
                                    </p:animEffect>
                                    <p:anim calcmode="lin" valueType="num">
                                      <p:cBhvr>
                                        <p:cTn id="85" dur="1000" fill="hold"/>
                                        <p:tgtEl>
                                          <p:spTgt spid="21521"/>
                                        </p:tgtEl>
                                        <p:attrNameLst>
                                          <p:attrName>ppt_x</p:attrName>
                                        </p:attrNameLst>
                                      </p:cBhvr>
                                      <p:tavLst>
                                        <p:tav tm="0">
                                          <p:val>
                                            <p:strVal val="#ppt_x"/>
                                          </p:val>
                                        </p:tav>
                                        <p:tav tm="100000">
                                          <p:val>
                                            <p:strVal val="#ppt_x"/>
                                          </p:val>
                                        </p:tav>
                                      </p:tavLst>
                                    </p:anim>
                                    <p:anim calcmode="lin" valueType="num">
                                      <p:cBhvr>
                                        <p:cTn id="86" dur="1000" fill="hold"/>
                                        <p:tgtEl>
                                          <p:spTgt spid="21521"/>
                                        </p:tgtEl>
                                        <p:attrNameLst>
                                          <p:attrName>ppt_y</p:attrName>
                                        </p:attrNameLst>
                                      </p:cBhvr>
                                      <p:tavLst>
                                        <p:tav tm="0">
                                          <p:val>
                                            <p:strVal val="#ppt_y+.1"/>
                                          </p:val>
                                        </p:tav>
                                        <p:tav tm="100000">
                                          <p:val>
                                            <p:strVal val="#ppt_y"/>
                                          </p:val>
                                        </p:tav>
                                      </p:tavLst>
                                    </p:anim>
                                  </p:childTnLst>
                                </p:cTn>
                              </p:par>
                            </p:childTnLst>
                          </p:cTn>
                        </p:par>
                        <p:par>
                          <p:cTn id="87" fill="hold" nodeType="afterGroup">
                            <p:stCondLst>
                              <p:cond delay="11000"/>
                            </p:stCondLst>
                            <p:childTnLst>
                              <p:par>
                                <p:cTn id="88" presetID="42"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1000"/>
                                        <p:tgtEl>
                                          <p:spTgt spid="5"/>
                                        </p:tgtEl>
                                      </p:cBhvr>
                                    </p:animEffect>
                                    <p:anim calcmode="lin" valueType="num">
                                      <p:cBhvr>
                                        <p:cTn id="91" dur="1000" fill="hold"/>
                                        <p:tgtEl>
                                          <p:spTgt spid="5"/>
                                        </p:tgtEl>
                                        <p:attrNameLst>
                                          <p:attrName>ppt_x</p:attrName>
                                        </p:attrNameLst>
                                      </p:cBhvr>
                                      <p:tavLst>
                                        <p:tav tm="0">
                                          <p:val>
                                            <p:strVal val="#ppt_x"/>
                                          </p:val>
                                        </p:tav>
                                        <p:tav tm="100000">
                                          <p:val>
                                            <p:strVal val="#ppt_x"/>
                                          </p:val>
                                        </p:tav>
                                      </p:tavLst>
                                    </p:anim>
                                    <p:anim calcmode="lin" valueType="num">
                                      <p:cBhvr>
                                        <p:cTn id="92" dur="1000" fill="hold"/>
                                        <p:tgtEl>
                                          <p:spTgt spid="5"/>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12000"/>
                            </p:stCondLst>
                            <p:childTnLst>
                              <p:par>
                                <p:cTn id="94" presetID="2" presetClass="entr" presetSubtype="8" fill="hold" grpId="0" nodeType="afterEffect">
                                  <p:stCondLst>
                                    <p:cond delay="0"/>
                                  </p:stCondLst>
                                  <p:childTnLst>
                                    <p:set>
                                      <p:cBhvr>
                                        <p:cTn id="95" dur="1" fill="hold">
                                          <p:stCondLst>
                                            <p:cond delay="0"/>
                                          </p:stCondLst>
                                        </p:cTn>
                                        <p:tgtEl>
                                          <p:spTgt spid="21511"/>
                                        </p:tgtEl>
                                        <p:attrNameLst>
                                          <p:attrName>style.visibility</p:attrName>
                                        </p:attrNameLst>
                                      </p:cBhvr>
                                      <p:to>
                                        <p:strVal val="visible"/>
                                      </p:to>
                                    </p:set>
                                    <p:anim calcmode="lin" valueType="num">
                                      <p:cBhvr additive="base">
                                        <p:cTn id="96" dur="500" fill="hold"/>
                                        <p:tgtEl>
                                          <p:spTgt spid="21511"/>
                                        </p:tgtEl>
                                        <p:attrNameLst>
                                          <p:attrName>ppt_x</p:attrName>
                                        </p:attrNameLst>
                                      </p:cBhvr>
                                      <p:tavLst>
                                        <p:tav tm="0">
                                          <p:val>
                                            <p:strVal val="0-#ppt_w/2"/>
                                          </p:val>
                                        </p:tav>
                                        <p:tav tm="100000">
                                          <p:val>
                                            <p:strVal val="#ppt_x"/>
                                          </p:val>
                                        </p:tav>
                                      </p:tavLst>
                                    </p:anim>
                                    <p:anim calcmode="lin" valueType="num">
                                      <p:cBhvr additive="base">
                                        <p:cTn id="97" dur="500" fill="hold"/>
                                        <p:tgtEl>
                                          <p:spTgt spid="21511"/>
                                        </p:tgtEl>
                                        <p:attrNameLst>
                                          <p:attrName>ppt_y</p:attrName>
                                        </p:attrNameLst>
                                      </p:cBhvr>
                                      <p:tavLst>
                                        <p:tav tm="0">
                                          <p:val>
                                            <p:strVal val="#ppt_y"/>
                                          </p:val>
                                        </p:tav>
                                        <p:tav tm="100000">
                                          <p:val>
                                            <p:strVal val="#ppt_y"/>
                                          </p:val>
                                        </p:tav>
                                      </p:tavLst>
                                    </p:anim>
                                  </p:childTnLst>
                                </p:cTn>
                              </p:par>
                            </p:childTnLst>
                          </p:cTn>
                        </p:par>
                        <p:par>
                          <p:cTn id="98" fill="hold" nodeType="afterGroup">
                            <p:stCondLst>
                              <p:cond delay="12500"/>
                            </p:stCondLst>
                            <p:childTnLst>
                              <p:par>
                                <p:cTn id="99" presetID="42" presetClass="entr" presetSubtype="0" fill="hold" grpId="0" nodeType="afterEffect">
                                  <p:stCondLst>
                                    <p:cond delay="0"/>
                                  </p:stCondLst>
                                  <p:childTnLst>
                                    <p:set>
                                      <p:cBhvr>
                                        <p:cTn id="100" dur="1" fill="hold">
                                          <p:stCondLst>
                                            <p:cond delay="0"/>
                                          </p:stCondLst>
                                        </p:cTn>
                                        <p:tgtEl>
                                          <p:spTgt spid="21522"/>
                                        </p:tgtEl>
                                        <p:attrNameLst>
                                          <p:attrName>style.visibility</p:attrName>
                                        </p:attrNameLst>
                                      </p:cBhvr>
                                      <p:to>
                                        <p:strVal val="visible"/>
                                      </p:to>
                                    </p:set>
                                    <p:animEffect transition="in" filter="fade">
                                      <p:cBhvr>
                                        <p:cTn id="101" dur="1000"/>
                                        <p:tgtEl>
                                          <p:spTgt spid="21522"/>
                                        </p:tgtEl>
                                      </p:cBhvr>
                                    </p:animEffect>
                                    <p:anim calcmode="lin" valueType="num">
                                      <p:cBhvr>
                                        <p:cTn id="102" dur="1000" fill="hold"/>
                                        <p:tgtEl>
                                          <p:spTgt spid="21522"/>
                                        </p:tgtEl>
                                        <p:attrNameLst>
                                          <p:attrName>ppt_x</p:attrName>
                                        </p:attrNameLst>
                                      </p:cBhvr>
                                      <p:tavLst>
                                        <p:tav tm="0">
                                          <p:val>
                                            <p:strVal val="#ppt_x"/>
                                          </p:val>
                                        </p:tav>
                                        <p:tav tm="100000">
                                          <p:val>
                                            <p:strVal val="#ppt_x"/>
                                          </p:val>
                                        </p:tav>
                                      </p:tavLst>
                                    </p:anim>
                                    <p:anim calcmode="lin" valueType="num">
                                      <p:cBhvr>
                                        <p:cTn id="103" dur="1000" fill="hold"/>
                                        <p:tgtEl>
                                          <p:spTgt spid="21522"/>
                                        </p:tgtEl>
                                        <p:attrNameLst>
                                          <p:attrName>ppt_y</p:attrName>
                                        </p:attrNameLst>
                                      </p:cBhvr>
                                      <p:tavLst>
                                        <p:tav tm="0">
                                          <p:val>
                                            <p:strVal val="#ppt_y+.1"/>
                                          </p:val>
                                        </p:tav>
                                        <p:tav tm="100000">
                                          <p:val>
                                            <p:strVal val="#ppt_y"/>
                                          </p:val>
                                        </p:tav>
                                      </p:tavLst>
                                    </p:anim>
                                  </p:childTnLst>
                                </p:cTn>
                              </p:par>
                            </p:childTnLst>
                          </p:cTn>
                        </p:par>
                        <p:par>
                          <p:cTn id="104" fill="hold" nodeType="afterGroup">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1000"/>
                                        <p:tgtEl>
                                          <p:spTgt spid="6"/>
                                        </p:tgtEl>
                                      </p:cBhvr>
                                    </p:animEffect>
                                    <p:anim calcmode="lin" valueType="num">
                                      <p:cBhvr>
                                        <p:cTn id="108" dur="1000" fill="hold"/>
                                        <p:tgtEl>
                                          <p:spTgt spid="6"/>
                                        </p:tgtEl>
                                        <p:attrNameLst>
                                          <p:attrName>ppt_x</p:attrName>
                                        </p:attrNameLst>
                                      </p:cBhvr>
                                      <p:tavLst>
                                        <p:tav tm="0">
                                          <p:val>
                                            <p:strVal val="#ppt_x"/>
                                          </p:val>
                                        </p:tav>
                                        <p:tav tm="100000">
                                          <p:val>
                                            <p:strVal val="#ppt_x"/>
                                          </p:val>
                                        </p:tav>
                                      </p:tavLst>
                                    </p:anim>
                                    <p:anim calcmode="lin" valueType="num">
                                      <p:cBhvr>
                                        <p:cTn id="10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0" grpId="0" animBg="1"/>
      <p:bldP spid="21511" grpId="0" animBg="1"/>
      <p:bldP spid="21517" grpId="0"/>
      <p:bldP spid="21519" grpId="0"/>
      <p:bldP spid="21520" grpId="0"/>
      <p:bldP spid="21521" grpId="0"/>
      <p:bldP spid="21522" grpId="0"/>
      <p:bldP spid="49" grpId="0" animBg="1"/>
      <p:bldP spid="50" grpId="0" animBg="1"/>
      <p:bldP spid="51"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任意多边形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重点销售城市布局</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Freeform 192"/>
          <p:cNvSpPr>
            <a:spLocks noEditPoints="1"/>
          </p:cNvSpPr>
          <p:nvPr/>
        </p:nvSpPr>
        <p:spPr bwMode="auto">
          <a:xfrm>
            <a:off x="265573" y="1177396"/>
            <a:ext cx="1431469" cy="3384353"/>
          </a:xfrm>
          <a:custGeom>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91416" tIns="45708" rIns="91416" bIns="45708"/>
          <a:lstStyle/>
          <a:p>
            <a:pPr>
              <a:defRPr/>
            </a:pPr>
            <a:endParaRPr lang="id-ID" sz="1800">
              <a:solidFill>
                <a:srgbClr val="F6AC19"/>
              </a:solidFill>
            </a:endParaRPr>
          </a:p>
        </p:txBody>
      </p:sp>
      <p:sp>
        <p:nvSpPr>
          <p:cNvPr id="6" name="Oval 12"/>
          <p:cNvSpPr/>
          <p:nvPr/>
        </p:nvSpPr>
        <p:spPr>
          <a:xfrm>
            <a:off x="1682585" y="2281927"/>
            <a:ext cx="164263" cy="164306"/>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7" name="Oval 13"/>
          <p:cNvSpPr/>
          <p:nvPr/>
        </p:nvSpPr>
        <p:spPr>
          <a:xfrm>
            <a:off x="2737203" y="1644942"/>
            <a:ext cx="163074" cy="164306"/>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 name="Oval 14"/>
          <p:cNvSpPr/>
          <p:nvPr/>
        </p:nvSpPr>
        <p:spPr>
          <a:xfrm>
            <a:off x="3726356" y="2037848"/>
            <a:ext cx="163073" cy="163116"/>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 name="Oval 15"/>
          <p:cNvSpPr/>
          <p:nvPr/>
        </p:nvSpPr>
        <p:spPr>
          <a:xfrm>
            <a:off x="4820254" y="1266323"/>
            <a:ext cx="163074" cy="163116"/>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0" name="Oval 16"/>
          <p:cNvSpPr/>
          <p:nvPr/>
        </p:nvSpPr>
        <p:spPr>
          <a:xfrm>
            <a:off x="5798693" y="1311566"/>
            <a:ext cx="163074" cy="163116"/>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1" name="Oval 17"/>
          <p:cNvSpPr/>
          <p:nvPr/>
        </p:nvSpPr>
        <p:spPr>
          <a:xfrm>
            <a:off x="6737853" y="1955695"/>
            <a:ext cx="163073" cy="16311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2" name="Oval 18"/>
          <p:cNvSpPr/>
          <p:nvPr/>
        </p:nvSpPr>
        <p:spPr>
          <a:xfrm>
            <a:off x="8170992" y="1102017"/>
            <a:ext cx="163073" cy="164306"/>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cxnSp>
        <p:nvCxnSpPr>
          <p:cNvPr id="13" name="Straight Connector 20"/>
          <p:cNvCxnSpPr>
            <a:stCxn id="6" idx="7"/>
            <a:endCxn id="7" idx="3"/>
          </p:cNvCxnSpPr>
          <p:nvPr/>
        </p:nvCxnSpPr>
        <p:spPr>
          <a:xfrm flipV="1">
            <a:off x="1823042" y="1785435"/>
            <a:ext cx="937968" cy="520304"/>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23"/>
          <p:cNvCxnSpPr>
            <a:stCxn id="7" idx="5"/>
            <a:endCxn id="8" idx="2"/>
          </p:cNvCxnSpPr>
          <p:nvPr/>
        </p:nvCxnSpPr>
        <p:spPr>
          <a:xfrm>
            <a:off x="2876471" y="1785435"/>
            <a:ext cx="849885" cy="333375"/>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25"/>
          <p:cNvCxnSpPr>
            <a:stCxn id="8" idx="7"/>
            <a:endCxn id="9" idx="3"/>
          </p:cNvCxnSpPr>
          <p:nvPr/>
        </p:nvCxnSpPr>
        <p:spPr>
          <a:xfrm flipV="1">
            <a:off x="3865622" y="1405626"/>
            <a:ext cx="978439" cy="656034"/>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27"/>
          <p:cNvCxnSpPr>
            <a:stCxn id="9" idx="6"/>
            <a:endCxn id="10" idx="2"/>
          </p:cNvCxnSpPr>
          <p:nvPr/>
        </p:nvCxnSpPr>
        <p:spPr>
          <a:xfrm>
            <a:off x="4983329" y="1347285"/>
            <a:ext cx="815365" cy="45244"/>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a:stCxn id="10" idx="5"/>
            <a:endCxn id="11" idx="1"/>
          </p:cNvCxnSpPr>
          <p:nvPr/>
        </p:nvCxnSpPr>
        <p:spPr>
          <a:xfrm>
            <a:off x="5937961" y="1450870"/>
            <a:ext cx="823698" cy="528638"/>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18" name="Straight Connector 31"/>
          <p:cNvCxnSpPr>
            <a:stCxn id="11" idx="6"/>
            <a:endCxn id="12" idx="3"/>
          </p:cNvCxnSpPr>
          <p:nvPr/>
        </p:nvCxnSpPr>
        <p:spPr>
          <a:xfrm flipV="1">
            <a:off x="6900926" y="1242510"/>
            <a:ext cx="1293873" cy="795338"/>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91278" y="1413960"/>
            <a:ext cx="676932" cy="230833"/>
          </a:xfrm>
          <a:prstGeom prst="rect">
            <a:avLst/>
          </a:prstGeom>
          <a:noFill/>
        </p:spPr>
        <p:txBody>
          <a:bodyPr wrap="none" lIns="68562" tIns="34281" rIns="68562" bIns="34281">
            <a:spAutoFit/>
          </a:bodyPr>
          <a:lstStyle/>
          <a:p>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a:solidFill>
                <a:schemeClr val="bg2">
                  <a:lumMod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789713" y="2545054"/>
            <a:ext cx="676932" cy="230833"/>
          </a:xfrm>
          <a:prstGeom prst="rect">
            <a:avLst/>
          </a:prstGeom>
          <a:noFill/>
        </p:spPr>
        <p:txBody>
          <a:bodyPr wrap="none" lIns="68562" tIns="34281" rIns="68562" bIns="34281">
            <a:spAutoFit/>
          </a:bodyPr>
          <a:lstStyle/>
          <a:p>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a:solidFill>
                <a:schemeClr val="bg2">
                  <a:lumMod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441870" y="2321217"/>
            <a:ext cx="676932" cy="230833"/>
          </a:xfrm>
          <a:prstGeom prst="rect">
            <a:avLst/>
          </a:prstGeom>
          <a:noFill/>
        </p:spPr>
        <p:txBody>
          <a:bodyPr wrap="none" lIns="68562" tIns="34281" rIns="68562" bIns="34281">
            <a:spAutoFit/>
          </a:bodyPr>
          <a:lstStyle/>
          <a:p>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a:solidFill>
                <a:schemeClr val="bg2">
                  <a:lumMod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565528" y="1005576"/>
            <a:ext cx="676932" cy="230833"/>
          </a:xfrm>
          <a:prstGeom prst="rect">
            <a:avLst/>
          </a:prstGeom>
          <a:noFill/>
        </p:spPr>
        <p:txBody>
          <a:bodyPr wrap="none" lIns="68562" tIns="34281" rIns="68562" bIns="34281">
            <a:spAutoFit/>
          </a:bodyPr>
          <a:lstStyle/>
          <a:p>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565392" y="1005576"/>
            <a:ext cx="676932" cy="230833"/>
          </a:xfrm>
          <a:prstGeom prst="rect">
            <a:avLst/>
          </a:prstGeom>
          <a:noFill/>
        </p:spPr>
        <p:txBody>
          <a:bodyPr wrap="none" lIns="68562" tIns="34281" rIns="68562" bIns="34281">
            <a:spAutoFit/>
          </a:bodyPr>
          <a:lstStyle/>
          <a:p>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a:solidFill>
                <a:schemeClr val="bg2">
                  <a:lumMod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25990" y="2204535"/>
            <a:ext cx="676932" cy="230833"/>
          </a:xfrm>
          <a:prstGeom prst="rect">
            <a:avLst/>
          </a:prstGeom>
          <a:noFill/>
        </p:spPr>
        <p:txBody>
          <a:bodyPr wrap="none" lIns="68562" tIns="34281" rIns="68562" bIns="34281">
            <a:spAutoFit/>
          </a:bodyPr>
          <a:lstStyle/>
          <a:p>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a:solidFill>
                <a:schemeClr val="bg2">
                  <a:lumMod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272304" y="1090110"/>
            <a:ext cx="676932" cy="230833"/>
          </a:xfrm>
          <a:prstGeom prst="rect">
            <a:avLst/>
          </a:prstGeom>
          <a:noFill/>
        </p:spPr>
        <p:txBody>
          <a:bodyPr wrap="none" lIns="68562" tIns="34281" rIns="68562" bIns="34281">
            <a:spAutoFit/>
          </a:bodyPr>
          <a:lstStyle/>
          <a:p>
            <a:r>
              <a:rPr lang="zh-CN" altLang="en-US" sz="10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000" b="1">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618172" y="1946170"/>
            <a:ext cx="676932" cy="230833"/>
          </a:xfrm>
          <a:prstGeom prst="rect">
            <a:avLst/>
          </a:prstGeom>
          <a:noFill/>
        </p:spPr>
        <p:txBody>
          <a:bodyPr wrap="none" lIns="68562" tIns="34281" rIns="68562" bIns="34281">
            <a:spAutoFit/>
          </a:bodyPr>
          <a:lstStyle/>
          <a:p>
            <a:pPr>
              <a:defRPr/>
            </a:pPr>
            <a:r>
              <a:rPr lang="zh-CN" alt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9" name="TextBox 28"/>
          <p:cNvSpPr txBox="1"/>
          <p:nvPr/>
        </p:nvSpPr>
        <p:spPr>
          <a:xfrm>
            <a:off x="3492161" y="1693758"/>
            <a:ext cx="676932" cy="230833"/>
          </a:xfrm>
          <a:prstGeom prst="rect">
            <a:avLst/>
          </a:prstGeom>
          <a:noFill/>
        </p:spPr>
        <p:txBody>
          <a:bodyPr wrap="none" lIns="68562" tIns="34281" rIns="68562" bIns="34281">
            <a:spAutoFit/>
          </a:bodyPr>
          <a:lstStyle/>
          <a:p>
            <a:pPr>
              <a:defRPr/>
            </a:pPr>
            <a:r>
              <a:rPr lang="zh-CN" alt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TextBox 29"/>
          <p:cNvSpPr txBox="1"/>
          <p:nvPr/>
        </p:nvSpPr>
        <p:spPr>
          <a:xfrm>
            <a:off x="4625992" y="1553264"/>
            <a:ext cx="676932" cy="230833"/>
          </a:xfrm>
          <a:prstGeom prst="rect">
            <a:avLst/>
          </a:prstGeom>
          <a:noFill/>
        </p:spPr>
        <p:txBody>
          <a:bodyPr wrap="none" lIns="68562" tIns="34281" rIns="68562" bIns="34281">
            <a:spAutoFit/>
          </a:bodyPr>
          <a:lstStyle/>
          <a:p>
            <a:pPr>
              <a:defRPr/>
            </a:pPr>
            <a:r>
              <a:rPr lang="zh-CN" alt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1" name="TextBox 30"/>
          <p:cNvSpPr txBox="1"/>
          <p:nvPr/>
        </p:nvSpPr>
        <p:spPr>
          <a:xfrm>
            <a:off x="5543855" y="1591364"/>
            <a:ext cx="676932" cy="230833"/>
          </a:xfrm>
          <a:prstGeom prst="rect">
            <a:avLst/>
          </a:prstGeom>
          <a:noFill/>
        </p:spPr>
        <p:txBody>
          <a:bodyPr wrap="none" lIns="68562" tIns="34281" rIns="68562" bIns="34281">
            <a:spAutoFit/>
          </a:bodyPr>
          <a:lstStyle/>
          <a:p>
            <a:pPr>
              <a:defRPr/>
            </a:pPr>
            <a:r>
              <a:rPr lang="zh-CN" alt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TextBox 31"/>
          <p:cNvSpPr txBox="1"/>
          <p:nvPr/>
        </p:nvSpPr>
        <p:spPr>
          <a:xfrm>
            <a:off x="6569702" y="1602079"/>
            <a:ext cx="676932" cy="230833"/>
          </a:xfrm>
          <a:prstGeom prst="rect">
            <a:avLst/>
          </a:prstGeom>
          <a:noFill/>
        </p:spPr>
        <p:txBody>
          <a:bodyPr wrap="none" lIns="68562" tIns="34281" rIns="68562" bIns="34281">
            <a:spAutoFit/>
          </a:bodyPr>
          <a:lstStyle/>
          <a:p>
            <a:pPr>
              <a:defRPr/>
            </a:pPr>
            <a:r>
              <a:rPr lang="zh-CN" alt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3" name="TextBox 32"/>
          <p:cNvSpPr txBox="1"/>
          <p:nvPr/>
        </p:nvSpPr>
        <p:spPr>
          <a:xfrm>
            <a:off x="8051961" y="1404435"/>
            <a:ext cx="676932" cy="230833"/>
          </a:xfrm>
          <a:prstGeom prst="rect">
            <a:avLst/>
          </a:prstGeom>
          <a:noFill/>
        </p:spPr>
        <p:txBody>
          <a:bodyPr wrap="none" lIns="68562" tIns="34281" rIns="68562" bIns="34281">
            <a:spAutoFit/>
          </a:bodyPr>
          <a:lstStyle/>
          <a:p>
            <a:pPr>
              <a:defRPr/>
            </a:pPr>
            <a:r>
              <a:rPr lang="zh-CN" alt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4" name="TextBox 33"/>
          <p:cNvSpPr txBox="1"/>
          <p:nvPr/>
        </p:nvSpPr>
        <p:spPr>
          <a:xfrm>
            <a:off x="1563553" y="1922358"/>
            <a:ext cx="676932" cy="230833"/>
          </a:xfrm>
          <a:prstGeom prst="rect">
            <a:avLst/>
          </a:prstGeom>
          <a:noFill/>
        </p:spPr>
        <p:txBody>
          <a:bodyPr wrap="none" lIns="68562" tIns="34281" rIns="68562" bIns="34281">
            <a:spAutoFit/>
          </a:bodyPr>
          <a:lstStyle/>
          <a:p>
            <a:pPr>
              <a:defRPr/>
            </a:pPr>
            <a:r>
              <a:rPr lang="zh-CN" alt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000" b="1">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5" name="TextBox 34"/>
          <p:cNvSpPr txBox="1"/>
          <p:nvPr/>
        </p:nvSpPr>
        <p:spPr>
          <a:xfrm>
            <a:off x="4132253" y="3258238"/>
            <a:ext cx="4270850" cy="869451"/>
          </a:xfrm>
          <a:prstGeom prst="rect">
            <a:avLst/>
          </a:prstGeom>
          <a:noFill/>
        </p:spPr>
        <p:txBody>
          <a:bodyPr lIns="68562" tIns="34281" rIns="68562" bIns="3428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a:solidFill>
                  <a:srgbClr val="C00000"/>
                </a:solidFill>
                <a:latin typeface="微软雅黑" panose="020b0503020204020204" pitchFamily="34" charset="-122"/>
                <a:ea typeface="微软雅黑" panose="020b0503020204020204" pitchFamily="34" charset="-122"/>
              </a:rPr>
              <a:t>市场占有率</a:t>
            </a:r>
            <a:endParaRPr lang="id-ID" altLang="zh-CN" b="1">
              <a:solidFill>
                <a:srgbClr val="C00000"/>
              </a:solidFill>
              <a:latin typeface="微软雅黑" panose="020b0503020204020204" pitchFamily="34" charset="-122"/>
              <a:ea typeface="微软雅黑" panose="020b0503020204020204" pitchFamily="34" charset="-122"/>
            </a:endParaRPr>
          </a:p>
          <a:p>
            <a:pPr eaLnBrk="1" hangingPunct="1"/>
            <a:endParaRPr lang="en-US" altLang="zh-CN" sz="700">
              <a:solidFill>
                <a:srgbClr val="7F7F7F"/>
              </a:solidFill>
              <a:latin typeface="Open Sans" panose="020b0606030504020204" pitchFamily="34" charset="0"/>
            </a:endParaRPr>
          </a:p>
          <a:p>
            <a:pPr algn="just"/>
            <a:r>
              <a:rPr lang="zh-CN" altLang="en-US" sz="90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900">
              <a:solidFill>
                <a:schemeClr val="tx1">
                  <a:lumMod val="50000"/>
                  <a:lumOff val="50000"/>
                </a:schemeClr>
              </a:solidFill>
              <a:latin typeface="Impact MT Std" pitchFamily="34" charset="0"/>
              <a:ea typeface="微软雅黑" panose="020b0503020204020204" pitchFamily="34" charset="-122"/>
            </a:endParaRPr>
          </a:p>
        </p:txBody>
      </p:sp>
      <p:sp>
        <p:nvSpPr>
          <p:cNvPr id="36" name="Oval 47"/>
          <p:cNvSpPr/>
          <p:nvPr/>
        </p:nvSpPr>
        <p:spPr>
          <a:xfrm>
            <a:off x="2819336" y="3146320"/>
            <a:ext cx="1055809" cy="1056084"/>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r>
              <a:rPr lang="en-US" sz="1600" b="1">
                <a:solidFill>
                  <a:srgbClr val="C00000"/>
                </a:solidFill>
                <a:latin typeface="Open Sans" panose="020b0606030504020204" pitchFamily="34" charset="0"/>
                <a:ea typeface="Open Sans" panose="020b0606030504020204" pitchFamily="34" charset="0"/>
                <a:cs typeface="Open Sans" panose="020b0606030504020204" pitchFamily="34" charset="0"/>
              </a:rPr>
              <a:t>85%</a:t>
            </a:r>
            <a:endParaRPr lang="en-US" sz="1600" b="1">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ctr"/>
            <a:r>
              <a:rPr lang="zh-CN" altLang="en-US" sz="1600" b="1">
                <a:solidFill>
                  <a:srgbClr val="C00000"/>
                </a:solidFill>
                <a:latin typeface="微软雅黑" panose="020b0503020204020204" pitchFamily="34" charset="-122"/>
                <a:ea typeface="微软雅黑" panose="020b0503020204020204" pitchFamily="34" charset="-122"/>
              </a:rPr>
              <a:t> 输入标题</a:t>
            </a:r>
            <a:endParaRPr lang="id-ID" altLang="zh-CN" sz="1600" b="1">
              <a:solidFill>
                <a:srgbClr val="C00000"/>
              </a:solidFill>
              <a:latin typeface="微软雅黑" panose="020b0503020204020204" pitchFamily="34" charset="-122"/>
              <a:ea typeface="微软雅黑" panose="020b0503020204020204" pitchFamily="34" charset="-122"/>
            </a:endParaRPr>
          </a:p>
        </p:txBody>
      </p:sp>
      <p:sp>
        <p:nvSpPr>
          <p:cNvPr id="37" name="Arc 48"/>
          <p:cNvSpPr/>
          <p:nvPr/>
        </p:nvSpPr>
        <p:spPr>
          <a:xfrm>
            <a:off x="2819336" y="3146320"/>
            <a:ext cx="1055809" cy="1056084"/>
          </a:xfrm>
          <a:prstGeom prst="arc">
            <a:avLst>
              <a:gd name="adj1" fmla="val 16200000"/>
              <a:gd name="adj2" fmla="val 11287514"/>
            </a:avLst>
          </a:prstGeom>
          <a:ln w="101600" cap="rnd">
            <a:solidFill>
              <a:srgbClr val="C00000"/>
            </a:solidFill>
          </a:ln>
        </p:spPr>
        <p:style>
          <a:lnRef idx="1">
            <a:schemeClr val="accent1"/>
          </a:lnRef>
          <a:fillRef idx="0">
            <a:schemeClr val="accent1"/>
          </a:fillRef>
          <a:effectRef idx="0">
            <a:schemeClr val="accent1"/>
          </a:effectRef>
          <a:fontRef idx="minor">
            <a:schemeClr val="tx1"/>
          </a:fontRef>
        </p:style>
        <p:txBody>
          <a:bodyPr lIns="68562" tIns="34281" rIns="68562" bIns="34281" anchor="ctr"/>
          <a:lstStyle/>
          <a:p>
            <a:pPr algn="ctr">
              <a:defRPr/>
            </a:pPr>
            <a:endParaRPr lang="en-US">
              <a:solidFill>
                <a:srgbClr val="00A89B"/>
              </a:solidFill>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50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par>
                                <p:cTn id="61" presetID="22" presetClass="entr" presetSubtype="4" fill="hold" nodeType="withEffect">
                                  <p:stCondLst>
                                    <p:cond delay="100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nodeType="withEffect">
                                  <p:stCondLst>
                                    <p:cond delay="100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par>
                                <p:cTn id="67" presetID="22" presetClass="entr" presetSubtype="4" fill="hold" nodeType="withEffect">
                                  <p:stCondLst>
                                    <p:cond delay="100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par>
                                <p:cTn id="70" presetID="22" presetClass="entr" presetSubtype="4" fill="hold" nodeType="withEffect">
                                  <p:stCondLst>
                                    <p:cond delay="100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par>
                                <p:cTn id="73" presetID="22" presetClass="entr" presetSubtype="4" fill="hold" nodeType="withEffect">
                                  <p:stCondLst>
                                    <p:cond delay="100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00"/>
                                        <p:tgtEl>
                                          <p:spTgt spid="17"/>
                                        </p:tgtEl>
                                      </p:cBhvr>
                                    </p:animEffect>
                                  </p:childTnLst>
                                </p:cTn>
                              </p:par>
                              <p:par>
                                <p:cTn id="76" presetID="22" presetClass="entr" presetSubtype="4" fill="hold" nodeType="withEffect">
                                  <p:stCondLst>
                                    <p:cond delay="100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par>
                                <p:cTn id="79" presetID="53" presetClass="entr" presetSubtype="16" fill="hold" grpId="0" nodeType="withEffect">
                                  <p:stCondLst>
                                    <p:cond delay="150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par>
                                <p:cTn id="84" presetID="53" presetClass="entr" presetSubtype="16" fill="hold" grpId="0" nodeType="withEffect">
                                  <p:stCondLst>
                                    <p:cond delay="1500"/>
                                  </p:stCondLst>
                                  <p:childTnLst>
                                    <p:set>
                                      <p:cBhvr>
                                        <p:cTn id="85" dur="1" fill="hold">
                                          <p:stCondLst>
                                            <p:cond delay="0"/>
                                          </p:stCondLst>
                                        </p:cTn>
                                        <p:tgtEl>
                                          <p:spTgt spid="28"/>
                                        </p:tgtEl>
                                        <p:attrNameLst>
                                          <p:attrName>style.visibility</p:attrName>
                                        </p:attrNameLst>
                                      </p:cBhvr>
                                      <p:to>
                                        <p:strVal val="visible"/>
                                      </p:to>
                                    </p:set>
                                    <p:anim calcmode="lin" valueType="num">
                                      <p:cBhvr>
                                        <p:cTn id="86" dur="500" fill="hold"/>
                                        <p:tgtEl>
                                          <p:spTgt spid="28"/>
                                        </p:tgtEl>
                                        <p:attrNameLst>
                                          <p:attrName>ppt_w</p:attrName>
                                        </p:attrNameLst>
                                      </p:cBhvr>
                                      <p:tavLst>
                                        <p:tav tm="0">
                                          <p:val>
                                            <p:fltVal val="0"/>
                                          </p:val>
                                        </p:tav>
                                        <p:tav tm="100000">
                                          <p:val>
                                            <p:strVal val="#ppt_w"/>
                                          </p:val>
                                        </p:tav>
                                      </p:tavLst>
                                    </p:anim>
                                    <p:anim calcmode="lin" valueType="num">
                                      <p:cBhvr>
                                        <p:cTn id="87" dur="500" fill="hold"/>
                                        <p:tgtEl>
                                          <p:spTgt spid="28"/>
                                        </p:tgtEl>
                                        <p:attrNameLst>
                                          <p:attrName>ppt_h</p:attrName>
                                        </p:attrNameLst>
                                      </p:cBhvr>
                                      <p:tavLst>
                                        <p:tav tm="0">
                                          <p:val>
                                            <p:fltVal val="0"/>
                                          </p:val>
                                        </p:tav>
                                        <p:tav tm="100000">
                                          <p:val>
                                            <p:strVal val="#ppt_h"/>
                                          </p:val>
                                        </p:tav>
                                      </p:tavLst>
                                    </p:anim>
                                    <p:animEffect transition="in" filter="fade">
                                      <p:cBhvr>
                                        <p:cTn id="88" dur="500"/>
                                        <p:tgtEl>
                                          <p:spTgt spid="28"/>
                                        </p:tgtEl>
                                      </p:cBhvr>
                                    </p:animEffect>
                                  </p:childTnLst>
                                </p:cTn>
                              </p:par>
                              <p:par>
                                <p:cTn id="89" presetID="53" presetClass="entr" presetSubtype="16" fill="hold" grpId="0" nodeType="withEffect">
                                  <p:stCondLst>
                                    <p:cond delay="150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Effect transition="in" filter="fade">
                                      <p:cBhvr>
                                        <p:cTn id="93" dur="500"/>
                                        <p:tgtEl>
                                          <p:spTgt spid="29"/>
                                        </p:tgtEl>
                                      </p:cBhvr>
                                    </p:animEffect>
                                  </p:childTnLst>
                                </p:cTn>
                              </p:par>
                              <p:par>
                                <p:cTn id="94" presetID="53" presetClass="entr" presetSubtype="16" fill="hold" grpId="0" nodeType="withEffect">
                                  <p:stCondLst>
                                    <p:cond delay="150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par>
                                <p:cTn id="99" presetID="53" presetClass="entr" presetSubtype="16" fill="hold" grpId="0" nodeType="withEffect">
                                  <p:stCondLst>
                                    <p:cond delay="150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500" fill="hold"/>
                                        <p:tgtEl>
                                          <p:spTgt spid="31"/>
                                        </p:tgtEl>
                                        <p:attrNameLst>
                                          <p:attrName>ppt_w</p:attrName>
                                        </p:attrNameLst>
                                      </p:cBhvr>
                                      <p:tavLst>
                                        <p:tav tm="0">
                                          <p:val>
                                            <p:fltVal val="0"/>
                                          </p:val>
                                        </p:tav>
                                        <p:tav tm="100000">
                                          <p:val>
                                            <p:strVal val="#ppt_w"/>
                                          </p:val>
                                        </p:tav>
                                      </p:tavLst>
                                    </p:anim>
                                    <p:anim calcmode="lin" valueType="num">
                                      <p:cBhvr>
                                        <p:cTn id="102" dur="500" fill="hold"/>
                                        <p:tgtEl>
                                          <p:spTgt spid="31"/>
                                        </p:tgtEl>
                                        <p:attrNameLst>
                                          <p:attrName>ppt_h</p:attrName>
                                        </p:attrNameLst>
                                      </p:cBhvr>
                                      <p:tavLst>
                                        <p:tav tm="0">
                                          <p:val>
                                            <p:fltVal val="0"/>
                                          </p:val>
                                        </p:tav>
                                        <p:tav tm="100000">
                                          <p:val>
                                            <p:strVal val="#ppt_h"/>
                                          </p:val>
                                        </p:tav>
                                      </p:tavLst>
                                    </p:anim>
                                    <p:animEffect transition="in" filter="fade">
                                      <p:cBhvr>
                                        <p:cTn id="103" dur="500"/>
                                        <p:tgtEl>
                                          <p:spTgt spid="31"/>
                                        </p:tgtEl>
                                      </p:cBhvr>
                                    </p:animEffect>
                                  </p:childTnLst>
                                </p:cTn>
                              </p:par>
                              <p:par>
                                <p:cTn id="104" presetID="53" presetClass="entr" presetSubtype="16" fill="hold" grpId="0" nodeType="withEffect">
                                  <p:stCondLst>
                                    <p:cond delay="150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par>
                                <p:cTn id="109" presetID="53" presetClass="entr" presetSubtype="16" fill="hold" grpId="0" nodeType="withEffect">
                                  <p:stCondLst>
                                    <p:cond delay="150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500" fill="hold"/>
                                        <p:tgtEl>
                                          <p:spTgt spid="33"/>
                                        </p:tgtEl>
                                        <p:attrNameLst>
                                          <p:attrName>ppt_w</p:attrName>
                                        </p:attrNameLst>
                                      </p:cBhvr>
                                      <p:tavLst>
                                        <p:tav tm="0">
                                          <p:val>
                                            <p:fltVal val="0"/>
                                          </p:val>
                                        </p:tav>
                                        <p:tav tm="100000">
                                          <p:val>
                                            <p:strVal val="#ppt_w"/>
                                          </p:val>
                                        </p:tav>
                                      </p:tavLst>
                                    </p:anim>
                                    <p:anim calcmode="lin" valueType="num">
                                      <p:cBhvr>
                                        <p:cTn id="112" dur="500" fill="hold"/>
                                        <p:tgtEl>
                                          <p:spTgt spid="33"/>
                                        </p:tgtEl>
                                        <p:attrNameLst>
                                          <p:attrName>ppt_h</p:attrName>
                                        </p:attrNameLst>
                                      </p:cBhvr>
                                      <p:tavLst>
                                        <p:tav tm="0">
                                          <p:val>
                                            <p:fltVal val="0"/>
                                          </p:val>
                                        </p:tav>
                                        <p:tav tm="100000">
                                          <p:val>
                                            <p:strVal val="#ppt_h"/>
                                          </p:val>
                                        </p:tav>
                                      </p:tavLst>
                                    </p:anim>
                                    <p:animEffect transition="in" filter="fade">
                                      <p:cBhvr>
                                        <p:cTn id="113" dur="500"/>
                                        <p:tgtEl>
                                          <p:spTgt spid="33"/>
                                        </p:tgtEl>
                                      </p:cBhvr>
                                    </p:animEffect>
                                  </p:childTnLst>
                                </p:cTn>
                              </p:par>
                              <p:par>
                                <p:cTn id="114" presetID="2" presetClass="entr" presetSubtype="4" fill="hold" grpId="0" nodeType="withEffect">
                                  <p:stCondLst>
                                    <p:cond delay="2000"/>
                                  </p:stCondLst>
                                  <p:childTnLst>
                                    <p:set>
                                      <p:cBhvr>
                                        <p:cTn id="115" dur="1" fill="hold">
                                          <p:stCondLst>
                                            <p:cond delay="0"/>
                                          </p:stCondLst>
                                        </p:cTn>
                                        <p:tgtEl>
                                          <p:spTgt spid="19"/>
                                        </p:tgtEl>
                                        <p:attrNameLst>
                                          <p:attrName>style.visibility</p:attrName>
                                        </p:attrNameLst>
                                      </p:cBhvr>
                                      <p:to>
                                        <p:strVal val="visible"/>
                                      </p:to>
                                    </p:set>
                                    <p:anim calcmode="lin" valueType="num">
                                      <p:cBhvr additive="base">
                                        <p:cTn id="116" dur="500" fill="hold"/>
                                        <p:tgtEl>
                                          <p:spTgt spid="19"/>
                                        </p:tgtEl>
                                        <p:attrNameLst>
                                          <p:attrName>ppt_x</p:attrName>
                                        </p:attrNameLst>
                                      </p:cBhvr>
                                      <p:tavLst>
                                        <p:tav tm="0">
                                          <p:val>
                                            <p:strVal val="#ppt_x"/>
                                          </p:val>
                                        </p:tav>
                                        <p:tav tm="100000">
                                          <p:val>
                                            <p:strVal val="#ppt_x"/>
                                          </p:val>
                                        </p:tav>
                                      </p:tavLst>
                                    </p:anim>
                                    <p:anim calcmode="lin" valueType="num">
                                      <p:cBhvr additive="base">
                                        <p:cTn id="117" dur="500" fill="hold"/>
                                        <p:tgtEl>
                                          <p:spTgt spid="19"/>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2000"/>
                                  </p:stCondLst>
                                  <p:childTnLst>
                                    <p:set>
                                      <p:cBhvr>
                                        <p:cTn id="119" dur="1" fill="hold">
                                          <p:stCondLst>
                                            <p:cond delay="0"/>
                                          </p:stCondLst>
                                        </p:cTn>
                                        <p:tgtEl>
                                          <p:spTgt spid="20"/>
                                        </p:tgtEl>
                                        <p:attrNameLst>
                                          <p:attrName>style.visibility</p:attrName>
                                        </p:attrNameLst>
                                      </p:cBhvr>
                                      <p:to>
                                        <p:strVal val="visible"/>
                                      </p:to>
                                    </p:set>
                                    <p:anim calcmode="lin" valueType="num">
                                      <p:cBhvr additive="base">
                                        <p:cTn id="120" dur="500" fill="hold"/>
                                        <p:tgtEl>
                                          <p:spTgt spid="20"/>
                                        </p:tgtEl>
                                        <p:attrNameLst>
                                          <p:attrName>ppt_x</p:attrName>
                                        </p:attrNameLst>
                                      </p:cBhvr>
                                      <p:tavLst>
                                        <p:tav tm="0">
                                          <p:val>
                                            <p:strVal val="#ppt_x"/>
                                          </p:val>
                                        </p:tav>
                                        <p:tav tm="100000">
                                          <p:val>
                                            <p:strVal val="#ppt_x"/>
                                          </p:val>
                                        </p:tav>
                                      </p:tavLst>
                                    </p:anim>
                                    <p:anim calcmode="lin" valueType="num">
                                      <p:cBhvr additive="base">
                                        <p:cTn id="121" dur="500" fill="hold"/>
                                        <p:tgtEl>
                                          <p:spTgt spid="20"/>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2000"/>
                                  </p:stCondLst>
                                  <p:childTnLst>
                                    <p:set>
                                      <p:cBhvr>
                                        <p:cTn id="123" dur="1" fill="hold">
                                          <p:stCondLst>
                                            <p:cond delay="0"/>
                                          </p:stCondLst>
                                        </p:cTn>
                                        <p:tgtEl>
                                          <p:spTgt spid="21"/>
                                        </p:tgtEl>
                                        <p:attrNameLst>
                                          <p:attrName>style.visibility</p:attrName>
                                        </p:attrNameLst>
                                      </p:cBhvr>
                                      <p:to>
                                        <p:strVal val="visible"/>
                                      </p:to>
                                    </p:set>
                                    <p:anim calcmode="lin" valueType="num">
                                      <p:cBhvr additive="base">
                                        <p:cTn id="124" dur="500" fill="hold"/>
                                        <p:tgtEl>
                                          <p:spTgt spid="21"/>
                                        </p:tgtEl>
                                        <p:attrNameLst>
                                          <p:attrName>ppt_x</p:attrName>
                                        </p:attrNameLst>
                                      </p:cBhvr>
                                      <p:tavLst>
                                        <p:tav tm="0">
                                          <p:val>
                                            <p:strVal val="#ppt_x"/>
                                          </p:val>
                                        </p:tav>
                                        <p:tav tm="100000">
                                          <p:val>
                                            <p:strVal val="#ppt_x"/>
                                          </p:val>
                                        </p:tav>
                                      </p:tavLst>
                                    </p:anim>
                                    <p:anim calcmode="lin" valueType="num">
                                      <p:cBhvr additive="base">
                                        <p:cTn id="125" dur="500" fill="hold"/>
                                        <p:tgtEl>
                                          <p:spTgt spid="21"/>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2000"/>
                                  </p:stCondLst>
                                  <p:childTnLst>
                                    <p:set>
                                      <p:cBhvr>
                                        <p:cTn id="127" dur="1" fill="hold">
                                          <p:stCondLst>
                                            <p:cond delay="0"/>
                                          </p:stCondLst>
                                        </p:cTn>
                                        <p:tgtEl>
                                          <p:spTgt spid="22"/>
                                        </p:tgtEl>
                                        <p:attrNameLst>
                                          <p:attrName>style.visibility</p:attrName>
                                        </p:attrNameLst>
                                      </p:cBhvr>
                                      <p:to>
                                        <p:strVal val="visible"/>
                                      </p:to>
                                    </p:set>
                                    <p:anim calcmode="lin" valueType="num">
                                      <p:cBhvr additive="base">
                                        <p:cTn id="128" dur="500" fill="hold"/>
                                        <p:tgtEl>
                                          <p:spTgt spid="22"/>
                                        </p:tgtEl>
                                        <p:attrNameLst>
                                          <p:attrName>ppt_x</p:attrName>
                                        </p:attrNameLst>
                                      </p:cBhvr>
                                      <p:tavLst>
                                        <p:tav tm="0">
                                          <p:val>
                                            <p:strVal val="#ppt_x"/>
                                          </p:val>
                                        </p:tav>
                                        <p:tav tm="100000">
                                          <p:val>
                                            <p:strVal val="#ppt_x"/>
                                          </p:val>
                                        </p:tav>
                                      </p:tavLst>
                                    </p:anim>
                                    <p:anim calcmode="lin" valueType="num">
                                      <p:cBhvr additive="base">
                                        <p:cTn id="129" dur="500" fill="hold"/>
                                        <p:tgtEl>
                                          <p:spTgt spid="22"/>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2000"/>
                                  </p:stCondLst>
                                  <p:childTnLst>
                                    <p:set>
                                      <p:cBhvr>
                                        <p:cTn id="131" dur="1" fill="hold">
                                          <p:stCondLst>
                                            <p:cond delay="0"/>
                                          </p:stCondLst>
                                        </p:cTn>
                                        <p:tgtEl>
                                          <p:spTgt spid="24"/>
                                        </p:tgtEl>
                                        <p:attrNameLst>
                                          <p:attrName>style.visibility</p:attrName>
                                        </p:attrNameLst>
                                      </p:cBhvr>
                                      <p:to>
                                        <p:strVal val="visible"/>
                                      </p:to>
                                    </p:set>
                                    <p:anim calcmode="lin" valueType="num">
                                      <p:cBhvr additive="base">
                                        <p:cTn id="132" dur="500" fill="hold"/>
                                        <p:tgtEl>
                                          <p:spTgt spid="24"/>
                                        </p:tgtEl>
                                        <p:attrNameLst>
                                          <p:attrName>ppt_x</p:attrName>
                                        </p:attrNameLst>
                                      </p:cBhvr>
                                      <p:tavLst>
                                        <p:tav tm="0">
                                          <p:val>
                                            <p:strVal val="#ppt_x"/>
                                          </p:val>
                                        </p:tav>
                                        <p:tav tm="100000">
                                          <p:val>
                                            <p:strVal val="#ppt_x"/>
                                          </p:val>
                                        </p:tav>
                                      </p:tavLst>
                                    </p:anim>
                                    <p:anim calcmode="lin" valueType="num">
                                      <p:cBhvr additive="base">
                                        <p:cTn id="133" dur="500" fill="hold"/>
                                        <p:tgtEl>
                                          <p:spTgt spid="24"/>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2000"/>
                                  </p:stCondLst>
                                  <p:childTnLst>
                                    <p:set>
                                      <p:cBhvr>
                                        <p:cTn id="135" dur="1" fill="hold">
                                          <p:stCondLst>
                                            <p:cond delay="0"/>
                                          </p:stCondLst>
                                        </p:cTn>
                                        <p:tgtEl>
                                          <p:spTgt spid="26"/>
                                        </p:tgtEl>
                                        <p:attrNameLst>
                                          <p:attrName>style.visibility</p:attrName>
                                        </p:attrNameLst>
                                      </p:cBhvr>
                                      <p:to>
                                        <p:strVal val="visible"/>
                                      </p:to>
                                    </p:set>
                                    <p:anim calcmode="lin" valueType="num">
                                      <p:cBhvr additive="base">
                                        <p:cTn id="136" dur="500" fill="hold"/>
                                        <p:tgtEl>
                                          <p:spTgt spid="26"/>
                                        </p:tgtEl>
                                        <p:attrNameLst>
                                          <p:attrName>ppt_x</p:attrName>
                                        </p:attrNameLst>
                                      </p:cBhvr>
                                      <p:tavLst>
                                        <p:tav tm="0">
                                          <p:val>
                                            <p:strVal val="#ppt_x"/>
                                          </p:val>
                                        </p:tav>
                                        <p:tav tm="100000">
                                          <p:val>
                                            <p:strVal val="#ppt_x"/>
                                          </p:val>
                                        </p:tav>
                                      </p:tavLst>
                                    </p:anim>
                                    <p:anim calcmode="lin" valueType="num">
                                      <p:cBhvr additive="base">
                                        <p:cTn id="137" dur="500" fill="hold"/>
                                        <p:tgtEl>
                                          <p:spTgt spid="26"/>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2000"/>
                                  </p:stCondLst>
                                  <p:childTnLst>
                                    <p:set>
                                      <p:cBhvr>
                                        <p:cTn id="139" dur="1" fill="hold">
                                          <p:stCondLst>
                                            <p:cond delay="0"/>
                                          </p:stCondLst>
                                        </p:cTn>
                                        <p:tgtEl>
                                          <p:spTgt spid="27"/>
                                        </p:tgtEl>
                                        <p:attrNameLst>
                                          <p:attrName>style.visibility</p:attrName>
                                        </p:attrNameLst>
                                      </p:cBhvr>
                                      <p:to>
                                        <p:strVal val="visible"/>
                                      </p:to>
                                    </p:set>
                                    <p:anim calcmode="lin" valueType="num">
                                      <p:cBhvr additive="base">
                                        <p:cTn id="140" dur="500" fill="hold"/>
                                        <p:tgtEl>
                                          <p:spTgt spid="27"/>
                                        </p:tgtEl>
                                        <p:attrNameLst>
                                          <p:attrName>ppt_x</p:attrName>
                                        </p:attrNameLst>
                                      </p:cBhvr>
                                      <p:tavLst>
                                        <p:tav tm="0">
                                          <p:val>
                                            <p:strVal val="#ppt_x"/>
                                          </p:val>
                                        </p:tav>
                                        <p:tav tm="100000">
                                          <p:val>
                                            <p:strVal val="#ppt_x"/>
                                          </p:val>
                                        </p:tav>
                                      </p:tavLst>
                                    </p:anim>
                                    <p:anim calcmode="lin" valueType="num">
                                      <p:cBhvr additive="base">
                                        <p:cTn id="141" dur="500" fill="hold"/>
                                        <p:tgtEl>
                                          <p:spTgt spid="27"/>
                                        </p:tgtEl>
                                        <p:attrNameLst>
                                          <p:attrName>ppt_y</p:attrName>
                                        </p:attrNameLst>
                                      </p:cBhvr>
                                      <p:tavLst>
                                        <p:tav tm="0">
                                          <p:val>
                                            <p:strVal val="1+#ppt_h/2"/>
                                          </p:val>
                                        </p:tav>
                                        <p:tav tm="100000">
                                          <p:val>
                                            <p:strVal val="#ppt_y"/>
                                          </p:val>
                                        </p:tav>
                                      </p:tavLst>
                                    </p:anim>
                                  </p:childTnLst>
                                </p:cTn>
                              </p:par>
                            </p:childTnLst>
                          </p:cTn>
                        </p:par>
                        <p:par>
                          <p:cTn id="142" fill="hold" nodeType="afterGroup">
                            <p:stCondLst>
                              <p:cond delay="4000"/>
                            </p:stCondLst>
                            <p:childTnLst>
                              <p:par>
                                <p:cTn id="143" presetID="53" presetClass="entr" presetSubtype="16" fill="hold" grpId="0" nodeType="afterEffect">
                                  <p:stCondLst>
                                    <p:cond delay="0"/>
                                  </p:stCondLst>
                                  <p:childTnLst>
                                    <p:set>
                                      <p:cBhvr>
                                        <p:cTn id="144" dur="1" fill="hold">
                                          <p:stCondLst>
                                            <p:cond delay="0"/>
                                          </p:stCondLst>
                                        </p:cTn>
                                        <p:tgtEl>
                                          <p:spTgt spid="36"/>
                                        </p:tgtEl>
                                        <p:attrNameLst>
                                          <p:attrName>style.visibility</p:attrName>
                                        </p:attrNameLst>
                                      </p:cBhvr>
                                      <p:to>
                                        <p:strVal val="visible"/>
                                      </p:to>
                                    </p:set>
                                    <p:anim calcmode="lin" valueType="num">
                                      <p:cBhvr>
                                        <p:cTn id="145" dur="500" fill="hold"/>
                                        <p:tgtEl>
                                          <p:spTgt spid="36"/>
                                        </p:tgtEl>
                                        <p:attrNameLst>
                                          <p:attrName>ppt_w</p:attrName>
                                        </p:attrNameLst>
                                      </p:cBhvr>
                                      <p:tavLst>
                                        <p:tav tm="0">
                                          <p:val>
                                            <p:fltVal val="0"/>
                                          </p:val>
                                        </p:tav>
                                        <p:tav tm="100000">
                                          <p:val>
                                            <p:strVal val="#ppt_w"/>
                                          </p:val>
                                        </p:tav>
                                      </p:tavLst>
                                    </p:anim>
                                    <p:anim calcmode="lin" valueType="num">
                                      <p:cBhvr>
                                        <p:cTn id="146" dur="500" fill="hold"/>
                                        <p:tgtEl>
                                          <p:spTgt spid="36"/>
                                        </p:tgtEl>
                                        <p:attrNameLst>
                                          <p:attrName>ppt_h</p:attrName>
                                        </p:attrNameLst>
                                      </p:cBhvr>
                                      <p:tavLst>
                                        <p:tav tm="0">
                                          <p:val>
                                            <p:fltVal val="0"/>
                                          </p:val>
                                        </p:tav>
                                        <p:tav tm="100000">
                                          <p:val>
                                            <p:strVal val="#ppt_h"/>
                                          </p:val>
                                        </p:tav>
                                      </p:tavLst>
                                    </p:anim>
                                    <p:animEffect transition="in" filter="fade">
                                      <p:cBhvr>
                                        <p:cTn id="147" dur="500"/>
                                        <p:tgtEl>
                                          <p:spTgt spid="36"/>
                                        </p:tgtEl>
                                      </p:cBhvr>
                                    </p:animEffect>
                                  </p:childTnLst>
                                </p:cTn>
                              </p:par>
                            </p:childTnLst>
                          </p:cTn>
                        </p:par>
                        <p:par>
                          <p:cTn id="148" fill="hold" nodeType="afterGroup">
                            <p:stCondLst>
                              <p:cond delay="4500"/>
                            </p:stCondLst>
                            <p:childTnLst>
                              <p:par>
                                <p:cTn id="149" presetID="53" presetClass="entr" presetSubtype="16" fill="hold" grpId="0" nodeType="afterEffect">
                                  <p:stCondLst>
                                    <p:cond delay="0"/>
                                  </p:stCondLst>
                                  <p:childTnLst>
                                    <p:set>
                                      <p:cBhvr>
                                        <p:cTn id="150" dur="1" fill="hold">
                                          <p:stCondLst>
                                            <p:cond delay="0"/>
                                          </p:stCondLst>
                                        </p:cTn>
                                        <p:tgtEl>
                                          <p:spTgt spid="37"/>
                                        </p:tgtEl>
                                        <p:attrNameLst>
                                          <p:attrName>style.visibility</p:attrName>
                                        </p:attrNameLst>
                                      </p:cBhvr>
                                      <p:to>
                                        <p:strVal val="visible"/>
                                      </p:to>
                                    </p:set>
                                    <p:anim calcmode="lin" valueType="num">
                                      <p:cBhvr>
                                        <p:cTn id="151" dur="500" fill="hold"/>
                                        <p:tgtEl>
                                          <p:spTgt spid="37"/>
                                        </p:tgtEl>
                                        <p:attrNameLst>
                                          <p:attrName>ppt_w</p:attrName>
                                        </p:attrNameLst>
                                      </p:cBhvr>
                                      <p:tavLst>
                                        <p:tav tm="0">
                                          <p:val>
                                            <p:fltVal val="0"/>
                                          </p:val>
                                        </p:tav>
                                        <p:tav tm="100000">
                                          <p:val>
                                            <p:strVal val="#ppt_w"/>
                                          </p:val>
                                        </p:tav>
                                      </p:tavLst>
                                    </p:anim>
                                    <p:anim calcmode="lin" valueType="num">
                                      <p:cBhvr>
                                        <p:cTn id="152" dur="500" fill="hold"/>
                                        <p:tgtEl>
                                          <p:spTgt spid="37"/>
                                        </p:tgtEl>
                                        <p:attrNameLst>
                                          <p:attrName>ppt_h</p:attrName>
                                        </p:attrNameLst>
                                      </p:cBhvr>
                                      <p:tavLst>
                                        <p:tav tm="0">
                                          <p:val>
                                            <p:fltVal val="0"/>
                                          </p:val>
                                        </p:tav>
                                        <p:tav tm="100000">
                                          <p:val>
                                            <p:strVal val="#ppt_h"/>
                                          </p:val>
                                        </p:tav>
                                      </p:tavLst>
                                    </p:anim>
                                    <p:animEffect transition="in" filter="fade">
                                      <p:cBhvr>
                                        <p:cTn id="153" dur="500"/>
                                        <p:tgtEl>
                                          <p:spTgt spid="37"/>
                                        </p:tgtEl>
                                      </p:cBhvr>
                                    </p:animEffect>
                                  </p:childTnLst>
                                </p:cTn>
                              </p:par>
                            </p:childTnLst>
                          </p:cTn>
                        </p:par>
                        <p:par>
                          <p:cTn id="154" fill="hold" nodeType="afterGroup">
                            <p:stCondLst>
                              <p:cond delay="5000"/>
                            </p:stCondLst>
                            <p:childTnLst>
                              <p:par>
                                <p:cTn id="155" presetID="42" presetClass="entr" presetSubtype="0" fill="hold" grpId="0" nodeType="after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1000"/>
                                        <p:tgtEl>
                                          <p:spTgt spid="35"/>
                                        </p:tgtEl>
                                      </p:cBhvr>
                                    </p:animEffect>
                                    <p:anim calcmode="lin" valueType="num">
                                      <p:cBhvr>
                                        <p:cTn id="158" dur="1000" fill="hold"/>
                                        <p:tgtEl>
                                          <p:spTgt spid="35"/>
                                        </p:tgtEl>
                                        <p:attrNameLst>
                                          <p:attrName>ppt_x</p:attrName>
                                        </p:attrNameLst>
                                      </p:cBhvr>
                                      <p:tavLst>
                                        <p:tav tm="0">
                                          <p:val>
                                            <p:strVal val="#ppt_x"/>
                                          </p:val>
                                        </p:tav>
                                        <p:tav tm="100000">
                                          <p:val>
                                            <p:strVal val="#ppt_x"/>
                                          </p:val>
                                        </p:tav>
                                      </p:tavLst>
                                    </p:anim>
                                    <p:anim calcmode="lin" valueType="num">
                                      <p:cBhvr>
                                        <p:cTn id="15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5" grpId="0" animBg="1"/>
      <p:bldP spid="6" grpId="0" animBg="1"/>
      <p:bldP spid="7" grpId="0" animBg="1"/>
      <p:bldP spid="8" grpId="0" animBg="1"/>
      <p:bldP spid="9" grpId="0" animBg="1"/>
      <p:bldP spid="10" grpId="0" animBg="1"/>
      <p:bldP spid="11" grpId="0" animBg="1"/>
      <p:bldP spid="12" grpId="0" animBg="1"/>
      <p:bldP spid="19" grpId="0"/>
      <p:bldP spid="20" grpId="0"/>
      <p:bldP spid="21" grpId="0"/>
      <p:bldP spid="22" grpId="0"/>
      <p:bldP spid="24" grpId="0"/>
      <p:bldP spid="26" grpId="0"/>
      <p:bldP spid="27" grpId="0"/>
      <p:bldP spid="28" grpId="0"/>
      <p:bldP spid="29" grpId="0"/>
      <p:bldP spid="30" grpId="0"/>
      <p:bldP spid="31" grpId="0"/>
      <p:bldP spid="32" grpId="0"/>
      <p:bldP spid="33" grpId="0"/>
      <p:bldP spid="34" grpId="0"/>
      <p:bldP spid="35" grpId="0"/>
      <p:bldP spid="36" grpId="0" animBg="1"/>
      <p:bldP spid="37"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公司简介</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淘宝店chenying0907出品 2"/>
          <p:cNvSpPr/>
          <p:nvPr/>
        </p:nvSpPr>
        <p:spPr>
          <a:xfrm>
            <a:off x="980586" y="1059582"/>
            <a:ext cx="3661409" cy="1749591"/>
          </a:xfrm>
          <a:prstGeom prst="rect">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bg1">
                  <a:lumMod val="95000"/>
                </a:schemeClr>
              </a:solidFill>
            </a:endParaRPr>
          </a:p>
        </p:txBody>
      </p:sp>
      <p:sp>
        <p:nvSpPr>
          <p:cNvPr id="40" name="淘宝店chenying0907出品 3"/>
          <p:cNvSpPr/>
          <p:nvPr/>
        </p:nvSpPr>
        <p:spPr>
          <a:xfrm>
            <a:off x="979387" y="1059582"/>
            <a:ext cx="3662608" cy="1752600"/>
          </a:xfrm>
          <a:prstGeom prst="rect">
            <a:avLst/>
          </a:prstGeom>
          <a:solidFill>
            <a:schemeClr val="tx1">
              <a:lumMod val="85000"/>
              <a:lumOff val="15000"/>
              <a:alpha val="8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41" name="淘宝店chenying0907出品 40"/>
          <p:cNvSpPr/>
          <p:nvPr/>
        </p:nvSpPr>
        <p:spPr>
          <a:xfrm>
            <a:off x="3438169" y="1346173"/>
            <a:ext cx="984615" cy="323159"/>
          </a:xfrm>
          <a:prstGeom prst="rect">
            <a:avLst/>
          </a:prstGeom>
        </p:spPr>
        <p:txBody>
          <a:bodyPr wrap="none" lIns="68555" tIns="34278" rIns="68555" bIns="34278">
            <a:spAutoFit/>
          </a:bodyPr>
          <a:lstStyle/>
          <a:p>
            <a:pPr algn="r"/>
            <a:r>
              <a:rPr lang="zh-CN" altLang="en-US" sz="1600" b="1">
                <a:solidFill>
                  <a:schemeClr val="bg1">
                    <a:lumMod val="95000"/>
                  </a:schemeClr>
                </a:solidFill>
                <a:latin typeface="微软雅黑" panose="020b0503020204020204" pitchFamily="34" charset="-122"/>
                <a:ea typeface="微软雅黑" panose="020b0503020204020204" pitchFamily="34" charset="-122"/>
              </a:rPr>
              <a:t>关于我们</a:t>
            </a:r>
            <a:endParaRPr lang="en-US" altLang="zh-CN"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42" name="淘宝店chenying0907出品 47"/>
          <p:cNvSpPr>
            <a:spLocks noChangeArrowheads="1"/>
          </p:cNvSpPr>
          <p:nvPr/>
        </p:nvSpPr>
        <p:spPr bwMode="auto">
          <a:xfrm>
            <a:off x="1238165" y="1685592"/>
            <a:ext cx="3268988" cy="66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endParaRPr lang="en-US" altLang="zh-CN" sz="1000">
              <a:solidFill>
                <a:schemeClr val="bg1"/>
              </a:solidFill>
            </a:endParaRPr>
          </a:p>
          <a:p>
            <a:pPr>
              <a:lnSpc>
                <a:spcPct val="130000"/>
              </a:lnSpc>
              <a:spcBef>
                <a:spcPct val="0"/>
              </a:spcBef>
              <a:buNone/>
            </a:pPr>
            <a:endParaRPr lang="en-US" altLang="zh-CN" sz="1000">
              <a:solidFill>
                <a:schemeClr val="bg1"/>
              </a:solidFill>
              <a:sym typeface="微软雅黑" panose="020b0503020204020204" pitchFamily="34" charset="-122"/>
            </a:endParaRPr>
          </a:p>
          <a:p>
            <a:pPr>
              <a:lnSpc>
                <a:spcPct val="130000"/>
              </a:lnSpc>
              <a:spcBef>
                <a:spcPct val="0"/>
              </a:spcBef>
              <a:buNone/>
            </a:pPr>
            <a:endParaRPr lang="zh-CN" altLang="en-US" sz="1000">
              <a:solidFill>
                <a:schemeClr val="bg1"/>
              </a:solidFill>
              <a:sym typeface="微软雅黑" panose="020b0503020204020204" pitchFamily="34" charset="-122"/>
            </a:endParaRPr>
          </a:p>
        </p:txBody>
      </p:sp>
      <p:sp>
        <p:nvSpPr>
          <p:cNvPr id="43" name="Oval 4"/>
          <p:cNvSpPr/>
          <p:nvPr/>
        </p:nvSpPr>
        <p:spPr>
          <a:xfrm>
            <a:off x="1611009" y="3192748"/>
            <a:ext cx="469721" cy="4719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44" name="Oval 12"/>
          <p:cNvSpPr/>
          <p:nvPr/>
        </p:nvSpPr>
        <p:spPr>
          <a:xfrm>
            <a:off x="3503260" y="3186136"/>
            <a:ext cx="476301" cy="47853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45" name="Oval 14"/>
          <p:cNvSpPr/>
          <p:nvPr/>
        </p:nvSpPr>
        <p:spPr>
          <a:xfrm>
            <a:off x="5306162" y="3192748"/>
            <a:ext cx="468682" cy="4719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46" name="Oval 16"/>
          <p:cNvSpPr/>
          <p:nvPr/>
        </p:nvSpPr>
        <p:spPr>
          <a:xfrm>
            <a:off x="7178363" y="3193311"/>
            <a:ext cx="468124" cy="47136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grpSp>
        <p:nvGrpSpPr>
          <p:cNvPr id="47" name="Group 20"/>
          <p:cNvGrpSpPr/>
          <p:nvPr/>
        </p:nvGrpSpPr>
        <p:grpSpPr>
          <a:xfrm>
            <a:off x="1717874" y="3297226"/>
            <a:ext cx="263040" cy="264742"/>
            <a:chOff x="7971783" y="2080670"/>
            <a:chExt cx="401822" cy="404317"/>
          </a:xfrm>
          <a:solidFill>
            <a:schemeClr val="bg1"/>
          </a:solidFill>
        </p:grpSpPr>
        <p:sp>
          <p:nvSpPr>
            <p:cNvPr id="48" name="淘宝店chenying0907出品 42"/>
            <p:cNvSpPr>
              <a:spLocks noEditPoints="1"/>
            </p:cNvSpPr>
            <p:nvPr/>
          </p:nvSpPr>
          <p:spPr bwMode="auto">
            <a:xfrm>
              <a:off x="7971783" y="2080670"/>
              <a:ext cx="401822" cy="404317"/>
            </a:xfrm>
            <a:custGeom>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49" name="淘宝店chenying0907出品 43"/>
            <p:cNvSpPr/>
            <p:nvPr/>
          </p:nvSpPr>
          <p:spPr bwMode="auto">
            <a:xfrm>
              <a:off x="8079103" y="2178006"/>
              <a:ext cx="139764" cy="199662"/>
            </a:xfrm>
            <a:custGeom>
              <a:gdLst>
                <a:gd name="T0" fmla="*/ 42 w 42"/>
                <a:gd name="T1" fmla="*/ 60 h 60"/>
                <a:gd name="T2" fmla="*/ 42 w 42"/>
                <a:gd name="T3" fmla="*/ 0 h 60"/>
                <a:gd name="T4" fmla="*/ 0 w 42"/>
                <a:gd name="T5" fmla="*/ 42 h 60"/>
                <a:gd name="T6" fmla="*/ 42 w 42"/>
                <a:gd name="T7" fmla="*/ 60 h 60"/>
              </a:gd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grpSp>
      <p:grpSp>
        <p:nvGrpSpPr>
          <p:cNvPr id="50" name="Group 23"/>
          <p:cNvGrpSpPr/>
          <p:nvPr/>
        </p:nvGrpSpPr>
        <p:grpSpPr>
          <a:xfrm>
            <a:off x="3636056" y="3299067"/>
            <a:ext cx="258441" cy="225366"/>
            <a:chOff x="7540014" y="4306907"/>
            <a:chExt cx="389342" cy="339426"/>
          </a:xfrm>
          <a:solidFill>
            <a:schemeClr val="bg1"/>
          </a:solidFill>
        </p:grpSpPr>
        <p:sp>
          <p:nvSpPr>
            <p:cNvPr id="51" name="淘宝店chenying0907出品 110"/>
            <p:cNvSpPr/>
            <p:nvPr/>
          </p:nvSpPr>
          <p:spPr bwMode="auto">
            <a:xfrm>
              <a:off x="7799575" y="4409234"/>
              <a:ext cx="102328" cy="102328"/>
            </a:xfrm>
            <a:custGeom>
              <a:gdLst>
                <a:gd name="T0" fmla="*/ 0 w 41"/>
                <a:gd name="T1" fmla="*/ 39 h 41"/>
                <a:gd name="T2" fmla="*/ 3 w 41"/>
                <a:gd name="T3" fmla="*/ 41 h 41"/>
                <a:gd name="T4" fmla="*/ 41 w 41"/>
                <a:gd name="T5" fmla="*/ 3 h 41"/>
                <a:gd name="T6" fmla="*/ 39 w 41"/>
                <a:gd name="T7" fmla="*/ 0 h 41"/>
                <a:gd name="T8" fmla="*/ 0 w 41"/>
                <a:gd name="T9" fmla="*/ 39 h 41"/>
              </a:gd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52" name="淘宝店chenying0907出品 111"/>
            <p:cNvSpPr/>
            <p:nvPr/>
          </p:nvSpPr>
          <p:spPr bwMode="auto">
            <a:xfrm>
              <a:off x="7777112" y="4381780"/>
              <a:ext cx="109814" cy="114806"/>
            </a:xfrm>
            <a:custGeom>
              <a:gdLst>
                <a:gd name="T0" fmla="*/ 37 w 44"/>
                <a:gd name="T1" fmla="*/ 0 h 46"/>
                <a:gd name="T2" fmla="*/ 0 w 44"/>
                <a:gd name="T3" fmla="*/ 39 h 46"/>
                <a:gd name="T4" fmla="*/ 6 w 44"/>
                <a:gd name="T5" fmla="*/ 46 h 46"/>
                <a:gd name="T6" fmla="*/ 44 w 44"/>
                <a:gd name="T7" fmla="*/ 8 h 46"/>
                <a:gd name="T8" fmla="*/ 37 w 44"/>
                <a:gd name="T9" fmla="*/ 0 h 46"/>
              </a:gd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53" name="淘宝店chenying0907出品 112"/>
            <p:cNvSpPr/>
            <p:nvPr/>
          </p:nvSpPr>
          <p:spPr bwMode="auto">
            <a:xfrm>
              <a:off x="7757146" y="4366805"/>
              <a:ext cx="104823" cy="104823"/>
            </a:xfrm>
            <a:custGeom>
              <a:gdLst>
                <a:gd name="T0" fmla="*/ 0 w 42"/>
                <a:gd name="T1" fmla="*/ 38 h 42"/>
                <a:gd name="T2" fmla="*/ 4 w 42"/>
                <a:gd name="T3" fmla="*/ 42 h 42"/>
                <a:gd name="T4" fmla="*/ 42 w 42"/>
                <a:gd name="T5" fmla="*/ 4 h 42"/>
                <a:gd name="T6" fmla="*/ 38 w 42"/>
                <a:gd name="T7" fmla="*/ 0 h 42"/>
                <a:gd name="T8" fmla="*/ 0 w 42"/>
                <a:gd name="T9" fmla="*/ 38 h 42"/>
              </a:gd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54" name="淘宝店chenying0907出品 113"/>
            <p:cNvSpPr/>
            <p:nvPr/>
          </p:nvSpPr>
          <p:spPr bwMode="auto">
            <a:xfrm>
              <a:off x="7729693" y="4469133"/>
              <a:ext cx="69882" cy="69882"/>
            </a:xfrm>
            <a:custGeom>
              <a:gdLst>
                <a:gd name="T0" fmla="*/ 28 w 28"/>
                <a:gd name="T1" fmla="*/ 20 h 28"/>
                <a:gd name="T2" fmla="*/ 8 w 28"/>
                <a:gd name="T3" fmla="*/ 0 h 28"/>
                <a:gd name="T4" fmla="*/ 0 w 28"/>
                <a:gd name="T5" fmla="*/ 20 h 28"/>
                <a:gd name="T6" fmla="*/ 9 w 28"/>
                <a:gd name="T7" fmla="*/ 28 h 28"/>
                <a:gd name="T8" fmla="*/ 28 w 28"/>
                <a:gd name="T9" fmla="*/ 20 h 28"/>
              </a:gd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55" name="淘宝店chenying0907出品 114"/>
            <p:cNvSpPr/>
            <p:nvPr/>
          </p:nvSpPr>
          <p:spPr bwMode="auto">
            <a:xfrm>
              <a:off x="7712222" y="4526535"/>
              <a:ext cx="34941" cy="32446"/>
            </a:xfrm>
            <a:custGeom>
              <a:gdLst>
                <a:gd name="T0" fmla="*/ 0 w 14"/>
                <a:gd name="T1" fmla="*/ 13 h 13"/>
                <a:gd name="T2" fmla="*/ 14 w 14"/>
                <a:gd name="T3" fmla="*/ 6 h 13"/>
                <a:gd name="T4" fmla="*/ 6 w 14"/>
                <a:gd name="T5" fmla="*/ 0 h 13"/>
                <a:gd name="T6" fmla="*/ 0 w 14"/>
                <a:gd name="T7" fmla="*/ 13 h 13"/>
              </a:gd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56" name="淘宝店chenying0907出品 115"/>
            <p:cNvSpPr/>
            <p:nvPr/>
          </p:nvSpPr>
          <p:spPr bwMode="auto">
            <a:xfrm>
              <a:off x="7859474" y="4341848"/>
              <a:ext cx="69882" cy="69882"/>
            </a:xfrm>
            <a:custGeom>
              <a:gdLst>
                <a:gd name="T0" fmla="*/ 7 w 28"/>
                <a:gd name="T1" fmla="*/ 0 h 28"/>
                <a:gd name="T2" fmla="*/ 0 w 28"/>
                <a:gd name="T3" fmla="*/ 8 h 28"/>
                <a:gd name="T4" fmla="*/ 20 w 28"/>
                <a:gd name="T5" fmla="*/ 28 h 28"/>
                <a:gd name="T6" fmla="*/ 28 w 28"/>
                <a:gd name="T7" fmla="*/ 20 h 28"/>
                <a:gd name="T8" fmla="*/ 7 w 28"/>
                <a:gd name="T9" fmla="*/ 0 h 28"/>
              </a:gd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57" name="淘宝店chenying0907出品 116"/>
            <p:cNvSpPr/>
            <p:nvPr/>
          </p:nvSpPr>
          <p:spPr bwMode="auto">
            <a:xfrm>
              <a:off x="7540014" y="4306907"/>
              <a:ext cx="279527" cy="339426"/>
            </a:xfrm>
            <a:custGeom>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58" name="淘宝店chenying0907出品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59" name="淘宝店chenying0907出品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60" name="淘宝店chenying0907出品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61" name="淘宝店chenying0907出品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grpSp>
      <p:grpSp>
        <p:nvGrpSpPr>
          <p:cNvPr id="62" name="Group 35"/>
          <p:cNvGrpSpPr/>
          <p:nvPr/>
        </p:nvGrpSpPr>
        <p:grpSpPr>
          <a:xfrm>
            <a:off x="7279806" y="3297226"/>
            <a:ext cx="248040" cy="246473"/>
            <a:chOff x="6853673" y="3715407"/>
            <a:chExt cx="379359" cy="376864"/>
          </a:xfrm>
          <a:solidFill>
            <a:schemeClr val="bg1"/>
          </a:solidFill>
        </p:grpSpPr>
        <p:sp>
          <p:nvSpPr>
            <p:cNvPr id="63" name="淘宝店chenying0907出品 150"/>
            <p:cNvSpPr>
              <a:spLocks noEditPoints="1"/>
            </p:cNvSpPr>
            <p:nvPr/>
          </p:nvSpPr>
          <p:spPr bwMode="auto">
            <a:xfrm>
              <a:off x="6853673" y="3715407"/>
              <a:ext cx="379359" cy="376864"/>
            </a:xfrm>
            <a:custGeom>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64" name="淘宝店chenying0907出品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65" name="淘宝店chenying0907出品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66" name="淘宝店chenying0907出品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67" name="淘宝店chenying0907出品 154"/>
            <p:cNvSpPr/>
            <p:nvPr/>
          </p:nvSpPr>
          <p:spPr bwMode="auto">
            <a:xfrm>
              <a:off x="6970976" y="3822725"/>
              <a:ext cx="82362" cy="84857"/>
            </a:xfrm>
            <a:custGeom>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68" name="淘宝店chenying0907出品 155"/>
            <p:cNvSpPr/>
            <p:nvPr/>
          </p:nvSpPr>
          <p:spPr bwMode="auto">
            <a:xfrm>
              <a:off x="6921060" y="3987447"/>
              <a:ext cx="22463" cy="19966"/>
            </a:xfrm>
            <a:custGeom>
              <a:gdLst>
                <a:gd name="T0" fmla="*/ 0 w 9"/>
                <a:gd name="T1" fmla="*/ 6 h 8"/>
                <a:gd name="T2" fmla="*/ 3 w 9"/>
                <a:gd name="T3" fmla="*/ 8 h 8"/>
                <a:gd name="T4" fmla="*/ 9 w 9"/>
                <a:gd name="T5" fmla="*/ 1 h 8"/>
                <a:gd name="T6" fmla="*/ 7 w 9"/>
                <a:gd name="T7" fmla="*/ 0 h 8"/>
                <a:gd name="T8" fmla="*/ 0 w 9"/>
                <a:gd name="T9" fmla="*/ 6 h 8"/>
              </a:gd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69" name="淘宝店chenying0907出品 156"/>
            <p:cNvSpPr/>
            <p:nvPr/>
          </p:nvSpPr>
          <p:spPr bwMode="auto">
            <a:xfrm>
              <a:off x="6901094" y="3942523"/>
              <a:ext cx="27454" cy="14975"/>
            </a:xfrm>
            <a:custGeom>
              <a:gdLst>
                <a:gd name="T0" fmla="*/ 9 w 11"/>
                <a:gd name="T1" fmla="*/ 0 h 6"/>
                <a:gd name="T2" fmla="*/ 0 w 11"/>
                <a:gd name="T3" fmla="*/ 3 h 6"/>
                <a:gd name="T4" fmla="*/ 1 w 11"/>
                <a:gd name="T5" fmla="*/ 6 h 6"/>
                <a:gd name="T6" fmla="*/ 11 w 11"/>
                <a:gd name="T7" fmla="*/ 3 h 6"/>
                <a:gd name="T8" fmla="*/ 9 w 11"/>
                <a:gd name="T9" fmla="*/ 0 h 6"/>
              </a:gd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70" name="淘宝店chenying0907出品 157"/>
            <p:cNvSpPr/>
            <p:nvPr/>
          </p:nvSpPr>
          <p:spPr bwMode="auto">
            <a:xfrm>
              <a:off x="6933538" y="3790281"/>
              <a:ext cx="19966" cy="22463"/>
            </a:xfrm>
            <a:custGeom>
              <a:gdLst>
                <a:gd name="T0" fmla="*/ 0 w 8"/>
                <a:gd name="T1" fmla="*/ 3 h 9"/>
                <a:gd name="T2" fmla="*/ 7 w 8"/>
                <a:gd name="T3" fmla="*/ 9 h 9"/>
                <a:gd name="T4" fmla="*/ 8 w 8"/>
                <a:gd name="T5" fmla="*/ 7 h 9"/>
                <a:gd name="T6" fmla="*/ 2 w 8"/>
                <a:gd name="T7" fmla="*/ 0 h 9"/>
                <a:gd name="T8" fmla="*/ 0 w 8"/>
                <a:gd name="T9" fmla="*/ 3 h 9"/>
              </a:gd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71" name="淘宝店chenying0907出品 158"/>
            <p:cNvSpPr/>
            <p:nvPr/>
          </p:nvSpPr>
          <p:spPr bwMode="auto">
            <a:xfrm>
              <a:off x="6903589" y="3840196"/>
              <a:ext cx="27454" cy="12480"/>
            </a:xfrm>
            <a:custGeom>
              <a:gdLst>
                <a:gd name="T0" fmla="*/ 11 w 11"/>
                <a:gd name="T1" fmla="*/ 3 h 5"/>
                <a:gd name="T2" fmla="*/ 2 w 11"/>
                <a:gd name="T3" fmla="*/ 0 h 5"/>
                <a:gd name="T4" fmla="*/ 0 w 11"/>
                <a:gd name="T5" fmla="*/ 3 h 5"/>
                <a:gd name="T6" fmla="*/ 10 w 11"/>
                <a:gd name="T7" fmla="*/ 5 h 5"/>
                <a:gd name="T8" fmla="*/ 11 w 11"/>
                <a:gd name="T9" fmla="*/ 3 h 5"/>
              </a:gd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72" name="淘宝店chenying0907出品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73" name="淘宝店chenying0907出品 160"/>
            <p:cNvSpPr/>
            <p:nvPr/>
          </p:nvSpPr>
          <p:spPr bwMode="auto">
            <a:xfrm>
              <a:off x="6973471" y="3760331"/>
              <a:ext cx="17471" cy="22463"/>
            </a:xfrm>
            <a:custGeom>
              <a:gdLst>
                <a:gd name="T0" fmla="*/ 7 w 7"/>
                <a:gd name="T1" fmla="*/ 8 h 9"/>
                <a:gd name="T2" fmla="*/ 3 w 7"/>
                <a:gd name="T3" fmla="*/ 0 h 9"/>
                <a:gd name="T4" fmla="*/ 0 w 7"/>
                <a:gd name="T5" fmla="*/ 2 h 9"/>
                <a:gd name="T6" fmla="*/ 4 w 7"/>
                <a:gd name="T7" fmla="*/ 9 h 9"/>
                <a:gd name="T8" fmla="*/ 7 w 7"/>
                <a:gd name="T9" fmla="*/ 8 h 9"/>
              </a:gd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74" name="淘宝店chenying0907出品 161"/>
            <p:cNvSpPr/>
            <p:nvPr/>
          </p:nvSpPr>
          <p:spPr bwMode="auto">
            <a:xfrm>
              <a:off x="7088277" y="3760331"/>
              <a:ext cx="12480" cy="27454"/>
            </a:xfrm>
            <a:custGeom>
              <a:gdLst>
                <a:gd name="T0" fmla="*/ 0 w 5"/>
                <a:gd name="T1" fmla="*/ 9 h 11"/>
                <a:gd name="T2" fmla="*/ 2 w 5"/>
                <a:gd name="T3" fmla="*/ 11 h 11"/>
                <a:gd name="T4" fmla="*/ 5 w 5"/>
                <a:gd name="T5" fmla="*/ 2 h 11"/>
                <a:gd name="T6" fmla="*/ 2 w 5"/>
                <a:gd name="T7" fmla="*/ 0 h 11"/>
                <a:gd name="T8" fmla="*/ 0 w 5"/>
                <a:gd name="T9" fmla="*/ 9 h 11"/>
              </a:gd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75" name="淘宝店chenying0907出品 162"/>
            <p:cNvSpPr/>
            <p:nvPr/>
          </p:nvSpPr>
          <p:spPr bwMode="auto">
            <a:xfrm>
              <a:off x="7130706" y="3987447"/>
              <a:ext cx="22463" cy="19966"/>
            </a:xfrm>
            <a:custGeom>
              <a:gdLst>
                <a:gd name="T0" fmla="*/ 0 w 9"/>
                <a:gd name="T1" fmla="*/ 1 h 8"/>
                <a:gd name="T2" fmla="*/ 8 w 9"/>
                <a:gd name="T3" fmla="*/ 8 h 8"/>
                <a:gd name="T4" fmla="*/ 9 w 9"/>
                <a:gd name="T5" fmla="*/ 6 h 8"/>
                <a:gd name="T6" fmla="*/ 3 w 9"/>
                <a:gd name="T7" fmla="*/ 0 h 8"/>
                <a:gd name="T8" fmla="*/ 0 w 9"/>
                <a:gd name="T9" fmla="*/ 1 h 8"/>
              </a:gd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76" name="淘宝店chenying0907出品 163"/>
            <p:cNvSpPr/>
            <p:nvPr/>
          </p:nvSpPr>
          <p:spPr bwMode="auto">
            <a:xfrm>
              <a:off x="7158159" y="3942523"/>
              <a:ext cx="24958" cy="14975"/>
            </a:xfrm>
            <a:custGeom>
              <a:gdLst>
                <a:gd name="T0" fmla="*/ 0 w 10"/>
                <a:gd name="T1" fmla="*/ 3 h 6"/>
                <a:gd name="T2" fmla="*/ 9 w 10"/>
                <a:gd name="T3" fmla="*/ 6 h 6"/>
                <a:gd name="T4" fmla="*/ 10 w 10"/>
                <a:gd name="T5" fmla="*/ 3 h 6"/>
                <a:gd name="T6" fmla="*/ 1 w 10"/>
                <a:gd name="T7" fmla="*/ 0 h 6"/>
                <a:gd name="T8" fmla="*/ 0 w 10"/>
                <a:gd name="T9" fmla="*/ 3 h 6"/>
              </a:gd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77" name="淘宝店chenying0907出品 164"/>
            <p:cNvSpPr/>
            <p:nvPr/>
          </p:nvSpPr>
          <p:spPr bwMode="auto">
            <a:xfrm>
              <a:off x="7128209" y="3790281"/>
              <a:ext cx="22463" cy="22463"/>
            </a:xfrm>
            <a:custGeom>
              <a:gdLst>
                <a:gd name="T0" fmla="*/ 9 w 9"/>
                <a:gd name="T1" fmla="*/ 3 h 9"/>
                <a:gd name="T2" fmla="*/ 8 w 9"/>
                <a:gd name="T3" fmla="*/ 0 h 9"/>
                <a:gd name="T4" fmla="*/ 0 w 9"/>
                <a:gd name="T5" fmla="*/ 7 h 9"/>
                <a:gd name="T6" fmla="*/ 2 w 9"/>
                <a:gd name="T7" fmla="*/ 9 h 9"/>
                <a:gd name="T8" fmla="*/ 9 w 9"/>
                <a:gd name="T9" fmla="*/ 3 h 9"/>
              </a:gd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78" name="淘宝店chenying0907出品 165"/>
            <p:cNvSpPr/>
            <p:nvPr/>
          </p:nvSpPr>
          <p:spPr bwMode="auto">
            <a:xfrm>
              <a:off x="7153167" y="3840196"/>
              <a:ext cx="27454" cy="12480"/>
            </a:xfrm>
            <a:custGeom>
              <a:gdLst>
                <a:gd name="T0" fmla="*/ 10 w 11"/>
                <a:gd name="T1" fmla="*/ 0 h 5"/>
                <a:gd name="T2" fmla="*/ 0 w 11"/>
                <a:gd name="T3" fmla="*/ 3 h 5"/>
                <a:gd name="T4" fmla="*/ 2 w 11"/>
                <a:gd name="T5" fmla="*/ 5 h 5"/>
                <a:gd name="T6" fmla="*/ 11 w 11"/>
                <a:gd name="T7" fmla="*/ 3 h 5"/>
                <a:gd name="T8" fmla="*/ 10 w 11"/>
                <a:gd name="T9" fmla="*/ 0 h 5"/>
              </a:gd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79" name="淘宝店chenying0907出品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sp>
          <p:nvSpPr>
            <p:cNvPr id="80" name="淘宝店chenying0907出品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latin typeface="+mn-lt"/>
                <a:cs typeface="+mn-cs"/>
              </a:endParaRPr>
            </a:p>
          </p:txBody>
        </p:sp>
      </p:grpSp>
      <p:grpSp>
        <p:nvGrpSpPr>
          <p:cNvPr id="81" name="Group 54"/>
          <p:cNvGrpSpPr/>
          <p:nvPr/>
        </p:nvGrpSpPr>
        <p:grpSpPr>
          <a:xfrm>
            <a:off x="5442476" y="3329255"/>
            <a:ext cx="196054" cy="254937"/>
            <a:chOff x="6421904" y="4798576"/>
            <a:chExt cx="299494" cy="389342"/>
          </a:xfrm>
          <a:solidFill>
            <a:schemeClr val="bg1"/>
          </a:solidFill>
        </p:grpSpPr>
        <p:sp>
          <p:nvSpPr>
            <p:cNvPr id="82" name="淘宝店chenying0907出品 170"/>
            <p:cNvSpPr/>
            <p:nvPr/>
          </p:nvSpPr>
          <p:spPr bwMode="auto">
            <a:xfrm>
              <a:off x="6421904" y="4910886"/>
              <a:ext cx="299494" cy="277032"/>
            </a:xfrm>
            <a:custGeom>
              <a:gdLst>
                <a:gd name="T0" fmla="*/ 45 w 90"/>
                <a:gd name="T1" fmla="*/ 83 h 83"/>
                <a:gd name="T2" fmla="*/ 90 w 90"/>
                <a:gd name="T3" fmla="*/ 0 h 83"/>
                <a:gd name="T4" fmla="*/ 0 w 90"/>
                <a:gd name="T5" fmla="*/ 0 h 83"/>
                <a:gd name="T6" fmla="*/ 45 w 90"/>
                <a:gd name="T7" fmla="*/ 83 h 83"/>
              </a:gd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83" name="淘宝店chenying0907出品 171"/>
            <p:cNvSpPr/>
            <p:nvPr/>
          </p:nvSpPr>
          <p:spPr bwMode="auto">
            <a:xfrm>
              <a:off x="6421904" y="4798576"/>
              <a:ext cx="299494" cy="94840"/>
            </a:xfrm>
            <a:custGeom>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grpSp>
      <p:sp>
        <p:nvSpPr>
          <p:cNvPr id="84" name="淘宝店chenying0907出品 83"/>
          <p:cNvSpPr/>
          <p:nvPr/>
        </p:nvSpPr>
        <p:spPr>
          <a:xfrm>
            <a:off x="1252726" y="3749976"/>
            <a:ext cx="1163522" cy="300076"/>
          </a:xfrm>
          <a:prstGeom prst="rect">
            <a:avLst/>
          </a:prstGeom>
        </p:spPr>
        <p:txBody>
          <a:bodyPr wrap="square" lIns="68555" tIns="34278" rIns="68555" bIns="34278">
            <a:spAutoFit/>
          </a:bodyPr>
          <a:lstStyle/>
          <a:p>
            <a:pPr algn="ct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淘宝店chenying0907出品 47"/>
          <p:cNvSpPr>
            <a:spLocks noChangeArrowheads="1"/>
          </p:cNvSpPr>
          <p:nvPr/>
        </p:nvSpPr>
        <p:spPr bwMode="auto">
          <a:xfrm>
            <a:off x="1144742" y="3975906"/>
            <a:ext cx="147815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
        <p:nvSpPr>
          <p:cNvPr id="86" name="淘宝店chenying0907出品 85"/>
          <p:cNvSpPr/>
          <p:nvPr/>
        </p:nvSpPr>
        <p:spPr>
          <a:xfrm>
            <a:off x="3144184" y="3749976"/>
            <a:ext cx="1163522" cy="300076"/>
          </a:xfrm>
          <a:prstGeom prst="rect">
            <a:avLst/>
          </a:prstGeom>
        </p:spPr>
        <p:txBody>
          <a:bodyPr wrap="square" lIns="68555" tIns="34278" rIns="68555" bIns="34278">
            <a:spAutoFit/>
          </a:bodyPr>
          <a:lstStyle/>
          <a:p>
            <a:pPr algn="ct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淘宝店chenying0907出品 47"/>
          <p:cNvSpPr>
            <a:spLocks noChangeArrowheads="1"/>
          </p:cNvSpPr>
          <p:nvPr/>
        </p:nvSpPr>
        <p:spPr bwMode="auto">
          <a:xfrm>
            <a:off x="3036200" y="3975906"/>
            <a:ext cx="1478157" cy="56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
        <p:nvSpPr>
          <p:cNvPr id="88" name="淘宝店chenying0907出品 87"/>
          <p:cNvSpPr/>
          <p:nvPr/>
        </p:nvSpPr>
        <p:spPr>
          <a:xfrm>
            <a:off x="6819287" y="3749976"/>
            <a:ext cx="1163522" cy="300076"/>
          </a:xfrm>
          <a:prstGeom prst="rect">
            <a:avLst/>
          </a:prstGeom>
        </p:spPr>
        <p:txBody>
          <a:bodyPr wrap="square" lIns="68555" tIns="34278" rIns="68555" bIns="34278">
            <a:spAutoFit/>
          </a:bodyPr>
          <a:lstStyle/>
          <a:p>
            <a:pPr algn="ct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9" name="淘宝店chenying0907出品 47"/>
          <p:cNvSpPr>
            <a:spLocks noChangeArrowheads="1"/>
          </p:cNvSpPr>
          <p:nvPr/>
        </p:nvSpPr>
        <p:spPr bwMode="auto">
          <a:xfrm>
            <a:off x="6711303" y="3975906"/>
            <a:ext cx="147815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sp>
        <p:nvSpPr>
          <p:cNvPr id="90" name="淘宝店chenying0907出品 89"/>
          <p:cNvSpPr/>
          <p:nvPr/>
        </p:nvSpPr>
        <p:spPr>
          <a:xfrm>
            <a:off x="4946293" y="3749976"/>
            <a:ext cx="1163522" cy="300076"/>
          </a:xfrm>
          <a:prstGeom prst="rect">
            <a:avLst/>
          </a:prstGeom>
        </p:spPr>
        <p:txBody>
          <a:bodyPr wrap="square" lIns="68555" tIns="34278" rIns="68555" bIns="34278">
            <a:spAutoFit/>
          </a:bodyPr>
          <a:lstStyle/>
          <a:p>
            <a:pPr algn="ctr"/>
            <a:r>
              <a:rPr lang="zh-CN" altLang="en-US" sz="1500" b="1">
                <a:solidFill>
                  <a:srgbClr val="C00000"/>
                </a:solidFill>
                <a:latin typeface="微软雅黑" panose="020b0503020204020204" pitchFamily="34" charset="-122"/>
                <a:ea typeface="微软雅黑" panose="020b0503020204020204" pitchFamily="34" charset="-122"/>
              </a:rPr>
              <a:t>添加标题</a:t>
            </a:r>
            <a:endParaRPr lang="en-US" altLang="zh-CN" sz="1500" b="1">
              <a:solidFill>
                <a:srgbClr val="C00000"/>
              </a:solidFill>
              <a:latin typeface="微软雅黑" panose="020b0503020204020204" pitchFamily="34" charset="-122"/>
              <a:ea typeface="微软雅黑" panose="020b0503020204020204" pitchFamily="34" charset="-122"/>
            </a:endParaRPr>
          </a:p>
        </p:txBody>
      </p:sp>
      <p:sp>
        <p:nvSpPr>
          <p:cNvPr id="91" name="淘宝店chenying0907出品 47"/>
          <p:cNvSpPr>
            <a:spLocks noChangeArrowheads="1"/>
          </p:cNvSpPr>
          <p:nvPr/>
        </p:nvSpPr>
        <p:spPr bwMode="auto">
          <a:xfrm>
            <a:off x="4838309" y="3975906"/>
            <a:ext cx="1478157" cy="56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900">
              <a:solidFill>
                <a:schemeClr val="tx1">
                  <a:lumMod val="50000"/>
                  <a:lumOff val="50000"/>
                </a:schemeClr>
              </a:solidFill>
              <a:sym typeface="微软雅黑" panose="020b0503020204020204" pitchFamily="34" charset="-122"/>
            </a:endParaRPr>
          </a:p>
        </p:txBody>
      </p:sp>
      <p:pic>
        <p:nvPicPr>
          <p:cNvPr id="38914" name="Picture 2" descr="C:\Users\Administrator\Desktop\一i图片1.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9726" y="1062757"/>
            <a:ext cx="3663950" cy="1749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2" presetClass="entr" presetSubtype="8" fill="hold" nodeType="afterEffect">
                                  <p:stCondLst>
                                    <p:cond delay="0"/>
                                  </p:stCondLst>
                                  <p:childTnLst>
                                    <p:set>
                                      <p:cBhvr>
                                        <p:cTn id="23" dur="1" fill="hold">
                                          <p:stCondLst>
                                            <p:cond delay="0"/>
                                          </p:stCondLst>
                                        </p:cTn>
                                        <p:tgtEl>
                                          <p:spTgt spid="38914"/>
                                        </p:tgtEl>
                                        <p:attrNameLst>
                                          <p:attrName>style.visibility</p:attrName>
                                        </p:attrNameLst>
                                      </p:cBhvr>
                                      <p:to>
                                        <p:strVal val="visible"/>
                                      </p:to>
                                    </p:set>
                                    <p:anim calcmode="lin" valueType="num">
                                      <p:cBhvr additive="base">
                                        <p:cTn id="24" dur="500" fill="hold"/>
                                        <p:tgtEl>
                                          <p:spTgt spid="38914"/>
                                        </p:tgtEl>
                                        <p:attrNameLst>
                                          <p:attrName>ppt_x</p:attrName>
                                        </p:attrNameLst>
                                      </p:cBhvr>
                                      <p:tavLst>
                                        <p:tav tm="0">
                                          <p:val>
                                            <p:strVal val="0-#ppt_w/2"/>
                                          </p:val>
                                        </p:tav>
                                        <p:tav tm="100000">
                                          <p:val>
                                            <p:strVal val="#ppt_x"/>
                                          </p:val>
                                        </p:tav>
                                      </p:tavLst>
                                    </p:anim>
                                    <p:anim calcmode="lin" valueType="num">
                                      <p:cBhvr additive="base">
                                        <p:cTn id="25" dur="500" fill="hold"/>
                                        <p:tgtEl>
                                          <p:spTgt spid="38914"/>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right)">
                                      <p:cBhvr>
                                        <p:cTn id="29" dur="500"/>
                                        <p:tgtEl>
                                          <p:spTgt spid="40"/>
                                        </p:tgtEl>
                                      </p:cBhvr>
                                    </p:animEffect>
                                  </p:childTnLst>
                                </p:cTn>
                              </p:par>
                              <p:par>
                                <p:cTn id="30" presetID="22" presetClass="entr" presetSubtype="2" fill="hold" grpId="0" nodeType="withEffect">
                                  <p:stCondLst>
                                    <p:cond delay="250"/>
                                  </p:stCondLst>
                                  <p:childTnLst>
                                    <p:set>
                                      <p:cBhvr>
                                        <p:cTn id="31" dur="1" fill="hold">
                                          <p:stCondLst>
                                            <p:cond delay="0"/>
                                          </p:stCondLst>
                                        </p:cTn>
                                        <p:tgtEl>
                                          <p:spTgt spid="41"/>
                                        </p:tgtEl>
                                        <p:attrNameLst>
                                          <p:attrName>style.visibility</p:attrName>
                                        </p:attrNameLst>
                                      </p:cBhvr>
                                      <p:to>
                                        <p:strVal val="visible"/>
                                      </p:to>
                                    </p:set>
                                    <p:animEffect transition="in" filter="wipe(right)">
                                      <p:cBhvr>
                                        <p:cTn id="32" dur="500"/>
                                        <p:tgtEl>
                                          <p:spTgt spid="41"/>
                                        </p:tgtEl>
                                      </p:cBhvr>
                                    </p:animEffect>
                                  </p:childTnLst>
                                </p:cTn>
                              </p:par>
                              <p:par>
                                <p:cTn id="33" presetID="22" presetClass="entr" presetSubtype="2" fill="hold" grpId="0" nodeType="withEffect">
                                  <p:stCondLst>
                                    <p:cond delay="25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par>
                          <p:cTn id="36" fill="hold" nodeType="afterGroup">
                            <p:stCondLst>
                              <p:cond delay="2750"/>
                            </p:stCondLst>
                            <p:childTnLst>
                              <p:par>
                                <p:cTn id="37" presetID="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250"/>
                            </p:stCondLst>
                            <p:childTnLst>
                              <p:par>
                                <p:cTn id="42" presetID="21" presetClass="entr" presetSubtype="1"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heel(1)">
                                      <p:cBhvr>
                                        <p:cTn id="44" dur="400"/>
                                        <p:tgtEl>
                                          <p:spTgt spid="43"/>
                                        </p:tgtEl>
                                      </p:cBhvr>
                                    </p:animEffect>
                                  </p:childTnLst>
                                </p:cTn>
                              </p:par>
                            </p:childTnLst>
                          </p:cTn>
                        </p:par>
                        <p:par>
                          <p:cTn id="45" fill="hold" nodeType="afterGroup">
                            <p:stCondLst>
                              <p:cond delay="3650"/>
                            </p:stCondLst>
                            <p:childTnLst>
                              <p:par>
                                <p:cTn id="46" presetID="21" presetClass="entr" presetSubtype="1"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heel(1)">
                                      <p:cBhvr>
                                        <p:cTn id="48" dur="400"/>
                                        <p:tgtEl>
                                          <p:spTgt spid="44"/>
                                        </p:tgtEl>
                                      </p:cBhvr>
                                    </p:animEffect>
                                  </p:childTnLst>
                                </p:cTn>
                              </p:par>
                            </p:childTnLst>
                          </p:cTn>
                        </p:par>
                        <p:par>
                          <p:cTn id="49" fill="hold" nodeType="afterGroup">
                            <p:stCondLst>
                              <p:cond delay="4050"/>
                            </p:stCondLst>
                            <p:childTnLst>
                              <p:par>
                                <p:cTn id="50" presetID="21"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heel(1)">
                                      <p:cBhvr>
                                        <p:cTn id="52" dur="400"/>
                                        <p:tgtEl>
                                          <p:spTgt spid="45"/>
                                        </p:tgtEl>
                                      </p:cBhvr>
                                    </p:animEffect>
                                  </p:childTnLst>
                                </p:cTn>
                              </p:par>
                            </p:childTnLst>
                          </p:cTn>
                        </p:par>
                        <p:par>
                          <p:cTn id="53" fill="hold" nodeType="afterGroup">
                            <p:stCondLst>
                              <p:cond delay="4450"/>
                            </p:stCondLst>
                            <p:childTnLst>
                              <p:par>
                                <p:cTn id="54" presetID="21" presetClass="entr" presetSubtype="1"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heel(1)">
                                      <p:cBhvr>
                                        <p:cTn id="56" dur="400"/>
                                        <p:tgtEl>
                                          <p:spTgt spid="46"/>
                                        </p:tgtEl>
                                      </p:cBhvr>
                                    </p:animEffect>
                                  </p:childTnLst>
                                </p:cTn>
                              </p:par>
                            </p:childTnLst>
                          </p:cTn>
                        </p:par>
                        <p:par>
                          <p:cTn id="57" fill="hold" nodeType="afterGroup">
                            <p:stCondLst>
                              <p:cond delay="4850"/>
                            </p:stCondLst>
                            <p:childTnLst>
                              <p:par>
                                <p:cTn id="58" presetID="10" presetClass="entr" presetSubtype="0"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250"/>
                                        <p:tgtEl>
                                          <p:spTgt spid="47"/>
                                        </p:tgtEl>
                                      </p:cBhvr>
                                    </p:animEffect>
                                  </p:childTnLst>
                                </p:cTn>
                              </p:par>
                              <p:par>
                                <p:cTn id="61" presetID="10"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250"/>
                                        <p:tgtEl>
                                          <p:spTgt spid="50"/>
                                        </p:tgtEl>
                                      </p:cBhvr>
                                    </p:animEffect>
                                  </p:childTnLst>
                                </p:cTn>
                              </p:par>
                              <p:par>
                                <p:cTn id="64" presetID="10" presetClass="entr" presetSubtype="0" fill="hold"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250"/>
                                        <p:tgtEl>
                                          <p:spTgt spid="81"/>
                                        </p:tgtEl>
                                      </p:cBhvr>
                                    </p:animEffect>
                                  </p:childTnLst>
                                </p:cTn>
                              </p:par>
                              <p:par>
                                <p:cTn id="67" presetID="10" presetClass="entr" presetSubtype="0"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250"/>
                                        <p:tgtEl>
                                          <p:spTgt spid="62"/>
                                        </p:tgtEl>
                                      </p:cBhvr>
                                    </p:animEffect>
                                  </p:childTnLst>
                                </p:cTn>
                              </p:par>
                              <p:par>
                                <p:cTn id="70" presetID="14" presetClass="entr" presetSubtype="10" fill="hold" grpId="0" nodeType="withEffect">
                                  <p:stCondLst>
                                    <p:cond delay="750"/>
                                  </p:stCondLst>
                                  <p:childTnLst>
                                    <p:set>
                                      <p:cBhvr>
                                        <p:cTn id="71" dur="1" fill="hold">
                                          <p:stCondLst>
                                            <p:cond delay="0"/>
                                          </p:stCondLst>
                                        </p:cTn>
                                        <p:tgtEl>
                                          <p:spTgt spid="84"/>
                                        </p:tgtEl>
                                        <p:attrNameLst>
                                          <p:attrName>style.visibility</p:attrName>
                                        </p:attrNameLst>
                                      </p:cBhvr>
                                      <p:to>
                                        <p:strVal val="visible"/>
                                      </p:to>
                                    </p:set>
                                    <p:animEffect transition="in" filter="randombar(horizontal)">
                                      <p:cBhvr>
                                        <p:cTn id="72" dur="400"/>
                                        <p:tgtEl>
                                          <p:spTgt spid="84"/>
                                        </p:tgtEl>
                                      </p:cBhvr>
                                    </p:animEffect>
                                  </p:childTnLst>
                                </p:cTn>
                              </p:par>
                              <p:par>
                                <p:cTn id="73" presetID="14" presetClass="entr" presetSubtype="10" fill="hold" grpId="0" nodeType="withEffect">
                                  <p:stCondLst>
                                    <p:cond delay="750"/>
                                  </p:stCondLst>
                                  <p:childTnLst>
                                    <p:set>
                                      <p:cBhvr>
                                        <p:cTn id="74" dur="1" fill="hold">
                                          <p:stCondLst>
                                            <p:cond delay="0"/>
                                          </p:stCondLst>
                                        </p:cTn>
                                        <p:tgtEl>
                                          <p:spTgt spid="85"/>
                                        </p:tgtEl>
                                        <p:attrNameLst>
                                          <p:attrName>style.visibility</p:attrName>
                                        </p:attrNameLst>
                                      </p:cBhvr>
                                      <p:to>
                                        <p:strVal val="visible"/>
                                      </p:to>
                                    </p:set>
                                    <p:animEffect transition="in" filter="randombar(horizontal)">
                                      <p:cBhvr>
                                        <p:cTn id="75" dur="400"/>
                                        <p:tgtEl>
                                          <p:spTgt spid="85"/>
                                        </p:tgtEl>
                                      </p:cBhvr>
                                    </p:animEffect>
                                  </p:childTnLst>
                                </p:cTn>
                              </p:par>
                              <p:par>
                                <p:cTn id="76" presetID="14" presetClass="entr" presetSubtype="10" fill="hold" grpId="0" nodeType="withEffect">
                                  <p:stCondLst>
                                    <p:cond delay="750"/>
                                  </p:stCondLst>
                                  <p:childTnLst>
                                    <p:set>
                                      <p:cBhvr>
                                        <p:cTn id="77" dur="1" fill="hold">
                                          <p:stCondLst>
                                            <p:cond delay="0"/>
                                          </p:stCondLst>
                                        </p:cTn>
                                        <p:tgtEl>
                                          <p:spTgt spid="86"/>
                                        </p:tgtEl>
                                        <p:attrNameLst>
                                          <p:attrName>style.visibility</p:attrName>
                                        </p:attrNameLst>
                                      </p:cBhvr>
                                      <p:to>
                                        <p:strVal val="visible"/>
                                      </p:to>
                                    </p:set>
                                    <p:animEffect transition="in" filter="randombar(horizontal)">
                                      <p:cBhvr>
                                        <p:cTn id="78" dur="400"/>
                                        <p:tgtEl>
                                          <p:spTgt spid="86"/>
                                        </p:tgtEl>
                                      </p:cBhvr>
                                    </p:animEffect>
                                  </p:childTnLst>
                                </p:cTn>
                              </p:par>
                              <p:par>
                                <p:cTn id="79" presetID="14" presetClass="entr" presetSubtype="10" fill="hold" grpId="0" nodeType="withEffect">
                                  <p:stCondLst>
                                    <p:cond delay="750"/>
                                  </p:stCondLst>
                                  <p:childTnLst>
                                    <p:set>
                                      <p:cBhvr>
                                        <p:cTn id="80" dur="1" fill="hold">
                                          <p:stCondLst>
                                            <p:cond delay="0"/>
                                          </p:stCondLst>
                                        </p:cTn>
                                        <p:tgtEl>
                                          <p:spTgt spid="87"/>
                                        </p:tgtEl>
                                        <p:attrNameLst>
                                          <p:attrName>style.visibility</p:attrName>
                                        </p:attrNameLst>
                                      </p:cBhvr>
                                      <p:to>
                                        <p:strVal val="visible"/>
                                      </p:to>
                                    </p:set>
                                    <p:animEffect transition="in" filter="randombar(horizontal)">
                                      <p:cBhvr>
                                        <p:cTn id="81" dur="400"/>
                                        <p:tgtEl>
                                          <p:spTgt spid="87"/>
                                        </p:tgtEl>
                                      </p:cBhvr>
                                    </p:animEffect>
                                  </p:childTnLst>
                                </p:cTn>
                              </p:par>
                              <p:par>
                                <p:cTn id="82" presetID="14" presetClass="entr" presetSubtype="10" fill="hold" grpId="0" nodeType="withEffect">
                                  <p:stCondLst>
                                    <p:cond delay="750"/>
                                  </p:stCondLst>
                                  <p:childTnLst>
                                    <p:set>
                                      <p:cBhvr>
                                        <p:cTn id="83" dur="1" fill="hold">
                                          <p:stCondLst>
                                            <p:cond delay="0"/>
                                          </p:stCondLst>
                                        </p:cTn>
                                        <p:tgtEl>
                                          <p:spTgt spid="88"/>
                                        </p:tgtEl>
                                        <p:attrNameLst>
                                          <p:attrName>style.visibility</p:attrName>
                                        </p:attrNameLst>
                                      </p:cBhvr>
                                      <p:to>
                                        <p:strVal val="visible"/>
                                      </p:to>
                                    </p:set>
                                    <p:animEffect transition="in" filter="randombar(horizontal)">
                                      <p:cBhvr>
                                        <p:cTn id="84" dur="400"/>
                                        <p:tgtEl>
                                          <p:spTgt spid="88"/>
                                        </p:tgtEl>
                                      </p:cBhvr>
                                    </p:animEffect>
                                  </p:childTnLst>
                                </p:cTn>
                              </p:par>
                              <p:par>
                                <p:cTn id="85" presetID="14" presetClass="entr" presetSubtype="10" fill="hold" grpId="0" nodeType="withEffect">
                                  <p:stCondLst>
                                    <p:cond delay="750"/>
                                  </p:stCondLst>
                                  <p:childTnLst>
                                    <p:set>
                                      <p:cBhvr>
                                        <p:cTn id="86" dur="1" fill="hold">
                                          <p:stCondLst>
                                            <p:cond delay="0"/>
                                          </p:stCondLst>
                                        </p:cTn>
                                        <p:tgtEl>
                                          <p:spTgt spid="89"/>
                                        </p:tgtEl>
                                        <p:attrNameLst>
                                          <p:attrName>style.visibility</p:attrName>
                                        </p:attrNameLst>
                                      </p:cBhvr>
                                      <p:to>
                                        <p:strVal val="visible"/>
                                      </p:to>
                                    </p:set>
                                    <p:animEffect transition="in" filter="randombar(horizontal)">
                                      <p:cBhvr>
                                        <p:cTn id="87" dur="400"/>
                                        <p:tgtEl>
                                          <p:spTgt spid="89"/>
                                        </p:tgtEl>
                                      </p:cBhvr>
                                    </p:animEffect>
                                  </p:childTnLst>
                                </p:cTn>
                              </p:par>
                              <p:par>
                                <p:cTn id="88" presetID="14" presetClass="entr" presetSubtype="10" fill="hold" grpId="0" nodeType="withEffect">
                                  <p:stCondLst>
                                    <p:cond delay="750"/>
                                  </p:stCondLst>
                                  <p:childTnLst>
                                    <p:set>
                                      <p:cBhvr>
                                        <p:cTn id="89" dur="1" fill="hold">
                                          <p:stCondLst>
                                            <p:cond delay="0"/>
                                          </p:stCondLst>
                                        </p:cTn>
                                        <p:tgtEl>
                                          <p:spTgt spid="90"/>
                                        </p:tgtEl>
                                        <p:attrNameLst>
                                          <p:attrName>style.visibility</p:attrName>
                                        </p:attrNameLst>
                                      </p:cBhvr>
                                      <p:to>
                                        <p:strVal val="visible"/>
                                      </p:to>
                                    </p:set>
                                    <p:animEffect transition="in" filter="randombar(horizontal)">
                                      <p:cBhvr>
                                        <p:cTn id="90" dur="400"/>
                                        <p:tgtEl>
                                          <p:spTgt spid="90"/>
                                        </p:tgtEl>
                                      </p:cBhvr>
                                    </p:animEffect>
                                  </p:childTnLst>
                                </p:cTn>
                              </p:par>
                              <p:par>
                                <p:cTn id="91" presetID="14" presetClass="entr" presetSubtype="10" fill="hold" grpId="0" nodeType="withEffect">
                                  <p:stCondLst>
                                    <p:cond delay="750"/>
                                  </p:stCondLst>
                                  <p:childTnLst>
                                    <p:set>
                                      <p:cBhvr>
                                        <p:cTn id="92" dur="1" fill="hold">
                                          <p:stCondLst>
                                            <p:cond delay="0"/>
                                          </p:stCondLst>
                                        </p:cTn>
                                        <p:tgtEl>
                                          <p:spTgt spid="91"/>
                                        </p:tgtEl>
                                        <p:attrNameLst>
                                          <p:attrName>style.visibility</p:attrName>
                                        </p:attrNameLst>
                                      </p:cBhvr>
                                      <p:to>
                                        <p:strVal val="visible"/>
                                      </p:to>
                                    </p:set>
                                    <p:animEffect transition="in" filter="randombar(horizontal)">
                                      <p:cBhvr>
                                        <p:cTn id="93" dur="4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38" grpId="0" animBg="1"/>
      <p:bldP spid="40" grpId="0" animBg="1"/>
      <p:bldP spid="41" grpId="0"/>
      <p:bldP spid="42" grpId="0"/>
      <p:bldP spid="43" grpId="0" animBg="1"/>
      <p:bldP spid="44" grpId="0" animBg="1"/>
      <p:bldP spid="45" grpId="0" animBg="1"/>
      <p:bldP spid="46" grpId="0" animBg="1"/>
      <p:bldP spid="84" grpId="0"/>
      <p:bldP spid="85" grpId="0"/>
      <p:bldP spid="86" grpId="0"/>
      <p:bldP spid="87" grpId="0"/>
      <p:bldP spid="88" grpId="0"/>
      <p:bldP spid="89" grpId="0"/>
      <p:bldP spid="90" grpId="0"/>
      <p:bldP spid="91"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任意多边形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近期盈利计划</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47"/>
          <p:cNvSpPr>
            <a:spLocks noChangeArrowheads="1"/>
          </p:cNvSpPr>
          <p:nvPr/>
        </p:nvSpPr>
        <p:spPr bwMode="auto">
          <a:xfrm>
            <a:off x="4515056" y="1365313"/>
            <a:ext cx="3488387" cy="65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8" rIns="51416" bIns="25708">
            <a:spAutoFit/>
          </a:bodyPr>
          <a:lstStyle/>
          <a:p>
            <a:pPr>
              <a:lnSpc>
                <a:spcPct val="130000"/>
              </a:lnSpc>
              <a:spcBef>
                <a:spcPct val="0"/>
              </a:spcBef>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a:t>
            </a:r>
            <a:endParaRPr lang="en-US" altLang="zh-CN"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
          <p:cNvSpPr>
            <a:spLocks noChangeArrowheads="1"/>
          </p:cNvSpPr>
          <p:nvPr/>
        </p:nvSpPr>
        <p:spPr bwMode="auto">
          <a:xfrm>
            <a:off x="4527446" y="951570"/>
            <a:ext cx="87307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spcBef>
                <a:spcPct val="0"/>
              </a:spcBef>
              <a:buFont typeface="Arial" panose="020b0604020202020204" pitchFamily="34" charset="0"/>
              <a:buNone/>
            </a:pP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39"/>
          <p:cNvSpPr/>
          <p:nvPr/>
        </p:nvSpPr>
        <p:spPr>
          <a:xfrm>
            <a:off x="4571776" y="1297283"/>
            <a:ext cx="449733" cy="303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5032794" y="1297283"/>
            <a:ext cx="911013" cy="3037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4515056" y="2655766"/>
            <a:ext cx="3488387" cy="65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8" rIns="51416" bIns="25708">
            <a:spAutoFit/>
          </a:bodyPr>
          <a:lstStyle/>
          <a:p>
            <a:pPr>
              <a:lnSpc>
                <a:spcPct val="130000"/>
              </a:lnSpc>
              <a:spcBef>
                <a:spcPct val="0"/>
              </a:spcBef>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矩形 3"/>
          <p:cNvSpPr>
            <a:spLocks noChangeArrowheads="1"/>
          </p:cNvSpPr>
          <p:nvPr/>
        </p:nvSpPr>
        <p:spPr bwMode="auto">
          <a:xfrm>
            <a:off x="4527446" y="2242023"/>
            <a:ext cx="87307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6" tIns="25708" rIns="51416" bIns="25708">
            <a:spAutoFit/>
          </a:bodyPr>
          <a:lstStyle/>
          <a:p>
            <a:pPr>
              <a:spcBef>
                <a:spcPct val="0"/>
              </a:spcBef>
              <a:buFont typeface="Arial" panose="020b0604020202020204" pitchFamily="34" charset="0"/>
              <a:buNone/>
            </a:pP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矩形 43"/>
          <p:cNvSpPr/>
          <p:nvPr/>
        </p:nvSpPr>
        <p:spPr>
          <a:xfrm>
            <a:off x="4571776" y="2587736"/>
            <a:ext cx="449733" cy="303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5032794" y="2587736"/>
            <a:ext cx="911013" cy="3037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51418" tIns="25708" rIns="51418" bIns="25708"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1218927" y="999867"/>
            <a:ext cx="2935734" cy="2434105"/>
          </a:xfrm>
          <a:prstGeom prst="rect">
            <a:avLst/>
          </a:prstGeom>
          <a:blipFill>
            <a:blip r:embed="rId3"/>
            <a:stretch>
              <a:fillRect l="-12168" r="-121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Freeform 12"/>
          <p:cNvSpPr/>
          <p:nvPr/>
        </p:nvSpPr>
        <p:spPr bwMode="auto">
          <a:xfrm>
            <a:off x="1206068" y="3666623"/>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48" name="Freeform 12"/>
          <p:cNvSpPr/>
          <p:nvPr/>
        </p:nvSpPr>
        <p:spPr bwMode="auto">
          <a:xfrm flipH="1" flipV="1">
            <a:off x="7685101" y="4442334"/>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49" name="TextBox 48"/>
          <p:cNvSpPr txBox="1"/>
          <p:nvPr/>
        </p:nvSpPr>
        <p:spPr>
          <a:xfrm>
            <a:off x="1476028" y="3902273"/>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strips(downRight)">
                                      <p:cBhvr>
                                        <p:cTn id="24" dur="500"/>
                                        <p:tgtEl>
                                          <p:spTgt spid="46"/>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childTnLst>
                          </p:cTn>
                        </p:par>
                        <p:par>
                          <p:cTn id="29" fill="hold" nodeType="afterGroup">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nodeType="afterGroup">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750"/>
                                        <p:tgtEl>
                                          <p:spTgt spid="41"/>
                                        </p:tgtEl>
                                      </p:cBhvr>
                                    </p:animEffect>
                                  </p:childTnLst>
                                </p:cTn>
                              </p:par>
                            </p:childTnLst>
                          </p:cTn>
                        </p:par>
                        <p:par>
                          <p:cTn id="37" fill="hold" nodeType="afterGroup">
                            <p:stCondLst>
                              <p:cond delay="3750"/>
                            </p:stCondLst>
                            <p:childTnLst>
                              <p:par>
                                <p:cTn id="38" presetID="14" presetClass="entr" presetSubtype="1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750"/>
                                        <p:tgtEl>
                                          <p:spTgt spid="38"/>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childTnLst>
                          </p:cTn>
                        </p:par>
                        <p:par>
                          <p:cTn id="49" fill="hold" nodeType="afterGroup">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750"/>
                                        <p:tgtEl>
                                          <p:spTgt spid="45"/>
                                        </p:tgtEl>
                                      </p:cBhvr>
                                    </p:animEffect>
                                  </p:childTnLst>
                                </p:cTn>
                              </p:par>
                            </p:childTnLst>
                          </p:cTn>
                        </p:par>
                        <p:par>
                          <p:cTn id="53" fill="hold" nodeType="afterGroup">
                            <p:stCondLst>
                              <p:cond delay="6250"/>
                            </p:stCondLst>
                            <p:childTnLst>
                              <p:par>
                                <p:cTn id="54" presetID="14" presetClass="entr" presetSubtype="1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randombar(horizontal)">
                                      <p:cBhvr>
                                        <p:cTn id="56" dur="750"/>
                                        <p:tgtEl>
                                          <p:spTgt spid="42"/>
                                        </p:tgtEl>
                                      </p:cBhvr>
                                    </p:animEffect>
                                  </p:childTnLst>
                                </p:cTn>
                              </p:par>
                            </p:childTnLst>
                          </p:cTn>
                        </p:par>
                        <p:par>
                          <p:cTn id="57" fill="hold" nodeType="afterGroup">
                            <p:stCondLst>
                              <p:cond delay="7000"/>
                            </p:stCondLst>
                            <p:childTnLst>
                              <p:par>
                                <p:cTn id="58" presetID="1"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3.56836E-06 -3.7037E-07 L 0.36686 0.15278" pathEditMode="relative" rAng="0" ptsTypes="AA">
                                      <p:cBhvr>
                                        <p:cTn id="61" dur="500" spd="-99900" fill="hold"/>
                                        <p:tgtEl>
                                          <p:spTgt spid="47"/>
                                        </p:tgtEl>
                                        <p:attrNameLst>
                                          <p:attrName>ppt_x</p:attrName>
                                          <p:attrName>ppt_y</p:attrName>
                                        </p:attrNameLst>
                                      </p:cBhvr>
                                      <p:rCtr x="18343" y="7639"/>
                                    </p:animMotion>
                                  </p:childTnLst>
                                </p:cTn>
                              </p:par>
                              <p:par>
                                <p:cTn id="62" presetID="1"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childTnLst>
                                </p:cTn>
                              </p:par>
                              <p:par>
                                <p:cTn id="64" presetID="35" presetClass="path" presetSubtype="0" accel="50000" decel="50000" fill="hold" grpId="1" nodeType="withEffect">
                                  <p:stCondLst>
                                    <p:cond delay="0"/>
                                  </p:stCondLst>
                                  <p:childTnLst>
                                    <p:animMotion origin="layout" path="M 7.85742E-07 -3.33333E-06 L -0.39495 -0.11018" pathEditMode="relative" rAng="0" ptsTypes="AA">
                                      <p:cBhvr>
                                        <p:cTn id="65" dur="500" spd="-99900" fill="hold"/>
                                        <p:tgtEl>
                                          <p:spTgt spid="48"/>
                                        </p:tgtEl>
                                        <p:attrNameLst>
                                          <p:attrName>ppt_x</p:attrName>
                                          <p:attrName>ppt_y</p:attrName>
                                        </p:attrNameLst>
                                      </p:cBhvr>
                                      <p:rCtr x="-19748" y="-5509"/>
                                    </p:animMotion>
                                  </p:childTnLst>
                                </p:cTn>
                              </p:par>
                            </p:childTnLst>
                          </p:cTn>
                        </p:par>
                        <p:par>
                          <p:cTn id="66" fill="hold" nodeType="afterGroup">
                            <p:stCondLst>
                              <p:cond delay="7500"/>
                            </p:stCondLst>
                            <p:childTnLst>
                              <p:par>
                                <p:cTn id="67" presetID="18" presetClass="entr" presetSubtype="3"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strips(upRight)">
                                      <p:cBhvr>
                                        <p:cTn id="6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38" grpId="0"/>
      <p:bldP spid="39" grpId="0"/>
      <p:bldP spid="40" grpId="0" animBg="1"/>
      <p:bldP spid="41" grpId="0" animBg="1"/>
      <p:bldP spid="42" grpId="0"/>
      <p:bldP spid="43" grpId="0"/>
      <p:bldP spid="44" grpId="0" animBg="1"/>
      <p:bldP spid="45" grpId="0" animBg="1"/>
      <p:bldP spid="46" grpId="0" animBg="1"/>
      <p:bldP spid="47" grpId="0" animBg="1"/>
      <p:bldP spid="47" grpId="1" animBg="1"/>
      <p:bldP spid="48" grpId="0" animBg="1"/>
      <p:bldP spid="48" grpId="1" animBg="1"/>
      <p:bldP spid="49"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任意多边形 49"/>
          <p:cNvSpPr/>
          <p:nvPr/>
        </p:nvSpPr>
        <p:spPr>
          <a:xfrm>
            <a:off x="1327736" y="-70866"/>
            <a:ext cx="2438778" cy="4336772"/>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6202391">
                <a:moveTo>
                  <a:pt x="0" y="0"/>
                </a:moveTo>
                <a:lnTo>
                  <a:pt x="3231524" y="22548"/>
                </a:lnTo>
                <a:lnTo>
                  <a:pt x="3252551" y="4667851"/>
                </a:lnTo>
                <a:lnTo>
                  <a:pt x="3244497" y="4667851"/>
                </a:lnTo>
                <a:lnTo>
                  <a:pt x="3240653" y="4743969"/>
                </a:lnTo>
                <a:cubicBezTo>
                  <a:pt x="3157461" y="5563143"/>
                  <a:pt x="2465643" y="6202391"/>
                  <a:pt x="1624520" y="6202391"/>
                </a:cubicBezTo>
                <a:cubicBezTo>
                  <a:pt x="783397" y="6202391"/>
                  <a:pt x="91579" y="5563143"/>
                  <a:pt x="8387" y="4743969"/>
                </a:cubicBezTo>
                <a:lnTo>
                  <a:pt x="4544" y="4667851"/>
                </a:lnTo>
                <a:lnTo>
                  <a:pt x="0" y="4667851"/>
                </a:lnTo>
                <a:lnTo>
                  <a:pt x="0" y="4577871"/>
                </a:lnTo>
                <a:lnTo>
                  <a:pt x="0" y="0"/>
                </a:lnTo>
                <a:close/>
              </a:path>
            </a:pathLst>
          </a:custGeom>
          <a:solidFill>
            <a:schemeClr val="bg1">
              <a:lumMod val="85000"/>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标题 4"/>
          <p:cNvSpPr txBox="1"/>
          <p:nvPr/>
        </p:nvSpPr>
        <p:spPr>
          <a:xfrm>
            <a:off x="1589436" y="2797937"/>
            <a:ext cx="2159678"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000" b="1">
                <a:solidFill>
                  <a:srgbClr val="C00000"/>
                </a:solidFill>
                <a:latin typeface="微软雅黑" panose="020b0503020204020204" pitchFamily="34" charset="-122"/>
                <a:ea typeface="微软雅黑" panose="020b0503020204020204" pitchFamily="34" charset="-122"/>
              </a:rPr>
              <a:t>合作共赢</a:t>
            </a:r>
            <a:endParaRPr lang="zh-CN" altLang="en-US" sz="3000" b="1">
              <a:solidFill>
                <a:srgbClr val="C00000"/>
              </a:solidFill>
              <a:latin typeface="微软雅黑" panose="020b0503020204020204" pitchFamily="34" charset="-122"/>
              <a:ea typeface="微软雅黑" panose="020b0503020204020204" pitchFamily="34" charset="-122"/>
            </a:endParaRPr>
          </a:p>
        </p:txBody>
      </p:sp>
      <p:sp>
        <p:nvSpPr>
          <p:cNvPr id="12" name="标题 4"/>
          <p:cNvSpPr txBox="1"/>
          <p:nvPr/>
        </p:nvSpPr>
        <p:spPr>
          <a:xfrm>
            <a:off x="1816634" y="3217914"/>
            <a:ext cx="167375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rPr>
              <a:t>商务合作方式</a:t>
            </a: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4902904" y="2064370"/>
            <a:ext cx="1077226" cy="215444"/>
            <a:chOff x="4369395" y="3284984"/>
            <a:chExt cx="1436675" cy="287259"/>
          </a:xfrm>
        </p:grpSpPr>
        <p:sp>
          <p:nvSpPr>
            <p:cNvPr id="42" name="文本框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成本预算</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369395" y="3316401"/>
              <a:ext cx="168551" cy="168551"/>
              <a:chOff x="5005199" y="3717032"/>
              <a:chExt cx="168551" cy="168551"/>
            </a:xfrm>
          </p:grpSpPr>
          <p:sp>
            <p:nvSpPr>
              <p:cNvPr id="44" name="椭圆 43"/>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5" name="等腰三角形 44"/>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46" name="组合 45"/>
          <p:cNvGrpSpPr/>
          <p:nvPr/>
        </p:nvGrpSpPr>
        <p:grpSpPr>
          <a:xfrm>
            <a:off x="6351043" y="2064370"/>
            <a:ext cx="1077226" cy="215444"/>
            <a:chOff x="4369395" y="3284984"/>
            <a:chExt cx="1436675" cy="287259"/>
          </a:xfrm>
        </p:grpSpPr>
        <p:sp>
          <p:nvSpPr>
            <p:cNvPr id="47" name="文本框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资金流向</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4369395" y="3316401"/>
              <a:ext cx="168551" cy="168551"/>
              <a:chOff x="5005199" y="3717032"/>
              <a:chExt cx="168551" cy="168551"/>
            </a:xfrm>
          </p:grpSpPr>
          <p:sp>
            <p:nvSpPr>
              <p:cNvPr id="86" name="椭圆 85"/>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87" name="等腰三角形 86"/>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88" name="组合 87"/>
          <p:cNvGrpSpPr/>
          <p:nvPr/>
        </p:nvGrpSpPr>
        <p:grpSpPr>
          <a:xfrm>
            <a:off x="4902904" y="2560229"/>
            <a:ext cx="1077226" cy="215444"/>
            <a:chOff x="4369395" y="3284984"/>
            <a:chExt cx="1436675" cy="287259"/>
          </a:xfrm>
        </p:grpSpPr>
        <p:sp>
          <p:nvSpPr>
            <p:cNvPr id="89" name="文本框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融资计划</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0" name="组合 89"/>
            <p:cNvGrpSpPr/>
            <p:nvPr/>
          </p:nvGrpSpPr>
          <p:grpSpPr>
            <a:xfrm>
              <a:off x="4369395" y="3316401"/>
              <a:ext cx="168551" cy="168551"/>
              <a:chOff x="5005199" y="3717032"/>
              <a:chExt cx="168551" cy="168551"/>
            </a:xfrm>
          </p:grpSpPr>
          <p:sp>
            <p:nvSpPr>
              <p:cNvPr id="91" name="椭圆 90"/>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92" name="等腰三角形 91"/>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93" name="组合 92"/>
          <p:cNvGrpSpPr/>
          <p:nvPr/>
        </p:nvGrpSpPr>
        <p:grpSpPr>
          <a:xfrm>
            <a:off x="6351043" y="2560229"/>
            <a:ext cx="1077226" cy="215444"/>
            <a:chOff x="4369395" y="3284984"/>
            <a:chExt cx="1436675" cy="287259"/>
          </a:xfrm>
        </p:grpSpPr>
        <p:sp>
          <p:nvSpPr>
            <p:cNvPr id="94" name="文本框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资金用途</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5" name="组合 94"/>
            <p:cNvGrpSpPr/>
            <p:nvPr/>
          </p:nvGrpSpPr>
          <p:grpSpPr>
            <a:xfrm>
              <a:off x="4369395" y="3316401"/>
              <a:ext cx="168551" cy="168551"/>
              <a:chOff x="5005199" y="3717032"/>
              <a:chExt cx="168551" cy="168551"/>
            </a:xfrm>
          </p:grpSpPr>
          <p:sp>
            <p:nvSpPr>
              <p:cNvPr id="96" name="椭圆 95"/>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97" name="等腰三角形 96"/>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98" name="组合 97"/>
          <p:cNvGrpSpPr/>
          <p:nvPr/>
        </p:nvGrpSpPr>
        <p:grpSpPr>
          <a:xfrm>
            <a:off x="4902904" y="3042518"/>
            <a:ext cx="1077226" cy="215444"/>
            <a:chOff x="4369395" y="3284984"/>
            <a:chExt cx="1436675" cy="287259"/>
          </a:xfrm>
        </p:grpSpPr>
        <p:sp>
          <p:nvSpPr>
            <p:cNvPr id="99" name="文本框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结束语</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4369395" y="3316401"/>
              <a:ext cx="168551" cy="168551"/>
              <a:chOff x="5005199" y="3717032"/>
              <a:chExt cx="168551" cy="168551"/>
            </a:xfrm>
          </p:grpSpPr>
          <p:sp>
            <p:nvSpPr>
              <p:cNvPr id="101" name="椭圆 100"/>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102" name="等腰三角形 101"/>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sp>
        <p:nvSpPr>
          <p:cNvPr id="103" name="KSO_Shape"/>
          <p:cNvSpPr/>
          <p:nvPr/>
        </p:nvSpPr>
        <p:spPr bwMode="auto">
          <a:xfrm>
            <a:off x="2161542" y="1162367"/>
            <a:ext cx="907734" cy="871653"/>
          </a:xfrm>
          <a:custGeom>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C00000"/>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04" name="标题 4"/>
          <p:cNvSpPr txBox="1"/>
          <p:nvPr/>
        </p:nvSpPr>
        <p:spPr>
          <a:xfrm>
            <a:off x="4794636" y="1483906"/>
            <a:ext cx="3091503"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000" b="1">
                <a:solidFill>
                  <a:srgbClr val="C00000"/>
                </a:solidFill>
                <a:latin typeface="微软雅黑" panose="020b0503020204020204" pitchFamily="34" charset="-122"/>
                <a:ea typeface="微软雅黑" panose="020b0503020204020204" pitchFamily="34" charset="-122"/>
              </a:rPr>
              <a:t>PART FIVE</a:t>
            </a:r>
            <a:endParaRPr lang="zh-CN" altLang="en-US" sz="30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04"/>
                                        </p:tgtEl>
                                        <p:attrNameLst>
                                          <p:attrName>style.visibility</p:attrName>
                                        </p:attrNameLst>
                                      </p:cBhvr>
                                      <p:to>
                                        <p:strVal val="visible"/>
                                      </p:to>
                                    </p:set>
                                    <p:anim calcmode="lin" valueType="num">
                                      <p:cBhvr>
                                        <p:cTn id="27" dur="500" fill="hold"/>
                                        <p:tgtEl>
                                          <p:spTgt spid="104"/>
                                        </p:tgtEl>
                                        <p:attrNameLst>
                                          <p:attrName>ppt_w</p:attrName>
                                        </p:attrNameLst>
                                      </p:cBhvr>
                                      <p:tavLst>
                                        <p:tav tm="0">
                                          <p:val>
                                            <p:fltVal val="0"/>
                                          </p:val>
                                        </p:tav>
                                        <p:tav tm="100000">
                                          <p:val>
                                            <p:strVal val="#ppt_w"/>
                                          </p:val>
                                        </p:tav>
                                      </p:tavLst>
                                    </p:anim>
                                    <p:anim calcmode="lin" valueType="num">
                                      <p:cBhvr>
                                        <p:cTn id="28" dur="500" fill="hold"/>
                                        <p:tgtEl>
                                          <p:spTgt spid="104"/>
                                        </p:tgtEl>
                                        <p:attrNameLst>
                                          <p:attrName>ppt_h</p:attrName>
                                        </p:attrNameLst>
                                      </p:cBhvr>
                                      <p:tavLst>
                                        <p:tav tm="0">
                                          <p:val>
                                            <p:fltVal val="0"/>
                                          </p:val>
                                        </p:tav>
                                        <p:tav tm="100000">
                                          <p:val>
                                            <p:strVal val="#ppt_h"/>
                                          </p:val>
                                        </p:tav>
                                      </p:tavLst>
                                    </p:anim>
                                    <p:animEffect transition="in" filter="fade">
                                      <p:cBhvr>
                                        <p:cTn id="29" dur="500"/>
                                        <p:tgtEl>
                                          <p:spTgt spid="104"/>
                                        </p:tgtEl>
                                      </p:cBhvr>
                                    </p:animEffect>
                                  </p:childTnLst>
                                </p:cTn>
                              </p:par>
                            </p:childTnLst>
                          </p:cTn>
                        </p:par>
                        <p:par>
                          <p:cTn id="30" fill="hold" nodeType="afterGroup">
                            <p:stCondLst>
                              <p:cond delay="1500"/>
                            </p:stCondLst>
                            <p:childTnLst>
                              <p:par>
                                <p:cTn id="31" presetID="53" presetClass="entr" presetSubtype="16"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childTnLst>
                          </p:cTn>
                        </p:par>
                        <p:par>
                          <p:cTn id="36" fill="hold" nodeType="afterGroup">
                            <p:stCondLst>
                              <p:cond delay="2000"/>
                            </p:stCondLst>
                            <p:childTnLst>
                              <p:par>
                                <p:cTn id="37" presetID="53"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nodeType="afterGroup">
                            <p:stCondLst>
                              <p:cond delay="2500"/>
                            </p:stCondLst>
                            <p:childTnLst>
                              <p:par>
                                <p:cTn id="43" presetID="53" presetClass="entr" presetSubtype="16" fill="hold"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p:cTn id="45" dur="500" fill="hold"/>
                                        <p:tgtEl>
                                          <p:spTgt spid="88"/>
                                        </p:tgtEl>
                                        <p:attrNameLst>
                                          <p:attrName>ppt_w</p:attrName>
                                        </p:attrNameLst>
                                      </p:cBhvr>
                                      <p:tavLst>
                                        <p:tav tm="0">
                                          <p:val>
                                            <p:fltVal val="0"/>
                                          </p:val>
                                        </p:tav>
                                        <p:tav tm="100000">
                                          <p:val>
                                            <p:strVal val="#ppt_w"/>
                                          </p:val>
                                        </p:tav>
                                      </p:tavLst>
                                    </p:anim>
                                    <p:anim calcmode="lin" valueType="num">
                                      <p:cBhvr>
                                        <p:cTn id="46" dur="500" fill="hold"/>
                                        <p:tgtEl>
                                          <p:spTgt spid="88"/>
                                        </p:tgtEl>
                                        <p:attrNameLst>
                                          <p:attrName>ppt_h</p:attrName>
                                        </p:attrNameLst>
                                      </p:cBhvr>
                                      <p:tavLst>
                                        <p:tav tm="0">
                                          <p:val>
                                            <p:fltVal val="0"/>
                                          </p:val>
                                        </p:tav>
                                        <p:tav tm="100000">
                                          <p:val>
                                            <p:strVal val="#ppt_h"/>
                                          </p:val>
                                        </p:tav>
                                      </p:tavLst>
                                    </p:anim>
                                    <p:animEffect transition="in" filter="fade">
                                      <p:cBhvr>
                                        <p:cTn id="47" dur="500"/>
                                        <p:tgtEl>
                                          <p:spTgt spid="88"/>
                                        </p:tgtEl>
                                      </p:cBhvr>
                                    </p:animEffect>
                                  </p:childTnLst>
                                </p:cTn>
                              </p:par>
                            </p:childTnLst>
                          </p:cTn>
                        </p:par>
                        <p:par>
                          <p:cTn id="48" fill="hold" nodeType="afterGroup">
                            <p:stCondLst>
                              <p:cond delay="3000"/>
                            </p:stCondLst>
                            <p:childTnLst>
                              <p:par>
                                <p:cTn id="49" presetID="53" presetClass="entr" presetSubtype="16" fill="hold"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nodeType="afterGroup">
                            <p:stCondLst>
                              <p:cond delay="3500"/>
                            </p:stCondLst>
                            <p:childTnLst>
                              <p:par>
                                <p:cTn id="55" presetID="53" presetClass="entr" presetSubtype="16" fill="hold" nodeType="afterEffect">
                                  <p:stCondLst>
                                    <p:cond delay="0"/>
                                  </p:stCondLst>
                                  <p:childTnLst>
                                    <p:set>
                                      <p:cBhvr>
                                        <p:cTn id="56" dur="1" fill="hold">
                                          <p:stCondLst>
                                            <p:cond delay="0"/>
                                          </p:stCondLst>
                                        </p:cTn>
                                        <p:tgtEl>
                                          <p:spTgt spid="98"/>
                                        </p:tgtEl>
                                        <p:attrNameLst>
                                          <p:attrName>style.visibility</p:attrName>
                                        </p:attrNameLst>
                                      </p:cBhvr>
                                      <p:to>
                                        <p:strVal val="visible"/>
                                      </p:to>
                                    </p:set>
                                    <p:anim calcmode="lin" valueType="num">
                                      <p:cBhvr>
                                        <p:cTn id="57" dur="500" fill="hold"/>
                                        <p:tgtEl>
                                          <p:spTgt spid="98"/>
                                        </p:tgtEl>
                                        <p:attrNameLst>
                                          <p:attrName>ppt_w</p:attrName>
                                        </p:attrNameLst>
                                      </p:cBhvr>
                                      <p:tavLst>
                                        <p:tav tm="0">
                                          <p:val>
                                            <p:fltVal val="0"/>
                                          </p:val>
                                        </p:tav>
                                        <p:tav tm="100000">
                                          <p:val>
                                            <p:strVal val="#ppt_w"/>
                                          </p:val>
                                        </p:tav>
                                      </p:tavLst>
                                    </p:anim>
                                    <p:anim calcmode="lin" valueType="num">
                                      <p:cBhvr>
                                        <p:cTn id="58" dur="500" fill="hold"/>
                                        <p:tgtEl>
                                          <p:spTgt spid="98"/>
                                        </p:tgtEl>
                                        <p:attrNameLst>
                                          <p:attrName>ppt_h</p:attrName>
                                        </p:attrNameLst>
                                      </p:cBhvr>
                                      <p:tavLst>
                                        <p:tav tm="0">
                                          <p:val>
                                            <p:fltVal val="0"/>
                                          </p:val>
                                        </p:tav>
                                        <p:tav tm="100000">
                                          <p:val>
                                            <p:strVal val="#ppt_h"/>
                                          </p:val>
                                        </p:tav>
                                      </p:tavLst>
                                    </p:anim>
                                    <p:animEffect transition="in" filter="fade">
                                      <p:cBhvr>
                                        <p:cTn id="5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1" grpId="0"/>
      <p:bldP spid="12" grpId="0"/>
      <p:bldP spid="103" grpId="0" animBg="1"/>
      <p:bldP spid="104"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任意多边形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成本预算</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txBox="1"/>
          <p:nvPr/>
        </p:nvSpPr>
        <p:spPr>
          <a:xfrm>
            <a:off x="1494459" y="3869200"/>
            <a:ext cx="6128085" cy="307777"/>
          </a:xfrm>
          <a:prstGeom prst="rect">
            <a:avLst/>
          </a:prstGeom>
          <a:noFill/>
        </p:spPr>
        <p:txBody>
          <a:bodyPr wrap="square" lIns="0" tIns="0" rIns="0" bIns="0" rtlCol="0">
            <a:spAutoFit/>
          </a:bodyPr>
          <a:lstStyle/>
          <a:p>
            <a:pPr algn="just"/>
            <a:r>
              <a:rPr lang="zh-CN" altLang="en-US" sz="100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000">
              <a:solidFill>
                <a:schemeClr val="tx1">
                  <a:lumMod val="50000"/>
                  <a:lumOff val="50000"/>
                </a:schemeClr>
              </a:solidFill>
              <a:latin typeface="Impact MT Std" pitchFamily="34" charset="0"/>
              <a:ea typeface="微软雅黑" panose="020b0503020204020204" pitchFamily="34" charset="-122"/>
            </a:endParaRPr>
          </a:p>
        </p:txBody>
      </p:sp>
      <p:sp>
        <p:nvSpPr>
          <p:cNvPr id="6" name="TextBox 5"/>
          <p:cNvSpPr txBox="1"/>
          <p:nvPr/>
        </p:nvSpPr>
        <p:spPr>
          <a:xfrm>
            <a:off x="3810778" y="3542988"/>
            <a:ext cx="1544105" cy="230833"/>
          </a:xfrm>
          <a:prstGeom prst="rect">
            <a:avLst/>
          </a:prstGeom>
          <a:noFill/>
        </p:spPr>
        <p:txBody>
          <a:bodyPr wrap="square" lIns="0" tIns="0" rIns="0" bIns="0" rtlCol="0">
            <a:spAutoFit/>
          </a:bodyPr>
          <a:lstStyle/>
          <a:p>
            <a:r>
              <a:rPr lang="zh-CN" altLang="en-US" sz="1500" b="1">
                <a:solidFill>
                  <a:schemeClr val="tx1">
                    <a:lumMod val="65000"/>
                    <a:lumOff val="35000"/>
                  </a:schemeClr>
                </a:solidFill>
                <a:latin typeface="Impact MT Std" pitchFamily="34" charset="0"/>
                <a:ea typeface="微软雅黑" panose="020b0503020204020204" pitchFamily="34" charset="-122"/>
              </a:rPr>
              <a:t>点击输入标题文本</a:t>
            </a:r>
            <a:endParaRPr lang="zh-CN" altLang="en-US" sz="1500" b="1">
              <a:solidFill>
                <a:schemeClr val="tx1">
                  <a:lumMod val="65000"/>
                  <a:lumOff val="35000"/>
                </a:schemeClr>
              </a:solidFill>
              <a:latin typeface="Impact MT Std" pitchFamily="34" charset="0"/>
              <a:ea typeface="微软雅黑" panose="020b0503020204020204" pitchFamily="34" charset="-122"/>
            </a:endParaRPr>
          </a:p>
        </p:txBody>
      </p:sp>
      <p:sp>
        <p:nvSpPr>
          <p:cNvPr id="7" name="Oval 12"/>
          <p:cNvSpPr/>
          <p:nvPr/>
        </p:nvSpPr>
        <p:spPr>
          <a:xfrm>
            <a:off x="1379741" y="1231181"/>
            <a:ext cx="1179602" cy="1179909"/>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 name="Oval 13"/>
          <p:cNvSpPr/>
          <p:nvPr/>
        </p:nvSpPr>
        <p:spPr>
          <a:xfrm>
            <a:off x="1528530" y="1380008"/>
            <a:ext cx="882024" cy="88225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r>
              <a:rPr lang="en-US" sz="1800" b="1">
                <a:solidFill>
                  <a:schemeClr val="bg1"/>
                </a:solidFill>
                <a:latin typeface="Impact MT Std" pitchFamily="34" charset="0"/>
                <a:ea typeface="Open Sans" panose="020b0606030504020204" pitchFamily="34" charset="0"/>
                <a:cs typeface="Open Sans" panose="020b0606030504020204" pitchFamily="34" charset="0"/>
              </a:rPr>
              <a:t>5</a:t>
            </a:r>
            <a:r>
              <a:rPr lang="zh-CN" altLang="en-US" sz="1800" b="1">
                <a:solidFill>
                  <a:schemeClr val="bg1"/>
                </a:solidFill>
                <a:latin typeface="Impact MT Std" pitchFamily="34" charset="0"/>
                <a:ea typeface="Open Sans" panose="020b0606030504020204" pitchFamily="34" charset="0"/>
                <a:cs typeface="Open Sans" panose="020b0606030504020204" pitchFamily="34" charset="0"/>
              </a:rPr>
              <a:t>万</a:t>
            </a:r>
            <a:endParaRPr lang="en-US" sz="1800" b="1">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 name="Arc 14"/>
          <p:cNvSpPr/>
          <p:nvPr/>
        </p:nvSpPr>
        <p:spPr>
          <a:xfrm>
            <a:off x="1379741" y="1231181"/>
            <a:ext cx="1179602" cy="1179909"/>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p>
        </p:txBody>
      </p:sp>
      <p:sp>
        <p:nvSpPr>
          <p:cNvPr id="10" name="Oval 18"/>
          <p:cNvSpPr/>
          <p:nvPr/>
        </p:nvSpPr>
        <p:spPr>
          <a:xfrm>
            <a:off x="3166757" y="1231181"/>
            <a:ext cx="1179602" cy="1179909"/>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1" name="Oval 19"/>
          <p:cNvSpPr/>
          <p:nvPr/>
        </p:nvSpPr>
        <p:spPr>
          <a:xfrm>
            <a:off x="3315546" y="1380008"/>
            <a:ext cx="882024" cy="88225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r>
              <a:rPr lang="en-US" sz="1800" b="1">
                <a:solidFill>
                  <a:schemeClr val="bg1"/>
                </a:solidFill>
                <a:latin typeface="Impact MT Std" pitchFamily="34" charset="0"/>
                <a:ea typeface="Open Sans" panose="020b0606030504020204" pitchFamily="34" charset="0"/>
                <a:cs typeface="Open Sans" panose="020b0606030504020204" pitchFamily="34" charset="0"/>
              </a:rPr>
              <a:t>30</a:t>
            </a:r>
            <a:r>
              <a:rPr lang="zh-CN" altLang="en-US" sz="1800" b="1">
                <a:solidFill>
                  <a:schemeClr val="bg1"/>
                </a:solidFill>
                <a:latin typeface="Impact MT Std" pitchFamily="34" charset="0"/>
                <a:ea typeface="Open Sans" panose="020b0606030504020204" pitchFamily="34" charset="0"/>
                <a:cs typeface="Open Sans" panose="020b0606030504020204" pitchFamily="34" charset="0"/>
              </a:rPr>
              <a:t>万</a:t>
            </a:r>
            <a:endParaRPr lang="en-US" sz="1800" b="1">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12" name="Arc 20"/>
          <p:cNvSpPr/>
          <p:nvPr/>
        </p:nvSpPr>
        <p:spPr>
          <a:xfrm>
            <a:off x="3166757" y="1231181"/>
            <a:ext cx="1179602" cy="1179909"/>
          </a:xfrm>
          <a:prstGeom prst="arc">
            <a:avLst>
              <a:gd name="adj1" fmla="val 16018236"/>
              <a:gd name="adj2" fmla="val 578879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p>
        </p:txBody>
      </p:sp>
      <p:sp>
        <p:nvSpPr>
          <p:cNvPr id="13" name="Oval 22"/>
          <p:cNvSpPr/>
          <p:nvPr/>
        </p:nvSpPr>
        <p:spPr>
          <a:xfrm>
            <a:off x="4948491" y="1231181"/>
            <a:ext cx="1179603" cy="1179909"/>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4" name="Oval 23"/>
          <p:cNvSpPr/>
          <p:nvPr/>
        </p:nvSpPr>
        <p:spPr>
          <a:xfrm>
            <a:off x="5097281" y="1380008"/>
            <a:ext cx="882023" cy="88225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r>
              <a:rPr lang="en-US" sz="1800" b="1">
                <a:solidFill>
                  <a:schemeClr val="bg1"/>
                </a:solidFill>
                <a:latin typeface="Impact MT Std" pitchFamily="34" charset="0"/>
                <a:ea typeface="Open Sans" panose="020b0606030504020204" pitchFamily="34" charset="0"/>
                <a:cs typeface="Open Sans" panose="020b0606030504020204" pitchFamily="34" charset="0"/>
              </a:rPr>
              <a:t>12</a:t>
            </a:r>
            <a:r>
              <a:rPr lang="zh-CN" altLang="en-US" sz="1800" b="1">
                <a:solidFill>
                  <a:schemeClr val="bg1"/>
                </a:solidFill>
                <a:latin typeface="Impact MT Std" pitchFamily="34" charset="0"/>
                <a:ea typeface="Open Sans" panose="020b0606030504020204" pitchFamily="34" charset="0"/>
                <a:cs typeface="Open Sans" panose="020b0606030504020204" pitchFamily="34" charset="0"/>
              </a:rPr>
              <a:t>万</a:t>
            </a:r>
            <a:endParaRPr lang="en-US" sz="1800" b="1">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15" name="Arc 24"/>
          <p:cNvSpPr/>
          <p:nvPr/>
        </p:nvSpPr>
        <p:spPr>
          <a:xfrm>
            <a:off x="4948491" y="1231181"/>
            <a:ext cx="1179603" cy="1179909"/>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p>
        </p:txBody>
      </p:sp>
      <p:sp>
        <p:nvSpPr>
          <p:cNvPr id="16" name="Oval 26"/>
          <p:cNvSpPr/>
          <p:nvPr/>
        </p:nvSpPr>
        <p:spPr>
          <a:xfrm>
            <a:off x="6707331" y="1231181"/>
            <a:ext cx="1179603" cy="1179909"/>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7" name="Oval 27"/>
          <p:cNvSpPr/>
          <p:nvPr/>
        </p:nvSpPr>
        <p:spPr>
          <a:xfrm>
            <a:off x="6856121" y="1380008"/>
            <a:ext cx="882023" cy="88225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r>
              <a:rPr lang="en-US" sz="1800" b="1">
                <a:solidFill>
                  <a:schemeClr val="bg1"/>
                </a:solidFill>
                <a:latin typeface="Impact MT Std" pitchFamily="34" charset="0"/>
                <a:ea typeface="Open Sans" panose="020b0606030504020204" pitchFamily="34" charset="0"/>
                <a:cs typeface="Open Sans" panose="020b0606030504020204" pitchFamily="34" charset="0"/>
              </a:rPr>
              <a:t>8</a:t>
            </a:r>
            <a:r>
              <a:rPr lang="zh-CN" altLang="en-US" sz="1800" b="1">
                <a:solidFill>
                  <a:schemeClr val="bg1"/>
                </a:solidFill>
                <a:latin typeface="Impact MT Std" pitchFamily="34" charset="0"/>
                <a:ea typeface="Open Sans" panose="020b0606030504020204" pitchFamily="34" charset="0"/>
                <a:cs typeface="Open Sans" panose="020b0606030504020204" pitchFamily="34" charset="0"/>
              </a:rPr>
              <a:t>万</a:t>
            </a:r>
            <a:endParaRPr lang="en-US" sz="1800" b="1">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18" name="Arc 28"/>
          <p:cNvSpPr/>
          <p:nvPr/>
        </p:nvSpPr>
        <p:spPr>
          <a:xfrm>
            <a:off x="6707331" y="1231181"/>
            <a:ext cx="1179603" cy="1179909"/>
          </a:xfrm>
          <a:prstGeom prst="arc">
            <a:avLst>
              <a:gd name="adj1" fmla="val 16018236"/>
              <a:gd name="adj2" fmla="val 13285852"/>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p>
        </p:txBody>
      </p:sp>
      <p:sp>
        <p:nvSpPr>
          <p:cNvPr id="19" name="TextBox 18"/>
          <p:cNvSpPr txBox="1"/>
          <p:nvPr/>
        </p:nvSpPr>
        <p:spPr>
          <a:xfrm>
            <a:off x="1170508" y="2635336"/>
            <a:ext cx="1646205" cy="692498"/>
          </a:xfrm>
          <a:prstGeom prst="rect">
            <a:avLst/>
          </a:prstGeom>
          <a:noFill/>
        </p:spPr>
        <p:txBody>
          <a:bodyPr lIns="68562" tIns="34281" rIns="68562" bIns="34281">
            <a:spAutoFit/>
          </a:bodyPr>
          <a:lstStyle/>
          <a:p>
            <a:pPr algn="ctr">
              <a:defRPr/>
            </a:pPr>
            <a:r>
              <a:rPr lang="zh-CN" altLang="en-US" b="1">
                <a:solidFill>
                  <a:schemeClr val="tx1">
                    <a:lumMod val="65000"/>
                    <a:lumOff val="35000"/>
                  </a:schemeClr>
                </a:solidFill>
                <a:latin typeface="Impact MT Std" pitchFamily="34" charset="0"/>
                <a:ea typeface="微软雅黑" panose="020b0503020204020204" pitchFamily="34" charset="-122"/>
              </a:rPr>
              <a:t>项目一</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933456" y="2635336"/>
            <a:ext cx="1646205" cy="692498"/>
          </a:xfrm>
          <a:prstGeom prst="rect">
            <a:avLst/>
          </a:prstGeom>
          <a:noFill/>
        </p:spPr>
        <p:txBody>
          <a:bodyPr lIns="68562" tIns="34281" rIns="68562" bIns="34281">
            <a:spAutoFit/>
          </a:bodyPr>
          <a:lstStyle/>
          <a:p>
            <a:pPr algn="ctr">
              <a:defRPr/>
            </a:pPr>
            <a:r>
              <a:rPr lang="zh-CN" altLang="en-US" b="1">
                <a:solidFill>
                  <a:schemeClr val="tx1">
                    <a:lumMod val="65000"/>
                    <a:lumOff val="35000"/>
                  </a:schemeClr>
                </a:solidFill>
                <a:latin typeface="Impact MT Std" pitchFamily="34" charset="0"/>
                <a:ea typeface="微软雅黑" panose="020b0503020204020204" pitchFamily="34" charset="-122"/>
              </a:rPr>
              <a:t>项目二</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715189" y="2635336"/>
            <a:ext cx="1646206" cy="692498"/>
          </a:xfrm>
          <a:prstGeom prst="rect">
            <a:avLst/>
          </a:prstGeom>
          <a:noFill/>
        </p:spPr>
        <p:txBody>
          <a:bodyPr lIns="68562" tIns="34281" rIns="68562" bIns="34281">
            <a:spAutoFit/>
          </a:bodyPr>
          <a:lstStyle/>
          <a:p>
            <a:pPr algn="ctr">
              <a:defRPr/>
            </a:pPr>
            <a:r>
              <a:rPr lang="zh-CN" altLang="en-US" b="1">
                <a:solidFill>
                  <a:schemeClr val="tx1">
                    <a:lumMod val="65000"/>
                    <a:lumOff val="35000"/>
                  </a:schemeClr>
                </a:solidFill>
                <a:latin typeface="Impact MT Std" pitchFamily="34" charset="0"/>
                <a:ea typeface="微软雅黑" panose="020b0503020204020204" pitchFamily="34" charset="-122"/>
              </a:rPr>
              <a:t>项目三</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474030" y="2635336"/>
            <a:ext cx="1646206" cy="692498"/>
          </a:xfrm>
          <a:prstGeom prst="rect">
            <a:avLst/>
          </a:prstGeom>
          <a:noFill/>
        </p:spPr>
        <p:txBody>
          <a:bodyPr lIns="68562" tIns="34281" rIns="68562" bIns="34281">
            <a:spAutoFit/>
          </a:bodyPr>
          <a:lstStyle/>
          <a:p>
            <a:pPr algn="ctr">
              <a:defRPr/>
            </a:pPr>
            <a:r>
              <a:rPr lang="zh-CN" altLang="en-US" b="1">
                <a:solidFill>
                  <a:schemeClr val="tx1">
                    <a:lumMod val="65000"/>
                    <a:lumOff val="35000"/>
                  </a:schemeClr>
                </a:solidFill>
                <a:latin typeface="Impact MT Std" pitchFamily="34" charset="0"/>
                <a:ea typeface="微软雅黑" panose="020b0503020204020204" pitchFamily="34" charset="-122"/>
              </a:rPr>
              <a:t>项目四</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par>
                                <p:cTn id="39" presetID="31" presetClass="entr" presetSubtype="0" fill="hold" grpId="0" nodeType="withEffect">
                                  <p:stCondLst>
                                    <p:cond delay="5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par>
                                <p:cTn id="45" presetID="31" presetClass="entr" presetSubtype="0" fill="hold" grpId="0" nodeType="withEffect">
                                  <p:stCondLst>
                                    <p:cond delay="50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par>
                                <p:cTn id="51" presetID="31" presetClass="entr" presetSubtype="0" fill="hold" grpId="0" nodeType="withEffect">
                                  <p:stCondLst>
                                    <p:cond delay="50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par>
                                <p:cTn id="57" presetID="31" presetClass="entr" presetSubtype="0" fill="hold" grpId="0" nodeType="withEffect">
                                  <p:stCondLst>
                                    <p:cond delay="100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par>
                                <p:cTn id="63" presetID="31" presetClass="entr" presetSubtype="0" fill="hold" grpId="0" nodeType="withEffect">
                                  <p:stCondLst>
                                    <p:cond delay="100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fltVal val="0"/>
                                          </p:val>
                                        </p:tav>
                                        <p:tav tm="100000">
                                          <p:val>
                                            <p:strVal val="#ppt_w"/>
                                          </p:val>
                                        </p:tav>
                                      </p:tavLst>
                                    </p:anim>
                                    <p:anim calcmode="lin" valueType="num">
                                      <p:cBhvr>
                                        <p:cTn id="66" dur="1000" fill="hold"/>
                                        <p:tgtEl>
                                          <p:spTgt spid="14"/>
                                        </p:tgtEl>
                                        <p:attrNameLst>
                                          <p:attrName>ppt_h</p:attrName>
                                        </p:attrNameLst>
                                      </p:cBhvr>
                                      <p:tavLst>
                                        <p:tav tm="0">
                                          <p:val>
                                            <p:fltVal val="0"/>
                                          </p:val>
                                        </p:tav>
                                        <p:tav tm="100000">
                                          <p:val>
                                            <p:strVal val="#ppt_h"/>
                                          </p:val>
                                        </p:tav>
                                      </p:tavLst>
                                    </p:anim>
                                    <p:anim calcmode="lin" valueType="num">
                                      <p:cBhvr>
                                        <p:cTn id="67" dur="1000" fill="hold"/>
                                        <p:tgtEl>
                                          <p:spTgt spid="14"/>
                                        </p:tgtEl>
                                        <p:attrNameLst>
                                          <p:attrName>style.rotation</p:attrName>
                                        </p:attrNameLst>
                                      </p:cBhvr>
                                      <p:tavLst>
                                        <p:tav tm="0">
                                          <p:val>
                                            <p:fltVal val="90"/>
                                          </p:val>
                                        </p:tav>
                                        <p:tav tm="100000">
                                          <p:val>
                                            <p:fltVal val="0"/>
                                          </p:val>
                                        </p:tav>
                                      </p:tavLst>
                                    </p:anim>
                                    <p:animEffect transition="in" filter="fade">
                                      <p:cBhvr>
                                        <p:cTn id="68" dur="1000"/>
                                        <p:tgtEl>
                                          <p:spTgt spid="14"/>
                                        </p:tgtEl>
                                      </p:cBhvr>
                                    </p:animEffect>
                                  </p:childTnLst>
                                </p:cTn>
                              </p:par>
                              <p:par>
                                <p:cTn id="69" presetID="31" presetClass="entr" presetSubtype="0" fill="hold" grpId="0" nodeType="withEffect">
                                  <p:stCondLst>
                                    <p:cond delay="1000"/>
                                  </p:stCondLst>
                                  <p:childTnLst>
                                    <p:set>
                                      <p:cBhvr>
                                        <p:cTn id="70" dur="1" fill="hold">
                                          <p:stCondLst>
                                            <p:cond delay="0"/>
                                          </p:stCondLst>
                                        </p:cTn>
                                        <p:tgtEl>
                                          <p:spTgt spid="15"/>
                                        </p:tgtEl>
                                        <p:attrNameLst>
                                          <p:attrName>style.visibility</p:attrName>
                                        </p:attrNameLst>
                                      </p:cBhvr>
                                      <p:to>
                                        <p:strVal val="visible"/>
                                      </p:to>
                                    </p:set>
                                    <p:anim calcmode="lin" valueType="num">
                                      <p:cBhvr>
                                        <p:cTn id="71" dur="1000" fill="hold"/>
                                        <p:tgtEl>
                                          <p:spTgt spid="15"/>
                                        </p:tgtEl>
                                        <p:attrNameLst>
                                          <p:attrName>ppt_w</p:attrName>
                                        </p:attrNameLst>
                                      </p:cBhvr>
                                      <p:tavLst>
                                        <p:tav tm="0">
                                          <p:val>
                                            <p:fltVal val="0"/>
                                          </p:val>
                                        </p:tav>
                                        <p:tav tm="100000">
                                          <p:val>
                                            <p:strVal val="#ppt_w"/>
                                          </p:val>
                                        </p:tav>
                                      </p:tavLst>
                                    </p:anim>
                                    <p:anim calcmode="lin" valueType="num">
                                      <p:cBhvr>
                                        <p:cTn id="72" dur="1000" fill="hold"/>
                                        <p:tgtEl>
                                          <p:spTgt spid="15"/>
                                        </p:tgtEl>
                                        <p:attrNameLst>
                                          <p:attrName>ppt_h</p:attrName>
                                        </p:attrNameLst>
                                      </p:cBhvr>
                                      <p:tavLst>
                                        <p:tav tm="0">
                                          <p:val>
                                            <p:fltVal val="0"/>
                                          </p:val>
                                        </p:tav>
                                        <p:tav tm="100000">
                                          <p:val>
                                            <p:strVal val="#ppt_h"/>
                                          </p:val>
                                        </p:tav>
                                      </p:tavLst>
                                    </p:anim>
                                    <p:anim calcmode="lin" valueType="num">
                                      <p:cBhvr>
                                        <p:cTn id="73" dur="1000" fill="hold"/>
                                        <p:tgtEl>
                                          <p:spTgt spid="15"/>
                                        </p:tgtEl>
                                        <p:attrNameLst>
                                          <p:attrName>style.rotation</p:attrName>
                                        </p:attrNameLst>
                                      </p:cBhvr>
                                      <p:tavLst>
                                        <p:tav tm="0">
                                          <p:val>
                                            <p:fltVal val="90"/>
                                          </p:val>
                                        </p:tav>
                                        <p:tav tm="100000">
                                          <p:val>
                                            <p:fltVal val="0"/>
                                          </p:val>
                                        </p:tav>
                                      </p:tavLst>
                                    </p:anim>
                                    <p:animEffect transition="in" filter="fade">
                                      <p:cBhvr>
                                        <p:cTn id="74" dur="1000"/>
                                        <p:tgtEl>
                                          <p:spTgt spid="15"/>
                                        </p:tgtEl>
                                      </p:cBhvr>
                                    </p:animEffect>
                                  </p:childTnLst>
                                </p:cTn>
                              </p:par>
                              <p:par>
                                <p:cTn id="75" presetID="31" presetClass="entr" presetSubtype="0" fill="hold" grpId="0" nodeType="withEffect">
                                  <p:stCondLst>
                                    <p:cond delay="15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 calcmode="lin" valueType="num">
                                      <p:cBhvr>
                                        <p:cTn id="79" dur="1000" fill="hold"/>
                                        <p:tgtEl>
                                          <p:spTgt spid="16"/>
                                        </p:tgtEl>
                                        <p:attrNameLst>
                                          <p:attrName>style.rotation</p:attrName>
                                        </p:attrNameLst>
                                      </p:cBhvr>
                                      <p:tavLst>
                                        <p:tav tm="0">
                                          <p:val>
                                            <p:fltVal val="90"/>
                                          </p:val>
                                        </p:tav>
                                        <p:tav tm="100000">
                                          <p:val>
                                            <p:fltVal val="0"/>
                                          </p:val>
                                        </p:tav>
                                      </p:tavLst>
                                    </p:anim>
                                    <p:animEffect transition="in" filter="fade">
                                      <p:cBhvr>
                                        <p:cTn id="80" dur="1000"/>
                                        <p:tgtEl>
                                          <p:spTgt spid="16"/>
                                        </p:tgtEl>
                                      </p:cBhvr>
                                    </p:animEffect>
                                  </p:childTnLst>
                                </p:cTn>
                              </p:par>
                              <p:par>
                                <p:cTn id="81" presetID="31" presetClass="entr" presetSubtype="0" fill="hold" grpId="0" nodeType="withEffect">
                                  <p:stCondLst>
                                    <p:cond delay="150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 calcmode="lin" valueType="num">
                                      <p:cBhvr>
                                        <p:cTn id="85" dur="1000" fill="hold"/>
                                        <p:tgtEl>
                                          <p:spTgt spid="17"/>
                                        </p:tgtEl>
                                        <p:attrNameLst>
                                          <p:attrName>style.rotation</p:attrName>
                                        </p:attrNameLst>
                                      </p:cBhvr>
                                      <p:tavLst>
                                        <p:tav tm="0">
                                          <p:val>
                                            <p:fltVal val="90"/>
                                          </p:val>
                                        </p:tav>
                                        <p:tav tm="100000">
                                          <p:val>
                                            <p:fltVal val="0"/>
                                          </p:val>
                                        </p:tav>
                                      </p:tavLst>
                                    </p:anim>
                                    <p:animEffect transition="in" filter="fade">
                                      <p:cBhvr>
                                        <p:cTn id="86" dur="1000"/>
                                        <p:tgtEl>
                                          <p:spTgt spid="17"/>
                                        </p:tgtEl>
                                      </p:cBhvr>
                                    </p:animEffect>
                                  </p:childTnLst>
                                </p:cTn>
                              </p:par>
                              <p:par>
                                <p:cTn id="87" presetID="31" presetClass="entr" presetSubtype="0" fill="hold" grpId="0" nodeType="withEffect">
                                  <p:stCondLst>
                                    <p:cond delay="150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 calcmode="lin" valueType="num">
                                      <p:cBhvr>
                                        <p:cTn id="91" dur="1000" fill="hold"/>
                                        <p:tgtEl>
                                          <p:spTgt spid="18"/>
                                        </p:tgtEl>
                                        <p:attrNameLst>
                                          <p:attrName>style.rotation</p:attrName>
                                        </p:attrNameLst>
                                      </p:cBhvr>
                                      <p:tavLst>
                                        <p:tav tm="0">
                                          <p:val>
                                            <p:fltVal val="90"/>
                                          </p:val>
                                        </p:tav>
                                        <p:tav tm="100000">
                                          <p:val>
                                            <p:fltVal val="0"/>
                                          </p:val>
                                        </p:tav>
                                      </p:tavLst>
                                    </p:anim>
                                    <p:animEffect transition="in" filter="fade">
                                      <p:cBhvr>
                                        <p:cTn id="92" dur="1000"/>
                                        <p:tgtEl>
                                          <p:spTgt spid="18"/>
                                        </p:tgtEl>
                                      </p:cBhvr>
                                    </p:animEffect>
                                  </p:childTnLst>
                                </p:cTn>
                              </p:par>
                              <p:par>
                                <p:cTn id="93" presetID="42" presetClass="entr" presetSubtype="0" fill="hold" grpId="0" nodeType="withEffect">
                                  <p:stCondLst>
                                    <p:cond delay="200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1000"/>
                                        <p:tgtEl>
                                          <p:spTgt spid="19"/>
                                        </p:tgtEl>
                                      </p:cBhvr>
                                    </p:animEffect>
                                    <p:anim calcmode="lin" valueType="num">
                                      <p:cBhvr>
                                        <p:cTn id="96" dur="1000" fill="hold"/>
                                        <p:tgtEl>
                                          <p:spTgt spid="19"/>
                                        </p:tgtEl>
                                        <p:attrNameLst>
                                          <p:attrName>ppt_x</p:attrName>
                                        </p:attrNameLst>
                                      </p:cBhvr>
                                      <p:tavLst>
                                        <p:tav tm="0">
                                          <p:val>
                                            <p:strVal val="#ppt_x"/>
                                          </p:val>
                                        </p:tav>
                                        <p:tav tm="100000">
                                          <p:val>
                                            <p:strVal val="#ppt_x"/>
                                          </p:val>
                                        </p:tav>
                                      </p:tavLst>
                                    </p:anim>
                                    <p:anim calcmode="lin" valueType="num">
                                      <p:cBhvr>
                                        <p:cTn id="97" dur="1000" fill="hold"/>
                                        <p:tgtEl>
                                          <p:spTgt spid="1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1000"/>
                                        <p:tgtEl>
                                          <p:spTgt spid="20"/>
                                        </p:tgtEl>
                                      </p:cBhvr>
                                    </p:animEffect>
                                    <p:anim calcmode="lin" valueType="num">
                                      <p:cBhvr>
                                        <p:cTn id="101" dur="1000" fill="hold"/>
                                        <p:tgtEl>
                                          <p:spTgt spid="20"/>
                                        </p:tgtEl>
                                        <p:attrNameLst>
                                          <p:attrName>ppt_x</p:attrName>
                                        </p:attrNameLst>
                                      </p:cBhvr>
                                      <p:tavLst>
                                        <p:tav tm="0">
                                          <p:val>
                                            <p:strVal val="#ppt_x"/>
                                          </p:val>
                                        </p:tav>
                                        <p:tav tm="100000">
                                          <p:val>
                                            <p:strVal val="#ppt_x"/>
                                          </p:val>
                                        </p:tav>
                                      </p:tavLst>
                                    </p:anim>
                                    <p:anim calcmode="lin" valueType="num">
                                      <p:cBhvr>
                                        <p:cTn id="102" dur="1000" fill="hold"/>
                                        <p:tgtEl>
                                          <p:spTgt spid="2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200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1000"/>
                                        <p:tgtEl>
                                          <p:spTgt spid="21"/>
                                        </p:tgtEl>
                                      </p:cBhvr>
                                    </p:animEffect>
                                    <p:anim calcmode="lin" valueType="num">
                                      <p:cBhvr>
                                        <p:cTn id="106" dur="1000" fill="hold"/>
                                        <p:tgtEl>
                                          <p:spTgt spid="21"/>
                                        </p:tgtEl>
                                        <p:attrNameLst>
                                          <p:attrName>ppt_x</p:attrName>
                                        </p:attrNameLst>
                                      </p:cBhvr>
                                      <p:tavLst>
                                        <p:tav tm="0">
                                          <p:val>
                                            <p:strVal val="#ppt_x"/>
                                          </p:val>
                                        </p:tav>
                                        <p:tav tm="100000">
                                          <p:val>
                                            <p:strVal val="#ppt_x"/>
                                          </p:val>
                                        </p:tav>
                                      </p:tavLst>
                                    </p:anim>
                                    <p:anim calcmode="lin" valueType="num">
                                      <p:cBhvr>
                                        <p:cTn id="107" dur="1000" fill="hold"/>
                                        <p:tgtEl>
                                          <p:spTgt spid="21"/>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200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anim calcmode="lin" valueType="num">
                                      <p:cBhvr>
                                        <p:cTn id="111" dur="1000" fill="hold"/>
                                        <p:tgtEl>
                                          <p:spTgt spid="22"/>
                                        </p:tgtEl>
                                        <p:attrNameLst>
                                          <p:attrName>ppt_x</p:attrName>
                                        </p:attrNameLst>
                                      </p:cBhvr>
                                      <p:tavLst>
                                        <p:tav tm="0">
                                          <p:val>
                                            <p:strVal val="#ppt_x"/>
                                          </p:val>
                                        </p:tav>
                                        <p:tav tm="100000">
                                          <p:val>
                                            <p:strVal val="#ppt_x"/>
                                          </p:val>
                                        </p:tav>
                                      </p:tavLst>
                                    </p:anim>
                                    <p:anim calcmode="lin" valueType="num">
                                      <p:cBhvr>
                                        <p:cTn id="112" dur="1000" fill="hold"/>
                                        <p:tgtEl>
                                          <p:spTgt spid="22"/>
                                        </p:tgtEl>
                                        <p:attrNameLst>
                                          <p:attrName>ppt_y</p:attrName>
                                        </p:attrNameLst>
                                      </p:cBhvr>
                                      <p:tavLst>
                                        <p:tav tm="0">
                                          <p:val>
                                            <p:strVal val="#ppt_y+.1"/>
                                          </p:val>
                                        </p:tav>
                                        <p:tav tm="100000">
                                          <p:val>
                                            <p:strVal val="#ppt_y"/>
                                          </p:val>
                                        </p:tav>
                                      </p:tavLst>
                                    </p:anim>
                                  </p:childTnLst>
                                </p:cTn>
                              </p:par>
                            </p:childTnLst>
                          </p:cTn>
                        </p:par>
                        <p:par>
                          <p:cTn id="113" fill="hold" nodeType="afterGroup">
                            <p:stCondLst>
                              <p:cond delay="4000"/>
                            </p:stCondLst>
                            <p:childTnLst>
                              <p:par>
                                <p:cTn id="114" presetID="2" presetClass="entr" presetSubtype="2" fill="hold" grpId="0" nodeType="afterEffect">
                                  <p:stCondLst>
                                    <p:cond delay="0"/>
                                  </p:stCondLst>
                                  <p:childTnLst>
                                    <p:set>
                                      <p:cBhvr>
                                        <p:cTn id="115" dur="1" fill="hold">
                                          <p:stCondLst>
                                            <p:cond delay="0"/>
                                          </p:stCondLst>
                                        </p:cTn>
                                        <p:tgtEl>
                                          <p:spTgt spid="6"/>
                                        </p:tgtEl>
                                        <p:attrNameLst>
                                          <p:attrName>style.visibility</p:attrName>
                                        </p:attrNameLst>
                                      </p:cBhvr>
                                      <p:to>
                                        <p:strVal val="visible"/>
                                      </p:to>
                                    </p:set>
                                    <p:anim calcmode="lin" valueType="num">
                                      <p:cBhvr additive="base">
                                        <p:cTn id="116" dur="300" fill="hold"/>
                                        <p:tgtEl>
                                          <p:spTgt spid="6"/>
                                        </p:tgtEl>
                                        <p:attrNameLst>
                                          <p:attrName>ppt_x</p:attrName>
                                        </p:attrNameLst>
                                      </p:cBhvr>
                                      <p:tavLst>
                                        <p:tav tm="0">
                                          <p:val>
                                            <p:strVal val="1+#ppt_w/2"/>
                                          </p:val>
                                        </p:tav>
                                        <p:tav tm="100000">
                                          <p:val>
                                            <p:strVal val="#ppt_x"/>
                                          </p:val>
                                        </p:tav>
                                      </p:tavLst>
                                    </p:anim>
                                    <p:anim calcmode="lin" valueType="num">
                                      <p:cBhvr additive="base">
                                        <p:cTn id="117" dur="300" fill="hold"/>
                                        <p:tgtEl>
                                          <p:spTgt spid="6"/>
                                        </p:tgtEl>
                                        <p:attrNameLst>
                                          <p:attrName>ppt_y</p:attrName>
                                        </p:attrNameLst>
                                      </p:cBhvr>
                                      <p:tavLst>
                                        <p:tav tm="0">
                                          <p:val>
                                            <p:strVal val="#ppt_y"/>
                                          </p:val>
                                        </p:tav>
                                        <p:tav tm="100000">
                                          <p:val>
                                            <p:strVal val="#ppt_y"/>
                                          </p:val>
                                        </p:tav>
                                      </p:tavLst>
                                    </p:anim>
                                  </p:childTnLst>
                                </p:cTn>
                              </p:par>
                            </p:childTnLst>
                          </p:cTn>
                        </p:par>
                        <p:par>
                          <p:cTn id="118" fill="hold" nodeType="afterGroup">
                            <p:stCondLst>
                              <p:cond delay="4300"/>
                            </p:stCondLst>
                            <p:childTnLst>
                              <p:par>
                                <p:cTn id="119" presetID="2" presetClass="entr" presetSubtype="2" fill="hold" grpId="0" nodeType="after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additive="base">
                                        <p:cTn id="121" dur="300" fill="hold"/>
                                        <p:tgtEl>
                                          <p:spTgt spid="5"/>
                                        </p:tgtEl>
                                        <p:attrNameLst>
                                          <p:attrName>ppt_x</p:attrName>
                                        </p:attrNameLst>
                                      </p:cBhvr>
                                      <p:tavLst>
                                        <p:tav tm="0">
                                          <p:val>
                                            <p:strVal val="1+#ppt_w/2"/>
                                          </p:val>
                                        </p:tav>
                                        <p:tav tm="100000">
                                          <p:val>
                                            <p:strVal val="#ppt_x"/>
                                          </p:val>
                                        </p:tav>
                                      </p:tavLst>
                                    </p:anim>
                                    <p:anim calcmode="lin" valueType="num">
                                      <p:cBhvr additive="base">
                                        <p:cTn id="122"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任意多边形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资金流向</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Freeform 19"/>
          <p:cNvSpPr/>
          <p:nvPr/>
        </p:nvSpPr>
        <p:spPr bwMode="auto">
          <a:xfrm>
            <a:off x="2769872" y="3686506"/>
            <a:ext cx="1924114" cy="1456994"/>
          </a:xfrm>
          <a:custGeom>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C00000"/>
          </a:solidFill>
          <a:ln>
            <a:noFill/>
          </a:ln>
        </p:spPr>
        <p:txBody>
          <a:bodyPr vert="horz" wrap="square" lIns="68562" tIns="34281" rIns="68562" bIns="34281" numCol="1" anchor="t" anchorCtr="0" compatLnSpc="1"/>
          <a:lstStyle/>
          <a:p>
            <a:endParaRPr lang="zh-CN" altLang="en-US"/>
          </a:p>
        </p:txBody>
      </p:sp>
      <p:sp>
        <p:nvSpPr>
          <p:cNvPr id="6" name="Freeform 20"/>
          <p:cNvSpPr/>
          <p:nvPr/>
        </p:nvSpPr>
        <p:spPr bwMode="auto">
          <a:xfrm>
            <a:off x="4576736" y="3733117"/>
            <a:ext cx="1399493" cy="550320"/>
          </a:xfrm>
          <a:custGeom>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C00000"/>
          </a:solidFill>
          <a:ln>
            <a:noFill/>
          </a:ln>
        </p:spPr>
        <p:txBody>
          <a:bodyPr vert="horz" wrap="square" lIns="68562" tIns="34281" rIns="68562" bIns="34281" numCol="1" anchor="t" anchorCtr="0" compatLnSpc="1"/>
          <a:lstStyle/>
          <a:p>
            <a:endParaRPr lang="zh-CN" altLang="en-US"/>
          </a:p>
        </p:txBody>
      </p:sp>
      <p:sp>
        <p:nvSpPr>
          <p:cNvPr id="7" name="Freeform 21"/>
          <p:cNvSpPr/>
          <p:nvPr/>
        </p:nvSpPr>
        <p:spPr bwMode="auto">
          <a:xfrm>
            <a:off x="4758625" y="1889697"/>
            <a:ext cx="1277733" cy="521752"/>
          </a:xfrm>
          <a:custGeom>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C00000"/>
          </a:solidFill>
          <a:ln>
            <a:noFill/>
          </a:ln>
        </p:spPr>
        <p:txBody>
          <a:bodyPr vert="horz" wrap="square" lIns="68562" tIns="34281" rIns="68562" bIns="34281" numCol="1" anchor="t" anchorCtr="0" compatLnSpc="1"/>
          <a:lstStyle/>
          <a:p>
            <a:endParaRPr lang="zh-CN" altLang="en-US"/>
          </a:p>
        </p:txBody>
      </p:sp>
      <p:sp>
        <p:nvSpPr>
          <p:cNvPr id="8" name="Freeform 22"/>
          <p:cNvSpPr/>
          <p:nvPr/>
        </p:nvSpPr>
        <p:spPr bwMode="auto">
          <a:xfrm>
            <a:off x="3841665" y="2528729"/>
            <a:ext cx="554687" cy="1282577"/>
          </a:xfrm>
          <a:custGeom>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C00000"/>
          </a:solidFill>
          <a:ln>
            <a:noFill/>
          </a:ln>
        </p:spPr>
        <p:txBody>
          <a:bodyPr vert="horz" wrap="square" lIns="68562" tIns="34281" rIns="68562" bIns="34281" numCol="1" anchor="t" anchorCtr="0" compatLnSpc="1"/>
          <a:lstStyle/>
          <a:p>
            <a:endParaRPr lang="zh-CN" altLang="en-US"/>
          </a:p>
        </p:txBody>
      </p:sp>
      <p:sp>
        <p:nvSpPr>
          <p:cNvPr id="9" name="Freeform 23"/>
          <p:cNvSpPr/>
          <p:nvPr/>
        </p:nvSpPr>
        <p:spPr bwMode="auto">
          <a:xfrm>
            <a:off x="5011165" y="2969285"/>
            <a:ext cx="1554323" cy="1243483"/>
          </a:xfrm>
          <a:custGeom>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C00000"/>
          </a:solidFill>
          <a:ln>
            <a:noFill/>
          </a:ln>
        </p:spPr>
        <p:txBody>
          <a:bodyPr vert="horz" wrap="square" lIns="68562" tIns="34281" rIns="68562" bIns="34281" numCol="1" anchor="t" anchorCtr="0" compatLnSpc="1"/>
          <a:lstStyle/>
          <a:p>
            <a:endParaRPr lang="zh-CN" altLang="en-US"/>
          </a:p>
        </p:txBody>
      </p:sp>
      <p:sp>
        <p:nvSpPr>
          <p:cNvPr id="10" name="Freeform 24"/>
          <p:cNvSpPr/>
          <p:nvPr/>
        </p:nvSpPr>
        <p:spPr bwMode="auto">
          <a:xfrm>
            <a:off x="3348610" y="1467184"/>
            <a:ext cx="1345377" cy="521752"/>
          </a:xfrm>
          <a:custGeom>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C00000"/>
          </a:solidFill>
          <a:ln>
            <a:noFill/>
          </a:ln>
        </p:spPr>
        <p:txBody>
          <a:bodyPr vert="horz" wrap="square" lIns="68562" tIns="34281" rIns="68562" bIns="34281" numCol="1" anchor="t" anchorCtr="0" compatLnSpc="1"/>
          <a:lstStyle/>
          <a:p>
            <a:endParaRPr lang="zh-CN" altLang="en-US"/>
          </a:p>
        </p:txBody>
      </p:sp>
      <p:sp>
        <p:nvSpPr>
          <p:cNvPr id="11" name="Freeform 25"/>
          <p:cNvSpPr/>
          <p:nvPr/>
        </p:nvSpPr>
        <p:spPr bwMode="auto">
          <a:xfrm>
            <a:off x="3228353" y="2812911"/>
            <a:ext cx="1053754" cy="536788"/>
          </a:xfrm>
          <a:custGeom>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C00000"/>
          </a:solidFill>
          <a:ln>
            <a:noFill/>
          </a:ln>
        </p:spPr>
        <p:txBody>
          <a:bodyPr vert="horz" wrap="square" lIns="68562" tIns="34281" rIns="68562" bIns="34281" numCol="1" anchor="t" anchorCtr="0" compatLnSpc="1"/>
          <a:lstStyle/>
          <a:p>
            <a:endParaRPr lang="zh-CN" altLang="en-US"/>
          </a:p>
        </p:txBody>
      </p:sp>
      <p:sp>
        <p:nvSpPr>
          <p:cNvPr id="12" name="Freeform 26"/>
          <p:cNvSpPr/>
          <p:nvPr/>
        </p:nvSpPr>
        <p:spPr bwMode="auto">
          <a:xfrm>
            <a:off x="4282106" y="2014497"/>
            <a:ext cx="536648" cy="1054028"/>
          </a:xfrm>
          <a:custGeom>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C00000"/>
          </a:solidFill>
          <a:ln>
            <a:noFill/>
          </a:ln>
        </p:spPr>
        <p:txBody>
          <a:bodyPr vert="horz" wrap="square" lIns="68562" tIns="34281" rIns="68562" bIns="34281" numCol="1" anchor="t" anchorCtr="0" compatLnSpc="1"/>
          <a:lstStyle/>
          <a:p>
            <a:endParaRPr lang="zh-CN" altLang="en-US"/>
          </a:p>
        </p:txBody>
      </p:sp>
      <p:sp>
        <p:nvSpPr>
          <p:cNvPr id="13" name="Freeform 27"/>
          <p:cNvSpPr/>
          <p:nvPr/>
        </p:nvSpPr>
        <p:spPr bwMode="auto">
          <a:xfrm>
            <a:off x="4630851" y="1005576"/>
            <a:ext cx="539655" cy="1054028"/>
          </a:xfrm>
          <a:custGeom>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C00000"/>
          </a:solidFill>
          <a:ln>
            <a:noFill/>
          </a:ln>
        </p:spPr>
        <p:txBody>
          <a:bodyPr vert="horz" wrap="square" lIns="68562" tIns="34281" rIns="68562" bIns="34281" numCol="1" anchor="t" anchorCtr="0" compatLnSpc="1"/>
          <a:lstStyle/>
          <a:p>
            <a:endParaRPr lang="zh-CN" altLang="en-US"/>
          </a:p>
        </p:txBody>
      </p:sp>
      <p:sp>
        <p:nvSpPr>
          <p:cNvPr id="14" name="椭圆 13"/>
          <p:cNvSpPr/>
          <p:nvPr/>
        </p:nvSpPr>
        <p:spPr>
          <a:xfrm>
            <a:off x="2618251" y="3650420"/>
            <a:ext cx="321687" cy="321771"/>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
        <p:nvSpPr>
          <p:cNvPr id="15" name="椭圆 14"/>
          <p:cNvSpPr/>
          <p:nvPr/>
        </p:nvSpPr>
        <p:spPr>
          <a:xfrm>
            <a:off x="3159703" y="2574014"/>
            <a:ext cx="321687" cy="321771"/>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
        <p:nvSpPr>
          <p:cNvPr id="16" name="椭圆 15"/>
          <p:cNvSpPr/>
          <p:nvPr/>
        </p:nvSpPr>
        <p:spPr>
          <a:xfrm>
            <a:off x="6395422" y="2907639"/>
            <a:ext cx="321687" cy="321771"/>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
        <p:nvSpPr>
          <p:cNvPr id="17" name="椭圆 16"/>
          <p:cNvSpPr/>
          <p:nvPr/>
        </p:nvSpPr>
        <p:spPr>
          <a:xfrm>
            <a:off x="5796340" y="1674962"/>
            <a:ext cx="321687" cy="321771"/>
          </a:xfrm>
          <a:prstGeom prst="ellipse">
            <a:avLst/>
          </a:prstGeom>
          <a:solidFill>
            <a:schemeClr val="tx1">
              <a:lumMod val="85000"/>
              <a:lumOff val="1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
        <p:nvSpPr>
          <p:cNvPr id="18" name="椭圆 17"/>
          <p:cNvSpPr/>
          <p:nvPr/>
        </p:nvSpPr>
        <p:spPr>
          <a:xfrm>
            <a:off x="3264639" y="1217914"/>
            <a:ext cx="321687" cy="321771"/>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
        <p:nvSpPr>
          <p:cNvPr id="19" name="TextBox 22"/>
          <p:cNvSpPr txBox="1"/>
          <p:nvPr/>
        </p:nvSpPr>
        <p:spPr>
          <a:xfrm>
            <a:off x="738572" y="3475834"/>
            <a:ext cx="1819378" cy="1361893"/>
          </a:xfrm>
          <a:prstGeom prst="rect">
            <a:avLst/>
          </a:prstGeom>
          <a:noFill/>
        </p:spPr>
        <p:txBody>
          <a:bodyPr wrap="square" lIns="68562" tIns="34281" rIns="68562" bIns="3428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50000"/>
                    <a:lumOff val="50000"/>
                  </a:schemeClr>
                </a:solidFill>
              </a:rPr>
              <a:t>您的内容打在这里，或者通过复制您的文本后，在此框中选择粘贴，并选择只保留文字。</a:t>
            </a:r>
            <a:endParaRPr lang="en-US" altLang="zh-CN" noProof="1">
              <a:solidFill>
                <a:schemeClr val="tx1">
                  <a:lumMod val="50000"/>
                  <a:lumOff val="50000"/>
                </a:schemeClr>
              </a:solidFill>
            </a:endParaRPr>
          </a:p>
        </p:txBody>
      </p:sp>
      <p:sp>
        <p:nvSpPr>
          <p:cNvPr id="20" name="TextBox 22"/>
          <p:cNvSpPr txBox="1"/>
          <p:nvPr/>
        </p:nvSpPr>
        <p:spPr>
          <a:xfrm>
            <a:off x="1310216" y="2350468"/>
            <a:ext cx="1801172" cy="1361893"/>
          </a:xfrm>
          <a:prstGeom prst="rect">
            <a:avLst/>
          </a:prstGeom>
          <a:noFill/>
        </p:spPr>
        <p:txBody>
          <a:bodyPr wrap="square" lIns="68562" tIns="34281" rIns="68562" bIns="3428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50000"/>
                    <a:lumOff val="50000"/>
                  </a:schemeClr>
                </a:solidFill>
              </a:rPr>
              <a:t>您的内容打在这里，或者通过复制您的文本后，在此框中选择粘贴，并选择只保留文字。</a:t>
            </a:r>
            <a:endParaRPr lang="en-US" altLang="zh-CN" noProof="1">
              <a:solidFill>
                <a:schemeClr val="tx1">
                  <a:lumMod val="50000"/>
                  <a:lumOff val="50000"/>
                </a:schemeClr>
              </a:solidFill>
            </a:endParaRPr>
          </a:p>
        </p:txBody>
      </p:sp>
      <p:sp>
        <p:nvSpPr>
          <p:cNvPr id="21" name="TextBox 22"/>
          <p:cNvSpPr txBox="1"/>
          <p:nvPr/>
        </p:nvSpPr>
        <p:spPr>
          <a:xfrm>
            <a:off x="6822339" y="2737154"/>
            <a:ext cx="1745064" cy="1361893"/>
          </a:xfrm>
          <a:prstGeom prst="rect">
            <a:avLst/>
          </a:prstGeom>
          <a:noFill/>
        </p:spPr>
        <p:txBody>
          <a:bodyPr wrap="square" lIns="68562" tIns="34281" rIns="68562" bIns="3428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50000"/>
                    <a:lumOff val="50000"/>
                  </a:schemeClr>
                </a:solidFill>
              </a:rPr>
              <a:t>您的内容打在这里，或者通过复制您的文本后，在此框中选择粘贴，并选择只保留文字。</a:t>
            </a:r>
            <a:endParaRPr lang="en-US" altLang="zh-CN" noProof="1">
              <a:solidFill>
                <a:schemeClr val="tx1">
                  <a:lumMod val="50000"/>
                  <a:lumOff val="50000"/>
                </a:schemeClr>
              </a:solidFill>
            </a:endParaRPr>
          </a:p>
        </p:txBody>
      </p:sp>
      <p:sp>
        <p:nvSpPr>
          <p:cNvPr id="22" name="TextBox 22"/>
          <p:cNvSpPr txBox="1"/>
          <p:nvPr/>
        </p:nvSpPr>
        <p:spPr>
          <a:xfrm>
            <a:off x="6249672" y="1413424"/>
            <a:ext cx="1790212" cy="1361893"/>
          </a:xfrm>
          <a:prstGeom prst="rect">
            <a:avLst/>
          </a:prstGeom>
          <a:noFill/>
        </p:spPr>
        <p:txBody>
          <a:bodyPr wrap="square" lIns="68562" tIns="34281" rIns="68562" bIns="3428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50000"/>
                    <a:lumOff val="50000"/>
                  </a:schemeClr>
                </a:solidFill>
              </a:rPr>
              <a:t>您的内容打在这里，或者通过复制您的文本后，在此框中选择粘贴，并选择只保留文字。</a:t>
            </a:r>
            <a:endParaRPr lang="en-US" altLang="zh-CN" noProof="1">
              <a:solidFill>
                <a:schemeClr val="tx1">
                  <a:lumMod val="50000"/>
                  <a:lumOff val="50000"/>
                </a:schemeClr>
              </a:solidFill>
            </a:endParaRPr>
          </a:p>
        </p:txBody>
      </p:sp>
      <p:sp>
        <p:nvSpPr>
          <p:cNvPr id="24" name="TextBox 22"/>
          <p:cNvSpPr txBox="1"/>
          <p:nvPr/>
        </p:nvSpPr>
        <p:spPr>
          <a:xfrm>
            <a:off x="1310215" y="1104214"/>
            <a:ext cx="1889718" cy="623229"/>
          </a:xfrm>
          <a:prstGeom prst="rect">
            <a:avLst/>
          </a:prstGeom>
          <a:noFill/>
        </p:spPr>
        <p:txBody>
          <a:bodyPr wrap="square" lIns="68562" tIns="34281" rIns="68562" bIns="34281" rtlCol="0">
            <a:spAutoFit/>
          </a:bodyPr>
          <a:lstStyle/>
          <a:p>
            <a:pPr lvl="0">
              <a:lnSpc>
                <a:spcPct val="120000"/>
              </a:lnSpc>
              <a:spcAft>
                <a:spcPct val="40000"/>
              </a:spcAft>
              <a:buClr>
                <a:srgbClr val="292929"/>
              </a:buClr>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4994851" y="919052"/>
            <a:ext cx="321687" cy="321771"/>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rgbClr val="57C6CF"/>
              </a:solidFill>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par>
                                <p:cTn id="21" presetID="22" presetClass="entr" presetSubtype="2" fill="hold" grpId="0" nodeType="withEffect">
                                  <p:stCondLst>
                                    <p:cond delay="80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22" presetClass="entr" presetSubtype="8" fill="hold" grpId="0" nodeType="withEffect">
                                  <p:stCondLst>
                                    <p:cond delay="9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130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4"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2" fill="hold" grpId="0" nodeType="withEffect">
                                  <p:stCondLst>
                                    <p:cond delay="120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par>
                                <p:cTn id="36" presetID="22" presetClass="entr" presetSubtype="4" fill="hold" grpId="0" nodeType="withEffect">
                                  <p:stCondLst>
                                    <p:cond delay="140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8" fill="hold" grpId="0" nodeType="withEffect">
                                  <p:stCondLst>
                                    <p:cond delay="170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4" fill="hold" grpId="0" nodeType="withEffect">
                                  <p:stCondLst>
                                    <p:cond delay="180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2" fill="hold" grpId="0" nodeType="withEffect">
                                  <p:stCondLst>
                                    <p:cond delay="200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grpId="0" nodeType="withEffect">
                                  <p:stCondLst>
                                    <p:cond delay="15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53" presetClass="entr" presetSubtype="16" fill="hold" grpId="0" nodeType="withEffect">
                                  <p:stCondLst>
                                    <p:cond delay="19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par>
                                <p:cTn id="63" presetID="53" presetClass="entr" presetSubtype="16" fill="hold" grpId="0" nodeType="withEffect">
                                  <p:stCondLst>
                                    <p:cond delay="140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par>
                                <p:cTn id="68" presetID="53" presetClass="entr" presetSubtype="16" fill="hold" grpId="0" nodeType="withEffect">
                                  <p:stCondLst>
                                    <p:cond delay="220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par>
                                <p:cTn id="73" presetID="53" presetClass="entr" presetSubtype="16" fill="hold" grpId="0" nodeType="withEffect">
                                  <p:stCondLst>
                                    <p:cond delay="220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nodeType="afterGroup">
                            <p:stCondLst>
                              <p:cond delay="3700"/>
                            </p:stCondLst>
                            <p:childTnLst>
                              <p:par>
                                <p:cTn id="79" presetID="2" presetClass="entr" presetSubtype="8"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0-#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par>
                                <p:cTn id="83" presetID="2" presetClass="entr" presetSubtype="8" decel="100000" fill="hold" grpId="0" nodeType="withEffect">
                                  <p:stCondLst>
                                    <p:cond delay="10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0-#ppt_w/2"/>
                                          </p:val>
                                        </p:tav>
                                        <p:tav tm="100000">
                                          <p:val>
                                            <p:strVal val="#ppt_x"/>
                                          </p:val>
                                        </p:tav>
                                      </p:tavLst>
                                    </p:anim>
                                    <p:anim calcmode="lin" valueType="num">
                                      <p:cBhvr additive="base">
                                        <p:cTn id="86" dur="500" fill="hold"/>
                                        <p:tgtEl>
                                          <p:spTgt spid="20"/>
                                        </p:tgtEl>
                                        <p:attrNameLst>
                                          <p:attrName>ppt_y</p:attrName>
                                        </p:attrNameLst>
                                      </p:cBhvr>
                                      <p:tavLst>
                                        <p:tav tm="0">
                                          <p:val>
                                            <p:strVal val="#ppt_y"/>
                                          </p:val>
                                        </p:tav>
                                        <p:tav tm="100000">
                                          <p:val>
                                            <p:strVal val="#ppt_y"/>
                                          </p:val>
                                        </p:tav>
                                      </p:tavLst>
                                    </p:anim>
                                  </p:childTnLst>
                                </p:cTn>
                              </p:par>
                              <p:par>
                                <p:cTn id="87" presetID="2" presetClass="entr" presetSubtype="2" decel="100000" fill="hold" grpId="0" nodeType="withEffect">
                                  <p:stCondLst>
                                    <p:cond delay="20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1+#ppt_w/2"/>
                                          </p:val>
                                        </p:tav>
                                        <p:tav tm="100000">
                                          <p:val>
                                            <p:strVal val="#ppt_x"/>
                                          </p:val>
                                        </p:tav>
                                      </p:tavLst>
                                    </p:anim>
                                    <p:anim calcmode="lin" valueType="num">
                                      <p:cBhvr additive="base">
                                        <p:cTn id="90" dur="500" fill="hold"/>
                                        <p:tgtEl>
                                          <p:spTgt spid="21"/>
                                        </p:tgtEl>
                                        <p:attrNameLst>
                                          <p:attrName>ppt_y</p:attrName>
                                        </p:attrNameLst>
                                      </p:cBhvr>
                                      <p:tavLst>
                                        <p:tav tm="0">
                                          <p:val>
                                            <p:strVal val="#ppt_y"/>
                                          </p:val>
                                        </p:tav>
                                        <p:tav tm="100000">
                                          <p:val>
                                            <p:strVal val="#ppt_y"/>
                                          </p:val>
                                        </p:tav>
                                      </p:tavLst>
                                    </p:anim>
                                  </p:childTnLst>
                                </p:cTn>
                              </p:par>
                              <p:par>
                                <p:cTn id="91" presetID="2" presetClass="entr" presetSubtype="2" decel="100000" fill="hold" grpId="0" nodeType="withEffect">
                                  <p:stCondLst>
                                    <p:cond delay="30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1+#ppt_w/2"/>
                                          </p:val>
                                        </p:tav>
                                        <p:tav tm="100000">
                                          <p:val>
                                            <p:strVal val="#ppt_x"/>
                                          </p:val>
                                        </p:tav>
                                      </p:tavLst>
                                    </p:anim>
                                    <p:anim calcmode="lin" valueType="num">
                                      <p:cBhvr additive="base">
                                        <p:cTn id="94" dur="500" fill="hold"/>
                                        <p:tgtEl>
                                          <p:spTgt spid="22"/>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40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0-#ppt_w/2"/>
                                          </p:val>
                                        </p:tav>
                                        <p:tav tm="100000">
                                          <p:val>
                                            <p:strVal val="#ppt_x"/>
                                          </p:val>
                                        </p:tav>
                                      </p:tavLst>
                                    </p:anim>
                                    <p:anim calcmode="lin" valueType="num">
                                      <p:cBhvr additive="base">
                                        <p:cTn id="9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4" grpId="0"/>
      <p:bldP spid="26" grpId="0" animBg="1"/>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任意多边形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融资计划</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4733976" y="1521685"/>
            <a:ext cx="1347174" cy="1482434"/>
            <a:chOff x="5987173" y="3044094"/>
            <a:chExt cx="1796700" cy="1976578"/>
          </a:xfrm>
        </p:grpSpPr>
        <p:sp>
          <p:nvSpPr>
            <p:cNvPr id="6" name="任意多边形 5"/>
            <p:cNvSpPr/>
            <p:nvPr/>
          </p:nvSpPr>
          <p:spPr>
            <a:xfrm>
              <a:off x="5987173" y="3044094"/>
              <a:ext cx="1796700" cy="1976578"/>
            </a:xfrm>
            <a:custGeom>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7">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7" name="KSO_Shape"/>
            <p:cNvSpPr/>
            <p:nvPr/>
          </p:nvSpPr>
          <p:spPr bwMode="auto">
            <a:xfrm>
              <a:off x="6664272" y="3431336"/>
              <a:ext cx="453627" cy="453627"/>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8" name="文本框 62"/>
            <p:cNvSpPr txBox="1"/>
            <p:nvPr/>
          </p:nvSpPr>
          <p:spPr>
            <a:xfrm>
              <a:off x="6329724" y="3989043"/>
              <a:ext cx="1237550" cy="738664"/>
            </a:xfrm>
            <a:prstGeom prst="rect">
              <a:avLst/>
            </a:prstGeom>
            <a:noFill/>
          </p:spPr>
          <p:txBody>
            <a:bodyPr wrap="square" rtlCol="0">
              <a:spAutoFit/>
            </a:bodyPr>
            <a:lstStyle/>
            <a:p>
              <a:r>
                <a:rPr lang="zh-CN" altLang="en-US" sz="1500">
                  <a:solidFill>
                    <a:schemeClr val="bg1"/>
                  </a:solidFill>
                  <a:latin typeface="微软雅黑" panose="020b0503020204020204" pitchFamily="34" charset="-122"/>
                  <a:ea typeface="微软雅黑" panose="020b0503020204020204" pitchFamily="34" charset="-122"/>
                </a:rPr>
                <a:t>输入标题</a:t>
              </a:r>
              <a:endParaRPr lang="zh-CN" altLang="en-US" sz="1500">
                <a:solidFill>
                  <a:schemeClr val="bg1"/>
                </a:solidFill>
                <a:latin typeface="微软雅黑" panose="020b0503020204020204" pitchFamily="34" charset="-122"/>
                <a:ea typeface="微软雅黑" panose="020b0503020204020204" pitchFamily="34" charset="-122"/>
              </a:endParaRPr>
            </a:p>
          </p:txBody>
        </p:sp>
      </p:grpSp>
      <p:cxnSp>
        <p:nvCxnSpPr>
          <p:cNvPr id="9" name="直接连接符 8"/>
          <p:cNvCxnSpPr/>
          <p:nvPr/>
        </p:nvCxnSpPr>
        <p:spPr>
          <a:xfrm>
            <a:off x="1353554" y="3101857"/>
            <a:ext cx="6628425" cy="0"/>
          </a:xfrm>
          <a:prstGeom prst="line">
            <a:avLst/>
          </a:prstGeom>
          <a:ln>
            <a:solidFill>
              <a:srgbClr val="2C3637"/>
            </a:solidFill>
            <a:prstDash val="dashDot"/>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278492"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11" name="椭圆 10"/>
          <p:cNvSpPr/>
          <p:nvPr/>
        </p:nvSpPr>
        <p:spPr>
          <a:xfrm>
            <a:off x="7927094"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12" name="椭圆 11"/>
          <p:cNvSpPr/>
          <p:nvPr/>
        </p:nvSpPr>
        <p:spPr>
          <a:xfrm>
            <a:off x="2342183"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13" name="椭圆 12"/>
          <p:cNvSpPr/>
          <p:nvPr/>
        </p:nvSpPr>
        <p:spPr>
          <a:xfrm>
            <a:off x="3839777"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14" name="椭圆 13"/>
          <p:cNvSpPr/>
          <p:nvPr/>
        </p:nvSpPr>
        <p:spPr>
          <a:xfrm>
            <a:off x="5363848"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15" name="椭圆 14"/>
          <p:cNvSpPr/>
          <p:nvPr/>
        </p:nvSpPr>
        <p:spPr>
          <a:xfrm>
            <a:off x="6698106" y="3046957"/>
            <a:ext cx="109771" cy="1098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818411" y="1692829"/>
            <a:ext cx="1181497" cy="1319889"/>
            <a:chOff x="2940476" y="3272285"/>
            <a:chExt cx="1575740" cy="1759852"/>
          </a:xfrm>
        </p:grpSpPr>
        <p:sp>
          <p:nvSpPr>
            <p:cNvPr id="17" name="任意多边形 16"/>
            <p:cNvSpPr/>
            <p:nvPr/>
          </p:nvSpPr>
          <p:spPr>
            <a:xfrm>
              <a:off x="2940476" y="3272285"/>
              <a:ext cx="1575740" cy="1759852"/>
            </a:xfrm>
            <a:custGeom>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18" name="KSO_Shape"/>
            <p:cNvSpPr/>
            <p:nvPr/>
          </p:nvSpPr>
          <p:spPr bwMode="auto">
            <a:xfrm>
              <a:off x="3513033" y="3586933"/>
              <a:ext cx="430626" cy="439414"/>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19" name="文本框 59"/>
            <p:cNvSpPr txBox="1"/>
            <p:nvPr/>
          </p:nvSpPr>
          <p:spPr>
            <a:xfrm>
              <a:off x="3102007" y="4128108"/>
              <a:ext cx="1357226" cy="430887"/>
            </a:xfrm>
            <a:prstGeom prst="rect">
              <a:avLst/>
            </a:prstGeom>
            <a:noFill/>
          </p:spPr>
          <p:txBody>
            <a:bodyPr wrap="square" rtlCol="0">
              <a:spAutoFit/>
            </a:bodyPr>
            <a:lstStyle/>
            <a:p>
              <a:r>
                <a:rPr lang="zh-CN" altLang="en-US" sz="1500">
                  <a:solidFill>
                    <a:schemeClr val="bg1"/>
                  </a:solidFill>
                  <a:latin typeface="微软雅黑" panose="020b0503020204020204" pitchFamily="34" charset="-122"/>
                  <a:ea typeface="微软雅黑" panose="020b0503020204020204" pitchFamily="34" charset="-122"/>
                </a:rPr>
                <a:t>输入标题</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974115" y="1097606"/>
            <a:ext cx="1776556" cy="1915112"/>
            <a:chOff x="4078604" y="2478655"/>
            <a:chExt cx="2369358" cy="2553482"/>
          </a:xfrm>
        </p:grpSpPr>
        <p:sp>
          <p:nvSpPr>
            <p:cNvPr id="21" name="任意多边形 20"/>
            <p:cNvSpPr/>
            <p:nvPr/>
          </p:nvSpPr>
          <p:spPr>
            <a:xfrm>
              <a:off x="4078604" y="2478655"/>
              <a:ext cx="2369358" cy="2553482"/>
            </a:xfrm>
            <a:custGeom>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614176" y="3268683"/>
              <a:ext cx="1562853" cy="1034982"/>
              <a:chOff x="4716874" y="2621791"/>
              <a:chExt cx="1562853" cy="1034982"/>
            </a:xfrm>
          </p:grpSpPr>
          <p:sp>
            <p:nvSpPr>
              <p:cNvPr id="24" name="KSO_Shape"/>
              <p:cNvSpPr/>
              <p:nvPr/>
            </p:nvSpPr>
            <p:spPr bwMode="auto">
              <a:xfrm>
                <a:off x="5143687" y="2621791"/>
                <a:ext cx="441100" cy="441836"/>
              </a:xfrm>
              <a:custGeom>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26" name="文本框 60"/>
              <p:cNvSpPr txBox="1"/>
              <p:nvPr/>
            </p:nvSpPr>
            <p:spPr>
              <a:xfrm>
                <a:off x="4716874" y="3225886"/>
                <a:ext cx="1562853" cy="430887"/>
              </a:xfrm>
              <a:prstGeom prst="rect">
                <a:avLst/>
              </a:prstGeom>
              <a:noFill/>
            </p:spPr>
            <p:txBody>
              <a:bodyPr wrap="square" rtlCol="0">
                <a:spAutoFit/>
              </a:bodyPr>
              <a:lstStyle/>
              <a:p>
                <a:r>
                  <a:rPr lang="zh-CN" altLang="en-US" sz="1500">
                    <a:solidFill>
                      <a:schemeClr val="bg1"/>
                    </a:solidFill>
                    <a:latin typeface="微软雅黑" panose="020b0503020204020204" pitchFamily="34" charset="-122"/>
                    <a:ea typeface="微软雅黑" panose="020b0503020204020204" pitchFamily="34" charset="-122"/>
                  </a:rPr>
                  <a:t>输入标题</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grpSp>
        <p:nvGrpSpPr>
          <p:cNvPr id="27" name="组合 26"/>
          <p:cNvGrpSpPr/>
          <p:nvPr/>
        </p:nvGrpSpPr>
        <p:grpSpPr>
          <a:xfrm>
            <a:off x="6057736" y="1509247"/>
            <a:ext cx="1375836" cy="1498258"/>
            <a:chOff x="7567273" y="3027509"/>
            <a:chExt cx="1834926" cy="1997677"/>
          </a:xfrm>
        </p:grpSpPr>
        <p:sp>
          <p:nvSpPr>
            <p:cNvPr id="28" name="任意多边形 27"/>
            <p:cNvSpPr/>
            <p:nvPr/>
          </p:nvSpPr>
          <p:spPr>
            <a:xfrm>
              <a:off x="7567273" y="3027509"/>
              <a:ext cx="1834926" cy="1997677"/>
            </a:xfrm>
            <a:custGeom>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8272488" y="3431336"/>
              <a:ext cx="520284" cy="433570"/>
            </a:xfrm>
            <a:custGeom>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30" name="文本框 63"/>
            <p:cNvSpPr txBox="1"/>
            <p:nvPr/>
          </p:nvSpPr>
          <p:spPr>
            <a:xfrm>
              <a:off x="7925165" y="3989044"/>
              <a:ext cx="1477034" cy="430887"/>
            </a:xfrm>
            <a:prstGeom prst="rect">
              <a:avLst/>
            </a:prstGeom>
            <a:noFill/>
          </p:spPr>
          <p:txBody>
            <a:bodyPr wrap="square" rtlCol="0">
              <a:spAutoFit/>
            </a:bodyPr>
            <a:lstStyle/>
            <a:p>
              <a:r>
                <a:rPr lang="zh-CN" altLang="en-US" sz="1500">
                  <a:solidFill>
                    <a:schemeClr val="bg1"/>
                  </a:solidFill>
                  <a:latin typeface="微软雅黑" panose="020b0503020204020204" pitchFamily="34" charset="-122"/>
                  <a:ea typeface="微软雅黑" panose="020b0503020204020204" pitchFamily="34" charset="-122"/>
                </a:rPr>
                <a:t>输入标题</a:t>
              </a:r>
              <a:endParaRPr lang="zh-CN" altLang="en-US" sz="1500">
                <a:solidFill>
                  <a:schemeClr val="bg1"/>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1710427" y="3228444"/>
            <a:ext cx="1387110" cy="869451"/>
          </a:xfrm>
          <a:prstGeom prst="rect">
            <a:avLst/>
          </a:prstGeom>
        </p:spPr>
        <p:txBody>
          <a:bodyPr wrap="square" lIns="68562" tIns="34281" rIns="68562" bIns="34281">
            <a:spAutoFit/>
          </a:bodyPr>
          <a:lstStyle/>
          <a:p>
            <a:pPr>
              <a:lnSpc>
                <a:spcPct val="130000"/>
              </a:lnSpc>
              <a:spcBef>
                <a:spcPct val="0"/>
              </a:spcBef>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3238881" y="3197697"/>
            <a:ext cx="1387110" cy="869451"/>
          </a:xfrm>
          <a:prstGeom prst="rect">
            <a:avLst/>
          </a:prstGeom>
        </p:spPr>
        <p:txBody>
          <a:bodyPr wrap="square" lIns="68562" tIns="34281" rIns="68562" bIns="34281">
            <a:spAutoFit/>
          </a:bodyPr>
          <a:lstStyle/>
          <a:p>
            <a:pPr>
              <a:lnSpc>
                <a:spcPct val="130000"/>
              </a:lnSpc>
              <a:spcBef>
                <a:spcPct val="0"/>
              </a:spcBef>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4733976" y="3197697"/>
            <a:ext cx="1387110" cy="869451"/>
          </a:xfrm>
          <a:prstGeom prst="rect">
            <a:avLst/>
          </a:prstGeom>
        </p:spPr>
        <p:txBody>
          <a:bodyPr wrap="square" lIns="68562" tIns="34281" rIns="68562" bIns="34281">
            <a:spAutoFit/>
          </a:bodyPr>
          <a:lstStyle/>
          <a:p>
            <a:pPr>
              <a:lnSpc>
                <a:spcPct val="130000"/>
              </a:lnSpc>
              <a:spcBef>
                <a:spcPct val="0"/>
              </a:spcBef>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100454" y="3197697"/>
            <a:ext cx="1387110" cy="869451"/>
          </a:xfrm>
          <a:prstGeom prst="rect">
            <a:avLst/>
          </a:prstGeom>
        </p:spPr>
        <p:txBody>
          <a:bodyPr wrap="square" lIns="68562" tIns="34281" rIns="68562" bIns="34281">
            <a:spAutoFit/>
          </a:bodyPr>
          <a:lstStyle/>
          <a:p>
            <a:pPr>
              <a:lnSpc>
                <a:spcPct val="130000"/>
              </a:lnSpc>
              <a:spcBef>
                <a:spcPct val="0"/>
              </a:spcBef>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360"/>
                                          </p:val>
                                        </p:tav>
                                        <p:tav tm="100000">
                                          <p:val>
                                            <p:fltVal val="0"/>
                                          </p:val>
                                        </p:tav>
                                      </p:tavLst>
                                    </p:anim>
                                    <p:animEffect transition="in" filter="fade">
                                      <p:cBhvr>
                                        <p:cTn id="27" dur="500"/>
                                        <p:tgtEl>
                                          <p:spTgt spid="10"/>
                                        </p:tgtEl>
                                      </p:cBhvr>
                                    </p:animEffect>
                                  </p:childTnLst>
                                </p:cTn>
                              </p:par>
                            </p:childTnLst>
                          </p:cTn>
                        </p:par>
                        <p:par>
                          <p:cTn id="28" fill="hold" nodeType="afterGroup">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3000"/>
                                        <p:tgtEl>
                                          <p:spTgt spid="9"/>
                                        </p:tgtEl>
                                      </p:cBhvr>
                                    </p:animEffect>
                                  </p:childTnLst>
                                </p:cTn>
                              </p:par>
                              <p:par>
                                <p:cTn id="32" presetID="49" presetClass="entr" presetSubtype="0" decel="100000" fill="hold" grpId="0" nodeType="withEffect">
                                  <p:stCondLst>
                                    <p:cond delay="25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par>
                                <p:cTn id="38" presetID="49" presetClass="entr" presetSubtype="0" decel="100000" fill="hold" grpId="0" nodeType="withEffect">
                                  <p:stCondLst>
                                    <p:cond delay="75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style.rotation</p:attrName>
                                        </p:attrNameLst>
                                      </p:cBhvr>
                                      <p:tavLst>
                                        <p:tav tm="0">
                                          <p:val>
                                            <p:fltVal val="360"/>
                                          </p:val>
                                        </p:tav>
                                        <p:tav tm="100000">
                                          <p:val>
                                            <p:fltVal val="0"/>
                                          </p:val>
                                        </p:tav>
                                      </p:tavLst>
                                    </p:anim>
                                    <p:animEffect transition="in" filter="fade">
                                      <p:cBhvr>
                                        <p:cTn id="43" dur="500"/>
                                        <p:tgtEl>
                                          <p:spTgt spid="13"/>
                                        </p:tgtEl>
                                      </p:cBhvr>
                                    </p:animEffect>
                                  </p:childTnLst>
                                </p:cTn>
                              </p:par>
                              <p:par>
                                <p:cTn id="44" presetID="49" presetClass="entr" presetSubtype="0" decel="100000" fill="hold" grpId="0" nodeType="withEffect">
                                  <p:stCondLst>
                                    <p:cond delay="125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par>
                                <p:cTn id="50" presetID="49" presetClass="entr" presetSubtype="0" decel="100000" fill="hold" grpId="0" nodeType="withEffect">
                                  <p:stCondLst>
                                    <p:cond delay="175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 calcmode="lin" valueType="num">
                                      <p:cBhvr>
                                        <p:cTn id="54" dur="500" fill="hold"/>
                                        <p:tgtEl>
                                          <p:spTgt spid="15"/>
                                        </p:tgtEl>
                                        <p:attrNameLst>
                                          <p:attrName>style.rotation</p:attrName>
                                        </p:attrNameLst>
                                      </p:cBhvr>
                                      <p:tavLst>
                                        <p:tav tm="0">
                                          <p:val>
                                            <p:fltVal val="360"/>
                                          </p:val>
                                        </p:tav>
                                        <p:tav tm="100000">
                                          <p:val>
                                            <p:fltVal val="0"/>
                                          </p:val>
                                        </p:tav>
                                      </p:tavLst>
                                    </p:anim>
                                    <p:animEffect transition="in" filter="fade">
                                      <p:cBhvr>
                                        <p:cTn id="55" dur="500"/>
                                        <p:tgtEl>
                                          <p:spTgt spid="15"/>
                                        </p:tgtEl>
                                      </p:cBhvr>
                                    </p:animEffect>
                                  </p:childTnLst>
                                </p:cTn>
                              </p:par>
                              <p:par>
                                <p:cTn id="56" presetID="49" presetClass="entr" presetSubtype="0" decel="100000" fill="hold" grpId="0" nodeType="withEffect">
                                  <p:stCondLst>
                                    <p:cond delay="225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360"/>
                                          </p:val>
                                        </p:tav>
                                        <p:tav tm="100000">
                                          <p:val>
                                            <p:fltVal val="0"/>
                                          </p:val>
                                        </p:tav>
                                      </p:tavLst>
                                    </p:anim>
                                    <p:animEffect transition="in" filter="fade">
                                      <p:cBhvr>
                                        <p:cTn id="61" dur="500"/>
                                        <p:tgtEl>
                                          <p:spTgt spid="11"/>
                                        </p:tgtEl>
                                      </p:cBhvr>
                                    </p:animEffect>
                                  </p:childTnLst>
                                </p:cTn>
                              </p:par>
                            </p:childTnLst>
                          </p:cTn>
                        </p:par>
                        <p:par>
                          <p:cTn id="62" fill="hold" nodeType="afterGroup">
                            <p:stCondLst>
                              <p:cond delay="5000"/>
                            </p:stCondLst>
                            <p:childTnLst>
                              <p:par>
                                <p:cTn id="63" presetID="42" presetClass="entr" presetSubtype="0"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6000"/>
                            </p:stCondLst>
                            <p:childTnLst>
                              <p:par>
                                <p:cTn id="69" presetID="42"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7000"/>
                            </p:stCondLst>
                            <p:childTnLst>
                              <p:par>
                                <p:cTn id="75" presetID="42" presetClass="entr" presetSubtype="0"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par>
                          <p:cTn id="80" fill="hold" nodeType="afterGroup">
                            <p:stCondLst>
                              <p:cond delay="8000"/>
                            </p:stCondLst>
                            <p:childTnLst>
                              <p:par>
                                <p:cTn id="81" presetID="42" presetClass="entr" presetSubtype="0"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anim calcmode="lin" valueType="num">
                                      <p:cBhvr>
                                        <p:cTn id="84" dur="1000" fill="hold"/>
                                        <p:tgtEl>
                                          <p:spTgt spid="27"/>
                                        </p:tgtEl>
                                        <p:attrNameLst>
                                          <p:attrName>ppt_x</p:attrName>
                                        </p:attrNameLst>
                                      </p:cBhvr>
                                      <p:tavLst>
                                        <p:tav tm="0">
                                          <p:val>
                                            <p:strVal val="#ppt_x"/>
                                          </p:val>
                                        </p:tav>
                                        <p:tav tm="100000">
                                          <p:val>
                                            <p:strVal val="#ppt_x"/>
                                          </p:val>
                                        </p:tav>
                                      </p:tavLst>
                                    </p:anim>
                                    <p:anim calcmode="lin" valueType="num">
                                      <p:cBhvr>
                                        <p:cTn id="85" dur="1000" fill="hold"/>
                                        <p:tgtEl>
                                          <p:spTgt spid="27"/>
                                        </p:tgtEl>
                                        <p:attrNameLst>
                                          <p:attrName>ppt_y</p:attrName>
                                        </p:attrNameLst>
                                      </p:cBhvr>
                                      <p:tavLst>
                                        <p:tav tm="0">
                                          <p:val>
                                            <p:strVal val="#ppt_y+.1"/>
                                          </p:val>
                                        </p:tav>
                                        <p:tav tm="100000">
                                          <p:val>
                                            <p:strVal val="#ppt_y"/>
                                          </p:val>
                                        </p:tav>
                                      </p:tavLst>
                                    </p:anim>
                                  </p:childTnLst>
                                </p:cTn>
                              </p:par>
                              <p:par>
                                <p:cTn id="86" presetID="53" presetClass="entr" presetSubtype="16" fill="hold" grpId="0" nodeType="withEffect">
                                  <p:stCondLst>
                                    <p:cond delay="500"/>
                                  </p:stCondLst>
                                  <p:childTnLst>
                                    <p:set>
                                      <p:cBhvr>
                                        <p:cTn id="87" dur="1" fill="hold">
                                          <p:stCondLst>
                                            <p:cond delay="0"/>
                                          </p:stCondLst>
                                        </p:cTn>
                                        <p:tgtEl>
                                          <p:spTgt spid="31"/>
                                        </p:tgtEl>
                                        <p:attrNameLst>
                                          <p:attrName>style.visibility</p:attrName>
                                        </p:attrNameLst>
                                      </p:cBhvr>
                                      <p:to>
                                        <p:strVal val="visible"/>
                                      </p:to>
                                    </p:set>
                                    <p:anim calcmode="lin" valueType="num">
                                      <p:cBhvr>
                                        <p:cTn id="88" dur="500" fill="hold"/>
                                        <p:tgtEl>
                                          <p:spTgt spid="31"/>
                                        </p:tgtEl>
                                        <p:attrNameLst>
                                          <p:attrName>ppt_w</p:attrName>
                                        </p:attrNameLst>
                                      </p:cBhvr>
                                      <p:tavLst>
                                        <p:tav tm="0">
                                          <p:val>
                                            <p:fltVal val="0"/>
                                          </p:val>
                                        </p:tav>
                                        <p:tav tm="100000">
                                          <p:val>
                                            <p:strVal val="#ppt_w"/>
                                          </p:val>
                                        </p:tav>
                                      </p:tavLst>
                                    </p:anim>
                                    <p:anim calcmode="lin" valueType="num">
                                      <p:cBhvr>
                                        <p:cTn id="89" dur="500" fill="hold"/>
                                        <p:tgtEl>
                                          <p:spTgt spid="31"/>
                                        </p:tgtEl>
                                        <p:attrNameLst>
                                          <p:attrName>ppt_h</p:attrName>
                                        </p:attrNameLst>
                                      </p:cBhvr>
                                      <p:tavLst>
                                        <p:tav tm="0">
                                          <p:val>
                                            <p:fltVal val="0"/>
                                          </p:val>
                                        </p:tav>
                                        <p:tav tm="100000">
                                          <p:val>
                                            <p:strVal val="#ppt_h"/>
                                          </p:val>
                                        </p:tav>
                                      </p:tavLst>
                                    </p:anim>
                                    <p:animEffect transition="in" filter="fade">
                                      <p:cBhvr>
                                        <p:cTn id="90" dur="500"/>
                                        <p:tgtEl>
                                          <p:spTgt spid="31"/>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par>
                                <p:cTn id="96" presetID="53" presetClass="entr" presetSubtype="16" fill="hold" grpId="0" nodeType="withEffect">
                                  <p:stCondLst>
                                    <p:cond delay="50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ppt_w</p:attrName>
                                        </p:attrNameLst>
                                      </p:cBhvr>
                                      <p:tavLst>
                                        <p:tav tm="0">
                                          <p:val>
                                            <p:fltVal val="0"/>
                                          </p:val>
                                        </p:tav>
                                        <p:tav tm="100000">
                                          <p:val>
                                            <p:strVal val="#ppt_w"/>
                                          </p:val>
                                        </p:tav>
                                      </p:tavLst>
                                    </p:anim>
                                    <p:anim calcmode="lin" valueType="num">
                                      <p:cBhvr>
                                        <p:cTn id="99" dur="500" fill="hold"/>
                                        <p:tgtEl>
                                          <p:spTgt spid="33"/>
                                        </p:tgtEl>
                                        <p:attrNameLst>
                                          <p:attrName>ppt_h</p:attrName>
                                        </p:attrNameLst>
                                      </p:cBhvr>
                                      <p:tavLst>
                                        <p:tav tm="0">
                                          <p:val>
                                            <p:fltVal val="0"/>
                                          </p:val>
                                        </p:tav>
                                        <p:tav tm="100000">
                                          <p:val>
                                            <p:strVal val="#ppt_h"/>
                                          </p:val>
                                        </p:tav>
                                      </p:tavLst>
                                    </p:anim>
                                    <p:animEffect transition="in" filter="fade">
                                      <p:cBhvr>
                                        <p:cTn id="100" dur="500"/>
                                        <p:tgtEl>
                                          <p:spTgt spid="33"/>
                                        </p:tgtEl>
                                      </p:cBhvr>
                                    </p:animEffect>
                                  </p:childTnLst>
                                </p:cTn>
                              </p:par>
                              <p:par>
                                <p:cTn id="101" presetID="53" presetClass="entr" presetSubtype="16" fill="hold" grpId="0" nodeType="withEffect">
                                  <p:stCondLst>
                                    <p:cond delay="50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500" fill="hold"/>
                                        <p:tgtEl>
                                          <p:spTgt spid="34"/>
                                        </p:tgtEl>
                                        <p:attrNameLst>
                                          <p:attrName>ppt_w</p:attrName>
                                        </p:attrNameLst>
                                      </p:cBhvr>
                                      <p:tavLst>
                                        <p:tav tm="0">
                                          <p:val>
                                            <p:fltVal val="0"/>
                                          </p:val>
                                        </p:tav>
                                        <p:tav tm="100000">
                                          <p:val>
                                            <p:strVal val="#ppt_w"/>
                                          </p:val>
                                        </p:tav>
                                      </p:tavLst>
                                    </p:anim>
                                    <p:anim calcmode="lin" valueType="num">
                                      <p:cBhvr>
                                        <p:cTn id="104" dur="500" fill="hold"/>
                                        <p:tgtEl>
                                          <p:spTgt spid="34"/>
                                        </p:tgtEl>
                                        <p:attrNameLst>
                                          <p:attrName>ppt_h</p:attrName>
                                        </p:attrNameLst>
                                      </p:cBhvr>
                                      <p:tavLst>
                                        <p:tav tm="0">
                                          <p:val>
                                            <p:fltVal val="0"/>
                                          </p:val>
                                        </p:tav>
                                        <p:tav tm="100000">
                                          <p:val>
                                            <p:strVal val="#ppt_h"/>
                                          </p:val>
                                        </p:tav>
                                      </p:tavLst>
                                    </p:anim>
                                    <p:animEffect transition="in" filter="fade">
                                      <p:cBhvr>
                                        <p:cTn id="10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10" grpId="0" animBg="1"/>
      <p:bldP spid="11" grpId="0" animBg="1"/>
      <p:bldP spid="12" grpId="0" animBg="1"/>
      <p:bldP spid="13" grpId="0" animBg="1"/>
      <p:bldP spid="14" grpId="0" animBg="1"/>
      <p:bldP spid="15" grpId="0" animBg="1"/>
      <p:bldP spid="31" grpId="0"/>
      <p:bldP spid="32" grpId="0"/>
      <p:bldP spid="33" grpId="0"/>
      <p:bldP spid="34"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任意多边形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资金用途</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标题 11"/>
          <p:cNvSpPr txBox="1"/>
          <p:nvPr/>
        </p:nvSpPr>
        <p:spPr>
          <a:xfrm>
            <a:off x="3886183" y="191326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a:solidFill>
                  <a:srgbClr val="C00000"/>
                </a:solidFill>
                <a:latin typeface="微软雅黑" panose="020b0503020204020204" pitchFamily="34" charset="-122"/>
                <a:ea typeface="微软雅黑" panose="020b0503020204020204" pitchFamily="34" charset="-122"/>
              </a:rPr>
              <a:t>融资用途</a:t>
            </a:r>
            <a:endParaRPr lang="zh-CN" altLang="en-US" sz="1800" b="1">
              <a:solidFill>
                <a:srgbClr val="C00000"/>
              </a:solidFill>
              <a:latin typeface="微软雅黑" panose="020b0503020204020204" pitchFamily="34" charset="-122"/>
              <a:ea typeface="微软雅黑" panose="020b0503020204020204" pitchFamily="34" charset="-122"/>
            </a:endParaRPr>
          </a:p>
        </p:txBody>
      </p:sp>
      <p:sp>
        <p:nvSpPr>
          <p:cNvPr id="7" name="椭圆 6"/>
          <p:cNvSpPr/>
          <p:nvPr/>
        </p:nvSpPr>
        <p:spPr>
          <a:xfrm>
            <a:off x="3684275" y="1169534"/>
            <a:ext cx="1699625" cy="1700068"/>
          </a:xfrm>
          <a:prstGeom prst="ellipse">
            <a:avLst/>
          </a:prstGeom>
          <a:noFill/>
          <a:ln w="317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弧形 7"/>
          <p:cNvSpPr/>
          <p:nvPr/>
        </p:nvSpPr>
        <p:spPr>
          <a:xfrm rot="1419601">
            <a:off x="3686352" y="1170446"/>
            <a:ext cx="1697799" cy="1698242"/>
          </a:xfrm>
          <a:prstGeom prst="arc">
            <a:avLst>
              <a:gd name="adj1" fmla="val 16200000"/>
              <a:gd name="adj2" fmla="val 74557"/>
            </a:avLst>
          </a:prstGeom>
          <a:ln w="317500">
            <a:solidFill>
              <a:srgbClr val="C00000"/>
            </a:solidFill>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9" name="弧形 8"/>
          <p:cNvSpPr/>
          <p:nvPr/>
        </p:nvSpPr>
        <p:spPr>
          <a:xfrm rot="6836891">
            <a:off x="3686131" y="1168484"/>
            <a:ext cx="1698242" cy="1697799"/>
          </a:xfrm>
          <a:prstGeom prst="arc">
            <a:avLst>
              <a:gd name="adj1" fmla="val 16200000"/>
              <a:gd name="adj2" fmla="val 19713747"/>
            </a:avLst>
          </a:prstGeom>
          <a:ln w="317500">
            <a:solidFill>
              <a:srgbClr val="34495E">
                <a:alpha val="50196"/>
              </a:srgbClr>
            </a:solidFill>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10" name="弧形 9"/>
          <p:cNvSpPr/>
          <p:nvPr/>
        </p:nvSpPr>
        <p:spPr>
          <a:xfrm rot="10285779">
            <a:off x="3678963" y="1170447"/>
            <a:ext cx="1697799" cy="1698242"/>
          </a:xfrm>
          <a:prstGeom prst="arc">
            <a:avLst>
              <a:gd name="adj1" fmla="val 16200000"/>
              <a:gd name="adj2" fmla="val 18837964"/>
            </a:avLst>
          </a:prstGeom>
          <a:ln w="317500">
            <a:solidFill>
              <a:srgbClr val="C00000"/>
            </a:solidFill>
          </a:ln>
        </p:spPr>
        <p:style>
          <a:lnRef idx="1">
            <a:schemeClr val="accent1"/>
          </a:lnRef>
          <a:fillRef idx="0">
            <a:schemeClr val="accent1"/>
          </a:fillRef>
          <a:effectRef idx="0">
            <a:schemeClr val="accent1"/>
          </a:effectRef>
          <a:fontRef idx="minor">
            <a:schemeClr val="tx1"/>
          </a:fontRef>
        </p:style>
        <p:txBody>
          <a:bodyPr lIns="68562" tIns="34281" rIns="68562" bIns="34281" rtlCol="0" anchor="ctr"/>
          <a:lstStyle/>
          <a:p>
            <a:pPr algn="ctr"/>
            <a:endParaRPr lang="zh-CN" altLang="en-US"/>
          </a:p>
        </p:txBody>
      </p:sp>
      <p:sp>
        <p:nvSpPr>
          <p:cNvPr id="11" name="标题 11"/>
          <p:cNvSpPr txBox="1"/>
          <p:nvPr/>
        </p:nvSpPr>
        <p:spPr>
          <a:xfrm>
            <a:off x="3546153" y="1605004"/>
            <a:ext cx="377944"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00">
                <a:solidFill>
                  <a:schemeClr val="bg1"/>
                </a:solidFill>
                <a:latin typeface="Impact MT Std" pitchFamily="34" charset="0"/>
                <a:ea typeface="微软雅黑" panose="020b0503020204020204" pitchFamily="34" charset="-122"/>
              </a:rPr>
              <a:t>50</a:t>
            </a:r>
            <a:endParaRPr lang="zh-CN" altLang="en-US" sz="1300">
              <a:solidFill>
                <a:schemeClr val="bg1"/>
              </a:solidFill>
              <a:latin typeface="Impact MT Std" pitchFamily="34" charset="0"/>
              <a:ea typeface="微软雅黑" panose="020b0503020204020204" pitchFamily="34" charset="-122"/>
            </a:endParaRPr>
          </a:p>
        </p:txBody>
      </p:sp>
      <p:sp>
        <p:nvSpPr>
          <p:cNvPr id="12" name="标题 11"/>
          <p:cNvSpPr txBox="1"/>
          <p:nvPr/>
        </p:nvSpPr>
        <p:spPr>
          <a:xfrm>
            <a:off x="5165911" y="1709594"/>
            <a:ext cx="377944"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00">
                <a:solidFill>
                  <a:schemeClr val="bg1"/>
                </a:solidFill>
                <a:latin typeface="Impact MT Std" pitchFamily="34" charset="0"/>
                <a:ea typeface="微软雅黑" panose="020b0503020204020204" pitchFamily="34" charset="-122"/>
              </a:rPr>
              <a:t>25</a:t>
            </a:r>
            <a:endParaRPr lang="zh-CN" altLang="en-US" sz="1300">
              <a:solidFill>
                <a:schemeClr val="bg1"/>
              </a:solidFill>
              <a:latin typeface="Impact MT Std" pitchFamily="34" charset="0"/>
              <a:ea typeface="微软雅黑" panose="020b0503020204020204" pitchFamily="34" charset="-122"/>
            </a:endParaRPr>
          </a:p>
        </p:txBody>
      </p:sp>
      <p:sp>
        <p:nvSpPr>
          <p:cNvPr id="13" name="标题 11"/>
          <p:cNvSpPr txBox="1"/>
          <p:nvPr/>
        </p:nvSpPr>
        <p:spPr>
          <a:xfrm>
            <a:off x="4949943" y="2469101"/>
            <a:ext cx="377944"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00">
                <a:solidFill>
                  <a:schemeClr val="bg1"/>
                </a:solidFill>
                <a:latin typeface="Impact MT Std" pitchFamily="34" charset="0"/>
                <a:ea typeface="微软雅黑" panose="020b0503020204020204" pitchFamily="34" charset="-122"/>
              </a:rPr>
              <a:t>15</a:t>
            </a:r>
            <a:endParaRPr lang="zh-CN" altLang="en-US" sz="1300">
              <a:solidFill>
                <a:schemeClr val="bg1"/>
              </a:solidFill>
              <a:latin typeface="Impact MT Std" pitchFamily="34" charset="0"/>
              <a:ea typeface="微软雅黑" panose="020b0503020204020204" pitchFamily="34" charset="-122"/>
            </a:endParaRPr>
          </a:p>
        </p:txBody>
      </p:sp>
      <p:sp>
        <p:nvSpPr>
          <p:cNvPr id="14" name="标题 11"/>
          <p:cNvSpPr txBox="1"/>
          <p:nvPr/>
        </p:nvSpPr>
        <p:spPr>
          <a:xfrm>
            <a:off x="4140064" y="2685125"/>
            <a:ext cx="377944"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300">
                <a:solidFill>
                  <a:schemeClr val="bg1"/>
                </a:solidFill>
                <a:latin typeface="Impact MT Std" pitchFamily="34" charset="0"/>
                <a:ea typeface="微软雅黑" panose="020b0503020204020204" pitchFamily="34" charset="-122"/>
              </a:rPr>
              <a:t>10</a:t>
            </a:r>
            <a:endParaRPr lang="zh-CN" altLang="en-US" sz="1300">
              <a:solidFill>
                <a:schemeClr val="bg1"/>
              </a:solidFill>
              <a:latin typeface="Impact MT Std" pitchFamily="34" charset="0"/>
              <a:ea typeface="微软雅黑" panose="020b0503020204020204" pitchFamily="34" charset="-122"/>
            </a:endParaRPr>
          </a:p>
        </p:txBody>
      </p:sp>
      <p:sp>
        <p:nvSpPr>
          <p:cNvPr id="15" name="标题 11"/>
          <p:cNvSpPr txBox="1"/>
          <p:nvPr/>
        </p:nvSpPr>
        <p:spPr>
          <a:xfrm>
            <a:off x="1224500" y="1382135"/>
            <a:ext cx="539919" cy="428625"/>
          </a:xfrm>
          <a:prstGeom prst="rect">
            <a:avLst/>
          </a:prstGeom>
        </p:spPr>
        <p:txBody>
          <a:bodyPr lIns="68562" tIns="34281" rIns="68562" bIns="34281">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a:solidFill>
                  <a:schemeClr val="tx1">
                    <a:lumMod val="65000"/>
                    <a:lumOff val="35000"/>
                  </a:schemeClr>
                </a:solidFill>
                <a:latin typeface="Impact MT Std" pitchFamily="34" charset="0"/>
              </a:rPr>
              <a:t>50%</a:t>
            </a:r>
            <a:endParaRPr lang="zh-CN" altLang="en-US" sz="3000">
              <a:solidFill>
                <a:schemeClr val="tx1">
                  <a:lumMod val="65000"/>
                  <a:lumOff val="35000"/>
                </a:schemeClr>
              </a:solidFill>
              <a:latin typeface="Impact MT Std" pitchFamily="34" charset="0"/>
            </a:endParaRPr>
          </a:p>
        </p:txBody>
      </p:sp>
      <p:sp>
        <p:nvSpPr>
          <p:cNvPr id="16" name="标题 11"/>
          <p:cNvSpPr txBox="1"/>
          <p:nvPr/>
        </p:nvSpPr>
        <p:spPr>
          <a:xfrm>
            <a:off x="1693555" y="1436141"/>
            <a:ext cx="1636630"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标题 11"/>
          <p:cNvSpPr txBox="1"/>
          <p:nvPr/>
        </p:nvSpPr>
        <p:spPr>
          <a:xfrm>
            <a:off x="1693555" y="1112717"/>
            <a:ext cx="172348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人员编制</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标题 11"/>
          <p:cNvSpPr txBox="1"/>
          <p:nvPr/>
        </p:nvSpPr>
        <p:spPr>
          <a:xfrm>
            <a:off x="1224500" y="2357336"/>
            <a:ext cx="539919" cy="428625"/>
          </a:xfrm>
          <a:prstGeom prst="rect">
            <a:avLst/>
          </a:prstGeom>
        </p:spPr>
        <p:txBody>
          <a:bodyPr lIns="68562" tIns="34281" rIns="68562" bIns="34281">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a:solidFill>
                  <a:schemeClr val="tx1">
                    <a:lumMod val="65000"/>
                    <a:lumOff val="35000"/>
                  </a:schemeClr>
                </a:solidFill>
                <a:latin typeface="Impact MT Std" pitchFamily="34" charset="0"/>
              </a:rPr>
              <a:t>10%</a:t>
            </a:r>
            <a:endParaRPr lang="zh-CN" altLang="en-US" sz="3000">
              <a:solidFill>
                <a:schemeClr val="tx1">
                  <a:lumMod val="65000"/>
                  <a:lumOff val="35000"/>
                </a:schemeClr>
              </a:solidFill>
              <a:latin typeface="Impact MT Std" pitchFamily="34" charset="0"/>
            </a:endParaRPr>
          </a:p>
        </p:txBody>
      </p:sp>
      <p:sp>
        <p:nvSpPr>
          <p:cNvPr id="19" name="标题 11"/>
          <p:cNvSpPr txBox="1"/>
          <p:nvPr/>
        </p:nvSpPr>
        <p:spPr>
          <a:xfrm>
            <a:off x="1693555" y="2411342"/>
            <a:ext cx="1636630"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标题 11"/>
          <p:cNvSpPr txBox="1"/>
          <p:nvPr/>
        </p:nvSpPr>
        <p:spPr>
          <a:xfrm>
            <a:off x="1693555" y="2087918"/>
            <a:ext cx="172348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硬件设施</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标题 11"/>
          <p:cNvSpPr txBox="1"/>
          <p:nvPr/>
        </p:nvSpPr>
        <p:spPr>
          <a:xfrm>
            <a:off x="5705831" y="1382135"/>
            <a:ext cx="539919" cy="428625"/>
          </a:xfrm>
          <a:prstGeom prst="rect">
            <a:avLst/>
          </a:prstGeom>
        </p:spPr>
        <p:txBody>
          <a:bodyPr lIns="68562" tIns="34281" rIns="68562" bIns="34281">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a:solidFill>
                  <a:schemeClr val="tx1">
                    <a:lumMod val="65000"/>
                    <a:lumOff val="35000"/>
                  </a:schemeClr>
                </a:solidFill>
                <a:latin typeface="Impact MT Std" pitchFamily="34" charset="0"/>
              </a:rPr>
              <a:t>25%</a:t>
            </a:r>
            <a:endParaRPr lang="zh-CN" altLang="en-US" sz="3000">
              <a:solidFill>
                <a:schemeClr val="tx1">
                  <a:lumMod val="65000"/>
                  <a:lumOff val="35000"/>
                </a:schemeClr>
              </a:solidFill>
              <a:latin typeface="Impact MT Std" pitchFamily="34" charset="0"/>
            </a:endParaRPr>
          </a:p>
        </p:txBody>
      </p:sp>
      <p:sp>
        <p:nvSpPr>
          <p:cNvPr id="22" name="标题 11"/>
          <p:cNvSpPr txBox="1"/>
          <p:nvPr/>
        </p:nvSpPr>
        <p:spPr>
          <a:xfrm>
            <a:off x="6174886" y="1436141"/>
            <a:ext cx="1636630"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标题 11"/>
          <p:cNvSpPr txBox="1"/>
          <p:nvPr/>
        </p:nvSpPr>
        <p:spPr>
          <a:xfrm>
            <a:off x="6174885" y="111271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精神文明建设</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标题 11"/>
          <p:cNvSpPr txBox="1"/>
          <p:nvPr/>
        </p:nvSpPr>
        <p:spPr>
          <a:xfrm>
            <a:off x="5705831" y="2357336"/>
            <a:ext cx="539919" cy="428625"/>
          </a:xfrm>
          <a:prstGeom prst="rect">
            <a:avLst/>
          </a:prstGeom>
        </p:spPr>
        <p:txBody>
          <a:bodyPr lIns="68562" tIns="34281" rIns="68562" bIns="34281">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a:solidFill>
                  <a:schemeClr val="tx1">
                    <a:lumMod val="65000"/>
                    <a:lumOff val="35000"/>
                  </a:schemeClr>
                </a:solidFill>
                <a:latin typeface="Impact MT Std" pitchFamily="34" charset="0"/>
              </a:rPr>
              <a:t>15%</a:t>
            </a:r>
            <a:endParaRPr lang="zh-CN" altLang="en-US" sz="3000">
              <a:solidFill>
                <a:schemeClr val="tx1">
                  <a:lumMod val="65000"/>
                  <a:lumOff val="35000"/>
                </a:schemeClr>
              </a:solidFill>
              <a:latin typeface="Impact MT Std" pitchFamily="34" charset="0"/>
            </a:endParaRPr>
          </a:p>
        </p:txBody>
      </p:sp>
      <p:sp>
        <p:nvSpPr>
          <p:cNvPr id="27" name="标题 11"/>
          <p:cNvSpPr txBox="1"/>
          <p:nvPr/>
        </p:nvSpPr>
        <p:spPr>
          <a:xfrm>
            <a:off x="6174886" y="2411342"/>
            <a:ext cx="1636630" cy="597489"/>
          </a:xfrm>
          <a:prstGeom prst="rect">
            <a:avLst/>
          </a:prstGeom>
        </p:spPr>
        <p:txBody>
          <a:bodyPr lIns="68562" tIns="34281" rIns="68562" bIns="3428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请在此处输入详细的文字介绍信息和简介，表达图表的含义。</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标题 11"/>
          <p:cNvSpPr txBox="1"/>
          <p:nvPr/>
        </p:nvSpPr>
        <p:spPr>
          <a:xfrm>
            <a:off x="6174885" y="2087918"/>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科研研发</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413471" y="3815194"/>
            <a:ext cx="6128085" cy="307777"/>
          </a:xfrm>
          <a:prstGeom prst="rect">
            <a:avLst/>
          </a:prstGeom>
          <a:noFill/>
        </p:spPr>
        <p:txBody>
          <a:bodyPr wrap="square" lIns="0" tIns="0" rIns="0" bIns="0" rtlCol="0">
            <a:spAutoFit/>
          </a:bodyPr>
          <a:lstStyle/>
          <a:p>
            <a:pPr algn="just"/>
            <a:r>
              <a:rPr lang="zh-CN" altLang="en-US" sz="100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000">
              <a:solidFill>
                <a:schemeClr val="tx1">
                  <a:lumMod val="50000"/>
                  <a:lumOff val="50000"/>
                </a:schemeClr>
              </a:solidFill>
              <a:latin typeface="Impact MT Std" pitchFamily="34" charset="0"/>
              <a:ea typeface="微软雅黑" panose="020b0503020204020204" pitchFamily="34" charset="-122"/>
            </a:endParaRPr>
          </a:p>
        </p:txBody>
      </p:sp>
      <p:sp>
        <p:nvSpPr>
          <p:cNvPr id="30" name="TextBox 29"/>
          <p:cNvSpPr txBox="1"/>
          <p:nvPr/>
        </p:nvSpPr>
        <p:spPr>
          <a:xfrm>
            <a:off x="3729790" y="3488982"/>
            <a:ext cx="1544105" cy="230833"/>
          </a:xfrm>
          <a:prstGeom prst="rect">
            <a:avLst/>
          </a:prstGeom>
          <a:noFill/>
        </p:spPr>
        <p:txBody>
          <a:bodyPr wrap="square" lIns="0" tIns="0" rIns="0" bIns="0" rtlCol="0">
            <a:spAutoFit/>
          </a:bodyPr>
          <a:lstStyle/>
          <a:p>
            <a:r>
              <a:rPr lang="zh-CN" altLang="en-US" sz="1500" b="1">
                <a:solidFill>
                  <a:schemeClr val="tx1">
                    <a:lumMod val="65000"/>
                    <a:lumOff val="35000"/>
                  </a:schemeClr>
                </a:solidFill>
                <a:latin typeface="Impact MT Std" pitchFamily="34" charset="0"/>
                <a:ea typeface="微软雅黑" panose="020b0503020204020204" pitchFamily="34" charset="-122"/>
              </a:rPr>
              <a:t>点击输入标题文本</a:t>
            </a:r>
            <a:endParaRPr lang="zh-CN" altLang="en-US" sz="1500" b="1">
              <a:solidFill>
                <a:schemeClr val="tx1">
                  <a:lumMod val="65000"/>
                  <a:lumOff val="35000"/>
                </a:schemeClr>
              </a:solidFill>
              <a:latin typeface="Impact MT Std"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par>
                                <p:cTn id="21" presetID="53" presetClass="entr" presetSubtype="16" fill="hold" grpId="0" nodeType="withEffect">
                                  <p:stCondLst>
                                    <p:cond delay="75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nodeType="afterGroup">
                            <p:stCondLst>
                              <p:cond delay="2250"/>
                            </p:stCondLst>
                            <p:childTnLst>
                              <p:par>
                                <p:cTn id="27" presetID="21"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par>
                          <p:cTn id="30" fill="hold" nodeType="afterGroup">
                            <p:stCondLst>
                              <p:cond delay="425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nodeType="afterGroup">
                            <p:stCondLst>
                              <p:cond delay="4750"/>
                            </p:stCondLst>
                            <p:childTnLst>
                              <p:par>
                                <p:cTn id="37" presetID="53"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nodeType="afterGroup">
                            <p:stCondLst>
                              <p:cond delay="525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par>
                                <p:cTn id="68" presetID="53" presetClass="entr" presetSubtype="16" fill="hold" grpId="0" nodeType="withEffect">
                                  <p:stCondLst>
                                    <p:cond delay="125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grpId="0" nodeType="withEffect">
                                  <p:stCondLst>
                                    <p:cond delay="125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par>
                                <p:cTn id="78" presetID="53" presetClass="entr" presetSubtype="16" fill="hold" grpId="0" nodeType="withEffect">
                                  <p:stCondLst>
                                    <p:cond delay="12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par>
                                <p:cTn id="83" presetID="53" presetClass="entr" presetSubtype="16" fill="hold" grpId="0" nodeType="withEffect">
                                  <p:stCondLst>
                                    <p:cond delay="125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grpId="0" nodeType="withEffect">
                                  <p:stCondLst>
                                    <p:cond delay="125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fltVal val="0"/>
                                          </p:val>
                                        </p:tav>
                                        <p:tav tm="100000">
                                          <p:val>
                                            <p:strVal val="#ppt_h"/>
                                          </p:val>
                                        </p:tav>
                                      </p:tavLst>
                                    </p:anim>
                                    <p:animEffect transition="in" filter="fade">
                                      <p:cBhvr>
                                        <p:cTn id="92" dur="500"/>
                                        <p:tgtEl>
                                          <p:spTgt spid="19"/>
                                        </p:tgtEl>
                                      </p:cBhvr>
                                    </p:animEffect>
                                  </p:childTnLst>
                                </p:cTn>
                              </p:par>
                              <p:par>
                                <p:cTn id="93" presetID="53" presetClass="entr" presetSubtype="16" fill="hold" grpId="0" nodeType="withEffect">
                                  <p:stCondLst>
                                    <p:cond delay="125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125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par>
                                <p:cTn id="103" presetID="53" presetClass="entr" presetSubtype="16" fill="hold" grpId="0" nodeType="withEffect">
                                  <p:stCondLst>
                                    <p:cond delay="125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53" presetClass="entr" presetSubtype="16" fill="hold" grpId="0" nodeType="withEffect">
                                  <p:stCondLst>
                                    <p:cond delay="125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500" fill="hold"/>
                                        <p:tgtEl>
                                          <p:spTgt spid="24"/>
                                        </p:tgtEl>
                                        <p:attrNameLst>
                                          <p:attrName>ppt_w</p:attrName>
                                        </p:attrNameLst>
                                      </p:cBhvr>
                                      <p:tavLst>
                                        <p:tav tm="0">
                                          <p:val>
                                            <p:fltVal val="0"/>
                                          </p:val>
                                        </p:tav>
                                        <p:tav tm="100000">
                                          <p:val>
                                            <p:strVal val="#ppt_w"/>
                                          </p:val>
                                        </p:tav>
                                      </p:tavLst>
                                    </p:anim>
                                    <p:anim calcmode="lin" valueType="num">
                                      <p:cBhvr>
                                        <p:cTn id="111" dur="500" fill="hold"/>
                                        <p:tgtEl>
                                          <p:spTgt spid="24"/>
                                        </p:tgtEl>
                                        <p:attrNameLst>
                                          <p:attrName>ppt_h</p:attrName>
                                        </p:attrNameLst>
                                      </p:cBhvr>
                                      <p:tavLst>
                                        <p:tav tm="0">
                                          <p:val>
                                            <p:fltVal val="0"/>
                                          </p:val>
                                        </p:tav>
                                        <p:tav tm="100000">
                                          <p:val>
                                            <p:strVal val="#ppt_h"/>
                                          </p:val>
                                        </p:tav>
                                      </p:tavLst>
                                    </p:anim>
                                    <p:animEffect transition="in" filter="fade">
                                      <p:cBhvr>
                                        <p:cTn id="112" dur="500"/>
                                        <p:tgtEl>
                                          <p:spTgt spid="24"/>
                                        </p:tgtEl>
                                      </p:cBhvr>
                                    </p:animEffect>
                                  </p:childTnLst>
                                </p:cTn>
                              </p:par>
                              <p:par>
                                <p:cTn id="113" presetID="53" presetClass="entr" presetSubtype="16" fill="hold" grpId="0" nodeType="withEffect">
                                  <p:stCondLst>
                                    <p:cond delay="125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ppt_w</p:attrName>
                                        </p:attrNameLst>
                                      </p:cBhvr>
                                      <p:tavLst>
                                        <p:tav tm="0">
                                          <p:val>
                                            <p:fltVal val="0"/>
                                          </p:val>
                                        </p:tav>
                                        <p:tav tm="100000">
                                          <p:val>
                                            <p:strVal val="#ppt_w"/>
                                          </p:val>
                                        </p:tav>
                                      </p:tavLst>
                                    </p:anim>
                                    <p:anim calcmode="lin" valueType="num">
                                      <p:cBhvr>
                                        <p:cTn id="116" dur="500" fill="hold"/>
                                        <p:tgtEl>
                                          <p:spTgt spid="26"/>
                                        </p:tgtEl>
                                        <p:attrNameLst>
                                          <p:attrName>ppt_h</p:attrName>
                                        </p:attrNameLst>
                                      </p:cBhvr>
                                      <p:tavLst>
                                        <p:tav tm="0">
                                          <p:val>
                                            <p:fltVal val="0"/>
                                          </p:val>
                                        </p:tav>
                                        <p:tav tm="100000">
                                          <p:val>
                                            <p:strVal val="#ppt_h"/>
                                          </p:val>
                                        </p:tav>
                                      </p:tavLst>
                                    </p:anim>
                                    <p:animEffect transition="in" filter="fade">
                                      <p:cBhvr>
                                        <p:cTn id="117" dur="500"/>
                                        <p:tgtEl>
                                          <p:spTgt spid="26"/>
                                        </p:tgtEl>
                                      </p:cBhvr>
                                    </p:animEffect>
                                  </p:childTnLst>
                                </p:cTn>
                              </p:par>
                              <p:par>
                                <p:cTn id="118" presetID="53" presetClass="entr" presetSubtype="16" fill="hold" grpId="0" nodeType="withEffect">
                                  <p:stCondLst>
                                    <p:cond delay="1250"/>
                                  </p:stCondLst>
                                  <p:childTnLst>
                                    <p:set>
                                      <p:cBhvr>
                                        <p:cTn id="119" dur="1" fill="hold">
                                          <p:stCondLst>
                                            <p:cond delay="0"/>
                                          </p:stCondLst>
                                        </p:cTn>
                                        <p:tgtEl>
                                          <p:spTgt spid="27"/>
                                        </p:tgtEl>
                                        <p:attrNameLst>
                                          <p:attrName>style.visibility</p:attrName>
                                        </p:attrNameLst>
                                      </p:cBhvr>
                                      <p:to>
                                        <p:strVal val="visible"/>
                                      </p:to>
                                    </p:set>
                                    <p:anim calcmode="lin" valueType="num">
                                      <p:cBhvr>
                                        <p:cTn id="120" dur="500" fill="hold"/>
                                        <p:tgtEl>
                                          <p:spTgt spid="27"/>
                                        </p:tgtEl>
                                        <p:attrNameLst>
                                          <p:attrName>ppt_w</p:attrName>
                                        </p:attrNameLst>
                                      </p:cBhvr>
                                      <p:tavLst>
                                        <p:tav tm="0">
                                          <p:val>
                                            <p:fltVal val="0"/>
                                          </p:val>
                                        </p:tav>
                                        <p:tav tm="100000">
                                          <p:val>
                                            <p:strVal val="#ppt_w"/>
                                          </p:val>
                                        </p:tav>
                                      </p:tavLst>
                                    </p:anim>
                                    <p:anim calcmode="lin" valueType="num">
                                      <p:cBhvr>
                                        <p:cTn id="121" dur="500" fill="hold"/>
                                        <p:tgtEl>
                                          <p:spTgt spid="27"/>
                                        </p:tgtEl>
                                        <p:attrNameLst>
                                          <p:attrName>ppt_h</p:attrName>
                                        </p:attrNameLst>
                                      </p:cBhvr>
                                      <p:tavLst>
                                        <p:tav tm="0">
                                          <p:val>
                                            <p:fltVal val="0"/>
                                          </p:val>
                                        </p:tav>
                                        <p:tav tm="100000">
                                          <p:val>
                                            <p:strVal val="#ppt_h"/>
                                          </p:val>
                                        </p:tav>
                                      </p:tavLst>
                                    </p:anim>
                                    <p:animEffect transition="in" filter="fade">
                                      <p:cBhvr>
                                        <p:cTn id="122" dur="500"/>
                                        <p:tgtEl>
                                          <p:spTgt spid="27"/>
                                        </p:tgtEl>
                                      </p:cBhvr>
                                    </p:animEffect>
                                  </p:childTnLst>
                                </p:cTn>
                              </p:par>
                              <p:par>
                                <p:cTn id="123" presetID="53" presetClass="entr" presetSubtype="16" fill="hold" grpId="0" nodeType="withEffect">
                                  <p:stCondLst>
                                    <p:cond delay="1250"/>
                                  </p:stCondLst>
                                  <p:childTnLst>
                                    <p:set>
                                      <p:cBhvr>
                                        <p:cTn id="124" dur="1" fill="hold">
                                          <p:stCondLst>
                                            <p:cond delay="0"/>
                                          </p:stCondLst>
                                        </p:cTn>
                                        <p:tgtEl>
                                          <p:spTgt spid="28"/>
                                        </p:tgtEl>
                                        <p:attrNameLst>
                                          <p:attrName>style.visibility</p:attrName>
                                        </p:attrNameLst>
                                      </p:cBhvr>
                                      <p:to>
                                        <p:strVal val="visible"/>
                                      </p:to>
                                    </p:set>
                                    <p:anim calcmode="lin" valueType="num">
                                      <p:cBhvr>
                                        <p:cTn id="125" dur="500" fill="hold"/>
                                        <p:tgtEl>
                                          <p:spTgt spid="28"/>
                                        </p:tgtEl>
                                        <p:attrNameLst>
                                          <p:attrName>ppt_w</p:attrName>
                                        </p:attrNameLst>
                                      </p:cBhvr>
                                      <p:tavLst>
                                        <p:tav tm="0">
                                          <p:val>
                                            <p:fltVal val="0"/>
                                          </p:val>
                                        </p:tav>
                                        <p:tav tm="100000">
                                          <p:val>
                                            <p:strVal val="#ppt_w"/>
                                          </p:val>
                                        </p:tav>
                                      </p:tavLst>
                                    </p:anim>
                                    <p:anim calcmode="lin" valueType="num">
                                      <p:cBhvr>
                                        <p:cTn id="126" dur="500" fill="hold"/>
                                        <p:tgtEl>
                                          <p:spTgt spid="28"/>
                                        </p:tgtEl>
                                        <p:attrNameLst>
                                          <p:attrName>ppt_h</p:attrName>
                                        </p:attrNameLst>
                                      </p:cBhvr>
                                      <p:tavLst>
                                        <p:tav tm="0">
                                          <p:val>
                                            <p:fltVal val="0"/>
                                          </p:val>
                                        </p:tav>
                                        <p:tav tm="100000">
                                          <p:val>
                                            <p:strVal val="#ppt_h"/>
                                          </p:val>
                                        </p:tav>
                                      </p:tavLst>
                                    </p:anim>
                                    <p:animEffect transition="in" filter="fade">
                                      <p:cBhvr>
                                        <p:cTn id="127" dur="500"/>
                                        <p:tgtEl>
                                          <p:spTgt spid="28"/>
                                        </p:tgtEl>
                                      </p:cBhvr>
                                    </p:animEffect>
                                  </p:childTnLst>
                                </p:cTn>
                              </p:par>
                            </p:childTnLst>
                          </p:cTn>
                        </p:par>
                        <p:par>
                          <p:cTn id="128" fill="hold" nodeType="afterGroup">
                            <p:stCondLst>
                              <p:cond delay="7000"/>
                            </p:stCondLst>
                            <p:childTnLst>
                              <p:par>
                                <p:cTn id="129" presetID="2" presetClass="entr" presetSubtype="2"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additive="base">
                                        <p:cTn id="131" dur="300" fill="hold"/>
                                        <p:tgtEl>
                                          <p:spTgt spid="30"/>
                                        </p:tgtEl>
                                        <p:attrNameLst>
                                          <p:attrName>ppt_x</p:attrName>
                                        </p:attrNameLst>
                                      </p:cBhvr>
                                      <p:tavLst>
                                        <p:tav tm="0">
                                          <p:val>
                                            <p:strVal val="1+#ppt_w/2"/>
                                          </p:val>
                                        </p:tav>
                                        <p:tav tm="100000">
                                          <p:val>
                                            <p:strVal val="#ppt_x"/>
                                          </p:val>
                                        </p:tav>
                                      </p:tavLst>
                                    </p:anim>
                                    <p:anim calcmode="lin" valueType="num">
                                      <p:cBhvr additive="base">
                                        <p:cTn id="132" dur="300" fill="hold"/>
                                        <p:tgtEl>
                                          <p:spTgt spid="30"/>
                                        </p:tgtEl>
                                        <p:attrNameLst>
                                          <p:attrName>ppt_y</p:attrName>
                                        </p:attrNameLst>
                                      </p:cBhvr>
                                      <p:tavLst>
                                        <p:tav tm="0">
                                          <p:val>
                                            <p:strVal val="#ppt_y"/>
                                          </p:val>
                                        </p:tav>
                                        <p:tav tm="100000">
                                          <p:val>
                                            <p:strVal val="#ppt_y"/>
                                          </p:val>
                                        </p:tav>
                                      </p:tavLst>
                                    </p:anim>
                                  </p:childTnLst>
                                </p:cTn>
                              </p:par>
                            </p:childTnLst>
                          </p:cTn>
                        </p:par>
                        <p:par>
                          <p:cTn id="133" fill="hold" nodeType="afterGroup">
                            <p:stCondLst>
                              <p:cond delay="7300"/>
                            </p:stCondLst>
                            <p:childTnLst>
                              <p:par>
                                <p:cTn id="134" presetID="2" presetClass="entr" presetSubtype="2" fill="hold" grpId="0" nodeType="afterEffect">
                                  <p:stCondLst>
                                    <p:cond delay="0"/>
                                  </p:stCondLst>
                                  <p:childTnLst>
                                    <p:set>
                                      <p:cBhvr>
                                        <p:cTn id="135" dur="1" fill="hold">
                                          <p:stCondLst>
                                            <p:cond delay="0"/>
                                          </p:stCondLst>
                                        </p:cTn>
                                        <p:tgtEl>
                                          <p:spTgt spid="29"/>
                                        </p:tgtEl>
                                        <p:attrNameLst>
                                          <p:attrName>style.visibility</p:attrName>
                                        </p:attrNameLst>
                                      </p:cBhvr>
                                      <p:to>
                                        <p:strVal val="visible"/>
                                      </p:to>
                                    </p:set>
                                    <p:anim calcmode="lin" valueType="num">
                                      <p:cBhvr additive="base">
                                        <p:cTn id="136" dur="300" fill="hold"/>
                                        <p:tgtEl>
                                          <p:spTgt spid="29"/>
                                        </p:tgtEl>
                                        <p:attrNameLst>
                                          <p:attrName>ppt_x</p:attrName>
                                        </p:attrNameLst>
                                      </p:cBhvr>
                                      <p:tavLst>
                                        <p:tav tm="0">
                                          <p:val>
                                            <p:strVal val="1+#ppt_w/2"/>
                                          </p:val>
                                        </p:tav>
                                        <p:tav tm="100000">
                                          <p:val>
                                            <p:strVal val="#ppt_x"/>
                                          </p:val>
                                        </p:tav>
                                      </p:tavLst>
                                    </p:anim>
                                    <p:anim calcmode="lin" valueType="num">
                                      <p:cBhvr additive="base">
                                        <p:cTn id="137" dur="3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6" grpId="0"/>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P spid="24" grpId="0"/>
      <p:bldP spid="26" grpId="0"/>
      <p:bldP spid="27" grpId="0"/>
      <p:bldP spid="28" grpId="0"/>
      <p:bldP spid="29" grpId="0"/>
      <p:bldP spid="30"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218" name="圆角矩形 2"/>
          <p:cNvSpPr>
            <a:spLocks noChangeArrowheads="1"/>
          </p:cNvSpPr>
          <p:nvPr/>
        </p:nvSpPr>
        <p:spPr bwMode="auto">
          <a:xfrm>
            <a:off x="1337073" y="1157685"/>
            <a:ext cx="3239690" cy="1490663"/>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19" name="圆角矩形 4"/>
          <p:cNvSpPr>
            <a:spLocks noChangeArrowheads="1"/>
          </p:cNvSpPr>
          <p:nvPr/>
        </p:nvSpPr>
        <p:spPr bwMode="auto">
          <a:xfrm>
            <a:off x="4827985" y="1157685"/>
            <a:ext cx="3239690" cy="1490663"/>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0" name="圆角矩形 5"/>
          <p:cNvSpPr>
            <a:spLocks noChangeArrowheads="1"/>
          </p:cNvSpPr>
          <p:nvPr/>
        </p:nvSpPr>
        <p:spPr bwMode="auto">
          <a:xfrm>
            <a:off x="1337073" y="2910284"/>
            <a:ext cx="3239690" cy="1490663"/>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1" name="圆角矩形 6"/>
          <p:cNvSpPr>
            <a:spLocks noChangeArrowheads="1"/>
          </p:cNvSpPr>
          <p:nvPr/>
        </p:nvSpPr>
        <p:spPr bwMode="auto">
          <a:xfrm>
            <a:off x="4827985" y="2910284"/>
            <a:ext cx="3239690" cy="1490663"/>
          </a:xfrm>
          <a:prstGeom prst="roundRect">
            <a:avLst>
              <a:gd name="adj" fmla="val 5282"/>
            </a:avLst>
          </a:prstGeom>
          <a:gradFill rotWithShape="1">
            <a:gsLst>
              <a:gs pos="0">
                <a:srgbClr val="FAFAFA"/>
              </a:gs>
              <a:gs pos="100000">
                <a:srgbClr val="F2F2F2"/>
              </a:gs>
            </a:gsLst>
            <a:path path="rect">
              <a:fillToRect l="50000" t="50000" r="50000" b="50000"/>
            </a:path>
          </a:gradFill>
          <a:ln w="12700">
            <a:solidFill>
              <a:srgbClr val="19294B"/>
            </a:solidFill>
            <a:round/>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2" name="椭圆 7"/>
          <p:cNvSpPr>
            <a:spLocks noChangeArrowheads="1"/>
          </p:cNvSpPr>
          <p:nvPr/>
        </p:nvSpPr>
        <p:spPr bwMode="auto">
          <a:xfrm>
            <a:off x="3902869" y="1979216"/>
            <a:ext cx="1600200" cy="1600200"/>
          </a:xfrm>
          <a:prstGeom prst="ellipse">
            <a:avLst/>
          </a:prstGeom>
          <a:solidFill>
            <a:srgbClr val="F9F9F9"/>
          </a:solidFill>
          <a:ln w="9525">
            <a:solidFill>
              <a:srgbClr val="19294B"/>
            </a:solidFill>
            <a:round/>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3" name="文本框 8"/>
          <p:cNvSpPr>
            <a:spLocks noChangeArrowheads="1"/>
          </p:cNvSpPr>
          <p:nvPr/>
        </p:nvSpPr>
        <p:spPr bwMode="auto">
          <a:xfrm>
            <a:off x="4049316" y="2529285"/>
            <a:ext cx="1371600"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3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SWTO</a:t>
            </a:r>
            <a:endParaRPr lang="zh-CN" altLang="en-US" sz="3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4" name="矩形 12"/>
          <p:cNvSpPr>
            <a:spLocks noChangeArrowheads="1"/>
          </p:cNvSpPr>
          <p:nvPr/>
        </p:nvSpPr>
        <p:spPr bwMode="auto">
          <a:xfrm>
            <a:off x="1448991" y="1305322"/>
            <a:ext cx="600075"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优势</a:t>
            </a:r>
            <a:endPar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5" name="矩形 13"/>
          <p:cNvSpPr>
            <a:spLocks noChangeArrowheads="1"/>
          </p:cNvSpPr>
          <p:nvPr/>
        </p:nvSpPr>
        <p:spPr bwMode="auto">
          <a:xfrm>
            <a:off x="1475185" y="1722041"/>
            <a:ext cx="221337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这里输入优势特点这里输入优势特点这里输入优势特点这里输入优势特点</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6" name="矩形 14"/>
          <p:cNvSpPr>
            <a:spLocks noChangeArrowheads="1"/>
          </p:cNvSpPr>
          <p:nvPr/>
        </p:nvSpPr>
        <p:spPr bwMode="auto">
          <a:xfrm>
            <a:off x="1448991" y="3128169"/>
            <a:ext cx="600075"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机会</a:t>
            </a:r>
            <a:endParaRPr lang="zh-CN" altLang="en-US"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7" name="矩形 15"/>
          <p:cNvSpPr>
            <a:spLocks noChangeArrowheads="1"/>
          </p:cNvSpPr>
          <p:nvPr/>
        </p:nvSpPr>
        <p:spPr bwMode="auto">
          <a:xfrm>
            <a:off x="1475185" y="3544887"/>
            <a:ext cx="221337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这里输入机会分析这里输入机会分析这里输入机会分析这里输入机会分析</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8" name="矩形 16"/>
          <p:cNvSpPr>
            <a:spLocks noChangeArrowheads="1"/>
          </p:cNvSpPr>
          <p:nvPr/>
        </p:nvSpPr>
        <p:spPr bwMode="auto">
          <a:xfrm>
            <a:off x="5664994" y="3128169"/>
            <a:ext cx="600075"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威胁</a:t>
            </a:r>
            <a:endPar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9" name="矩形 17"/>
          <p:cNvSpPr>
            <a:spLocks noChangeArrowheads="1"/>
          </p:cNvSpPr>
          <p:nvPr/>
        </p:nvSpPr>
        <p:spPr bwMode="auto">
          <a:xfrm>
            <a:off x="5692378" y="3544887"/>
            <a:ext cx="221337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这里输入威胁分析这里输入威胁分析这里输入威胁分析这里输入威胁分析</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0" name="矩形 21"/>
          <p:cNvSpPr>
            <a:spLocks noChangeArrowheads="1"/>
          </p:cNvSpPr>
          <p:nvPr/>
        </p:nvSpPr>
        <p:spPr bwMode="auto">
          <a:xfrm>
            <a:off x="5664994" y="1305322"/>
            <a:ext cx="600075"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zh-CN" altLang="en-US" b="1">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劣势</a:t>
            </a:r>
            <a:endPar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1" name="矩形 22"/>
          <p:cNvSpPr>
            <a:spLocks noChangeArrowheads="1"/>
          </p:cNvSpPr>
          <p:nvPr/>
        </p:nvSpPr>
        <p:spPr bwMode="auto">
          <a:xfrm>
            <a:off x="5692378" y="1722041"/>
            <a:ext cx="221337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这里输入劣势内容这里输入劣势内容这里输入劣势内容这里输入劣势内容</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15"/>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8"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SWTO</a:t>
            </a:r>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childTnLst>
                          </p:cTn>
                        </p:par>
                        <p:par>
                          <p:cTn id="21" fill="hold" nodeType="afterGroup">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barn(inVertical)">
                                      <p:cBhvr>
                                        <p:cTn id="24" dur="500"/>
                                        <p:tgtEl>
                                          <p:spTgt spid="9222"/>
                                        </p:tgtEl>
                                      </p:cBhvr>
                                    </p:animEffect>
                                  </p:childTnLst>
                                </p:cTn>
                              </p:par>
                            </p:childTnLst>
                          </p:cTn>
                        </p:par>
                        <p:par>
                          <p:cTn id="25" fill="hold" nodeType="afterGroup">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9223"/>
                                        </p:tgtEl>
                                        <p:attrNameLst>
                                          <p:attrName>style.visibility</p:attrName>
                                        </p:attrNameLst>
                                      </p:cBhvr>
                                      <p:to>
                                        <p:strVal val="visible"/>
                                      </p:to>
                                    </p:set>
                                    <p:animEffect transition="in" filter="wheel(1)">
                                      <p:cBhvr>
                                        <p:cTn id="28" dur="2000"/>
                                        <p:tgtEl>
                                          <p:spTgt spid="9223"/>
                                        </p:tgtEl>
                                      </p:cBhvr>
                                    </p:animEffect>
                                  </p:childTnLst>
                                </p:cTn>
                              </p:par>
                            </p:childTnLst>
                          </p:cTn>
                        </p:par>
                        <p:par>
                          <p:cTn id="29" fill="hold" nodeType="afterGroup">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fade">
                                      <p:cBhvr>
                                        <p:cTn id="32" dur="1000"/>
                                        <p:tgtEl>
                                          <p:spTgt spid="9218"/>
                                        </p:tgtEl>
                                      </p:cBhvr>
                                    </p:animEffect>
                                    <p:anim calcmode="lin" valueType="num">
                                      <p:cBhvr>
                                        <p:cTn id="33" dur="1000" fill="hold"/>
                                        <p:tgtEl>
                                          <p:spTgt spid="9218"/>
                                        </p:tgtEl>
                                        <p:attrNameLst>
                                          <p:attrName>ppt_x</p:attrName>
                                        </p:attrNameLst>
                                      </p:cBhvr>
                                      <p:tavLst>
                                        <p:tav tm="0">
                                          <p:val>
                                            <p:strVal val="#ppt_x"/>
                                          </p:val>
                                        </p:tav>
                                        <p:tav tm="100000">
                                          <p:val>
                                            <p:strVal val="#ppt_x"/>
                                          </p:val>
                                        </p:tav>
                                      </p:tavLst>
                                    </p:anim>
                                    <p:anim calcmode="lin" valueType="num">
                                      <p:cBhvr>
                                        <p:cTn id="34" dur="1000" fill="hold"/>
                                        <p:tgtEl>
                                          <p:spTgt spid="9218"/>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9219"/>
                                        </p:tgtEl>
                                        <p:attrNameLst>
                                          <p:attrName>style.visibility</p:attrName>
                                        </p:attrNameLst>
                                      </p:cBhvr>
                                      <p:to>
                                        <p:strVal val="visible"/>
                                      </p:to>
                                    </p:set>
                                    <p:animEffect transition="in" filter="fade">
                                      <p:cBhvr>
                                        <p:cTn id="38" dur="1000"/>
                                        <p:tgtEl>
                                          <p:spTgt spid="9219"/>
                                        </p:tgtEl>
                                      </p:cBhvr>
                                    </p:animEffect>
                                    <p:anim calcmode="lin" valueType="num">
                                      <p:cBhvr>
                                        <p:cTn id="39" dur="1000" fill="hold"/>
                                        <p:tgtEl>
                                          <p:spTgt spid="9219"/>
                                        </p:tgtEl>
                                        <p:attrNameLst>
                                          <p:attrName>ppt_x</p:attrName>
                                        </p:attrNameLst>
                                      </p:cBhvr>
                                      <p:tavLst>
                                        <p:tav tm="0">
                                          <p:val>
                                            <p:strVal val="#ppt_x"/>
                                          </p:val>
                                        </p:tav>
                                        <p:tav tm="100000">
                                          <p:val>
                                            <p:strVal val="#ppt_x"/>
                                          </p:val>
                                        </p:tav>
                                      </p:tavLst>
                                    </p:anim>
                                    <p:anim calcmode="lin" valueType="num">
                                      <p:cBhvr>
                                        <p:cTn id="40" dur="1000" fill="hold"/>
                                        <p:tgtEl>
                                          <p:spTgt spid="9219"/>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9221"/>
                                        </p:tgtEl>
                                        <p:attrNameLst>
                                          <p:attrName>style.visibility</p:attrName>
                                        </p:attrNameLst>
                                      </p:cBhvr>
                                      <p:to>
                                        <p:strVal val="visible"/>
                                      </p:to>
                                    </p:set>
                                    <p:animEffect transition="in" filter="fade">
                                      <p:cBhvr>
                                        <p:cTn id="44" dur="1000"/>
                                        <p:tgtEl>
                                          <p:spTgt spid="9221"/>
                                        </p:tgtEl>
                                      </p:cBhvr>
                                    </p:animEffect>
                                    <p:anim calcmode="lin" valueType="num">
                                      <p:cBhvr>
                                        <p:cTn id="45" dur="1000" fill="hold"/>
                                        <p:tgtEl>
                                          <p:spTgt spid="9221"/>
                                        </p:tgtEl>
                                        <p:attrNameLst>
                                          <p:attrName>ppt_x</p:attrName>
                                        </p:attrNameLst>
                                      </p:cBhvr>
                                      <p:tavLst>
                                        <p:tav tm="0">
                                          <p:val>
                                            <p:strVal val="#ppt_x"/>
                                          </p:val>
                                        </p:tav>
                                        <p:tav tm="100000">
                                          <p:val>
                                            <p:strVal val="#ppt_x"/>
                                          </p:val>
                                        </p:tav>
                                      </p:tavLst>
                                    </p:anim>
                                    <p:anim calcmode="lin" valueType="num">
                                      <p:cBhvr>
                                        <p:cTn id="46" dur="1000" fill="hold"/>
                                        <p:tgtEl>
                                          <p:spTgt spid="9221"/>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9220"/>
                                        </p:tgtEl>
                                        <p:attrNameLst>
                                          <p:attrName>style.visibility</p:attrName>
                                        </p:attrNameLst>
                                      </p:cBhvr>
                                      <p:to>
                                        <p:strVal val="visible"/>
                                      </p:to>
                                    </p:set>
                                    <p:animEffect transition="in" filter="fade">
                                      <p:cBhvr>
                                        <p:cTn id="50" dur="1000"/>
                                        <p:tgtEl>
                                          <p:spTgt spid="9220"/>
                                        </p:tgtEl>
                                      </p:cBhvr>
                                    </p:animEffect>
                                    <p:anim calcmode="lin" valueType="num">
                                      <p:cBhvr>
                                        <p:cTn id="51" dur="1000" fill="hold"/>
                                        <p:tgtEl>
                                          <p:spTgt spid="9220"/>
                                        </p:tgtEl>
                                        <p:attrNameLst>
                                          <p:attrName>ppt_x</p:attrName>
                                        </p:attrNameLst>
                                      </p:cBhvr>
                                      <p:tavLst>
                                        <p:tav tm="0">
                                          <p:val>
                                            <p:strVal val="#ppt_x"/>
                                          </p:val>
                                        </p:tav>
                                        <p:tav tm="100000">
                                          <p:val>
                                            <p:strVal val="#ppt_x"/>
                                          </p:val>
                                        </p:tav>
                                      </p:tavLst>
                                    </p:anim>
                                    <p:anim calcmode="lin" valueType="num">
                                      <p:cBhvr>
                                        <p:cTn id="52" dur="1000" fill="hold"/>
                                        <p:tgtEl>
                                          <p:spTgt spid="9220"/>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8000"/>
                            </p:stCondLst>
                            <p:childTnLst>
                              <p:par>
                                <p:cTn id="54" presetID="2" presetClass="entr" presetSubtype="4" fill="hold" grpId="0" nodeType="afterEffect">
                                  <p:stCondLst>
                                    <p:cond delay="0"/>
                                  </p:stCondLst>
                                  <p:childTnLst>
                                    <p:set>
                                      <p:cBhvr>
                                        <p:cTn id="55" dur="1" fill="hold">
                                          <p:stCondLst>
                                            <p:cond delay="0"/>
                                          </p:stCondLst>
                                        </p:cTn>
                                        <p:tgtEl>
                                          <p:spTgt spid="9224"/>
                                        </p:tgtEl>
                                        <p:attrNameLst>
                                          <p:attrName>style.visibility</p:attrName>
                                        </p:attrNameLst>
                                      </p:cBhvr>
                                      <p:to>
                                        <p:strVal val="visible"/>
                                      </p:to>
                                    </p:set>
                                    <p:anim calcmode="lin" valueType="num">
                                      <p:cBhvr additive="base">
                                        <p:cTn id="56" dur="500" fill="hold"/>
                                        <p:tgtEl>
                                          <p:spTgt spid="9224"/>
                                        </p:tgtEl>
                                        <p:attrNameLst>
                                          <p:attrName>ppt_x</p:attrName>
                                        </p:attrNameLst>
                                      </p:cBhvr>
                                      <p:tavLst>
                                        <p:tav tm="0">
                                          <p:val>
                                            <p:strVal val="#ppt_x"/>
                                          </p:val>
                                        </p:tav>
                                        <p:tav tm="100000">
                                          <p:val>
                                            <p:strVal val="#ppt_x"/>
                                          </p:val>
                                        </p:tav>
                                      </p:tavLst>
                                    </p:anim>
                                    <p:anim calcmode="lin" valueType="num">
                                      <p:cBhvr additive="base">
                                        <p:cTn id="57" dur="500" fill="hold"/>
                                        <p:tgtEl>
                                          <p:spTgt spid="9224"/>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8500"/>
                            </p:stCondLst>
                            <p:childTnLst>
                              <p:par>
                                <p:cTn id="59" presetID="2" presetClass="entr" presetSubtype="4" fill="hold" grpId="0" nodeType="afterEffect">
                                  <p:stCondLst>
                                    <p:cond delay="0"/>
                                  </p:stCondLst>
                                  <p:childTnLst>
                                    <p:set>
                                      <p:cBhvr>
                                        <p:cTn id="60" dur="1" fill="hold">
                                          <p:stCondLst>
                                            <p:cond delay="0"/>
                                          </p:stCondLst>
                                        </p:cTn>
                                        <p:tgtEl>
                                          <p:spTgt spid="9230"/>
                                        </p:tgtEl>
                                        <p:attrNameLst>
                                          <p:attrName>style.visibility</p:attrName>
                                        </p:attrNameLst>
                                      </p:cBhvr>
                                      <p:to>
                                        <p:strVal val="visible"/>
                                      </p:to>
                                    </p:set>
                                    <p:anim calcmode="lin" valueType="num">
                                      <p:cBhvr additive="base">
                                        <p:cTn id="61" dur="500" fill="hold"/>
                                        <p:tgtEl>
                                          <p:spTgt spid="9230"/>
                                        </p:tgtEl>
                                        <p:attrNameLst>
                                          <p:attrName>ppt_x</p:attrName>
                                        </p:attrNameLst>
                                      </p:cBhvr>
                                      <p:tavLst>
                                        <p:tav tm="0">
                                          <p:val>
                                            <p:strVal val="#ppt_x"/>
                                          </p:val>
                                        </p:tav>
                                        <p:tav tm="100000">
                                          <p:val>
                                            <p:strVal val="#ppt_x"/>
                                          </p:val>
                                        </p:tav>
                                      </p:tavLst>
                                    </p:anim>
                                    <p:anim calcmode="lin" valueType="num">
                                      <p:cBhvr additive="base">
                                        <p:cTn id="62" dur="500" fill="hold"/>
                                        <p:tgtEl>
                                          <p:spTgt spid="9230"/>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9000"/>
                            </p:stCondLst>
                            <p:childTnLst>
                              <p:par>
                                <p:cTn id="64" presetID="2" presetClass="entr" presetSubtype="4" fill="hold" grpId="0" nodeType="afterEffect">
                                  <p:stCondLst>
                                    <p:cond delay="0"/>
                                  </p:stCondLst>
                                  <p:childTnLst>
                                    <p:set>
                                      <p:cBhvr>
                                        <p:cTn id="65" dur="1" fill="hold">
                                          <p:stCondLst>
                                            <p:cond delay="0"/>
                                          </p:stCondLst>
                                        </p:cTn>
                                        <p:tgtEl>
                                          <p:spTgt spid="9228"/>
                                        </p:tgtEl>
                                        <p:attrNameLst>
                                          <p:attrName>style.visibility</p:attrName>
                                        </p:attrNameLst>
                                      </p:cBhvr>
                                      <p:to>
                                        <p:strVal val="visible"/>
                                      </p:to>
                                    </p:set>
                                    <p:anim calcmode="lin" valueType="num">
                                      <p:cBhvr additive="base">
                                        <p:cTn id="66" dur="500" fill="hold"/>
                                        <p:tgtEl>
                                          <p:spTgt spid="9228"/>
                                        </p:tgtEl>
                                        <p:attrNameLst>
                                          <p:attrName>ppt_x</p:attrName>
                                        </p:attrNameLst>
                                      </p:cBhvr>
                                      <p:tavLst>
                                        <p:tav tm="0">
                                          <p:val>
                                            <p:strVal val="#ppt_x"/>
                                          </p:val>
                                        </p:tav>
                                        <p:tav tm="100000">
                                          <p:val>
                                            <p:strVal val="#ppt_x"/>
                                          </p:val>
                                        </p:tav>
                                      </p:tavLst>
                                    </p:anim>
                                    <p:anim calcmode="lin" valueType="num">
                                      <p:cBhvr additive="base">
                                        <p:cTn id="67" dur="500" fill="hold"/>
                                        <p:tgtEl>
                                          <p:spTgt spid="9228"/>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9500"/>
                            </p:stCondLst>
                            <p:childTnLst>
                              <p:par>
                                <p:cTn id="69" presetID="2" presetClass="entr" presetSubtype="4" fill="hold" grpId="0" nodeType="afterEffect">
                                  <p:stCondLst>
                                    <p:cond delay="0"/>
                                  </p:stCondLst>
                                  <p:childTnLst>
                                    <p:set>
                                      <p:cBhvr>
                                        <p:cTn id="70" dur="1" fill="hold">
                                          <p:stCondLst>
                                            <p:cond delay="0"/>
                                          </p:stCondLst>
                                        </p:cTn>
                                        <p:tgtEl>
                                          <p:spTgt spid="9226"/>
                                        </p:tgtEl>
                                        <p:attrNameLst>
                                          <p:attrName>style.visibility</p:attrName>
                                        </p:attrNameLst>
                                      </p:cBhvr>
                                      <p:to>
                                        <p:strVal val="visible"/>
                                      </p:to>
                                    </p:set>
                                    <p:anim calcmode="lin" valueType="num">
                                      <p:cBhvr additive="base">
                                        <p:cTn id="71" dur="500" fill="hold"/>
                                        <p:tgtEl>
                                          <p:spTgt spid="9226"/>
                                        </p:tgtEl>
                                        <p:attrNameLst>
                                          <p:attrName>ppt_x</p:attrName>
                                        </p:attrNameLst>
                                      </p:cBhvr>
                                      <p:tavLst>
                                        <p:tav tm="0">
                                          <p:val>
                                            <p:strVal val="#ppt_x"/>
                                          </p:val>
                                        </p:tav>
                                        <p:tav tm="100000">
                                          <p:val>
                                            <p:strVal val="#ppt_x"/>
                                          </p:val>
                                        </p:tav>
                                      </p:tavLst>
                                    </p:anim>
                                    <p:anim calcmode="lin" valueType="num">
                                      <p:cBhvr additive="base">
                                        <p:cTn id="72" dur="500" fill="hold"/>
                                        <p:tgtEl>
                                          <p:spTgt spid="9226"/>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10000"/>
                            </p:stCondLst>
                            <p:childTnLst>
                              <p:par>
                                <p:cTn id="74" presetID="42" presetClass="entr" presetSubtype="0" fill="hold" grpId="0" nodeType="afterEffect">
                                  <p:stCondLst>
                                    <p:cond delay="0"/>
                                  </p:stCondLst>
                                  <p:childTnLst>
                                    <p:set>
                                      <p:cBhvr>
                                        <p:cTn id="75" dur="1" fill="hold">
                                          <p:stCondLst>
                                            <p:cond delay="0"/>
                                          </p:stCondLst>
                                        </p:cTn>
                                        <p:tgtEl>
                                          <p:spTgt spid="9225"/>
                                        </p:tgtEl>
                                        <p:attrNameLst>
                                          <p:attrName>style.visibility</p:attrName>
                                        </p:attrNameLst>
                                      </p:cBhvr>
                                      <p:to>
                                        <p:strVal val="visible"/>
                                      </p:to>
                                    </p:set>
                                    <p:animEffect transition="in" filter="fade">
                                      <p:cBhvr>
                                        <p:cTn id="76" dur="1000"/>
                                        <p:tgtEl>
                                          <p:spTgt spid="9225"/>
                                        </p:tgtEl>
                                      </p:cBhvr>
                                    </p:animEffect>
                                    <p:anim calcmode="lin" valueType="num">
                                      <p:cBhvr>
                                        <p:cTn id="77" dur="1000" fill="hold"/>
                                        <p:tgtEl>
                                          <p:spTgt spid="9225"/>
                                        </p:tgtEl>
                                        <p:attrNameLst>
                                          <p:attrName>ppt_x</p:attrName>
                                        </p:attrNameLst>
                                      </p:cBhvr>
                                      <p:tavLst>
                                        <p:tav tm="0">
                                          <p:val>
                                            <p:strVal val="#ppt_x"/>
                                          </p:val>
                                        </p:tav>
                                        <p:tav tm="100000">
                                          <p:val>
                                            <p:strVal val="#ppt_x"/>
                                          </p:val>
                                        </p:tav>
                                      </p:tavLst>
                                    </p:anim>
                                    <p:anim calcmode="lin" valueType="num">
                                      <p:cBhvr>
                                        <p:cTn id="78" dur="1000" fill="hold"/>
                                        <p:tgtEl>
                                          <p:spTgt spid="9225"/>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11000"/>
                            </p:stCondLst>
                            <p:childTnLst>
                              <p:par>
                                <p:cTn id="80" presetID="42" presetClass="entr" presetSubtype="0" fill="hold" grpId="0" nodeType="afterEffect">
                                  <p:stCondLst>
                                    <p:cond delay="0"/>
                                  </p:stCondLst>
                                  <p:childTnLst>
                                    <p:set>
                                      <p:cBhvr>
                                        <p:cTn id="81" dur="1" fill="hold">
                                          <p:stCondLst>
                                            <p:cond delay="0"/>
                                          </p:stCondLst>
                                        </p:cTn>
                                        <p:tgtEl>
                                          <p:spTgt spid="9231"/>
                                        </p:tgtEl>
                                        <p:attrNameLst>
                                          <p:attrName>style.visibility</p:attrName>
                                        </p:attrNameLst>
                                      </p:cBhvr>
                                      <p:to>
                                        <p:strVal val="visible"/>
                                      </p:to>
                                    </p:set>
                                    <p:animEffect transition="in" filter="fade">
                                      <p:cBhvr>
                                        <p:cTn id="82" dur="1000"/>
                                        <p:tgtEl>
                                          <p:spTgt spid="9231"/>
                                        </p:tgtEl>
                                      </p:cBhvr>
                                    </p:animEffect>
                                    <p:anim calcmode="lin" valueType="num">
                                      <p:cBhvr>
                                        <p:cTn id="83" dur="1000" fill="hold"/>
                                        <p:tgtEl>
                                          <p:spTgt spid="9231"/>
                                        </p:tgtEl>
                                        <p:attrNameLst>
                                          <p:attrName>ppt_x</p:attrName>
                                        </p:attrNameLst>
                                      </p:cBhvr>
                                      <p:tavLst>
                                        <p:tav tm="0">
                                          <p:val>
                                            <p:strVal val="#ppt_x"/>
                                          </p:val>
                                        </p:tav>
                                        <p:tav tm="100000">
                                          <p:val>
                                            <p:strVal val="#ppt_x"/>
                                          </p:val>
                                        </p:tav>
                                      </p:tavLst>
                                    </p:anim>
                                    <p:anim calcmode="lin" valueType="num">
                                      <p:cBhvr>
                                        <p:cTn id="84" dur="1000" fill="hold"/>
                                        <p:tgtEl>
                                          <p:spTgt spid="9231"/>
                                        </p:tgtEl>
                                        <p:attrNameLst>
                                          <p:attrName>ppt_y</p:attrName>
                                        </p:attrNameLst>
                                      </p:cBhvr>
                                      <p:tavLst>
                                        <p:tav tm="0">
                                          <p:val>
                                            <p:strVal val="#ppt_y+.1"/>
                                          </p:val>
                                        </p:tav>
                                        <p:tav tm="100000">
                                          <p:val>
                                            <p:strVal val="#ppt_y"/>
                                          </p:val>
                                        </p:tav>
                                      </p:tavLst>
                                    </p:anim>
                                  </p:childTnLst>
                                </p:cTn>
                              </p:par>
                            </p:childTnLst>
                          </p:cTn>
                        </p:par>
                        <p:par>
                          <p:cTn id="85" fill="hold" nodeType="afterGroup">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9229"/>
                                        </p:tgtEl>
                                        <p:attrNameLst>
                                          <p:attrName>style.visibility</p:attrName>
                                        </p:attrNameLst>
                                      </p:cBhvr>
                                      <p:to>
                                        <p:strVal val="visible"/>
                                      </p:to>
                                    </p:set>
                                    <p:animEffect transition="in" filter="fade">
                                      <p:cBhvr>
                                        <p:cTn id="88" dur="1000"/>
                                        <p:tgtEl>
                                          <p:spTgt spid="9229"/>
                                        </p:tgtEl>
                                      </p:cBhvr>
                                    </p:animEffect>
                                    <p:anim calcmode="lin" valueType="num">
                                      <p:cBhvr>
                                        <p:cTn id="89" dur="1000" fill="hold"/>
                                        <p:tgtEl>
                                          <p:spTgt spid="9229"/>
                                        </p:tgtEl>
                                        <p:attrNameLst>
                                          <p:attrName>ppt_x</p:attrName>
                                        </p:attrNameLst>
                                      </p:cBhvr>
                                      <p:tavLst>
                                        <p:tav tm="0">
                                          <p:val>
                                            <p:strVal val="#ppt_x"/>
                                          </p:val>
                                        </p:tav>
                                        <p:tav tm="100000">
                                          <p:val>
                                            <p:strVal val="#ppt_x"/>
                                          </p:val>
                                        </p:tav>
                                      </p:tavLst>
                                    </p:anim>
                                    <p:anim calcmode="lin" valueType="num">
                                      <p:cBhvr>
                                        <p:cTn id="90" dur="1000" fill="hold"/>
                                        <p:tgtEl>
                                          <p:spTgt spid="9229"/>
                                        </p:tgtEl>
                                        <p:attrNameLst>
                                          <p:attrName>ppt_y</p:attrName>
                                        </p:attrNameLst>
                                      </p:cBhvr>
                                      <p:tavLst>
                                        <p:tav tm="0">
                                          <p:val>
                                            <p:strVal val="#ppt_y+.1"/>
                                          </p:val>
                                        </p:tav>
                                        <p:tav tm="100000">
                                          <p:val>
                                            <p:strVal val="#ppt_y"/>
                                          </p:val>
                                        </p:tav>
                                      </p:tavLst>
                                    </p:anim>
                                  </p:childTnLst>
                                </p:cTn>
                              </p:par>
                            </p:childTnLst>
                          </p:cTn>
                        </p:par>
                        <p:par>
                          <p:cTn id="91" fill="hold" nodeType="afterGroup">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9227"/>
                                        </p:tgtEl>
                                        <p:attrNameLst>
                                          <p:attrName>style.visibility</p:attrName>
                                        </p:attrNameLst>
                                      </p:cBhvr>
                                      <p:to>
                                        <p:strVal val="visible"/>
                                      </p:to>
                                    </p:set>
                                    <p:animEffect transition="in" filter="fade">
                                      <p:cBhvr>
                                        <p:cTn id="94" dur="1000"/>
                                        <p:tgtEl>
                                          <p:spTgt spid="9227"/>
                                        </p:tgtEl>
                                      </p:cBhvr>
                                    </p:animEffect>
                                    <p:anim calcmode="lin" valueType="num">
                                      <p:cBhvr>
                                        <p:cTn id="95" dur="1000" fill="hold"/>
                                        <p:tgtEl>
                                          <p:spTgt spid="9227"/>
                                        </p:tgtEl>
                                        <p:attrNameLst>
                                          <p:attrName>ppt_x</p:attrName>
                                        </p:attrNameLst>
                                      </p:cBhvr>
                                      <p:tavLst>
                                        <p:tav tm="0">
                                          <p:val>
                                            <p:strVal val="#ppt_x"/>
                                          </p:val>
                                        </p:tav>
                                        <p:tav tm="100000">
                                          <p:val>
                                            <p:strVal val="#ppt_x"/>
                                          </p:val>
                                        </p:tav>
                                      </p:tavLst>
                                    </p:anim>
                                    <p:anim calcmode="lin" valueType="num">
                                      <p:cBhvr>
                                        <p:cTn id="96" dur="1000" fill="hold"/>
                                        <p:tgtEl>
                                          <p:spTgt spid="9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20" grpId="0" animBg="1"/>
      <p:bldP spid="9221" grpId="0" animBg="1"/>
      <p:bldP spid="9222" grpId="0" animBg="1"/>
      <p:bldP spid="9223" grpId="0"/>
      <p:bldP spid="9224" grpId="0"/>
      <p:bldP spid="9225" grpId="0"/>
      <p:bldP spid="9226" grpId="0"/>
      <p:bldP spid="9227" grpId="0"/>
      <p:bldP spid="9228" grpId="0"/>
      <p:bldP spid="9229" grpId="0"/>
      <p:bldP spid="9230" grpId="0"/>
      <p:bldP spid="9231" grpId="0"/>
      <p:bldP spid="16" grpId="0" animBg="1"/>
      <p:bldP spid="17" grpId="0" animBg="1"/>
      <p:bldP spid="18"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272" name="文本框 14"/>
          <p:cNvSpPr>
            <a:spLocks noChangeArrowheads="1"/>
          </p:cNvSpPr>
          <p:nvPr/>
        </p:nvSpPr>
        <p:spPr bwMode="auto">
          <a:xfrm>
            <a:off x="5988844" y="881548"/>
            <a:ext cx="2847975"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产品销量目标</a:t>
            </a:r>
            <a:endParaRPr lang="zh-CN" altLang="en-US" sz="2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559484" y="907058"/>
            <a:ext cx="1453753" cy="1113235"/>
            <a:chOff x="559484" y="907058"/>
            <a:chExt cx="1453753" cy="1113235"/>
          </a:xfrm>
        </p:grpSpPr>
        <p:grpSp>
          <p:nvGrpSpPr>
            <p:cNvPr id="11270" name="组合 9"/>
            <p:cNvGrpSpPr/>
            <p:nvPr/>
          </p:nvGrpSpPr>
          <p:grpSpPr>
            <a:xfrm>
              <a:off x="1034542" y="907058"/>
              <a:ext cx="900113" cy="900113"/>
              <a:chExt cx="3257550" cy="3257550"/>
            </a:xfrm>
          </p:grpSpPr>
          <p:sp>
            <p:nvSpPr>
              <p:cNvPr id="11287" name="椭圆 10"/>
              <p:cNvSpPr>
                <a:spLocks noChangeArrowheads="1"/>
              </p:cNvSpPr>
              <p:nvPr/>
            </p:nvSpPr>
            <p:spPr bwMode="auto">
              <a:xfrm>
                <a:off x="0" y="0"/>
                <a:ext cx="3257550" cy="3257550"/>
              </a:xfrm>
              <a:prstGeom prst="ellipse">
                <a:avLst/>
              </a:prstGeom>
              <a:solidFill>
                <a:srgbClr val="C00000"/>
              </a:solidFill>
              <a:ln w="12700">
                <a:solidFill>
                  <a:schemeClr val="bg1"/>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288" name="椭圆 11"/>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no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271" name="文本框 12"/>
            <p:cNvSpPr>
              <a:spLocks noChangeArrowheads="1"/>
            </p:cNvSpPr>
            <p:nvPr/>
          </p:nvSpPr>
          <p:spPr bwMode="auto">
            <a:xfrm>
              <a:off x="1141699" y="1183284"/>
              <a:ext cx="87153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a:solidFill>
                    <a:srgbClr val="C00000"/>
                  </a:solidFill>
                  <a:latin typeface="Impact" panose="020b0806030902050204" pitchFamily="34" charset="0"/>
                  <a:sym typeface="Impact" panose="020b0806030902050204" pitchFamily="34" charset="0"/>
                </a:rPr>
                <a:t>34.0%</a:t>
              </a:r>
              <a:endParaRPr lang="zh-CN" altLang="en-US">
                <a:solidFill>
                  <a:srgbClr val="C00000"/>
                </a:solidFill>
                <a:latin typeface="Impact" panose="020b0806030902050204" pitchFamily="34" charset="0"/>
                <a:sym typeface="Impact" panose="020b0806030902050204" pitchFamily="34" charset="0"/>
              </a:endParaRPr>
            </a:p>
          </p:txBody>
        </p:sp>
        <p:sp>
          <p:nvSpPr>
            <p:cNvPr id="11273" name="文本框 19"/>
            <p:cNvSpPr>
              <a:spLocks noChangeArrowheads="1"/>
            </p:cNvSpPr>
            <p:nvPr/>
          </p:nvSpPr>
          <p:spPr bwMode="auto">
            <a:xfrm>
              <a:off x="559484" y="1628577"/>
              <a:ext cx="778669" cy="39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100">
                  <a:solidFill>
                    <a:schemeClr val="bg1">
                      <a:lumMod val="50000"/>
                    </a:schemeClr>
                  </a:solidFill>
                  <a:latin typeface="Impact" panose="020b0806030902050204" pitchFamily="34" charset="0"/>
                  <a:sym typeface="Impact" panose="020b0806030902050204" pitchFamily="34" charset="0"/>
                </a:rPr>
                <a:t>2014</a:t>
              </a:r>
              <a:endParaRPr lang="zh-CN" altLang="en-US" sz="2100">
                <a:solidFill>
                  <a:schemeClr val="bg1">
                    <a:lumMod val="50000"/>
                  </a:schemeClr>
                </a:solidFill>
                <a:latin typeface="Impact" panose="020b0806030902050204" pitchFamily="34" charset="0"/>
                <a:sym typeface="Impact" panose="020b0806030902050204" pitchFamily="34" charset="0"/>
              </a:endParaRPr>
            </a:p>
          </p:txBody>
        </p:sp>
      </p:grpSp>
      <p:grpSp>
        <p:nvGrpSpPr>
          <p:cNvPr id="3" name="组合 2"/>
          <p:cNvGrpSpPr/>
          <p:nvPr/>
        </p:nvGrpSpPr>
        <p:grpSpPr>
          <a:xfrm>
            <a:off x="1147366" y="1460500"/>
            <a:ext cx="2725340" cy="1831182"/>
            <a:chOff x="1147366" y="1460500"/>
            <a:chExt cx="2725340" cy="1831182"/>
          </a:xfrm>
        </p:grpSpPr>
        <p:grpSp>
          <p:nvGrpSpPr>
            <p:cNvPr id="11268" name="组合 5"/>
            <p:cNvGrpSpPr/>
            <p:nvPr/>
          </p:nvGrpSpPr>
          <p:grpSpPr>
            <a:xfrm>
              <a:off x="1901031" y="1460500"/>
              <a:ext cx="1543050" cy="1543050"/>
              <a:chExt cx="3257550" cy="3257550"/>
            </a:xfrm>
          </p:grpSpPr>
          <p:sp>
            <p:nvSpPr>
              <p:cNvPr id="11289" name="椭圆 6"/>
              <p:cNvSpPr>
                <a:spLocks noChangeArrowheads="1"/>
              </p:cNvSpPr>
              <p:nvPr/>
            </p:nvSpPr>
            <p:spPr bwMode="auto">
              <a:xfrm>
                <a:off x="0" y="0"/>
                <a:ext cx="3257550" cy="3257550"/>
              </a:xfrm>
              <a:prstGeom prst="ellipse">
                <a:avLst/>
              </a:prstGeom>
              <a:solidFill>
                <a:srgbClr val="C00000"/>
              </a:solidFill>
              <a:ln w="12700">
                <a:no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290" name="椭圆 7"/>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no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269" name="文本框 8"/>
            <p:cNvSpPr>
              <a:spLocks noChangeArrowheads="1"/>
            </p:cNvSpPr>
            <p:nvPr/>
          </p:nvSpPr>
          <p:spPr bwMode="auto">
            <a:xfrm>
              <a:off x="2158206" y="1920081"/>
              <a:ext cx="1714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3600">
                  <a:solidFill>
                    <a:srgbClr val="C00000"/>
                  </a:solidFill>
                  <a:latin typeface="Impact" panose="020b0806030902050204" pitchFamily="34" charset="0"/>
                  <a:sym typeface="Impact" panose="020b0806030902050204" pitchFamily="34" charset="0"/>
                </a:rPr>
                <a:t>41.3%</a:t>
              </a:r>
              <a:endParaRPr lang="zh-CN" altLang="en-US" sz="3600">
                <a:solidFill>
                  <a:srgbClr val="C00000"/>
                </a:solidFill>
                <a:latin typeface="Impact" panose="020b0806030902050204" pitchFamily="34" charset="0"/>
                <a:sym typeface="Impact" panose="020b0806030902050204" pitchFamily="34" charset="0"/>
              </a:endParaRPr>
            </a:p>
          </p:txBody>
        </p:sp>
        <p:sp>
          <p:nvSpPr>
            <p:cNvPr id="11274" name="文本框 20"/>
            <p:cNvSpPr>
              <a:spLocks noChangeArrowheads="1"/>
            </p:cNvSpPr>
            <p:nvPr/>
          </p:nvSpPr>
          <p:spPr bwMode="auto">
            <a:xfrm>
              <a:off x="1147366" y="2668985"/>
              <a:ext cx="17145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3600">
                  <a:solidFill>
                    <a:schemeClr val="bg1">
                      <a:lumMod val="50000"/>
                    </a:schemeClr>
                  </a:solidFill>
                  <a:latin typeface="Impact" panose="020b0806030902050204" pitchFamily="34" charset="0"/>
                  <a:sym typeface="Impact" panose="020b0806030902050204" pitchFamily="34" charset="0"/>
                </a:rPr>
                <a:t>2016</a:t>
              </a:r>
              <a:endParaRPr lang="zh-CN" altLang="en-US" sz="3600">
                <a:solidFill>
                  <a:schemeClr val="bg1">
                    <a:lumMod val="50000"/>
                  </a:schemeClr>
                </a:solidFill>
                <a:latin typeface="Impact" panose="020b0806030902050204" pitchFamily="34" charset="0"/>
                <a:sym typeface="Impact" panose="020b0806030902050204" pitchFamily="34" charset="0"/>
              </a:endParaRPr>
            </a:p>
          </p:txBody>
        </p:sp>
      </p:grpSp>
      <p:grpSp>
        <p:nvGrpSpPr>
          <p:cNvPr id="4" name="组合 3"/>
          <p:cNvGrpSpPr/>
          <p:nvPr/>
        </p:nvGrpSpPr>
        <p:grpSpPr>
          <a:xfrm>
            <a:off x="2301734" y="2080419"/>
            <a:ext cx="3501373" cy="2572584"/>
            <a:chOff x="2301734" y="2080419"/>
            <a:chExt cx="3501373" cy="2572584"/>
          </a:xfrm>
        </p:grpSpPr>
        <p:grpSp>
          <p:nvGrpSpPr>
            <p:cNvPr id="11266" name="组合 3"/>
            <p:cNvGrpSpPr/>
            <p:nvPr/>
          </p:nvGrpSpPr>
          <p:grpSpPr>
            <a:xfrm>
              <a:off x="3359944" y="2080419"/>
              <a:ext cx="2443163" cy="2443163"/>
              <a:chExt cx="3257550" cy="3257550"/>
            </a:xfrm>
          </p:grpSpPr>
          <p:sp>
            <p:nvSpPr>
              <p:cNvPr id="11291" name="椭圆 1"/>
              <p:cNvSpPr>
                <a:spLocks noChangeArrowheads="1"/>
              </p:cNvSpPr>
              <p:nvPr/>
            </p:nvSpPr>
            <p:spPr bwMode="auto">
              <a:xfrm>
                <a:off x="0" y="0"/>
                <a:ext cx="3257550" cy="3257550"/>
              </a:xfrm>
              <a:prstGeom prst="ellipse">
                <a:avLst/>
              </a:prstGeom>
              <a:solidFill>
                <a:srgbClr val="C00000"/>
              </a:solidFill>
              <a:ln w="12700">
                <a:solidFill>
                  <a:schemeClr val="bg1"/>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292" name="椭圆 2"/>
              <p:cNvSpPr>
                <a:spLocks noChangeArrowheads="1"/>
              </p:cNvSpPr>
              <p:nvPr/>
            </p:nvSpPr>
            <p:spPr bwMode="auto">
              <a:xfrm>
                <a:off x="285750" y="285750"/>
                <a:ext cx="2686050" cy="2686050"/>
              </a:xfrm>
              <a:prstGeom prst="ellipse">
                <a:avLst/>
              </a:prstGeom>
              <a:gradFill rotWithShape="1">
                <a:gsLst>
                  <a:gs pos="0">
                    <a:srgbClr val="FAFAFA"/>
                  </a:gs>
                  <a:gs pos="100000">
                    <a:srgbClr val="F2F2F2"/>
                  </a:gs>
                </a:gsLst>
                <a:path path="rect">
                  <a:fillToRect l="50000" t="50000" r="50000" b="50000"/>
                </a:path>
              </a:gradFill>
              <a:ln w="12700">
                <a:no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267" name="文本框 4"/>
            <p:cNvSpPr>
              <a:spLocks noChangeArrowheads="1"/>
            </p:cNvSpPr>
            <p:nvPr/>
          </p:nvSpPr>
          <p:spPr bwMode="auto">
            <a:xfrm>
              <a:off x="4125516" y="2788841"/>
              <a:ext cx="771525" cy="108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6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66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5" name="文本框 21"/>
            <p:cNvSpPr>
              <a:spLocks noChangeArrowheads="1"/>
            </p:cNvSpPr>
            <p:nvPr/>
          </p:nvSpPr>
          <p:spPr bwMode="auto">
            <a:xfrm>
              <a:off x="2301734" y="3891003"/>
              <a:ext cx="1714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4500">
                  <a:solidFill>
                    <a:srgbClr val="C00000"/>
                  </a:solidFill>
                  <a:latin typeface="Impact" panose="020b0806030902050204" pitchFamily="34" charset="0"/>
                  <a:sym typeface="Impact" panose="020b0806030902050204" pitchFamily="34" charset="0"/>
                </a:rPr>
                <a:t>2018</a:t>
              </a:r>
              <a:endParaRPr lang="zh-CN" altLang="en-US" sz="4500">
                <a:solidFill>
                  <a:srgbClr val="C00000"/>
                </a:solidFill>
                <a:latin typeface="Impact" panose="020b0806030902050204" pitchFamily="34" charset="0"/>
                <a:sym typeface="Impact" panose="020b0806030902050204" pitchFamily="34" charset="0"/>
              </a:endParaRPr>
            </a:p>
          </p:txBody>
        </p:sp>
      </p:grpSp>
      <p:sp>
        <p:nvSpPr>
          <p:cNvPr id="11276" name="文本框 24"/>
          <p:cNvSpPr>
            <a:spLocks noChangeArrowheads="1"/>
          </p:cNvSpPr>
          <p:nvPr/>
        </p:nvSpPr>
        <p:spPr bwMode="auto">
          <a:xfrm>
            <a:off x="6179344" y="1787612"/>
            <a:ext cx="2616994"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我们将开发出什么产品，通过什么养的营销方式，借助什么样的合作模式，来实现这个目标。</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277" name="组合 25"/>
          <p:cNvGrpSpPr/>
          <p:nvPr/>
        </p:nvGrpSpPr>
        <p:grpSpPr>
          <a:xfrm>
            <a:off x="5953125" y="1553060"/>
            <a:ext cx="428625" cy="607219"/>
            <a:chExt cx="570354" cy="809083"/>
          </a:xfrm>
        </p:grpSpPr>
        <p:sp>
          <p:nvSpPr>
            <p:cNvPr id="11284" name="文本框 26"/>
            <p:cNvSpPr>
              <a:spLocks noChangeArrowheads="1"/>
            </p:cNvSpPr>
            <p:nvPr/>
          </p:nvSpPr>
          <p:spPr bwMode="auto">
            <a:xfrm>
              <a:off x="0" y="0"/>
              <a:ext cx="570354" cy="79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rPr>
                <a:t>1</a:t>
              </a:r>
              <a:endParaRPr lang="zh-CN" altLang="en-US"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1285" name="直角三角形 27"/>
            <p:cNvSpPr>
              <a:spLocks noChangeArrowheads="1"/>
            </p:cNvSpPr>
            <p:nvPr/>
          </p:nvSpPr>
          <p:spPr bwMode="auto">
            <a:xfrm rot="-5559855">
              <a:off x="155637" y="454384"/>
              <a:ext cx="200467" cy="161249"/>
            </a:xfrm>
            <a:prstGeom prst="rtTriangle">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286" name="直接连接符 28"/>
            <p:cNvSpPr>
              <a:spLocks noChangeShapeType="1"/>
            </p:cNvSpPr>
            <p:nvPr/>
          </p:nvSpPr>
          <p:spPr bwMode="auto">
            <a:xfrm flipH="1">
              <a:off x="49654" y="110840"/>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1278" name="组合 29"/>
          <p:cNvGrpSpPr/>
          <p:nvPr/>
        </p:nvGrpSpPr>
        <p:grpSpPr>
          <a:xfrm>
            <a:off x="5781675" y="2468650"/>
            <a:ext cx="626269" cy="638173"/>
            <a:chExt cx="836459" cy="850698"/>
          </a:xfrm>
        </p:grpSpPr>
        <p:grpSp>
          <p:nvGrpSpPr>
            <p:cNvPr id="11280" name="组合 30"/>
            <p:cNvGrpSpPr/>
            <p:nvPr/>
          </p:nvGrpSpPr>
          <p:grpSpPr>
            <a:xfrm>
              <a:off x="0" y="0"/>
              <a:ext cx="836459" cy="850698"/>
              <a:chExt cx="836459" cy="850698"/>
            </a:xfrm>
          </p:grpSpPr>
          <p:sp>
            <p:nvSpPr>
              <p:cNvPr id="11282" name="文本框 32"/>
              <p:cNvSpPr>
                <a:spLocks noChangeArrowheads="1"/>
              </p:cNvSpPr>
              <p:nvPr/>
            </p:nvSpPr>
            <p:spPr bwMode="auto">
              <a:xfrm>
                <a:off x="61610" y="0"/>
                <a:ext cx="570354" cy="80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rPr>
                  <a:t>2</a:t>
                </a:r>
                <a:endParaRPr lang="zh-CN" altLang="en-US"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1283" name="直角三角形 33"/>
              <p:cNvSpPr>
                <a:spLocks noChangeArrowheads="1"/>
              </p:cNvSpPr>
              <p:nvPr/>
            </p:nvSpPr>
            <p:spPr bwMode="auto">
              <a:xfrm rot="-5249366">
                <a:off x="11832" y="26070"/>
                <a:ext cx="812796" cy="836459"/>
              </a:xfrm>
              <a:prstGeom prst="rtTriangle">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281" name="直接连接符 31"/>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1279" name="文本框 34"/>
          <p:cNvSpPr>
            <a:spLocks noChangeArrowheads="1"/>
          </p:cNvSpPr>
          <p:nvPr/>
        </p:nvSpPr>
        <p:spPr bwMode="auto">
          <a:xfrm>
            <a:off x="6130528" y="2732969"/>
            <a:ext cx="2699147"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这里输入这个目标实现的可能性，这里输入这个目标实现的可能性这里输入这个目标实现的可能性。</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任意多边形 28"/>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1"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市场需求分析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组合 29"/>
          <p:cNvGrpSpPr/>
          <p:nvPr/>
        </p:nvGrpSpPr>
        <p:grpSpPr>
          <a:xfrm>
            <a:off x="5783355" y="3444986"/>
            <a:ext cx="626269" cy="638173"/>
            <a:chExt cx="836459" cy="850698"/>
          </a:xfrm>
        </p:grpSpPr>
        <p:grpSp>
          <p:nvGrpSpPr>
            <p:cNvPr id="33" name="组合 30"/>
            <p:cNvGrpSpPr/>
            <p:nvPr/>
          </p:nvGrpSpPr>
          <p:grpSpPr>
            <a:xfrm>
              <a:off x="0" y="0"/>
              <a:ext cx="836459" cy="850698"/>
              <a:chExt cx="836459" cy="850698"/>
            </a:xfrm>
          </p:grpSpPr>
          <p:sp>
            <p:nvSpPr>
              <p:cNvPr id="35" name="文本框 32"/>
              <p:cNvSpPr>
                <a:spLocks noChangeArrowheads="1"/>
              </p:cNvSpPr>
              <p:nvPr/>
            </p:nvSpPr>
            <p:spPr bwMode="auto">
              <a:xfrm>
                <a:off x="61610" y="0"/>
                <a:ext cx="570354" cy="80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rPr>
                  <a:t>3</a:t>
                </a:r>
                <a:endParaRPr lang="zh-CN" altLang="en-US" sz="33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36" name="直角三角形 33"/>
              <p:cNvSpPr>
                <a:spLocks noChangeArrowheads="1"/>
              </p:cNvSpPr>
              <p:nvPr/>
            </p:nvSpPr>
            <p:spPr bwMode="auto">
              <a:xfrm rot="-5249366">
                <a:off x="11832" y="26070"/>
                <a:ext cx="812796" cy="836459"/>
              </a:xfrm>
              <a:prstGeom prst="rtTriangle">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34" name="直接连接符 31"/>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37" name="文本框 34"/>
          <p:cNvSpPr>
            <a:spLocks noChangeArrowheads="1"/>
          </p:cNvSpPr>
          <p:nvPr/>
        </p:nvSpPr>
        <p:spPr bwMode="auto">
          <a:xfrm>
            <a:off x="6132208" y="3709305"/>
            <a:ext cx="2699147"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这里输入这个目标实现的可能性，这里输入这个目标实现的可能性这里输入这个目标实现的可能性。</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 calcmode="lin" valueType="num">
                                      <p:cBhvr>
                                        <p:cTn id="19" dur="500" fill="hold"/>
                                        <p:tgtEl>
                                          <p:spTgt spid="31"/>
                                        </p:tgtEl>
                                        <p:attrNameLst>
                                          <p:attrName>style.rotation</p:attrName>
                                        </p:attrNameLst>
                                      </p:cBhvr>
                                      <p:tavLst>
                                        <p:tav tm="0">
                                          <p:val>
                                            <p:fltVal val="360"/>
                                          </p:val>
                                        </p:tav>
                                        <p:tav tm="100000">
                                          <p:val>
                                            <p:fltVal val="0"/>
                                          </p:val>
                                        </p:tav>
                                      </p:tavLst>
                                    </p:anim>
                                    <p:animEffect transition="in" filter="fade">
                                      <p:cBhvr>
                                        <p:cTn id="20" dur="500"/>
                                        <p:tgtEl>
                                          <p:spTgt spid="31"/>
                                        </p:tgtEl>
                                      </p:cBhvr>
                                    </p:animEffect>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42"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50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4500"/>
                            </p:stCondLst>
                            <p:childTnLst>
                              <p:par>
                                <p:cTn id="40" presetID="21" presetClass="entr" presetSubtype="1" fill="hold" grpId="0" nodeType="afterEffect">
                                  <p:stCondLst>
                                    <p:cond delay="0"/>
                                  </p:stCondLst>
                                  <p:childTnLst>
                                    <p:set>
                                      <p:cBhvr>
                                        <p:cTn id="41" dur="1" fill="hold">
                                          <p:stCondLst>
                                            <p:cond delay="0"/>
                                          </p:stCondLst>
                                        </p:cTn>
                                        <p:tgtEl>
                                          <p:spTgt spid="11272"/>
                                        </p:tgtEl>
                                        <p:attrNameLst>
                                          <p:attrName>style.visibility</p:attrName>
                                        </p:attrNameLst>
                                      </p:cBhvr>
                                      <p:to>
                                        <p:strVal val="visible"/>
                                      </p:to>
                                    </p:set>
                                    <p:animEffect transition="in" filter="wheel(1)">
                                      <p:cBhvr>
                                        <p:cTn id="42" dur="2000"/>
                                        <p:tgtEl>
                                          <p:spTgt spid="11272"/>
                                        </p:tgtEl>
                                      </p:cBhvr>
                                    </p:animEffect>
                                  </p:childTnLst>
                                </p:cTn>
                              </p:par>
                            </p:childTnLst>
                          </p:cTn>
                        </p:par>
                        <p:par>
                          <p:cTn id="43" fill="hold" nodeType="afterGroup">
                            <p:stCondLst>
                              <p:cond delay="6500"/>
                            </p:stCondLst>
                            <p:childTnLst>
                              <p:par>
                                <p:cTn id="44" presetID="16" presetClass="entr" presetSubtype="21" fill="hold" grpId="0" nodeType="afterEffect">
                                  <p:stCondLst>
                                    <p:cond delay="0"/>
                                  </p:stCondLst>
                                  <p:childTnLst>
                                    <p:set>
                                      <p:cBhvr>
                                        <p:cTn id="45" dur="1" fill="hold">
                                          <p:stCondLst>
                                            <p:cond delay="0"/>
                                          </p:stCondLst>
                                        </p:cTn>
                                        <p:tgtEl>
                                          <p:spTgt spid="11276"/>
                                        </p:tgtEl>
                                        <p:attrNameLst>
                                          <p:attrName>style.visibility</p:attrName>
                                        </p:attrNameLst>
                                      </p:cBhvr>
                                      <p:to>
                                        <p:strVal val="visible"/>
                                      </p:to>
                                    </p:set>
                                    <p:animEffect transition="in" filter="barn(inVertical)">
                                      <p:cBhvr>
                                        <p:cTn id="46" dur="500"/>
                                        <p:tgtEl>
                                          <p:spTgt spid="11276"/>
                                        </p:tgtEl>
                                      </p:cBhvr>
                                    </p:animEffect>
                                  </p:childTnLst>
                                </p:cTn>
                              </p:par>
                            </p:childTnLst>
                          </p:cTn>
                        </p:par>
                        <p:par>
                          <p:cTn id="47" fill="hold" nodeType="afterGroup">
                            <p:stCondLst>
                              <p:cond delay="7000"/>
                            </p:stCondLst>
                            <p:childTnLst>
                              <p:par>
                                <p:cTn id="48" presetID="16" presetClass="entr" presetSubtype="21" fill="hold" nodeType="afterEffect">
                                  <p:stCondLst>
                                    <p:cond delay="0"/>
                                  </p:stCondLst>
                                  <p:childTnLst>
                                    <p:set>
                                      <p:cBhvr>
                                        <p:cTn id="49" dur="1" fill="hold">
                                          <p:stCondLst>
                                            <p:cond delay="0"/>
                                          </p:stCondLst>
                                        </p:cTn>
                                        <p:tgtEl>
                                          <p:spTgt spid="11277"/>
                                        </p:tgtEl>
                                        <p:attrNameLst>
                                          <p:attrName>style.visibility</p:attrName>
                                        </p:attrNameLst>
                                      </p:cBhvr>
                                      <p:to>
                                        <p:strVal val="visible"/>
                                      </p:to>
                                    </p:set>
                                    <p:animEffect transition="in" filter="barn(inVertical)">
                                      <p:cBhvr>
                                        <p:cTn id="50" dur="500"/>
                                        <p:tgtEl>
                                          <p:spTgt spid="11277"/>
                                        </p:tgtEl>
                                      </p:cBhvr>
                                    </p:animEffect>
                                  </p:childTnLst>
                                </p:cTn>
                              </p:par>
                            </p:childTnLst>
                          </p:cTn>
                        </p:par>
                        <p:par>
                          <p:cTn id="51" fill="hold" nodeType="afterGroup">
                            <p:stCondLst>
                              <p:cond delay="7500"/>
                            </p:stCondLst>
                            <p:childTnLst>
                              <p:par>
                                <p:cTn id="52" presetID="16" presetClass="entr" presetSubtype="21" fill="hold" nodeType="afterEffect">
                                  <p:stCondLst>
                                    <p:cond delay="0"/>
                                  </p:stCondLst>
                                  <p:childTnLst>
                                    <p:set>
                                      <p:cBhvr>
                                        <p:cTn id="53" dur="1" fill="hold">
                                          <p:stCondLst>
                                            <p:cond delay="0"/>
                                          </p:stCondLst>
                                        </p:cTn>
                                        <p:tgtEl>
                                          <p:spTgt spid="11278"/>
                                        </p:tgtEl>
                                        <p:attrNameLst>
                                          <p:attrName>style.visibility</p:attrName>
                                        </p:attrNameLst>
                                      </p:cBhvr>
                                      <p:to>
                                        <p:strVal val="visible"/>
                                      </p:to>
                                    </p:set>
                                    <p:animEffect transition="in" filter="barn(inVertical)">
                                      <p:cBhvr>
                                        <p:cTn id="54" dur="500"/>
                                        <p:tgtEl>
                                          <p:spTgt spid="11278"/>
                                        </p:tgtEl>
                                      </p:cBhvr>
                                    </p:animEffect>
                                  </p:childTnLst>
                                </p:cTn>
                              </p:par>
                            </p:childTnLst>
                          </p:cTn>
                        </p:par>
                        <p:par>
                          <p:cTn id="55" fill="hold" nodeType="afterGroup">
                            <p:stCondLst>
                              <p:cond delay="8000"/>
                            </p:stCondLst>
                            <p:childTnLst>
                              <p:par>
                                <p:cTn id="56" presetID="16" presetClass="entr" presetSubtype="21" fill="hold" grpId="0" nodeType="afterEffect">
                                  <p:stCondLst>
                                    <p:cond delay="0"/>
                                  </p:stCondLst>
                                  <p:childTnLst>
                                    <p:set>
                                      <p:cBhvr>
                                        <p:cTn id="57" dur="1" fill="hold">
                                          <p:stCondLst>
                                            <p:cond delay="0"/>
                                          </p:stCondLst>
                                        </p:cTn>
                                        <p:tgtEl>
                                          <p:spTgt spid="11279"/>
                                        </p:tgtEl>
                                        <p:attrNameLst>
                                          <p:attrName>style.visibility</p:attrName>
                                        </p:attrNameLst>
                                      </p:cBhvr>
                                      <p:to>
                                        <p:strVal val="visible"/>
                                      </p:to>
                                    </p:set>
                                    <p:animEffect transition="in" filter="barn(inVertical)">
                                      <p:cBhvr>
                                        <p:cTn id="58" dur="500"/>
                                        <p:tgtEl>
                                          <p:spTgt spid="11279"/>
                                        </p:tgtEl>
                                      </p:cBhvr>
                                    </p:animEffect>
                                  </p:childTnLst>
                                </p:cTn>
                              </p:par>
                            </p:childTnLst>
                          </p:cTn>
                        </p:par>
                        <p:par>
                          <p:cTn id="59" fill="hold" nodeType="afterGroup">
                            <p:stCondLst>
                              <p:cond delay="8500"/>
                            </p:stCondLst>
                            <p:childTnLst>
                              <p:par>
                                <p:cTn id="60" presetID="16" presetClass="entr" presetSubtype="21"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childTnLst>
                          </p:cTn>
                        </p:par>
                        <p:par>
                          <p:cTn id="63" fill="hold" nodeType="afterGroup">
                            <p:stCondLst>
                              <p:cond delay="9000"/>
                            </p:stCondLst>
                            <p:childTnLst>
                              <p:par>
                                <p:cTn id="64" presetID="16" presetClass="entr" presetSubtype="21"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arn(inVertical)">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6" grpId="0"/>
      <p:bldP spid="11279" grpId="0"/>
      <p:bldP spid="29" grpId="0" animBg="1"/>
      <p:bldP spid="30" grpId="0" animBg="1"/>
      <p:bldP spid="31" grpId="0"/>
      <p:bldP spid="37"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290" name="组合 14"/>
          <p:cNvGrpSpPr/>
          <p:nvPr/>
        </p:nvGrpSpPr>
        <p:grpSpPr>
          <a:xfrm>
            <a:off x="1687910" y="2727326"/>
            <a:ext cx="1115615" cy="497681"/>
            <a:chExt cx="5883051" cy="2264230"/>
          </a:xfrm>
          <a:solidFill>
            <a:srgbClr val="C00000"/>
          </a:solidFill>
        </p:grpSpPr>
        <p:sp>
          <p:nvSpPr>
            <p:cNvPr id="12309" name="矩形 6"/>
            <p:cNvSpPr>
              <a:spLocks noChangeArrowheads="1"/>
            </p:cNvSpPr>
            <p:nvPr/>
          </p:nvSpPr>
          <p:spPr bwMode="auto">
            <a:xfrm>
              <a:off x="3445667" y="1848644"/>
              <a:ext cx="747032" cy="2177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10" name="矩形 1"/>
            <p:cNvSpPr>
              <a:spLocks noChangeArrowheads="1"/>
            </p:cNvSpPr>
            <p:nvPr/>
          </p:nvSpPr>
          <p:spPr bwMode="auto">
            <a:xfrm>
              <a:off x="0" y="0"/>
              <a:ext cx="3686628" cy="16507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11" name="椭圆 2"/>
            <p:cNvSpPr>
              <a:spLocks noChangeArrowheads="1"/>
            </p:cNvSpPr>
            <p:nvPr/>
          </p:nvSpPr>
          <p:spPr bwMode="auto">
            <a:xfrm>
              <a:off x="194070" y="1650774"/>
              <a:ext cx="613455" cy="61345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12" name="椭圆 3"/>
            <p:cNvSpPr>
              <a:spLocks noChangeArrowheads="1"/>
            </p:cNvSpPr>
            <p:nvPr/>
          </p:nvSpPr>
          <p:spPr bwMode="auto">
            <a:xfrm>
              <a:off x="807525" y="1650774"/>
              <a:ext cx="613455" cy="61345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13" name="椭圆 4"/>
            <p:cNvSpPr>
              <a:spLocks noChangeArrowheads="1"/>
            </p:cNvSpPr>
            <p:nvPr/>
          </p:nvSpPr>
          <p:spPr bwMode="auto">
            <a:xfrm>
              <a:off x="2350190" y="1650773"/>
              <a:ext cx="613454" cy="613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14" name="椭圆 5"/>
            <p:cNvSpPr>
              <a:spLocks noChangeArrowheads="1"/>
            </p:cNvSpPr>
            <p:nvPr/>
          </p:nvSpPr>
          <p:spPr bwMode="auto">
            <a:xfrm>
              <a:off x="2963646" y="1650773"/>
              <a:ext cx="613454" cy="613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15" name="任意多边形 12"/>
            <p:cNvSpPr>
              <a:spLocks noChangeArrowheads="1"/>
            </p:cNvSpPr>
            <p:nvPr/>
          </p:nvSpPr>
          <p:spPr bwMode="auto">
            <a:xfrm>
              <a:off x="3802743" y="237560"/>
              <a:ext cx="2080308" cy="1828798"/>
            </a:xfrm>
            <a:custGeom>
              <a:gdLst>
                <a:gd name="T0" fmla="*/ 0 w 2080308"/>
                <a:gd name="T1" fmla="*/ 0 h 1828798"/>
                <a:gd name="T2" fmla="*/ 1239243 w 2080308"/>
                <a:gd name="T3" fmla="*/ 10790 h 1828798"/>
                <a:gd name="T4" fmla="*/ 1544977 w 2080308"/>
                <a:gd name="T5" fmla="*/ 807469 h 1828798"/>
                <a:gd name="T6" fmla="*/ 2080308 w 2080308"/>
                <a:gd name="T7" fmla="*/ 807469 h 1828798"/>
                <a:gd name="T8" fmla="*/ 2080308 w 2080308"/>
                <a:gd name="T9" fmla="*/ 1828798 h 1828798"/>
                <a:gd name="T10" fmla="*/ 1936922 w 2080308"/>
                <a:gd name="T11" fmla="*/ 1828798 h 1828798"/>
                <a:gd name="T12" fmla="*/ 871591 w 2080308"/>
                <a:gd name="T13" fmla="*/ 1828798 h 1828798"/>
                <a:gd name="T14" fmla="*/ 0 w 2080308"/>
                <a:gd name="T15" fmla="*/ 1828798 h 1828798"/>
                <a:gd name="T16" fmla="*/ 0 60000 65536"/>
                <a:gd name="T17" fmla="*/ 0 60000 65536"/>
                <a:gd name="T18" fmla="*/ 0 60000 65536"/>
                <a:gd name="T19" fmla="*/ 0 60000 65536"/>
                <a:gd name="T20" fmla="*/ 0 60000 65536"/>
                <a:gd name="T21" fmla="*/ 0 60000 65536"/>
                <a:gd name="T22" fmla="*/ 0 60000 65536"/>
                <a:gd name="T23" fmla="*/ 0 60000 65536"/>
                <a:gd name="T24" fmla="*/ 0 w 2080308"/>
                <a:gd name="T25" fmla="*/ 0 h 1828798"/>
                <a:gd name="T26" fmla="*/ 2080308 w 2080308"/>
                <a:gd name="T27" fmla="*/ 1828798 h 1828798"/>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80307" h="1828798">
                  <a:moveTo>
                    <a:pt x="0" y="0"/>
                  </a:moveTo>
                  <a:cubicBezTo>
                    <a:pt x="413145" y="3658"/>
                    <a:pt x="826097" y="7132"/>
                    <a:pt x="1239243" y="10790"/>
                  </a:cubicBezTo>
                  <a:lnTo>
                    <a:pt x="1544977" y="807469"/>
                  </a:lnTo>
                  <a:lnTo>
                    <a:pt x="2080308" y="807469"/>
                  </a:lnTo>
                  <a:lnTo>
                    <a:pt x="2080308" y="1828798"/>
                  </a:lnTo>
                  <a:lnTo>
                    <a:pt x="1936922" y="1828798"/>
                  </a:lnTo>
                  <a:lnTo>
                    <a:pt x="871591" y="1828798"/>
                  </a:lnTo>
                  <a:lnTo>
                    <a:pt x="0" y="1828798"/>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16" name="椭圆 13"/>
            <p:cNvSpPr>
              <a:spLocks noChangeArrowheads="1"/>
            </p:cNvSpPr>
            <p:nvPr/>
          </p:nvSpPr>
          <p:spPr bwMode="auto">
            <a:xfrm>
              <a:off x="4842897" y="1650775"/>
              <a:ext cx="613455" cy="613455"/>
            </a:xfrm>
            <a:prstGeom prst="ellipse">
              <a:avLst/>
            </a:prstGeom>
            <a:grpFill/>
            <a:ln w="12700">
              <a:solidFill>
                <a:srgbClr val="F2F2F2"/>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2291" name="组合 28"/>
          <p:cNvGrpSpPr/>
          <p:nvPr/>
        </p:nvGrpSpPr>
        <p:grpSpPr>
          <a:xfrm>
            <a:off x="4309666" y="2566592"/>
            <a:ext cx="685800" cy="658415"/>
            <a:chExt cx="3127274" cy="3000457"/>
          </a:xfrm>
        </p:grpSpPr>
        <p:sp>
          <p:nvSpPr>
            <p:cNvPr id="12301" name="椭圆 15"/>
            <p:cNvSpPr>
              <a:spLocks noChangeArrowheads="1"/>
            </p:cNvSpPr>
            <p:nvPr/>
          </p:nvSpPr>
          <p:spPr bwMode="auto">
            <a:xfrm>
              <a:off x="0" y="754266"/>
              <a:ext cx="2246191" cy="2246191"/>
            </a:xfrm>
            <a:prstGeom prst="ellipse">
              <a:avLst/>
            </a:prstGeom>
            <a:solidFill>
              <a:srgbClr val="FFFFFF"/>
            </a:solidFill>
            <a:ln w="38100">
              <a:solidFill>
                <a:srgbClr val="C00000"/>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2302" name="组合 18"/>
            <p:cNvGrpSpPr/>
            <p:nvPr/>
          </p:nvGrpSpPr>
          <p:grpSpPr>
            <a:xfrm>
              <a:off x="195378" y="1668091"/>
              <a:ext cx="777299" cy="207935"/>
              <a:chOff x="0" y="-60610"/>
              <a:chExt cx="777299" cy="207935"/>
            </a:xfrm>
          </p:grpSpPr>
          <p:sp>
            <p:nvSpPr>
              <p:cNvPr id="12307" name="流程图: 手动操作 16"/>
              <p:cNvSpPr>
                <a:spLocks noChangeArrowheads="1"/>
              </p:cNvSpPr>
              <p:nvPr/>
            </p:nvSpPr>
            <p:spPr bwMode="auto">
              <a:xfrm rot="-5093427">
                <a:off x="352525" y="-276415"/>
                <a:ext cx="71215" cy="776265"/>
              </a:xfrm>
              <a:prstGeom prst="flowChartManualOperation">
                <a:avLst/>
              </a:prstGeom>
              <a:solidFill>
                <a:srgbClr val="C00000"/>
              </a:solidFill>
              <a:ln w="12700">
                <a:solidFill>
                  <a:srgbClr val="C0000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08" name="流程图: 手动操作 17"/>
              <p:cNvSpPr>
                <a:spLocks noChangeArrowheads="1"/>
              </p:cNvSpPr>
              <p:nvPr/>
            </p:nvSpPr>
            <p:spPr bwMode="auto">
              <a:xfrm rot="17051260">
                <a:off x="420165" y="-334369"/>
                <a:ext cx="83376" cy="630893"/>
              </a:xfrm>
              <a:prstGeom prst="flowChartManualOperation">
                <a:avLst/>
              </a:prstGeom>
              <a:solidFill>
                <a:srgbClr val="C00000"/>
              </a:solidFill>
              <a:ln w="12700">
                <a:solidFill>
                  <a:srgbClr val="C0000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2303" name="组合 19"/>
            <p:cNvGrpSpPr/>
            <p:nvPr/>
          </p:nvGrpSpPr>
          <p:grpSpPr>
            <a:xfrm flipH="1">
              <a:off x="1188402" y="1695007"/>
              <a:ext cx="777299" cy="207934"/>
              <a:chOff x="0" y="-60609"/>
              <a:chExt cx="777299" cy="207934"/>
            </a:xfrm>
          </p:grpSpPr>
          <p:sp>
            <p:nvSpPr>
              <p:cNvPr id="12305" name="流程图: 手动操作 20"/>
              <p:cNvSpPr>
                <a:spLocks noChangeArrowheads="1"/>
              </p:cNvSpPr>
              <p:nvPr/>
            </p:nvSpPr>
            <p:spPr bwMode="auto">
              <a:xfrm rot="-5093427">
                <a:off x="352525" y="-276415"/>
                <a:ext cx="71215" cy="776265"/>
              </a:xfrm>
              <a:prstGeom prst="flowChartManualOperation">
                <a:avLst/>
              </a:prstGeom>
              <a:solidFill>
                <a:srgbClr val="C00000"/>
              </a:solidFill>
              <a:ln w="12700">
                <a:solidFill>
                  <a:srgbClr val="C0000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06" name="流程图: 手动操作 21"/>
              <p:cNvSpPr>
                <a:spLocks noChangeArrowheads="1"/>
              </p:cNvSpPr>
              <p:nvPr/>
            </p:nvSpPr>
            <p:spPr bwMode="auto">
              <a:xfrm rot="17051260">
                <a:off x="420162" y="-334368"/>
                <a:ext cx="83377" cy="630896"/>
              </a:xfrm>
              <a:prstGeom prst="flowChartManualOperation">
                <a:avLst/>
              </a:prstGeom>
              <a:solidFill>
                <a:srgbClr val="C00000"/>
              </a:solidFill>
              <a:ln w="12700">
                <a:solidFill>
                  <a:srgbClr val="C0000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2304" name="任意多边形 27"/>
            <p:cNvSpPr>
              <a:spLocks noChangeArrowheads="1"/>
            </p:cNvSpPr>
            <p:nvPr/>
          </p:nvSpPr>
          <p:spPr bwMode="auto">
            <a:xfrm rot="-5747479">
              <a:off x="1599895" y="-918173"/>
              <a:ext cx="609206" cy="2445552"/>
            </a:xfrm>
            <a:custGeom>
              <a:gdLst>
                <a:gd name="T0" fmla="*/ 123093 w 958330"/>
                <a:gd name="T1" fmla="*/ 0 h 4324669"/>
                <a:gd name="T2" fmla="*/ 246185 w 958330"/>
                <a:gd name="T3" fmla="*/ 86648 h 4324669"/>
                <a:gd name="T4" fmla="*/ 243685 w 958330"/>
                <a:gd name="T5" fmla="*/ 104110 h 4324669"/>
                <a:gd name="T6" fmla="*/ 242611 w 958330"/>
                <a:gd name="T7" fmla="*/ 106545 h 4324669"/>
                <a:gd name="T8" fmla="*/ 151727 w 958330"/>
                <a:gd name="T9" fmla="*/ 758495 h 4324669"/>
                <a:gd name="T10" fmla="*/ 150008 w 958330"/>
                <a:gd name="T11" fmla="*/ 758495 h 4324669"/>
                <a:gd name="T12" fmla="*/ 148388 w 958330"/>
                <a:gd name="T13" fmla="*/ 764141 h 4324669"/>
                <a:gd name="T14" fmla="*/ 110043 w 958330"/>
                <a:gd name="T15" fmla="*/ 782033 h 4324669"/>
                <a:gd name="T16" fmla="*/ 71697 w 958330"/>
                <a:gd name="T17" fmla="*/ 764141 h 4324669"/>
                <a:gd name="T18" fmla="*/ 70078 w 958330"/>
                <a:gd name="T19" fmla="*/ 758495 h 4324669"/>
                <a:gd name="T20" fmla="*/ 69049 w 958330"/>
                <a:gd name="T21" fmla="*/ 758495 h 4324669"/>
                <a:gd name="T22" fmla="*/ 68472 w 958330"/>
                <a:gd name="T23" fmla="*/ 752896 h 4324669"/>
                <a:gd name="T24" fmla="*/ 68426 w 958330"/>
                <a:gd name="T25" fmla="*/ 752738 h 4324669"/>
                <a:gd name="T26" fmla="*/ 68448 w 958330"/>
                <a:gd name="T27" fmla="*/ 752664 h 4324669"/>
                <a:gd name="T28" fmla="*/ 0 w 958330"/>
                <a:gd name="T29" fmla="*/ 89063 h 4324669"/>
                <a:gd name="T30" fmla="*/ 346 w 958330"/>
                <a:gd name="T31" fmla="*/ 89062 h 4324669"/>
                <a:gd name="T32" fmla="*/ 0 w 958330"/>
                <a:gd name="T33" fmla="*/ 86648 h 4324669"/>
                <a:gd name="T34" fmla="*/ 123093 w 958330"/>
                <a:gd name="T35" fmla="*/ 0 h 43246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8330"/>
                <a:gd name="T55" fmla="*/ 0 h 4324669"/>
                <a:gd name="T56" fmla="*/ 958330 w 958330"/>
                <a:gd name="T57" fmla="*/ 4324669 h 4324669"/>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8330" h="4324669">
                  <a:moveTo>
                    <a:pt x="479165" y="0"/>
                  </a:moveTo>
                  <a:cubicBezTo>
                    <a:pt x="743801" y="0"/>
                    <a:pt x="958330" y="214530"/>
                    <a:pt x="958330" y="479167"/>
                  </a:cubicBezTo>
                  <a:cubicBezTo>
                    <a:pt x="958330" y="512247"/>
                    <a:pt x="954978" y="544543"/>
                    <a:pt x="948595" y="575736"/>
                  </a:cubicBezTo>
                  <a:lnTo>
                    <a:pt x="944417" y="589196"/>
                  </a:lnTo>
                  <a:lnTo>
                    <a:pt x="590628" y="4194505"/>
                  </a:lnTo>
                  <a:lnTo>
                    <a:pt x="583938" y="4194505"/>
                  </a:lnTo>
                  <a:lnTo>
                    <a:pt x="577634" y="4225727"/>
                  </a:lnTo>
                  <a:cubicBezTo>
                    <a:pt x="553041" y="4283871"/>
                    <a:pt x="495468" y="4324669"/>
                    <a:pt x="428365" y="4324669"/>
                  </a:cubicBezTo>
                  <a:cubicBezTo>
                    <a:pt x="361263" y="4324669"/>
                    <a:pt x="303689" y="4283871"/>
                    <a:pt x="279096" y="4225727"/>
                  </a:cubicBezTo>
                  <a:lnTo>
                    <a:pt x="272792" y="4194505"/>
                  </a:lnTo>
                  <a:lnTo>
                    <a:pt x="268789" y="4194505"/>
                  </a:lnTo>
                  <a:lnTo>
                    <a:pt x="266541" y="4163539"/>
                  </a:lnTo>
                  <a:lnTo>
                    <a:pt x="266365" y="4162669"/>
                  </a:lnTo>
                  <a:lnTo>
                    <a:pt x="266448" y="4162259"/>
                  </a:lnTo>
                  <a:lnTo>
                    <a:pt x="0" y="492523"/>
                  </a:lnTo>
                  <a:lnTo>
                    <a:pt x="1346" y="492514"/>
                  </a:lnTo>
                  <a:lnTo>
                    <a:pt x="0" y="479167"/>
                  </a:lnTo>
                  <a:cubicBezTo>
                    <a:pt x="0" y="214530"/>
                    <a:pt x="214529" y="0"/>
                    <a:pt x="479165" y="0"/>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293" name="矩形 8"/>
          <p:cNvSpPr>
            <a:spLocks noChangeArrowheads="1"/>
          </p:cNvSpPr>
          <p:nvPr/>
        </p:nvSpPr>
        <p:spPr bwMode="auto">
          <a:xfrm>
            <a:off x="1500982" y="3463131"/>
            <a:ext cx="1484710" cy="32504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r>
              <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处理库存</a:t>
            </a:r>
            <a:endParaRPr lang="zh-CN" altLang="en-US" sz="1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4" name="矩形 24"/>
          <p:cNvSpPr>
            <a:spLocks noChangeArrowheads="1"/>
          </p:cNvSpPr>
          <p:nvPr/>
        </p:nvSpPr>
        <p:spPr bwMode="auto">
          <a:xfrm>
            <a:off x="3827463" y="3453606"/>
            <a:ext cx="1484710" cy="3238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r>
              <a:rPr lang="zh-CN" altLang="en-US" sz="15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打击竞争对手</a:t>
            </a:r>
            <a:endParaRPr lang="zh-CN" altLang="en-US"/>
          </a:p>
        </p:txBody>
      </p:sp>
      <p:sp>
        <p:nvSpPr>
          <p:cNvPr id="12295" name="矩形 25"/>
          <p:cNvSpPr>
            <a:spLocks noChangeArrowheads="1"/>
          </p:cNvSpPr>
          <p:nvPr/>
        </p:nvSpPr>
        <p:spPr bwMode="auto">
          <a:xfrm>
            <a:off x="6153944" y="3453606"/>
            <a:ext cx="1483519" cy="3238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zh-CN" altLang="en-US" sz="15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提升品牌知名度</a:t>
            </a:r>
            <a:endParaRPr lang="zh-CN" altLang="en-US"/>
          </a:p>
        </p:txBody>
      </p:sp>
      <p:sp>
        <p:nvSpPr>
          <p:cNvPr id="12296" name="文本框 29"/>
          <p:cNvSpPr>
            <a:spLocks noChangeArrowheads="1"/>
          </p:cNvSpPr>
          <p:nvPr/>
        </p:nvSpPr>
        <p:spPr bwMode="auto">
          <a:xfrm>
            <a:off x="1350963" y="3942953"/>
            <a:ext cx="203001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输入处理库存的描述，输入处理库存的描述，输入处理库存的描述。</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7" name="文本框 30"/>
          <p:cNvSpPr>
            <a:spLocks noChangeArrowheads="1"/>
          </p:cNvSpPr>
          <p:nvPr/>
        </p:nvSpPr>
        <p:spPr bwMode="auto">
          <a:xfrm>
            <a:off x="3625056" y="3942953"/>
            <a:ext cx="2028825"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这里输入打击竞争对手的描述，这里输入打击竞争对手的描述。</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8" name="文本框 32"/>
          <p:cNvSpPr>
            <a:spLocks noChangeArrowheads="1"/>
          </p:cNvSpPr>
          <p:nvPr/>
        </p:nvSpPr>
        <p:spPr bwMode="auto">
          <a:xfrm>
            <a:off x="5897960" y="3942953"/>
            <a:ext cx="2030015"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这里输入提升品牌知名度的描述，这里输入提升品牌知名度的描述。</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9" name="文本框 33"/>
          <p:cNvSpPr>
            <a:spLocks noChangeArrowheads="1"/>
          </p:cNvSpPr>
          <p:nvPr/>
        </p:nvSpPr>
        <p:spPr bwMode="auto">
          <a:xfrm>
            <a:off x="1350963" y="1270000"/>
            <a:ext cx="4430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24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本次活动的其他目的</a:t>
            </a:r>
            <a:r>
              <a:rPr lang="en-US" altLang="zh-CN" sz="24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0" name="文本框 37"/>
          <p:cNvSpPr>
            <a:spLocks noChangeArrowheads="1"/>
          </p:cNvSpPr>
          <p:nvPr/>
        </p:nvSpPr>
        <p:spPr bwMode="auto">
          <a:xfrm>
            <a:off x="1350963" y="1748632"/>
            <a:ext cx="6287691"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这里输入有关本次活动的的定位，必须要解决的困难，凸显本次活动的意义。</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任意多边形 28"/>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1"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如何制胜对手</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Group 54"/>
          <p:cNvGrpSpPr/>
          <p:nvPr/>
        </p:nvGrpSpPr>
        <p:grpSpPr>
          <a:xfrm>
            <a:off x="6593148" y="2646067"/>
            <a:ext cx="651716" cy="648825"/>
            <a:chOff x="6421904" y="4798576"/>
            <a:chExt cx="299494" cy="389342"/>
          </a:xfrm>
          <a:solidFill>
            <a:srgbClr val="C00000"/>
          </a:solidFill>
        </p:grpSpPr>
        <p:sp>
          <p:nvSpPr>
            <p:cNvPr id="33" name="Freeform 170"/>
            <p:cNvSpPr/>
            <p:nvPr/>
          </p:nvSpPr>
          <p:spPr bwMode="auto">
            <a:xfrm>
              <a:off x="6421904" y="4910886"/>
              <a:ext cx="299494" cy="277032"/>
            </a:xfrm>
            <a:custGeom>
              <a:gdLst>
                <a:gd name="T0" fmla="*/ 45 w 90"/>
                <a:gd name="T1" fmla="*/ 83 h 83"/>
                <a:gd name="T2" fmla="*/ 90 w 90"/>
                <a:gd name="T3" fmla="*/ 0 h 83"/>
                <a:gd name="T4" fmla="*/ 0 w 90"/>
                <a:gd name="T5" fmla="*/ 0 h 83"/>
                <a:gd name="T6" fmla="*/ 45 w 90"/>
                <a:gd name="T7" fmla="*/ 83 h 83"/>
              </a:gd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sp>
          <p:nvSpPr>
            <p:cNvPr id="34" name="Freeform 171"/>
            <p:cNvSpPr/>
            <p:nvPr/>
          </p:nvSpPr>
          <p:spPr bwMode="auto">
            <a:xfrm>
              <a:off x="6421904" y="4798576"/>
              <a:ext cx="299494" cy="94840"/>
            </a:xfrm>
            <a:custGeom>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latin typeface="+mn-lt"/>
                <a:cs typeface="+mn-cs"/>
              </a:endParaRPr>
            </a:p>
          </p:txBody>
        </p:sp>
      </p:gr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 calcmode="lin" valueType="num">
                                      <p:cBhvr>
                                        <p:cTn id="19" dur="500" fill="hold"/>
                                        <p:tgtEl>
                                          <p:spTgt spid="31"/>
                                        </p:tgtEl>
                                        <p:attrNameLst>
                                          <p:attrName>style.rotation</p:attrName>
                                        </p:attrNameLst>
                                      </p:cBhvr>
                                      <p:tavLst>
                                        <p:tav tm="0">
                                          <p:val>
                                            <p:fltVal val="360"/>
                                          </p:val>
                                        </p:tav>
                                        <p:tav tm="100000">
                                          <p:val>
                                            <p:fltVal val="0"/>
                                          </p:val>
                                        </p:tav>
                                      </p:tavLst>
                                    </p:anim>
                                    <p:animEffect transition="in" filter="fade">
                                      <p:cBhvr>
                                        <p:cTn id="20" dur="500"/>
                                        <p:tgtEl>
                                          <p:spTgt spid="31"/>
                                        </p:tgtEl>
                                      </p:cBhvr>
                                    </p:animEffect>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00"/>
                            </p:stCondLst>
                            <p:childTnLst>
                              <p:par>
                                <p:cTn id="28" presetID="42" presetClass="entr" presetSubtype="0" fill="hold" nodeType="afterEffect">
                                  <p:stCondLst>
                                    <p:cond delay="0"/>
                                  </p:stCondLst>
                                  <p:childTnLst>
                                    <p:set>
                                      <p:cBhvr>
                                        <p:cTn id="29" dur="1" fill="hold">
                                          <p:stCondLst>
                                            <p:cond delay="0"/>
                                          </p:stCondLst>
                                        </p:cTn>
                                        <p:tgtEl>
                                          <p:spTgt spid="12290"/>
                                        </p:tgtEl>
                                        <p:attrNameLst>
                                          <p:attrName>style.visibility</p:attrName>
                                        </p:attrNameLst>
                                      </p:cBhvr>
                                      <p:to>
                                        <p:strVal val="visible"/>
                                      </p:to>
                                    </p:set>
                                    <p:animEffect transition="in" filter="fade">
                                      <p:cBhvr>
                                        <p:cTn id="30" dur="1000"/>
                                        <p:tgtEl>
                                          <p:spTgt spid="12290"/>
                                        </p:tgtEl>
                                      </p:cBhvr>
                                    </p:animEffect>
                                    <p:anim calcmode="lin" valueType="num">
                                      <p:cBhvr>
                                        <p:cTn id="31" dur="1000" fill="hold"/>
                                        <p:tgtEl>
                                          <p:spTgt spid="12290"/>
                                        </p:tgtEl>
                                        <p:attrNameLst>
                                          <p:attrName>ppt_x</p:attrName>
                                        </p:attrNameLst>
                                      </p:cBhvr>
                                      <p:tavLst>
                                        <p:tav tm="0">
                                          <p:val>
                                            <p:strVal val="#ppt_x"/>
                                          </p:val>
                                        </p:tav>
                                        <p:tav tm="100000">
                                          <p:val>
                                            <p:strVal val="#ppt_x"/>
                                          </p:val>
                                        </p:tav>
                                      </p:tavLst>
                                    </p:anim>
                                    <p:anim calcmode="lin" valueType="num">
                                      <p:cBhvr>
                                        <p:cTn id="32" dur="1000" fill="hold"/>
                                        <p:tgtEl>
                                          <p:spTgt spid="12290"/>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500"/>
                            </p:stCondLst>
                            <p:childTnLst>
                              <p:par>
                                <p:cTn id="34" presetID="42" presetClass="entr" presetSubtype="0" fill="hold" nodeType="afterEffect">
                                  <p:stCondLst>
                                    <p:cond delay="0"/>
                                  </p:stCondLst>
                                  <p:childTnLst>
                                    <p:set>
                                      <p:cBhvr>
                                        <p:cTn id="35" dur="1" fill="hold">
                                          <p:stCondLst>
                                            <p:cond delay="0"/>
                                          </p:stCondLst>
                                        </p:cTn>
                                        <p:tgtEl>
                                          <p:spTgt spid="12291"/>
                                        </p:tgtEl>
                                        <p:attrNameLst>
                                          <p:attrName>style.visibility</p:attrName>
                                        </p:attrNameLst>
                                      </p:cBhvr>
                                      <p:to>
                                        <p:strVal val="visible"/>
                                      </p:to>
                                    </p:set>
                                    <p:animEffect transition="in" filter="fade">
                                      <p:cBhvr>
                                        <p:cTn id="36" dur="1000"/>
                                        <p:tgtEl>
                                          <p:spTgt spid="12291"/>
                                        </p:tgtEl>
                                      </p:cBhvr>
                                    </p:animEffect>
                                    <p:anim calcmode="lin" valueType="num">
                                      <p:cBhvr>
                                        <p:cTn id="37" dur="1000" fill="hold"/>
                                        <p:tgtEl>
                                          <p:spTgt spid="12291"/>
                                        </p:tgtEl>
                                        <p:attrNameLst>
                                          <p:attrName>ppt_x</p:attrName>
                                        </p:attrNameLst>
                                      </p:cBhvr>
                                      <p:tavLst>
                                        <p:tav tm="0">
                                          <p:val>
                                            <p:strVal val="#ppt_x"/>
                                          </p:val>
                                        </p:tav>
                                        <p:tav tm="100000">
                                          <p:val>
                                            <p:strVal val="#ppt_x"/>
                                          </p:val>
                                        </p:tav>
                                      </p:tavLst>
                                    </p:anim>
                                    <p:anim calcmode="lin" valueType="num">
                                      <p:cBhvr>
                                        <p:cTn id="38" dur="1000" fill="hold"/>
                                        <p:tgtEl>
                                          <p:spTgt spid="12291"/>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4500"/>
                            </p:stCondLst>
                            <p:childTnLst>
                              <p:par>
                                <p:cTn id="40" presetID="16" presetClass="entr" presetSubtype="21" fill="hold" grpId="0" nodeType="afterEffect">
                                  <p:stCondLst>
                                    <p:cond delay="0"/>
                                  </p:stCondLst>
                                  <p:childTnLst>
                                    <p:set>
                                      <p:cBhvr>
                                        <p:cTn id="41" dur="1" fill="hold">
                                          <p:stCondLst>
                                            <p:cond delay="0"/>
                                          </p:stCondLst>
                                        </p:cTn>
                                        <p:tgtEl>
                                          <p:spTgt spid="12293"/>
                                        </p:tgtEl>
                                        <p:attrNameLst>
                                          <p:attrName>style.visibility</p:attrName>
                                        </p:attrNameLst>
                                      </p:cBhvr>
                                      <p:to>
                                        <p:strVal val="visible"/>
                                      </p:to>
                                    </p:set>
                                    <p:animEffect transition="in" filter="barn(inVertical)">
                                      <p:cBhvr>
                                        <p:cTn id="42" dur="500"/>
                                        <p:tgtEl>
                                          <p:spTgt spid="12293"/>
                                        </p:tgtEl>
                                      </p:cBhvr>
                                    </p:animEffect>
                                  </p:childTnLst>
                                </p:cTn>
                              </p:par>
                            </p:childTnLst>
                          </p:cTn>
                        </p:par>
                        <p:par>
                          <p:cTn id="43" fill="hold" nodeType="afterGroup">
                            <p:stCondLst>
                              <p:cond delay="5000"/>
                            </p:stCondLst>
                            <p:childTnLst>
                              <p:par>
                                <p:cTn id="44" presetID="16" presetClass="entr" presetSubtype="21" fill="hold" grpId="0" nodeType="afterEffect">
                                  <p:stCondLst>
                                    <p:cond delay="0"/>
                                  </p:stCondLst>
                                  <p:childTnLst>
                                    <p:set>
                                      <p:cBhvr>
                                        <p:cTn id="45" dur="1" fill="hold">
                                          <p:stCondLst>
                                            <p:cond delay="0"/>
                                          </p:stCondLst>
                                        </p:cTn>
                                        <p:tgtEl>
                                          <p:spTgt spid="12294"/>
                                        </p:tgtEl>
                                        <p:attrNameLst>
                                          <p:attrName>style.visibility</p:attrName>
                                        </p:attrNameLst>
                                      </p:cBhvr>
                                      <p:to>
                                        <p:strVal val="visible"/>
                                      </p:to>
                                    </p:set>
                                    <p:animEffect transition="in" filter="barn(inVertical)">
                                      <p:cBhvr>
                                        <p:cTn id="46" dur="500"/>
                                        <p:tgtEl>
                                          <p:spTgt spid="12294"/>
                                        </p:tgtEl>
                                      </p:cBhvr>
                                    </p:animEffect>
                                  </p:childTnLst>
                                </p:cTn>
                              </p:par>
                            </p:childTnLst>
                          </p:cTn>
                        </p:par>
                        <p:par>
                          <p:cTn id="47" fill="hold" nodeType="afterGroup">
                            <p:stCondLst>
                              <p:cond delay="5500"/>
                            </p:stCondLst>
                            <p:childTnLst>
                              <p:par>
                                <p:cTn id="48" presetID="16" presetClass="entr" presetSubtype="21" fill="hold" grpId="0" nodeType="afterEffect">
                                  <p:stCondLst>
                                    <p:cond delay="0"/>
                                  </p:stCondLst>
                                  <p:childTnLst>
                                    <p:set>
                                      <p:cBhvr>
                                        <p:cTn id="49" dur="1" fill="hold">
                                          <p:stCondLst>
                                            <p:cond delay="0"/>
                                          </p:stCondLst>
                                        </p:cTn>
                                        <p:tgtEl>
                                          <p:spTgt spid="12295"/>
                                        </p:tgtEl>
                                        <p:attrNameLst>
                                          <p:attrName>style.visibility</p:attrName>
                                        </p:attrNameLst>
                                      </p:cBhvr>
                                      <p:to>
                                        <p:strVal val="visible"/>
                                      </p:to>
                                    </p:set>
                                    <p:animEffect transition="in" filter="barn(inVertical)">
                                      <p:cBhvr>
                                        <p:cTn id="50" dur="500"/>
                                        <p:tgtEl>
                                          <p:spTgt spid="12295"/>
                                        </p:tgtEl>
                                      </p:cBhvr>
                                    </p:animEffect>
                                  </p:childTnLst>
                                </p:cTn>
                              </p:par>
                            </p:childTnLst>
                          </p:cTn>
                        </p:par>
                        <p:par>
                          <p:cTn id="51" fill="hold" nodeType="afterGroup">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2296"/>
                                        </p:tgtEl>
                                        <p:attrNameLst>
                                          <p:attrName>style.visibility</p:attrName>
                                        </p:attrNameLst>
                                      </p:cBhvr>
                                      <p:to>
                                        <p:strVal val="visible"/>
                                      </p:to>
                                    </p:set>
                                    <p:animEffect transition="in" filter="fade">
                                      <p:cBhvr>
                                        <p:cTn id="54" dur="1000"/>
                                        <p:tgtEl>
                                          <p:spTgt spid="12296"/>
                                        </p:tgtEl>
                                      </p:cBhvr>
                                    </p:animEffect>
                                    <p:anim calcmode="lin" valueType="num">
                                      <p:cBhvr>
                                        <p:cTn id="55" dur="1000" fill="hold"/>
                                        <p:tgtEl>
                                          <p:spTgt spid="12296"/>
                                        </p:tgtEl>
                                        <p:attrNameLst>
                                          <p:attrName>ppt_x</p:attrName>
                                        </p:attrNameLst>
                                      </p:cBhvr>
                                      <p:tavLst>
                                        <p:tav tm="0">
                                          <p:val>
                                            <p:strVal val="#ppt_x"/>
                                          </p:val>
                                        </p:tav>
                                        <p:tav tm="100000">
                                          <p:val>
                                            <p:strVal val="#ppt_x"/>
                                          </p:val>
                                        </p:tav>
                                      </p:tavLst>
                                    </p:anim>
                                    <p:anim calcmode="lin" valueType="num">
                                      <p:cBhvr>
                                        <p:cTn id="56" dur="1000" fill="hold"/>
                                        <p:tgtEl>
                                          <p:spTgt spid="12296"/>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12297"/>
                                        </p:tgtEl>
                                        <p:attrNameLst>
                                          <p:attrName>style.visibility</p:attrName>
                                        </p:attrNameLst>
                                      </p:cBhvr>
                                      <p:to>
                                        <p:strVal val="visible"/>
                                      </p:to>
                                    </p:set>
                                    <p:animEffect transition="in" filter="fade">
                                      <p:cBhvr>
                                        <p:cTn id="60" dur="1000"/>
                                        <p:tgtEl>
                                          <p:spTgt spid="12297"/>
                                        </p:tgtEl>
                                      </p:cBhvr>
                                    </p:animEffect>
                                    <p:anim calcmode="lin" valueType="num">
                                      <p:cBhvr>
                                        <p:cTn id="61" dur="1000" fill="hold"/>
                                        <p:tgtEl>
                                          <p:spTgt spid="12297"/>
                                        </p:tgtEl>
                                        <p:attrNameLst>
                                          <p:attrName>ppt_x</p:attrName>
                                        </p:attrNameLst>
                                      </p:cBhvr>
                                      <p:tavLst>
                                        <p:tav tm="0">
                                          <p:val>
                                            <p:strVal val="#ppt_x"/>
                                          </p:val>
                                        </p:tav>
                                        <p:tav tm="100000">
                                          <p:val>
                                            <p:strVal val="#ppt_x"/>
                                          </p:val>
                                        </p:tav>
                                      </p:tavLst>
                                    </p:anim>
                                    <p:anim calcmode="lin" valueType="num">
                                      <p:cBhvr>
                                        <p:cTn id="62" dur="1000" fill="hold"/>
                                        <p:tgtEl>
                                          <p:spTgt spid="12297"/>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12298"/>
                                        </p:tgtEl>
                                        <p:attrNameLst>
                                          <p:attrName>style.visibility</p:attrName>
                                        </p:attrNameLst>
                                      </p:cBhvr>
                                      <p:to>
                                        <p:strVal val="visible"/>
                                      </p:to>
                                    </p:set>
                                    <p:animEffect transition="in" filter="fade">
                                      <p:cBhvr>
                                        <p:cTn id="66" dur="1000"/>
                                        <p:tgtEl>
                                          <p:spTgt spid="12298"/>
                                        </p:tgtEl>
                                      </p:cBhvr>
                                    </p:animEffect>
                                    <p:anim calcmode="lin" valueType="num">
                                      <p:cBhvr>
                                        <p:cTn id="67" dur="1000" fill="hold"/>
                                        <p:tgtEl>
                                          <p:spTgt spid="12298"/>
                                        </p:tgtEl>
                                        <p:attrNameLst>
                                          <p:attrName>ppt_x</p:attrName>
                                        </p:attrNameLst>
                                      </p:cBhvr>
                                      <p:tavLst>
                                        <p:tav tm="0">
                                          <p:val>
                                            <p:strVal val="#ppt_x"/>
                                          </p:val>
                                        </p:tav>
                                        <p:tav tm="100000">
                                          <p:val>
                                            <p:strVal val="#ppt_x"/>
                                          </p:val>
                                        </p:tav>
                                      </p:tavLst>
                                    </p:anim>
                                    <p:anim calcmode="lin" valueType="num">
                                      <p:cBhvr>
                                        <p:cTn id="68" dur="1000" fill="hold"/>
                                        <p:tgtEl>
                                          <p:spTgt spid="12298"/>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9000"/>
                            </p:stCondLst>
                            <p:childTnLst>
                              <p:par>
                                <p:cTn id="70" presetID="21" presetClass="entr" presetSubtype="1" fill="hold" grpId="0" nodeType="afterEffect">
                                  <p:stCondLst>
                                    <p:cond delay="0"/>
                                  </p:stCondLst>
                                  <p:childTnLst>
                                    <p:set>
                                      <p:cBhvr>
                                        <p:cTn id="71" dur="1" fill="hold">
                                          <p:stCondLst>
                                            <p:cond delay="0"/>
                                          </p:stCondLst>
                                        </p:cTn>
                                        <p:tgtEl>
                                          <p:spTgt spid="12299"/>
                                        </p:tgtEl>
                                        <p:attrNameLst>
                                          <p:attrName>style.visibility</p:attrName>
                                        </p:attrNameLst>
                                      </p:cBhvr>
                                      <p:to>
                                        <p:strVal val="visible"/>
                                      </p:to>
                                    </p:set>
                                    <p:animEffect transition="in" filter="wheel(1)">
                                      <p:cBhvr>
                                        <p:cTn id="72" dur="2000"/>
                                        <p:tgtEl>
                                          <p:spTgt spid="12299"/>
                                        </p:tgtEl>
                                      </p:cBhvr>
                                    </p:animEffect>
                                  </p:childTnLst>
                                </p:cTn>
                              </p:par>
                            </p:childTnLst>
                          </p:cTn>
                        </p:par>
                        <p:par>
                          <p:cTn id="73" fill="hold" nodeType="afterGroup">
                            <p:stCondLst>
                              <p:cond delay="11000"/>
                            </p:stCondLst>
                            <p:childTnLst>
                              <p:par>
                                <p:cTn id="74" presetID="16" presetClass="entr" presetSubtype="21" fill="hold" grpId="0" nodeType="afterEffect">
                                  <p:stCondLst>
                                    <p:cond delay="0"/>
                                  </p:stCondLst>
                                  <p:childTnLst>
                                    <p:set>
                                      <p:cBhvr>
                                        <p:cTn id="75" dur="1" fill="hold">
                                          <p:stCondLst>
                                            <p:cond delay="0"/>
                                          </p:stCondLst>
                                        </p:cTn>
                                        <p:tgtEl>
                                          <p:spTgt spid="12300"/>
                                        </p:tgtEl>
                                        <p:attrNameLst>
                                          <p:attrName>style.visibility</p:attrName>
                                        </p:attrNameLst>
                                      </p:cBhvr>
                                      <p:to>
                                        <p:strVal val="visible"/>
                                      </p:to>
                                    </p:set>
                                    <p:animEffect transition="in" filter="barn(inVertical)">
                                      <p:cBhvr>
                                        <p:cTn id="76"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P spid="12296" grpId="0"/>
      <p:bldP spid="12297" grpId="0"/>
      <p:bldP spid="12298" grpId="0"/>
      <p:bldP spid="12299" grpId="0"/>
      <p:bldP spid="12300" grpId="0"/>
      <p:bldP spid="29" grpId="0" animBg="1"/>
      <p:bldP spid="30" grpId="0" animBg="1"/>
      <p:bldP spid="31"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1"/>
          <p:cNvGrpSpPr>
            <a:grpSpLocks noChangeAspect="1"/>
          </p:cNvGrpSpPr>
          <p:nvPr/>
        </p:nvGrpSpPr>
        <p:grpSpPr>
          <a:xfrm>
            <a:off x="2794125" y="1086429"/>
            <a:ext cx="4854575" cy="3248025"/>
            <a:chOff x="2615" y="775"/>
            <a:chExt cx="3058" cy="2046"/>
          </a:xfrm>
        </p:grpSpPr>
        <p:sp>
          <p:nvSpPr>
            <p:cNvPr id="3" name="AutoShape 20"/>
            <p:cNvSpPr>
              <a:spLocks noChangeAspect="1" noChangeArrowheads="1" noTextEdit="1"/>
            </p:cNvSpPr>
            <p:nvPr/>
          </p:nvSpPr>
          <p:spPr bwMode="auto">
            <a:xfrm>
              <a:off x="2615" y="775"/>
              <a:ext cx="3058"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Freeform 22"/>
            <p:cNvSpPr/>
            <p:nvPr/>
          </p:nvSpPr>
          <p:spPr bwMode="auto">
            <a:xfrm>
              <a:off x="4145" y="831"/>
              <a:ext cx="861" cy="768"/>
            </a:xfrm>
            <a:custGeom>
              <a:gdLst>
                <a:gd name="T0" fmla="*/ 3575 w 3575"/>
                <a:gd name="T1" fmla="*/ 2908 h 3183"/>
                <a:gd name="T2" fmla="*/ 0 w 3575"/>
                <a:gd name="T3" fmla="*/ 0 h 3183"/>
                <a:gd name="T4" fmla="*/ 0 w 3575"/>
                <a:gd name="T5" fmla="*/ 1351 h 3183"/>
                <a:gd name="T6" fmla="*/ 2252 w 3575"/>
                <a:gd name="T7" fmla="*/ 3183 h 3183"/>
                <a:gd name="T8" fmla="*/ 3575 w 3575"/>
                <a:gd name="T9" fmla="*/ 2908 h 3183"/>
              </a:gdLst>
              <a:cxnLst>
                <a:cxn ang="0">
                  <a:pos x="T0" y="T1"/>
                </a:cxn>
                <a:cxn ang="0">
                  <a:pos x="T2" y="T3"/>
                </a:cxn>
                <a:cxn ang="0">
                  <a:pos x="T4" y="T5"/>
                </a:cxn>
                <a:cxn ang="0">
                  <a:pos x="T6" y="T7"/>
                </a:cxn>
                <a:cxn ang="0">
                  <a:pos x="T8" y="T9"/>
                </a:cxn>
              </a:cxnLst>
              <a:rect l="0" t="0" r="r" b="b"/>
              <a:pathLst>
                <a:path w="3575" h="3183">
                  <a:moveTo>
                    <a:pt x="3575" y="2908"/>
                  </a:moveTo>
                  <a:cubicBezTo>
                    <a:pt x="3223" y="1214"/>
                    <a:pt x="1730" y="0"/>
                    <a:pt x="0" y="0"/>
                  </a:cubicBezTo>
                  <a:lnTo>
                    <a:pt x="0" y="1351"/>
                  </a:lnTo>
                  <a:cubicBezTo>
                    <a:pt x="1090" y="1351"/>
                    <a:pt x="2030" y="2116"/>
                    <a:pt x="2252" y="3183"/>
                  </a:cubicBezTo>
                  <a:lnTo>
                    <a:pt x="3575" y="290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5" name="Freeform 23"/>
            <p:cNvSpPr>
              <a:spLocks noEditPoints="1"/>
            </p:cNvSpPr>
            <p:nvPr/>
          </p:nvSpPr>
          <p:spPr bwMode="auto">
            <a:xfrm>
              <a:off x="4141" y="828"/>
              <a:ext cx="869" cy="776"/>
            </a:xfrm>
            <a:custGeom>
              <a:gdLst>
                <a:gd name="T0" fmla="*/ 3576 w 3608"/>
                <a:gd name="T1" fmla="*/ 2928 h 3217"/>
                <a:gd name="T2" fmla="*/ 3497 w 3608"/>
                <a:gd name="T3" fmla="*/ 2617 h 3217"/>
                <a:gd name="T4" fmla="*/ 3393 w 3608"/>
                <a:gd name="T5" fmla="*/ 2319 h 3217"/>
                <a:gd name="T6" fmla="*/ 3265 w 3608"/>
                <a:gd name="T7" fmla="*/ 2034 h 3217"/>
                <a:gd name="T8" fmla="*/ 2941 w 3608"/>
                <a:gd name="T9" fmla="*/ 1508 h 3217"/>
                <a:gd name="T10" fmla="*/ 2539 w 3608"/>
                <a:gd name="T11" fmla="*/ 1050 h 3217"/>
                <a:gd name="T12" fmla="*/ 2066 w 3608"/>
                <a:gd name="T13" fmla="*/ 665 h 3217"/>
                <a:gd name="T14" fmla="*/ 1534 w 3608"/>
                <a:gd name="T15" fmla="*/ 364 h 3217"/>
                <a:gd name="T16" fmla="*/ 1250 w 3608"/>
                <a:gd name="T17" fmla="*/ 247 h 3217"/>
                <a:gd name="T18" fmla="*/ 954 w 3608"/>
                <a:gd name="T19" fmla="*/ 155 h 3217"/>
                <a:gd name="T20" fmla="*/ 649 w 3608"/>
                <a:gd name="T21" fmla="*/ 87 h 3217"/>
                <a:gd name="T22" fmla="*/ 336 w 3608"/>
                <a:gd name="T23" fmla="*/ 46 h 3217"/>
                <a:gd name="T24" fmla="*/ 16 w 3608"/>
                <a:gd name="T25" fmla="*/ 32 h 3217"/>
                <a:gd name="T26" fmla="*/ 32 w 3608"/>
                <a:gd name="T27" fmla="*/ 1367 h 3217"/>
                <a:gd name="T28" fmla="*/ 219 w 3608"/>
                <a:gd name="T29" fmla="*/ 1360 h 3217"/>
                <a:gd name="T30" fmla="*/ 614 w 3608"/>
                <a:gd name="T31" fmla="*/ 1430 h 3217"/>
                <a:gd name="T32" fmla="*/ 984 w 3608"/>
                <a:gd name="T33" fmla="*/ 1563 h 3217"/>
                <a:gd name="T34" fmla="*/ 1322 w 3608"/>
                <a:gd name="T35" fmla="*/ 1755 h 3217"/>
                <a:gd name="T36" fmla="*/ 1623 w 3608"/>
                <a:gd name="T37" fmla="*/ 2000 h 3217"/>
                <a:gd name="T38" fmla="*/ 1880 w 3608"/>
                <a:gd name="T39" fmla="*/ 2291 h 3217"/>
                <a:gd name="T40" fmla="*/ 2085 w 3608"/>
                <a:gd name="T41" fmla="*/ 2627 h 3217"/>
                <a:gd name="T42" fmla="*/ 2234 w 3608"/>
                <a:gd name="T43" fmla="*/ 2998 h 3217"/>
                <a:gd name="T44" fmla="*/ 2265 w 3608"/>
                <a:gd name="T45" fmla="*/ 3184 h 3217"/>
                <a:gd name="T46" fmla="*/ 2272 w 3608"/>
                <a:gd name="T47" fmla="*/ 3215 h 3217"/>
                <a:gd name="T48" fmla="*/ 2203 w 3608"/>
                <a:gd name="T49" fmla="*/ 3009 h 3217"/>
                <a:gd name="T50" fmla="*/ 2057 w 3608"/>
                <a:gd name="T51" fmla="*/ 2642 h 3217"/>
                <a:gd name="T52" fmla="*/ 1855 w 3608"/>
                <a:gd name="T53" fmla="*/ 2312 h 3217"/>
                <a:gd name="T54" fmla="*/ 1602 w 3608"/>
                <a:gd name="T55" fmla="*/ 2023 h 3217"/>
                <a:gd name="T56" fmla="*/ 1305 w 3608"/>
                <a:gd name="T57" fmla="*/ 1782 h 3217"/>
                <a:gd name="T58" fmla="*/ 971 w 3608"/>
                <a:gd name="T59" fmla="*/ 1592 h 3217"/>
                <a:gd name="T60" fmla="*/ 607 w 3608"/>
                <a:gd name="T61" fmla="*/ 1461 h 3217"/>
                <a:gd name="T62" fmla="*/ 218 w 3608"/>
                <a:gd name="T63" fmla="*/ 1392 h 3217"/>
                <a:gd name="T64" fmla="*/ 0 w 3608"/>
                <a:gd name="T65" fmla="*/ 1367 h 3217"/>
                <a:gd name="T66" fmla="*/ 5 w 3608"/>
                <a:gd name="T67" fmla="*/ 5 h 3217"/>
                <a:gd name="T68" fmla="*/ 178 w 3608"/>
                <a:gd name="T69" fmla="*/ 4 h 3217"/>
                <a:gd name="T70" fmla="*/ 499 w 3608"/>
                <a:gd name="T71" fmla="*/ 32 h 3217"/>
                <a:gd name="T72" fmla="*/ 810 w 3608"/>
                <a:gd name="T73" fmla="*/ 87 h 3217"/>
                <a:gd name="T74" fmla="*/ 1114 w 3608"/>
                <a:gd name="T75" fmla="*/ 168 h 3217"/>
                <a:gd name="T76" fmla="*/ 1406 w 3608"/>
                <a:gd name="T77" fmla="*/ 274 h 3217"/>
                <a:gd name="T78" fmla="*/ 1824 w 3608"/>
                <a:gd name="T79" fmla="*/ 476 h 3217"/>
                <a:gd name="T80" fmla="*/ 2331 w 3608"/>
                <a:gd name="T81" fmla="*/ 823 h 3217"/>
                <a:gd name="T82" fmla="*/ 2774 w 3608"/>
                <a:gd name="T83" fmla="*/ 1249 h 3217"/>
                <a:gd name="T84" fmla="*/ 3141 w 3608"/>
                <a:gd name="T85" fmla="*/ 1748 h 3217"/>
                <a:gd name="T86" fmla="*/ 3361 w 3608"/>
                <a:gd name="T87" fmla="*/ 2162 h 3217"/>
                <a:gd name="T88" fmla="*/ 3479 w 3608"/>
                <a:gd name="T89" fmla="*/ 2457 h 3217"/>
                <a:gd name="T90" fmla="*/ 3571 w 3608"/>
                <a:gd name="T91" fmla="*/ 2764 h 3217"/>
                <a:gd name="T92" fmla="*/ 3605 w 3608"/>
                <a:gd name="T93" fmla="*/ 2933 h 3217"/>
                <a:gd name="T94" fmla="*/ 2272 w 3608"/>
                <a:gd name="T95" fmla="*/ 3215 h 3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08" h="3217">
                  <a:moveTo>
                    <a:pt x="3588" y="2909"/>
                  </a:moveTo>
                  <a:lnTo>
                    <a:pt x="3576" y="2928"/>
                  </a:lnTo>
                  <a:lnTo>
                    <a:pt x="3540" y="2771"/>
                  </a:lnTo>
                  <a:lnTo>
                    <a:pt x="3497" y="2617"/>
                  </a:lnTo>
                  <a:lnTo>
                    <a:pt x="3448" y="2466"/>
                  </a:lnTo>
                  <a:lnTo>
                    <a:pt x="3393" y="2319"/>
                  </a:lnTo>
                  <a:lnTo>
                    <a:pt x="3332" y="2175"/>
                  </a:lnTo>
                  <a:lnTo>
                    <a:pt x="3265" y="2034"/>
                  </a:lnTo>
                  <a:lnTo>
                    <a:pt x="3114" y="1763"/>
                  </a:lnTo>
                  <a:lnTo>
                    <a:pt x="2941" y="1508"/>
                  </a:lnTo>
                  <a:lnTo>
                    <a:pt x="2749" y="1269"/>
                  </a:lnTo>
                  <a:lnTo>
                    <a:pt x="2539" y="1050"/>
                  </a:lnTo>
                  <a:lnTo>
                    <a:pt x="2310" y="847"/>
                  </a:lnTo>
                  <a:lnTo>
                    <a:pt x="2066" y="665"/>
                  </a:lnTo>
                  <a:lnTo>
                    <a:pt x="1807" y="503"/>
                  </a:lnTo>
                  <a:lnTo>
                    <a:pt x="1534" y="364"/>
                  </a:lnTo>
                  <a:lnTo>
                    <a:pt x="1393" y="303"/>
                  </a:lnTo>
                  <a:lnTo>
                    <a:pt x="1250" y="247"/>
                  </a:lnTo>
                  <a:lnTo>
                    <a:pt x="1103" y="199"/>
                  </a:lnTo>
                  <a:lnTo>
                    <a:pt x="954" y="155"/>
                  </a:lnTo>
                  <a:lnTo>
                    <a:pt x="803" y="118"/>
                  </a:lnTo>
                  <a:lnTo>
                    <a:pt x="649" y="87"/>
                  </a:lnTo>
                  <a:lnTo>
                    <a:pt x="494" y="63"/>
                  </a:lnTo>
                  <a:lnTo>
                    <a:pt x="336" y="46"/>
                  </a:lnTo>
                  <a:lnTo>
                    <a:pt x="176" y="36"/>
                  </a:lnTo>
                  <a:lnTo>
                    <a:pt x="16" y="32"/>
                  </a:lnTo>
                  <a:lnTo>
                    <a:pt x="32" y="16"/>
                  </a:lnTo>
                  <a:lnTo>
                    <a:pt x="32" y="1367"/>
                  </a:lnTo>
                  <a:lnTo>
                    <a:pt x="17" y="1351"/>
                  </a:lnTo>
                  <a:lnTo>
                    <a:pt x="219" y="1360"/>
                  </a:lnTo>
                  <a:lnTo>
                    <a:pt x="420" y="1387"/>
                  </a:lnTo>
                  <a:lnTo>
                    <a:pt x="614" y="1430"/>
                  </a:lnTo>
                  <a:lnTo>
                    <a:pt x="802" y="1488"/>
                  </a:lnTo>
                  <a:lnTo>
                    <a:pt x="984" y="1563"/>
                  </a:lnTo>
                  <a:lnTo>
                    <a:pt x="1157" y="1651"/>
                  </a:lnTo>
                  <a:lnTo>
                    <a:pt x="1322" y="1755"/>
                  </a:lnTo>
                  <a:lnTo>
                    <a:pt x="1478" y="1871"/>
                  </a:lnTo>
                  <a:lnTo>
                    <a:pt x="1623" y="2000"/>
                  </a:lnTo>
                  <a:lnTo>
                    <a:pt x="1757" y="2139"/>
                  </a:lnTo>
                  <a:lnTo>
                    <a:pt x="1880" y="2291"/>
                  </a:lnTo>
                  <a:lnTo>
                    <a:pt x="1990" y="2455"/>
                  </a:lnTo>
                  <a:lnTo>
                    <a:pt x="2085" y="2627"/>
                  </a:lnTo>
                  <a:lnTo>
                    <a:pt x="2167" y="2808"/>
                  </a:lnTo>
                  <a:lnTo>
                    <a:pt x="2234" y="2998"/>
                  </a:lnTo>
                  <a:lnTo>
                    <a:pt x="2284" y="3196"/>
                  </a:lnTo>
                  <a:lnTo>
                    <a:pt x="2265" y="3184"/>
                  </a:lnTo>
                  <a:lnTo>
                    <a:pt x="3588" y="2909"/>
                  </a:lnTo>
                  <a:close/>
                  <a:moveTo>
                    <a:pt x="2272" y="3215"/>
                  </a:moveTo>
                  <a:cubicBezTo>
                    <a:pt x="2263" y="3217"/>
                    <a:pt x="2255" y="3212"/>
                    <a:pt x="2253" y="3203"/>
                  </a:cubicBezTo>
                  <a:lnTo>
                    <a:pt x="2203" y="3009"/>
                  </a:lnTo>
                  <a:lnTo>
                    <a:pt x="2138" y="2821"/>
                  </a:lnTo>
                  <a:lnTo>
                    <a:pt x="2057" y="2642"/>
                  </a:lnTo>
                  <a:lnTo>
                    <a:pt x="1963" y="2472"/>
                  </a:lnTo>
                  <a:lnTo>
                    <a:pt x="1855" y="2312"/>
                  </a:lnTo>
                  <a:lnTo>
                    <a:pt x="1734" y="2162"/>
                  </a:lnTo>
                  <a:lnTo>
                    <a:pt x="1602" y="2023"/>
                  </a:lnTo>
                  <a:lnTo>
                    <a:pt x="1459" y="1896"/>
                  </a:lnTo>
                  <a:lnTo>
                    <a:pt x="1305" y="1782"/>
                  </a:lnTo>
                  <a:lnTo>
                    <a:pt x="1142" y="1680"/>
                  </a:lnTo>
                  <a:lnTo>
                    <a:pt x="971" y="1592"/>
                  </a:lnTo>
                  <a:lnTo>
                    <a:pt x="793" y="1519"/>
                  </a:lnTo>
                  <a:lnTo>
                    <a:pt x="607" y="1461"/>
                  </a:lnTo>
                  <a:lnTo>
                    <a:pt x="415" y="1418"/>
                  </a:lnTo>
                  <a:lnTo>
                    <a:pt x="218" y="1392"/>
                  </a:lnTo>
                  <a:lnTo>
                    <a:pt x="16" y="1383"/>
                  </a:lnTo>
                  <a:cubicBezTo>
                    <a:pt x="7" y="1383"/>
                    <a:pt x="0" y="1376"/>
                    <a:pt x="0" y="1367"/>
                  </a:cubicBezTo>
                  <a:lnTo>
                    <a:pt x="0" y="16"/>
                  </a:lnTo>
                  <a:cubicBezTo>
                    <a:pt x="0" y="12"/>
                    <a:pt x="2" y="8"/>
                    <a:pt x="5" y="5"/>
                  </a:cubicBezTo>
                  <a:cubicBezTo>
                    <a:pt x="8" y="2"/>
                    <a:pt x="13" y="0"/>
                    <a:pt x="17" y="0"/>
                  </a:cubicBezTo>
                  <a:lnTo>
                    <a:pt x="178" y="4"/>
                  </a:lnTo>
                  <a:lnTo>
                    <a:pt x="339" y="15"/>
                  </a:lnTo>
                  <a:lnTo>
                    <a:pt x="499" y="32"/>
                  </a:lnTo>
                  <a:lnTo>
                    <a:pt x="656" y="56"/>
                  </a:lnTo>
                  <a:lnTo>
                    <a:pt x="810" y="87"/>
                  </a:lnTo>
                  <a:lnTo>
                    <a:pt x="963" y="124"/>
                  </a:lnTo>
                  <a:lnTo>
                    <a:pt x="1114" y="168"/>
                  </a:lnTo>
                  <a:lnTo>
                    <a:pt x="1261" y="218"/>
                  </a:lnTo>
                  <a:lnTo>
                    <a:pt x="1406" y="274"/>
                  </a:lnTo>
                  <a:lnTo>
                    <a:pt x="1549" y="335"/>
                  </a:lnTo>
                  <a:lnTo>
                    <a:pt x="1824" y="476"/>
                  </a:lnTo>
                  <a:lnTo>
                    <a:pt x="2085" y="640"/>
                  </a:lnTo>
                  <a:lnTo>
                    <a:pt x="2331" y="823"/>
                  </a:lnTo>
                  <a:lnTo>
                    <a:pt x="2562" y="1027"/>
                  </a:lnTo>
                  <a:lnTo>
                    <a:pt x="2774" y="1249"/>
                  </a:lnTo>
                  <a:lnTo>
                    <a:pt x="2968" y="1491"/>
                  </a:lnTo>
                  <a:lnTo>
                    <a:pt x="3141" y="1748"/>
                  </a:lnTo>
                  <a:lnTo>
                    <a:pt x="3294" y="2021"/>
                  </a:lnTo>
                  <a:lnTo>
                    <a:pt x="3361" y="2162"/>
                  </a:lnTo>
                  <a:lnTo>
                    <a:pt x="3422" y="2308"/>
                  </a:lnTo>
                  <a:lnTo>
                    <a:pt x="3479" y="2457"/>
                  </a:lnTo>
                  <a:lnTo>
                    <a:pt x="3528" y="2608"/>
                  </a:lnTo>
                  <a:lnTo>
                    <a:pt x="3571" y="2764"/>
                  </a:lnTo>
                  <a:lnTo>
                    <a:pt x="3607" y="2921"/>
                  </a:lnTo>
                  <a:cubicBezTo>
                    <a:pt x="3608" y="2925"/>
                    <a:pt x="3607" y="2929"/>
                    <a:pt x="3605" y="2933"/>
                  </a:cubicBezTo>
                  <a:cubicBezTo>
                    <a:pt x="3603" y="2937"/>
                    <a:pt x="3599" y="2939"/>
                    <a:pt x="3595" y="2940"/>
                  </a:cubicBezTo>
                  <a:lnTo>
                    <a:pt x="2272" y="3215"/>
                  </a:lnTo>
                  <a:close/>
                </a:path>
              </a:pathLst>
            </a:custGeom>
            <a:solidFill>
              <a:srgbClr val="FFFFFF"/>
            </a:solidFill>
            <a:ln w="4" cap="flat">
              <a:solidFill>
                <a:srgbClr val="FFFFFF"/>
              </a:solidFill>
              <a:prstDash val="solid"/>
              <a:bevel/>
            </a:ln>
          </p:spPr>
          <p:txBody>
            <a:bodyPr vert="horz" wrap="square" lIns="91440" tIns="45720" rIns="91440" bIns="45720" numCol="1" anchor="t" anchorCtr="0" compatLnSpc="1"/>
            <a:lstStyle/>
            <a:p>
              <a:endParaRPr lang="zh-CN" altLang="en-US"/>
            </a:p>
          </p:txBody>
        </p:sp>
        <p:sp>
          <p:nvSpPr>
            <p:cNvPr id="6" name="Freeform 24"/>
            <p:cNvSpPr/>
            <p:nvPr/>
          </p:nvSpPr>
          <p:spPr bwMode="auto">
            <a:xfrm>
              <a:off x="3163" y="1455"/>
              <a:ext cx="1873" cy="1242"/>
            </a:xfrm>
            <a:custGeom>
              <a:gdLst>
                <a:gd name="T0" fmla="*/ 589 w 7781"/>
                <a:gd name="T1" fmla="*/ 0 h 5146"/>
                <a:gd name="T2" fmla="*/ 3016 w 7781"/>
                <a:gd name="T3" fmla="*/ 4558 h 5146"/>
                <a:gd name="T4" fmla="*/ 7574 w 7781"/>
                <a:gd name="T5" fmla="*/ 2130 h 5146"/>
                <a:gd name="T6" fmla="*/ 7656 w 7781"/>
                <a:gd name="T7" fmla="*/ 322 h 5146"/>
                <a:gd name="T8" fmla="*/ 6333 w 7781"/>
                <a:gd name="T9" fmla="*/ 597 h 5146"/>
                <a:gd name="T10" fmla="*/ 4549 w 7781"/>
                <a:gd name="T11" fmla="*/ 3317 h 5146"/>
                <a:gd name="T12" fmla="*/ 1829 w 7781"/>
                <a:gd name="T13" fmla="*/ 1533 h 5146"/>
                <a:gd name="T14" fmla="*/ 1881 w 7781"/>
                <a:gd name="T15" fmla="*/ 394 h 5146"/>
                <a:gd name="T16" fmla="*/ 589 w 7781"/>
                <a:gd name="T17" fmla="*/ 0 h 5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1" h="5146">
                  <a:moveTo>
                    <a:pt x="589" y="0"/>
                  </a:moveTo>
                  <a:cubicBezTo>
                    <a:pt x="0" y="1929"/>
                    <a:pt x="1087" y="3969"/>
                    <a:pt x="3016" y="4558"/>
                  </a:cubicBezTo>
                  <a:cubicBezTo>
                    <a:pt x="4945" y="5146"/>
                    <a:pt x="6985" y="4059"/>
                    <a:pt x="7574" y="2130"/>
                  </a:cubicBezTo>
                  <a:cubicBezTo>
                    <a:pt x="7752" y="1544"/>
                    <a:pt x="7781" y="922"/>
                    <a:pt x="7656" y="322"/>
                  </a:cubicBezTo>
                  <a:lnTo>
                    <a:pt x="6333" y="597"/>
                  </a:lnTo>
                  <a:cubicBezTo>
                    <a:pt x="6592" y="1841"/>
                    <a:pt x="5793" y="3059"/>
                    <a:pt x="4549" y="3317"/>
                  </a:cubicBezTo>
                  <a:cubicBezTo>
                    <a:pt x="3305" y="3576"/>
                    <a:pt x="2087" y="2777"/>
                    <a:pt x="1829" y="1533"/>
                  </a:cubicBezTo>
                  <a:cubicBezTo>
                    <a:pt x="1750" y="1155"/>
                    <a:pt x="1768" y="763"/>
                    <a:pt x="1881" y="394"/>
                  </a:cubicBezTo>
                  <a:lnTo>
                    <a:pt x="589" y="0"/>
                  </a:lnTo>
                  <a:close/>
                </a:path>
              </a:pathLst>
            </a:custGeom>
            <a:solidFill>
              <a:schemeClr val="bg1">
                <a:lumMod val="75000"/>
              </a:schemeClr>
            </a:solidFill>
            <a:ln w="0">
              <a:noFill/>
              <a:prstDash val="solid"/>
              <a:round/>
            </a:ln>
          </p:spPr>
          <p:txBody>
            <a:bodyPr vert="horz" wrap="square" lIns="91440" tIns="45720" rIns="91440" bIns="45720" numCol="1" anchor="t" anchorCtr="0" compatLnSpc="1"/>
            <a:lstStyle/>
            <a:p>
              <a:endParaRPr lang="zh-CN" altLang="en-US"/>
            </a:p>
          </p:txBody>
        </p:sp>
        <p:sp>
          <p:nvSpPr>
            <p:cNvPr id="7" name="Freeform 25"/>
            <p:cNvSpPr>
              <a:spLocks noEditPoints="1"/>
            </p:cNvSpPr>
            <p:nvPr/>
          </p:nvSpPr>
          <p:spPr bwMode="auto">
            <a:xfrm>
              <a:off x="3262" y="1452"/>
              <a:ext cx="1766" cy="1146"/>
            </a:xfrm>
            <a:custGeom>
              <a:gdLst>
                <a:gd name="T0" fmla="*/ 101 w 7335"/>
                <a:gd name="T1" fmla="*/ 383 h 4750"/>
                <a:gd name="T2" fmla="*/ 32 w 7335"/>
                <a:gd name="T3" fmla="*/ 1103 h 4750"/>
                <a:gd name="T4" fmla="*/ 105 w 7335"/>
                <a:gd name="T5" fmla="*/ 1807 h 4750"/>
                <a:gd name="T6" fmla="*/ 310 w 7335"/>
                <a:gd name="T7" fmla="*/ 2476 h 4750"/>
                <a:gd name="T8" fmla="*/ 639 w 7335"/>
                <a:gd name="T9" fmla="*/ 3091 h 4750"/>
                <a:gd name="T10" fmla="*/ 1079 w 7335"/>
                <a:gd name="T11" fmla="*/ 3633 h 4750"/>
                <a:gd name="T12" fmla="*/ 1622 w 7335"/>
                <a:gd name="T13" fmla="*/ 4087 h 4750"/>
                <a:gd name="T14" fmla="*/ 2258 w 7335"/>
                <a:gd name="T15" fmla="*/ 4433 h 4750"/>
                <a:gd name="T16" fmla="*/ 2970 w 7335"/>
                <a:gd name="T17" fmla="*/ 4650 h 4750"/>
                <a:gd name="T18" fmla="*/ 3690 w 7335"/>
                <a:gd name="T19" fmla="*/ 4718 h 4750"/>
                <a:gd name="T20" fmla="*/ 4394 w 7335"/>
                <a:gd name="T21" fmla="*/ 4645 h 4750"/>
                <a:gd name="T22" fmla="*/ 5063 w 7335"/>
                <a:gd name="T23" fmla="*/ 4440 h 4750"/>
                <a:gd name="T24" fmla="*/ 5678 w 7335"/>
                <a:gd name="T25" fmla="*/ 4112 h 4750"/>
                <a:gd name="T26" fmla="*/ 6220 w 7335"/>
                <a:gd name="T27" fmla="*/ 3671 h 4750"/>
                <a:gd name="T28" fmla="*/ 6674 w 7335"/>
                <a:gd name="T29" fmla="*/ 3128 h 4750"/>
                <a:gd name="T30" fmla="*/ 7020 w 7335"/>
                <a:gd name="T31" fmla="*/ 2491 h 4750"/>
                <a:gd name="T32" fmla="*/ 7251 w 7335"/>
                <a:gd name="T33" fmla="*/ 1698 h 4750"/>
                <a:gd name="T34" fmla="*/ 7292 w 7335"/>
                <a:gd name="T35" fmla="*/ 792 h 4750"/>
                <a:gd name="T36" fmla="*/ 5924 w 7335"/>
                <a:gd name="T37" fmla="*/ 629 h 4750"/>
                <a:gd name="T38" fmla="*/ 5985 w 7335"/>
                <a:gd name="T39" fmla="*/ 1076 h 4750"/>
                <a:gd name="T40" fmla="*/ 5813 w 7335"/>
                <a:gd name="T41" fmla="*/ 1958 h 4750"/>
                <a:gd name="T42" fmla="*/ 5327 w 7335"/>
                <a:gd name="T43" fmla="*/ 2698 h 4750"/>
                <a:gd name="T44" fmla="*/ 4587 w 7335"/>
                <a:gd name="T45" fmla="*/ 3208 h 4750"/>
                <a:gd name="T46" fmla="*/ 3906 w 7335"/>
                <a:gd name="T47" fmla="*/ 3385 h 4750"/>
                <a:gd name="T48" fmla="*/ 3003 w 7335"/>
                <a:gd name="T49" fmla="*/ 3301 h 4750"/>
                <a:gd name="T50" fmla="*/ 2219 w 7335"/>
                <a:gd name="T51" fmla="*/ 2888 h 4750"/>
                <a:gd name="T52" fmla="*/ 1643 w 7335"/>
                <a:gd name="T53" fmla="*/ 2207 h 4750"/>
                <a:gd name="T54" fmla="*/ 1376 w 7335"/>
                <a:gd name="T55" fmla="*/ 1410 h 4750"/>
                <a:gd name="T56" fmla="*/ 1366 w 7335"/>
                <a:gd name="T57" fmla="*/ 832 h 4750"/>
                <a:gd name="T58" fmla="*/ 1464 w 7335"/>
                <a:gd name="T59" fmla="*/ 426 h 4750"/>
                <a:gd name="T60" fmla="*/ 1446 w 7335"/>
                <a:gd name="T61" fmla="*/ 553 h 4750"/>
                <a:gd name="T62" fmla="*/ 1384 w 7335"/>
                <a:gd name="T63" fmla="*/ 1120 h 4750"/>
                <a:gd name="T64" fmla="*/ 1490 w 7335"/>
                <a:gd name="T65" fmla="*/ 1772 h 4750"/>
                <a:gd name="T66" fmla="*/ 1923 w 7335"/>
                <a:gd name="T67" fmla="*/ 2556 h 4750"/>
                <a:gd name="T68" fmla="*/ 2603 w 7335"/>
                <a:gd name="T69" fmla="*/ 3103 h 4750"/>
                <a:gd name="T70" fmla="*/ 3446 w 7335"/>
                <a:gd name="T71" fmla="*/ 3355 h 4750"/>
                <a:gd name="T72" fmla="*/ 4132 w 7335"/>
                <a:gd name="T73" fmla="*/ 3318 h 4750"/>
                <a:gd name="T74" fmla="*/ 4967 w 7335"/>
                <a:gd name="T75" fmla="*/ 2962 h 4750"/>
                <a:gd name="T76" fmla="*/ 5579 w 7335"/>
                <a:gd name="T77" fmla="*/ 2335 h 4750"/>
                <a:gd name="T78" fmla="*/ 5910 w 7335"/>
                <a:gd name="T79" fmla="*/ 1525 h 4750"/>
                <a:gd name="T80" fmla="*/ 5926 w 7335"/>
                <a:gd name="T81" fmla="*/ 733 h 4750"/>
                <a:gd name="T82" fmla="*/ 7252 w 7335"/>
                <a:gd name="T83" fmla="*/ 325 h 4750"/>
                <a:gd name="T84" fmla="*/ 7335 w 7335"/>
                <a:gd name="T85" fmla="*/ 1020 h 4750"/>
                <a:gd name="T86" fmla="*/ 7237 w 7335"/>
                <a:gd name="T87" fmla="*/ 1930 h 4750"/>
                <a:gd name="T88" fmla="*/ 6973 w 7335"/>
                <a:gd name="T89" fmla="*/ 2673 h 4750"/>
                <a:gd name="T90" fmla="*/ 6596 w 7335"/>
                <a:gd name="T91" fmla="*/ 3292 h 4750"/>
                <a:gd name="T92" fmla="*/ 6114 w 7335"/>
                <a:gd name="T93" fmla="*/ 3816 h 4750"/>
                <a:gd name="T94" fmla="*/ 5545 w 7335"/>
                <a:gd name="T95" fmla="*/ 4232 h 4750"/>
                <a:gd name="T96" fmla="*/ 4910 w 7335"/>
                <a:gd name="T97" fmla="*/ 4533 h 4750"/>
                <a:gd name="T98" fmla="*/ 4225 w 7335"/>
                <a:gd name="T99" fmla="*/ 4707 h 4750"/>
                <a:gd name="T100" fmla="*/ 3508 w 7335"/>
                <a:gd name="T101" fmla="*/ 4746 h 4750"/>
                <a:gd name="T102" fmla="*/ 2780 w 7335"/>
                <a:gd name="T103" fmla="*/ 4640 h 4750"/>
                <a:gd name="T104" fmla="*/ 2076 w 7335"/>
                <a:gd name="T105" fmla="*/ 4386 h 4750"/>
                <a:gd name="T106" fmla="*/ 1458 w 7335"/>
                <a:gd name="T107" fmla="*/ 4009 h 4750"/>
                <a:gd name="T108" fmla="*/ 934 w 7335"/>
                <a:gd name="T109" fmla="*/ 3527 h 4750"/>
                <a:gd name="T110" fmla="*/ 518 w 7335"/>
                <a:gd name="T111" fmla="*/ 2958 h 4750"/>
                <a:gd name="T112" fmla="*/ 217 w 7335"/>
                <a:gd name="T113" fmla="*/ 2323 h 4750"/>
                <a:gd name="T114" fmla="*/ 43 w 7335"/>
                <a:gd name="T115" fmla="*/ 1638 h 4750"/>
                <a:gd name="T116" fmla="*/ 4 w 7335"/>
                <a:gd name="T117" fmla="*/ 921 h 4750"/>
                <a:gd name="T118" fmla="*/ 111 w 7335"/>
                <a:gd name="T119" fmla="*/ 193 h 4750"/>
                <a:gd name="T120" fmla="*/ 1473 w 7335"/>
                <a:gd name="T121" fmla="*/ 395 h 47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35" h="4750">
                  <a:moveTo>
                    <a:pt x="172" y="32"/>
                  </a:moveTo>
                  <a:lnTo>
                    <a:pt x="192" y="21"/>
                  </a:lnTo>
                  <a:lnTo>
                    <a:pt x="142" y="202"/>
                  </a:lnTo>
                  <a:lnTo>
                    <a:pt x="101" y="383"/>
                  </a:lnTo>
                  <a:lnTo>
                    <a:pt x="70" y="563"/>
                  </a:lnTo>
                  <a:lnTo>
                    <a:pt x="48" y="744"/>
                  </a:lnTo>
                  <a:lnTo>
                    <a:pt x="35" y="924"/>
                  </a:lnTo>
                  <a:lnTo>
                    <a:pt x="32" y="1103"/>
                  </a:lnTo>
                  <a:lnTo>
                    <a:pt x="37" y="1281"/>
                  </a:lnTo>
                  <a:lnTo>
                    <a:pt x="51" y="1458"/>
                  </a:lnTo>
                  <a:lnTo>
                    <a:pt x="74" y="1633"/>
                  </a:lnTo>
                  <a:lnTo>
                    <a:pt x="105" y="1807"/>
                  </a:lnTo>
                  <a:lnTo>
                    <a:pt x="145" y="1978"/>
                  </a:lnTo>
                  <a:lnTo>
                    <a:pt x="192" y="2147"/>
                  </a:lnTo>
                  <a:lnTo>
                    <a:pt x="248" y="2312"/>
                  </a:lnTo>
                  <a:lnTo>
                    <a:pt x="310" y="2476"/>
                  </a:lnTo>
                  <a:lnTo>
                    <a:pt x="382" y="2635"/>
                  </a:lnTo>
                  <a:lnTo>
                    <a:pt x="460" y="2790"/>
                  </a:lnTo>
                  <a:lnTo>
                    <a:pt x="545" y="2943"/>
                  </a:lnTo>
                  <a:lnTo>
                    <a:pt x="639" y="3091"/>
                  </a:lnTo>
                  <a:lnTo>
                    <a:pt x="739" y="3233"/>
                  </a:lnTo>
                  <a:lnTo>
                    <a:pt x="845" y="3373"/>
                  </a:lnTo>
                  <a:lnTo>
                    <a:pt x="959" y="3506"/>
                  </a:lnTo>
                  <a:lnTo>
                    <a:pt x="1079" y="3633"/>
                  </a:lnTo>
                  <a:lnTo>
                    <a:pt x="1206" y="3756"/>
                  </a:lnTo>
                  <a:lnTo>
                    <a:pt x="1338" y="3874"/>
                  </a:lnTo>
                  <a:lnTo>
                    <a:pt x="1477" y="3984"/>
                  </a:lnTo>
                  <a:lnTo>
                    <a:pt x="1622" y="4087"/>
                  </a:lnTo>
                  <a:lnTo>
                    <a:pt x="1773" y="4185"/>
                  </a:lnTo>
                  <a:lnTo>
                    <a:pt x="1929" y="4275"/>
                  </a:lnTo>
                  <a:lnTo>
                    <a:pt x="2091" y="4357"/>
                  </a:lnTo>
                  <a:lnTo>
                    <a:pt x="2258" y="4433"/>
                  </a:lnTo>
                  <a:lnTo>
                    <a:pt x="2431" y="4501"/>
                  </a:lnTo>
                  <a:lnTo>
                    <a:pt x="2609" y="4559"/>
                  </a:lnTo>
                  <a:lnTo>
                    <a:pt x="2789" y="4609"/>
                  </a:lnTo>
                  <a:lnTo>
                    <a:pt x="2970" y="4650"/>
                  </a:lnTo>
                  <a:lnTo>
                    <a:pt x="3150" y="4681"/>
                  </a:lnTo>
                  <a:lnTo>
                    <a:pt x="3331" y="4703"/>
                  </a:lnTo>
                  <a:lnTo>
                    <a:pt x="3511" y="4715"/>
                  </a:lnTo>
                  <a:lnTo>
                    <a:pt x="3690" y="4718"/>
                  </a:lnTo>
                  <a:lnTo>
                    <a:pt x="3868" y="4712"/>
                  </a:lnTo>
                  <a:lnTo>
                    <a:pt x="4045" y="4699"/>
                  </a:lnTo>
                  <a:lnTo>
                    <a:pt x="4220" y="4676"/>
                  </a:lnTo>
                  <a:lnTo>
                    <a:pt x="4394" y="4645"/>
                  </a:lnTo>
                  <a:lnTo>
                    <a:pt x="4565" y="4605"/>
                  </a:lnTo>
                  <a:lnTo>
                    <a:pt x="4734" y="4558"/>
                  </a:lnTo>
                  <a:lnTo>
                    <a:pt x="4899" y="4502"/>
                  </a:lnTo>
                  <a:lnTo>
                    <a:pt x="5063" y="4440"/>
                  </a:lnTo>
                  <a:lnTo>
                    <a:pt x="5222" y="4369"/>
                  </a:lnTo>
                  <a:lnTo>
                    <a:pt x="5377" y="4290"/>
                  </a:lnTo>
                  <a:lnTo>
                    <a:pt x="5530" y="4205"/>
                  </a:lnTo>
                  <a:lnTo>
                    <a:pt x="5678" y="4112"/>
                  </a:lnTo>
                  <a:lnTo>
                    <a:pt x="5820" y="4011"/>
                  </a:lnTo>
                  <a:lnTo>
                    <a:pt x="5960" y="3905"/>
                  </a:lnTo>
                  <a:lnTo>
                    <a:pt x="6093" y="3791"/>
                  </a:lnTo>
                  <a:lnTo>
                    <a:pt x="6220" y="3671"/>
                  </a:lnTo>
                  <a:lnTo>
                    <a:pt x="6343" y="3544"/>
                  </a:lnTo>
                  <a:lnTo>
                    <a:pt x="6461" y="3412"/>
                  </a:lnTo>
                  <a:lnTo>
                    <a:pt x="6571" y="3273"/>
                  </a:lnTo>
                  <a:lnTo>
                    <a:pt x="6674" y="3128"/>
                  </a:lnTo>
                  <a:lnTo>
                    <a:pt x="6772" y="2977"/>
                  </a:lnTo>
                  <a:lnTo>
                    <a:pt x="6862" y="2821"/>
                  </a:lnTo>
                  <a:lnTo>
                    <a:pt x="6944" y="2658"/>
                  </a:lnTo>
                  <a:lnTo>
                    <a:pt x="7020" y="2491"/>
                  </a:lnTo>
                  <a:lnTo>
                    <a:pt x="7088" y="2319"/>
                  </a:lnTo>
                  <a:lnTo>
                    <a:pt x="7146" y="2141"/>
                  </a:lnTo>
                  <a:lnTo>
                    <a:pt x="7206" y="1921"/>
                  </a:lnTo>
                  <a:lnTo>
                    <a:pt x="7251" y="1698"/>
                  </a:lnTo>
                  <a:lnTo>
                    <a:pt x="7283" y="1473"/>
                  </a:lnTo>
                  <a:lnTo>
                    <a:pt x="7301" y="1246"/>
                  </a:lnTo>
                  <a:lnTo>
                    <a:pt x="7303" y="1019"/>
                  </a:lnTo>
                  <a:lnTo>
                    <a:pt x="7292" y="792"/>
                  </a:lnTo>
                  <a:lnTo>
                    <a:pt x="7268" y="566"/>
                  </a:lnTo>
                  <a:lnTo>
                    <a:pt x="7228" y="341"/>
                  </a:lnTo>
                  <a:lnTo>
                    <a:pt x="7247" y="354"/>
                  </a:lnTo>
                  <a:lnTo>
                    <a:pt x="5924" y="629"/>
                  </a:lnTo>
                  <a:lnTo>
                    <a:pt x="5936" y="611"/>
                  </a:lnTo>
                  <a:lnTo>
                    <a:pt x="5957" y="728"/>
                  </a:lnTo>
                  <a:lnTo>
                    <a:pt x="5972" y="844"/>
                  </a:lnTo>
                  <a:lnTo>
                    <a:pt x="5985" y="1076"/>
                  </a:lnTo>
                  <a:lnTo>
                    <a:pt x="5974" y="1305"/>
                  </a:lnTo>
                  <a:lnTo>
                    <a:pt x="5941" y="1530"/>
                  </a:lnTo>
                  <a:lnTo>
                    <a:pt x="5888" y="1747"/>
                  </a:lnTo>
                  <a:lnTo>
                    <a:pt x="5813" y="1958"/>
                  </a:lnTo>
                  <a:lnTo>
                    <a:pt x="5719" y="2160"/>
                  </a:lnTo>
                  <a:lnTo>
                    <a:pt x="5606" y="2352"/>
                  </a:lnTo>
                  <a:lnTo>
                    <a:pt x="5475" y="2531"/>
                  </a:lnTo>
                  <a:lnTo>
                    <a:pt x="5327" y="2698"/>
                  </a:lnTo>
                  <a:lnTo>
                    <a:pt x="5164" y="2850"/>
                  </a:lnTo>
                  <a:lnTo>
                    <a:pt x="4986" y="2987"/>
                  </a:lnTo>
                  <a:lnTo>
                    <a:pt x="4794" y="3107"/>
                  </a:lnTo>
                  <a:lnTo>
                    <a:pt x="4587" y="3208"/>
                  </a:lnTo>
                  <a:lnTo>
                    <a:pt x="4370" y="3289"/>
                  </a:lnTo>
                  <a:lnTo>
                    <a:pt x="4140" y="3349"/>
                  </a:lnTo>
                  <a:lnTo>
                    <a:pt x="4022" y="3370"/>
                  </a:lnTo>
                  <a:lnTo>
                    <a:pt x="3906" y="3385"/>
                  </a:lnTo>
                  <a:lnTo>
                    <a:pt x="3674" y="3398"/>
                  </a:lnTo>
                  <a:lnTo>
                    <a:pt x="3445" y="3387"/>
                  </a:lnTo>
                  <a:lnTo>
                    <a:pt x="3220" y="3354"/>
                  </a:lnTo>
                  <a:lnTo>
                    <a:pt x="3003" y="3301"/>
                  </a:lnTo>
                  <a:lnTo>
                    <a:pt x="2792" y="3226"/>
                  </a:lnTo>
                  <a:lnTo>
                    <a:pt x="2590" y="3132"/>
                  </a:lnTo>
                  <a:lnTo>
                    <a:pt x="2398" y="3019"/>
                  </a:lnTo>
                  <a:lnTo>
                    <a:pt x="2219" y="2888"/>
                  </a:lnTo>
                  <a:lnTo>
                    <a:pt x="2052" y="2740"/>
                  </a:lnTo>
                  <a:lnTo>
                    <a:pt x="1900" y="2577"/>
                  </a:lnTo>
                  <a:lnTo>
                    <a:pt x="1763" y="2399"/>
                  </a:lnTo>
                  <a:lnTo>
                    <a:pt x="1643" y="2207"/>
                  </a:lnTo>
                  <a:lnTo>
                    <a:pt x="1542" y="2000"/>
                  </a:lnTo>
                  <a:lnTo>
                    <a:pt x="1460" y="1783"/>
                  </a:lnTo>
                  <a:lnTo>
                    <a:pt x="1401" y="1553"/>
                  </a:lnTo>
                  <a:lnTo>
                    <a:pt x="1376" y="1410"/>
                  </a:lnTo>
                  <a:lnTo>
                    <a:pt x="1360" y="1265"/>
                  </a:lnTo>
                  <a:lnTo>
                    <a:pt x="1352" y="1121"/>
                  </a:lnTo>
                  <a:lnTo>
                    <a:pt x="1354" y="976"/>
                  </a:lnTo>
                  <a:lnTo>
                    <a:pt x="1366" y="832"/>
                  </a:lnTo>
                  <a:lnTo>
                    <a:pt x="1386" y="688"/>
                  </a:lnTo>
                  <a:lnTo>
                    <a:pt x="1415" y="546"/>
                  </a:lnTo>
                  <a:lnTo>
                    <a:pt x="1453" y="406"/>
                  </a:lnTo>
                  <a:lnTo>
                    <a:pt x="1464" y="426"/>
                  </a:lnTo>
                  <a:lnTo>
                    <a:pt x="172" y="32"/>
                  </a:lnTo>
                  <a:close/>
                  <a:moveTo>
                    <a:pt x="1473" y="395"/>
                  </a:moveTo>
                  <a:cubicBezTo>
                    <a:pt x="1481" y="398"/>
                    <a:pt x="1486" y="406"/>
                    <a:pt x="1484" y="415"/>
                  </a:cubicBezTo>
                  <a:lnTo>
                    <a:pt x="1446" y="553"/>
                  </a:lnTo>
                  <a:lnTo>
                    <a:pt x="1417" y="693"/>
                  </a:lnTo>
                  <a:lnTo>
                    <a:pt x="1397" y="835"/>
                  </a:lnTo>
                  <a:lnTo>
                    <a:pt x="1386" y="977"/>
                  </a:lnTo>
                  <a:lnTo>
                    <a:pt x="1384" y="1120"/>
                  </a:lnTo>
                  <a:lnTo>
                    <a:pt x="1391" y="1262"/>
                  </a:lnTo>
                  <a:lnTo>
                    <a:pt x="1407" y="1405"/>
                  </a:lnTo>
                  <a:lnTo>
                    <a:pt x="1432" y="1545"/>
                  </a:lnTo>
                  <a:lnTo>
                    <a:pt x="1490" y="1772"/>
                  </a:lnTo>
                  <a:lnTo>
                    <a:pt x="1571" y="1986"/>
                  </a:lnTo>
                  <a:lnTo>
                    <a:pt x="1670" y="2190"/>
                  </a:lnTo>
                  <a:lnTo>
                    <a:pt x="1788" y="2380"/>
                  </a:lnTo>
                  <a:lnTo>
                    <a:pt x="1923" y="2556"/>
                  </a:lnTo>
                  <a:lnTo>
                    <a:pt x="2073" y="2716"/>
                  </a:lnTo>
                  <a:lnTo>
                    <a:pt x="2238" y="2863"/>
                  </a:lnTo>
                  <a:lnTo>
                    <a:pt x="2415" y="2992"/>
                  </a:lnTo>
                  <a:lnTo>
                    <a:pt x="2603" y="3103"/>
                  </a:lnTo>
                  <a:lnTo>
                    <a:pt x="2803" y="3195"/>
                  </a:lnTo>
                  <a:lnTo>
                    <a:pt x="3010" y="3270"/>
                  </a:lnTo>
                  <a:lnTo>
                    <a:pt x="3225" y="3323"/>
                  </a:lnTo>
                  <a:lnTo>
                    <a:pt x="3446" y="3355"/>
                  </a:lnTo>
                  <a:lnTo>
                    <a:pt x="3673" y="3366"/>
                  </a:lnTo>
                  <a:lnTo>
                    <a:pt x="3901" y="3354"/>
                  </a:lnTo>
                  <a:lnTo>
                    <a:pt x="4017" y="3339"/>
                  </a:lnTo>
                  <a:lnTo>
                    <a:pt x="4132" y="3318"/>
                  </a:lnTo>
                  <a:lnTo>
                    <a:pt x="4359" y="3259"/>
                  </a:lnTo>
                  <a:lnTo>
                    <a:pt x="4573" y="3179"/>
                  </a:lnTo>
                  <a:lnTo>
                    <a:pt x="4777" y="3080"/>
                  </a:lnTo>
                  <a:lnTo>
                    <a:pt x="4967" y="2962"/>
                  </a:lnTo>
                  <a:lnTo>
                    <a:pt x="5143" y="2827"/>
                  </a:lnTo>
                  <a:lnTo>
                    <a:pt x="5303" y="2677"/>
                  </a:lnTo>
                  <a:lnTo>
                    <a:pt x="5450" y="2512"/>
                  </a:lnTo>
                  <a:lnTo>
                    <a:pt x="5579" y="2335"/>
                  </a:lnTo>
                  <a:lnTo>
                    <a:pt x="5690" y="2147"/>
                  </a:lnTo>
                  <a:lnTo>
                    <a:pt x="5782" y="1947"/>
                  </a:lnTo>
                  <a:lnTo>
                    <a:pt x="5857" y="1740"/>
                  </a:lnTo>
                  <a:lnTo>
                    <a:pt x="5910" y="1525"/>
                  </a:lnTo>
                  <a:lnTo>
                    <a:pt x="5942" y="1304"/>
                  </a:lnTo>
                  <a:lnTo>
                    <a:pt x="5953" y="1077"/>
                  </a:lnTo>
                  <a:lnTo>
                    <a:pt x="5941" y="849"/>
                  </a:lnTo>
                  <a:lnTo>
                    <a:pt x="5926" y="733"/>
                  </a:lnTo>
                  <a:lnTo>
                    <a:pt x="5905" y="616"/>
                  </a:lnTo>
                  <a:cubicBezTo>
                    <a:pt x="5903" y="608"/>
                    <a:pt x="5909" y="600"/>
                    <a:pt x="5917" y="598"/>
                  </a:cubicBezTo>
                  <a:lnTo>
                    <a:pt x="7240" y="323"/>
                  </a:lnTo>
                  <a:cubicBezTo>
                    <a:pt x="7244" y="322"/>
                    <a:pt x="7249" y="323"/>
                    <a:pt x="7252" y="325"/>
                  </a:cubicBezTo>
                  <a:cubicBezTo>
                    <a:pt x="7256" y="328"/>
                    <a:pt x="7258" y="331"/>
                    <a:pt x="7259" y="336"/>
                  </a:cubicBezTo>
                  <a:lnTo>
                    <a:pt x="7299" y="563"/>
                  </a:lnTo>
                  <a:lnTo>
                    <a:pt x="7324" y="791"/>
                  </a:lnTo>
                  <a:lnTo>
                    <a:pt x="7335" y="1020"/>
                  </a:lnTo>
                  <a:lnTo>
                    <a:pt x="7332" y="1249"/>
                  </a:lnTo>
                  <a:lnTo>
                    <a:pt x="7314" y="1478"/>
                  </a:lnTo>
                  <a:lnTo>
                    <a:pt x="7282" y="1705"/>
                  </a:lnTo>
                  <a:lnTo>
                    <a:pt x="7237" y="1930"/>
                  </a:lnTo>
                  <a:lnTo>
                    <a:pt x="7177" y="2152"/>
                  </a:lnTo>
                  <a:lnTo>
                    <a:pt x="7117" y="2330"/>
                  </a:lnTo>
                  <a:lnTo>
                    <a:pt x="7049" y="2504"/>
                  </a:lnTo>
                  <a:lnTo>
                    <a:pt x="6973" y="2673"/>
                  </a:lnTo>
                  <a:lnTo>
                    <a:pt x="6889" y="2836"/>
                  </a:lnTo>
                  <a:lnTo>
                    <a:pt x="6799" y="2994"/>
                  </a:lnTo>
                  <a:lnTo>
                    <a:pt x="6700" y="3147"/>
                  </a:lnTo>
                  <a:lnTo>
                    <a:pt x="6596" y="3292"/>
                  </a:lnTo>
                  <a:lnTo>
                    <a:pt x="6484" y="3433"/>
                  </a:lnTo>
                  <a:lnTo>
                    <a:pt x="6366" y="3567"/>
                  </a:lnTo>
                  <a:lnTo>
                    <a:pt x="6242" y="3694"/>
                  </a:lnTo>
                  <a:lnTo>
                    <a:pt x="6114" y="3816"/>
                  </a:lnTo>
                  <a:lnTo>
                    <a:pt x="5979" y="3930"/>
                  </a:lnTo>
                  <a:lnTo>
                    <a:pt x="5839" y="4038"/>
                  </a:lnTo>
                  <a:lnTo>
                    <a:pt x="5695" y="4139"/>
                  </a:lnTo>
                  <a:lnTo>
                    <a:pt x="5545" y="4232"/>
                  </a:lnTo>
                  <a:lnTo>
                    <a:pt x="5392" y="4319"/>
                  </a:lnTo>
                  <a:lnTo>
                    <a:pt x="5235" y="4398"/>
                  </a:lnTo>
                  <a:lnTo>
                    <a:pt x="5074" y="4469"/>
                  </a:lnTo>
                  <a:lnTo>
                    <a:pt x="4910" y="4533"/>
                  </a:lnTo>
                  <a:lnTo>
                    <a:pt x="4743" y="4589"/>
                  </a:lnTo>
                  <a:lnTo>
                    <a:pt x="4572" y="4636"/>
                  </a:lnTo>
                  <a:lnTo>
                    <a:pt x="4399" y="4676"/>
                  </a:lnTo>
                  <a:lnTo>
                    <a:pt x="4225" y="4707"/>
                  </a:lnTo>
                  <a:lnTo>
                    <a:pt x="4048" y="4730"/>
                  </a:lnTo>
                  <a:lnTo>
                    <a:pt x="3869" y="4744"/>
                  </a:lnTo>
                  <a:lnTo>
                    <a:pt x="3689" y="4750"/>
                  </a:lnTo>
                  <a:lnTo>
                    <a:pt x="3508" y="4746"/>
                  </a:lnTo>
                  <a:lnTo>
                    <a:pt x="3328" y="4734"/>
                  </a:lnTo>
                  <a:lnTo>
                    <a:pt x="3145" y="4712"/>
                  </a:lnTo>
                  <a:lnTo>
                    <a:pt x="2963" y="4681"/>
                  </a:lnTo>
                  <a:lnTo>
                    <a:pt x="2780" y="4640"/>
                  </a:lnTo>
                  <a:lnTo>
                    <a:pt x="2598" y="4590"/>
                  </a:lnTo>
                  <a:lnTo>
                    <a:pt x="2420" y="4530"/>
                  </a:lnTo>
                  <a:lnTo>
                    <a:pt x="2245" y="4462"/>
                  </a:lnTo>
                  <a:lnTo>
                    <a:pt x="2076" y="4386"/>
                  </a:lnTo>
                  <a:lnTo>
                    <a:pt x="1914" y="4302"/>
                  </a:lnTo>
                  <a:lnTo>
                    <a:pt x="1756" y="4212"/>
                  </a:lnTo>
                  <a:lnTo>
                    <a:pt x="1603" y="4113"/>
                  </a:lnTo>
                  <a:lnTo>
                    <a:pt x="1458" y="4009"/>
                  </a:lnTo>
                  <a:lnTo>
                    <a:pt x="1317" y="3897"/>
                  </a:lnTo>
                  <a:lnTo>
                    <a:pt x="1183" y="3779"/>
                  </a:lnTo>
                  <a:lnTo>
                    <a:pt x="1056" y="3655"/>
                  </a:lnTo>
                  <a:lnTo>
                    <a:pt x="934" y="3527"/>
                  </a:lnTo>
                  <a:lnTo>
                    <a:pt x="820" y="3392"/>
                  </a:lnTo>
                  <a:lnTo>
                    <a:pt x="712" y="3252"/>
                  </a:lnTo>
                  <a:lnTo>
                    <a:pt x="612" y="3108"/>
                  </a:lnTo>
                  <a:lnTo>
                    <a:pt x="518" y="2958"/>
                  </a:lnTo>
                  <a:lnTo>
                    <a:pt x="431" y="2805"/>
                  </a:lnTo>
                  <a:lnTo>
                    <a:pt x="353" y="2648"/>
                  </a:lnTo>
                  <a:lnTo>
                    <a:pt x="281" y="2487"/>
                  </a:lnTo>
                  <a:lnTo>
                    <a:pt x="217" y="2323"/>
                  </a:lnTo>
                  <a:lnTo>
                    <a:pt x="161" y="2156"/>
                  </a:lnTo>
                  <a:lnTo>
                    <a:pt x="114" y="1985"/>
                  </a:lnTo>
                  <a:lnTo>
                    <a:pt x="74" y="1812"/>
                  </a:lnTo>
                  <a:lnTo>
                    <a:pt x="43" y="1638"/>
                  </a:lnTo>
                  <a:lnTo>
                    <a:pt x="20" y="1461"/>
                  </a:lnTo>
                  <a:lnTo>
                    <a:pt x="5" y="1282"/>
                  </a:lnTo>
                  <a:lnTo>
                    <a:pt x="0" y="1102"/>
                  </a:lnTo>
                  <a:lnTo>
                    <a:pt x="4" y="921"/>
                  </a:lnTo>
                  <a:lnTo>
                    <a:pt x="17" y="741"/>
                  </a:lnTo>
                  <a:lnTo>
                    <a:pt x="39" y="558"/>
                  </a:lnTo>
                  <a:lnTo>
                    <a:pt x="70" y="376"/>
                  </a:lnTo>
                  <a:lnTo>
                    <a:pt x="111" y="193"/>
                  </a:lnTo>
                  <a:lnTo>
                    <a:pt x="161" y="12"/>
                  </a:lnTo>
                  <a:cubicBezTo>
                    <a:pt x="162" y="8"/>
                    <a:pt x="165" y="5"/>
                    <a:pt x="169" y="2"/>
                  </a:cubicBezTo>
                  <a:cubicBezTo>
                    <a:pt x="173" y="0"/>
                    <a:pt x="177" y="0"/>
                    <a:pt x="181" y="1"/>
                  </a:cubicBezTo>
                  <a:lnTo>
                    <a:pt x="1473" y="395"/>
                  </a:lnTo>
                  <a:close/>
                </a:path>
              </a:pathLst>
            </a:custGeom>
            <a:solidFill>
              <a:srgbClr val="FFFFFF"/>
            </a:solidFill>
            <a:ln w="4" cap="flat">
              <a:solidFill>
                <a:srgbClr val="FFFFFF"/>
              </a:solidFill>
              <a:prstDash val="solid"/>
              <a:bevel/>
            </a:ln>
          </p:spPr>
          <p:txBody>
            <a:bodyPr vert="horz" wrap="square" lIns="91440" tIns="45720" rIns="91440" bIns="45720" numCol="1" anchor="t" anchorCtr="0" compatLnSpc="1"/>
            <a:lstStyle/>
            <a:p>
              <a:endParaRPr lang="zh-CN" altLang="en-US"/>
            </a:p>
          </p:txBody>
        </p:sp>
        <p:sp>
          <p:nvSpPr>
            <p:cNvPr id="8" name="Freeform 26"/>
            <p:cNvSpPr/>
            <p:nvPr/>
          </p:nvSpPr>
          <p:spPr bwMode="auto">
            <a:xfrm>
              <a:off x="3304" y="889"/>
              <a:ext cx="644" cy="661"/>
            </a:xfrm>
            <a:custGeom>
              <a:gdLst>
                <a:gd name="T0" fmla="*/ 2191 w 2673"/>
                <a:gd name="T1" fmla="*/ 0 h 2741"/>
                <a:gd name="T2" fmla="*/ 0 w 2673"/>
                <a:gd name="T3" fmla="*/ 2347 h 2741"/>
                <a:gd name="T4" fmla="*/ 1292 w 2673"/>
                <a:gd name="T5" fmla="*/ 2741 h 2741"/>
                <a:gd name="T6" fmla="*/ 2673 w 2673"/>
                <a:gd name="T7" fmla="*/ 1263 h 2741"/>
                <a:gd name="T8" fmla="*/ 2191 w 2673"/>
                <a:gd name="T9" fmla="*/ 0 h 2741"/>
              </a:gdLst>
              <a:cxnLst>
                <a:cxn ang="0">
                  <a:pos x="T0" y="T1"/>
                </a:cxn>
                <a:cxn ang="0">
                  <a:pos x="T2" y="T3"/>
                </a:cxn>
                <a:cxn ang="0">
                  <a:pos x="T4" y="T5"/>
                </a:cxn>
                <a:cxn ang="0">
                  <a:pos x="T6" y="T7"/>
                </a:cxn>
                <a:cxn ang="0">
                  <a:pos x="T8" y="T9"/>
                </a:cxn>
              </a:cxnLst>
              <a:rect l="0" t="0" r="r" b="b"/>
              <a:pathLst>
                <a:path w="2673" h="2741">
                  <a:moveTo>
                    <a:pt x="2191" y="0"/>
                  </a:moveTo>
                  <a:cubicBezTo>
                    <a:pt x="1137" y="402"/>
                    <a:pt x="328" y="1268"/>
                    <a:pt x="0" y="2347"/>
                  </a:cubicBezTo>
                  <a:lnTo>
                    <a:pt x="1292" y="2741"/>
                  </a:lnTo>
                  <a:cubicBezTo>
                    <a:pt x="1499" y="2061"/>
                    <a:pt x="2009" y="1516"/>
                    <a:pt x="2673" y="1263"/>
                  </a:cubicBezTo>
                  <a:lnTo>
                    <a:pt x="2191" y="0"/>
                  </a:lnTo>
                  <a:close/>
                </a:path>
              </a:pathLst>
            </a:custGeom>
            <a:solidFill>
              <a:srgbClr val="C00000"/>
            </a:solidFill>
            <a:ln w="0">
              <a:noFill/>
              <a:prstDash val="solid"/>
              <a:round/>
            </a:ln>
          </p:spPr>
          <p:txBody>
            <a:bodyPr vert="horz" wrap="square" lIns="91440" tIns="45720" rIns="91440" bIns="45720" numCol="1" anchor="t" anchorCtr="0" compatLnSpc="1"/>
            <a:lstStyle/>
            <a:p>
              <a:endParaRPr lang="zh-CN" altLang="en-US"/>
            </a:p>
          </p:txBody>
        </p:sp>
        <p:sp>
          <p:nvSpPr>
            <p:cNvPr id="9" name="Freeform 27"/>
            <p:cNvSpPr>
              <a:spLocks noEditPoints="1"/>
            </p:cNvSpPr>
            <p:nvPr/>
          </p:nvSpPr>
          <p:spPr bwMode="auto">
            <a:xfrm>
              <a:off x="3301" y="885"/>
              <a:ext cx="651" cy="670"/>
            </a:xfrm>
            <a:custGeom>
              <a:gdLst>
                <a:gd name="T0" fmla="*/ 2214 w 2708"/>
                <a:gd name="T1" fmla="*/ 31 h 2775"/>
                <a:gd name="T2" fmla="*/ 1831 w 2708"/>
                <a:gd name="T3" fmla="*/ 203 h 2775"/>
                <a:gd name="T4" fmla="*/ 1475 w 2708"/>
                <a:gd name="T5" fmla="*/ 415 h 2775"/>
                <a:gd name="T6" fmla="*/ 1148 w 2708"/>
                <a:gd name="T7" fmla="*/ 664 h 2775"/>
                <a:gd name="T8" fmla="*/ 851 w 2708"/>
                <a:gd name="T9" fmla="*/ 948 h 2775"/>
                <a:gd name="T10" fmla="*/ 588 w 2708"/>
                <a:gd name="T11" fmla="*/ 1262 h 2775"/>
                <a:gd name="T12" fmla="*/ 363 w 2708"/>
                <a:gd name="T13" fmla="*/ 1607 h 2775"/>
                <a:gd name="T14" fmla="*/ 176 w 2708"/>
                <a:gd name="T15" fmla="*/ 1976 h 2775"/>
                <a:gd name="T16" fmla="*/ 32 w 2708"/>
                <a:gd name="T17" fmla="*/ 2369 h 2775"/>
                <a:gd name="T18" fmla="*/ 1313 w 2708"/>
                <a:gd name="T19" fmla="*/ 2742 h 2775"/>
                <a:gd name="T20" fmla="*/ 1335 w 2708"/>
                <a:gd name="T21" fmla="*/ 2626 h 2775"/>
                <a:gd name="T22" fmla="*/ 1441 w 2708"/>
                <a:gd name="T23" fmla="*/ 2384 h 2775"/>
                <a:gd name="T24" fmla="*/ 1573 w 2708"/>
                <a:gd name="T25" fmla="*/ 2156 h 2775"/>
                <a:gd name="T26" fmla="*/ 1815 w 2708"/>
                <a:gd name="T27" fmla="*/ 1848 h 2775"/>
                <a:gd name="T28" fmla="*/ 2213 w 2708"/>
                <a:gd name="T29" fmla="*/ 1509 h 2775"/>
                <a:gd name="T30" fmla="*/ 2441 w 2708"/>
                <a:gd name="T31" fmla="*/ 1373 h 2775"/>
                <a:gd name="T32" fmla="*/ 2683 w 2708"/>
                <a:gd name="T33" fmla="*/ 1265 h 2775"/>
                <a:gd name="T34" fmla="*/ 2193 w 2708"/>
                <a:gd name="T35" fmla="*/ 22 h 2775"/>
                <a:gd name="T36" fmla="*/ 2696 w 2708"/>
                <a:gd name="T37" fmla="*/ 1294 h 2775"/>
                <a:gd name="T38" fmla="*/ 2456 w 2708"/>
                <a:gd name="T39" fmla="*/ 1401 h 2775"/>
                <a:gd name="T40" fmla="*/ 2232 w 2708"/>
                <a:gd name="T41" fmla="*/ 1534 h 2775"/>
                <a:gd name="T42" fmla="*/ 1840 w 2708"/>
                <a:gd name="T43" fmla="*/ 1869 h 2775"/>
                <a:gd name="T44" fmla="*/ 1600 w 2708"/>
                <a:gd name="T45" fmla="*/ 2173 h 2775"/>
                <a:gd name="T46" fmla="*/ 1470 w 2708"/>
                <a:gd name="T47" fmla="*/ 2397 h 2775"/>
                <a:gd name="T48" fmla="*/ 1366 w 2708"/>
                <a:gd name="T49" fmla="*/ 2637 h 2775"/>
                <a:gd name="T50" fmla="*/ 1304 w 2708"/>
                <a:gd name="T51" fmla="*/ 2773 h 2775"/>
                <a:gd name="T52" fmla="*/ 2 w 2708"/>
                <a:gd name="T53" fmla="*/ 2371 h 2775"/>
                <a:gd name="T54" fmla="*/ 69 w 2708"/>
                <a:gd name="T55" fmla="*/ 2158 h 2775"/>
                <a:gd name="T56" fmla="*/ 236 w 2708"/>
                <a:gd name="T57" fmla="*/ 1773 h 2775"/>
                <a:gd name="T58" fmla="*/ 444 w 2708"/>
                <a:gd name="T59" fmla="*/ 1412 h 2775"/>
                <a:gd name="T60" fmla="*/ 691 w 2708"/>
                <a:gd name="T61" fmla="*/ 1080 h 2775"/>
                <a:gd name="T62" fmla="*/ 974 w 2708"/>
                <a:gd name="T63" fmla="*/ 778 h 2775"/>
                <a:gd name="T64" fmla="*/ 1289 w 2708"/>
                <a:gd name="T65" fmla="*/ 508 h 2775"/>
                <a:gd name="T66" fmla="*/ 1635 w 2708"/>
                <a:gd name="T67" fmla="*/ 275 h 2775"/>
                <a:gd name="T68" fmla="*/ 2006 w 2708"/>
                <a:gd name="T69" fmla="*/ 83 h 2775"/>
                <a:gd name="T70" fmla="*/ 2214 w 2708"/>
                <a:gd name="T71" fmla="*/ 2 h 2775"/>
                <a:gd name="T72" fmla="*/ 2704 w 2708"/>
                <a:gd name="T73" fmla="*/ 1274 h 27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08" h="2775">
                  <a:moveTo>
                    <a:pt x="2193" y="22"/>
                  </a:moveTo>
                  <a:lnTo>
                    <a:pt x="2214" y="31"/>
                  </a:lnTo>
                  <a:lnTo>
                    <a:pt x="2019" y="112"/>
                  </a:lnTo>
                  <a:lnTo>
                    <a:pt x="1831" y="203"/>
                  </a:lnTo>
                  <a:lnTo>
                    <a:pt x="1650" y="303"/>
                  </a:lnTo>
                  <a:lnTo>
                    <a:pt x="1475" y="415"/>
                  </a:lnTo>
                  <a:lnTo>
                    <a:pt x="1308" y="534"/>
                  </a:lnTo>
                  <a:lnTo>
                    <a:pt x="1148" y="664"/>
                  </a:lnTo>
                  <a:lnTo>
                    <a:pt x="995" y="801"/>
                  </a:lnTo>
                  <a:lnTo>
                    <a:pt x="851" y="948"/>
                  </a:lnTo>
                  <a:lnTo>
                    <a:pt x="715" y="1101"/>
                  </a:lnTo>
                  <a:lnTo>
                    <a:pt x="588" y="1262"/>
                  </a:lnTo>
                  <a:lnTo>
                    <a:pt x="471" y="1431"/>
                  </a:lnTo>
                  <a:lnTo>
                    <a:pt x="363" y="1607"/>
                  </a:lnTo>
                  <a:lnTo>
                    <a:pt x="265" y="1788"/>
                  </a:lnTo>
                  <a:lnTo>
                    <a:pt x="176" y="1976"/>
                  </a:lnTo>
                  <a:lnTo>
                    <a:pt x="98" y="2169"/>
                  </a:lnTo>
                  <a:lnTo>
                    <a:pt x="32" y="2369"/>
                  </a:lnTo>
                  <a:lnTo>
                    <a:pt x="21" y="2348"/>
                  </a:lnTo>
                  <a:lnTo>
                    <a:pt x="1313" y="2742"/>
                  </a:lnTo>
                  <a:lnTo>
                    <a:pt x="1293" y="2752"/>
                  </a:lnTo>
                  <a:lnTo>
                    <a:pt x="1335" y="2626"/>
                  </a:lnTo>
                  <a:lnTo>
                    <a:pt x="1386" y="2503"/>
                  </a:lnTo>
                  <a:lnTo>
                    <a:pt x="1441" y="2384"/>
                  </a:lnTo>
                  <a:lnTo>
                    <a:pt x="1504" y="2268"/>
                  </a:lnTo>
                  <a:lnTo>
                    <a:pt x="1573" y="2156"/>
                  </a:lnTo>
                  <a:lnTo>
                    <a:pt x="1648" y="2048"/>
                  </a:lnTo>
                  <a:lnTo>
                    <a:pt x="1815" y="1848"/>
                  </a:lnTo>
                  <a:lnTo>
                    <a:pt x="2004" y="1668"/>
                  </a:lnTo>
                  <a:lnTo>
                    <a:pt x="2213" y="1509"/>
                  </a:lnTo>
                  <a:lnTo>
                    <a:pt x="2325" y="1438"/>
                  </a:lnTo>
                  <a:lnTo>
                    <a:pt x="2441" y="1373"/>
                  </a:lnTo>
                  <a:lnTo>
                    <a:pt x="2560" y="1316"/>
                  </a:lnTo>
                  <a:lnTo>
                    <a:pt x="2683" y="1265"/>
                  </a:lnTo>
                  <a:lnTo>
                    <a:pt x="2675" y="1285"/>
                  </a:lnTo>
                  <a:lnTo>
                    <a:pt x="2193" y="22"/>
                  </a:lnTo>
                  <a:close/>
                  <a:moveTo>
                    <a:pt x="2704" y="1274"/>
                  </a:moveTo>
                  <a:cubicBezTo>
                    <a:pt x="2708" y="1282"/>
                    <a:pt x="2704" y="1291"/>
                    <a:pt x="2696" y="1294"/>
                  </a:cubicBezTo>
                  <a:lnTo>
                    <a:pt x="2573" y="1345"/>
                  </a:lnTo>
                  <a:lnTo>
                    <a:pt x="2456" y="1401"/>
                  </a:lnTo>
                  <a:lnTo>
                    <a:pt x="2342" y="1465"/>
                  </a:lnTo>
                  <a:lnTo>
                    <a:pt x="2232" y="1534"/>
                  </a:lnTo>
                  <a:lnTo>
                    <a:pt x="2027" y="1691"/>
                  </a:lnTo>
                  <a:lnTo>
                    <a:pt x="1840" y="1869"/>
                  </a:lnTo>
                  <a:lnTo>
                    <a:pt x="1675" y="2067"/>
                  </a:lnTo>
                  <a:lnTo>
                    <a:pt x="1600" y="2173"/>
                  </a:lnTo>
                  <a:lnTo>
                    <a:pt x="1533" y="2283"/>
                  </a:lnTo>
                  <a:lnTo>
                    <a:pt x="1470" y="2397"/>
                  </a:lnTo>
                  <a:lnTo>
                    <a:pt x="1415" y="2516"/>
                  </a:lnTo>
                  <a:lnTo>
                    <a:pt x="1366" y="2637"/>
                  </a:lnTo>
                  <a:lnTo>
                    <a:pt x="1324" y="2763"/>
                  </a:lnTo>
                  <a:cubicBezTo>
                    <a:pt x="1321" y="2771"/>
                    <a:pt x="1312" y="2775"/>
                    <a:pt x="1304" y="2773"/>
                  </a:cubicBezTo>
                  <a:lnTo>
                    <a:pt x="12" y="2379"/>
                  </a:lnTo>
                  <a:cubicBezTo>
                    <a:pt x="8" y="2378"/>
                    <a:pt x="4" y="2375"/>
                    <a:pt x="2" y="2371"/>
                  </a:cubicBezTo>
                  <a:cubicBezTo>
                    <a:pt x="0" y="2367"/>
                    <a:pt x="0" y="2362"/>
                    <a:pt x="1" y="2358"/>
                  </a:cubicBezTo>
                  <a:lnTo>
                    <a:pt x="69" y="2158"/>
                  </a:lnTo>
                  <a:lnTo>
                    <a:pt x="147" y="1963"/>
                  </a:lnTo>
                  <a:lnTo>
                    <a:pt x="236" y="1773"/>
                  </a:lnTo>
                  <a:lnTo>
                    <a:pt x="336" y="1590"/>
                  </a:lnTo>
                  <a:lnTo>
                    <a:pt x="444" y="1412"/>
                  </a:lnTo>
                  <a:lnTo>
                    <a:pt x="563" y="1243"/>
                  </a:lnTo>
                  <a:lnTo>
                    <a:pt x="691" y="1080"/>
                  </a:lnTo>
                  <a:lnTo>
                    <a:pt x="828" y="925"/>
                  </a:lnTo>
                  <a:lnTo>
                    <a:pt x="974" y="778"/>
                  </a:lnTo>
                  <a:lnTo>
                    <a:pt x="1127" y="639"/>
                  </a:lnTo>
                  <a:lnTo>
                    <a:pt x="1289" y="508"/>
                  </a:lnTo>
                  <a:lnTo>
                    <a:pt x="1458" y="388"/>
                  </a:lnTo>
                  <a:lnTo>
                    <a:pt x="1635" y="275"/>
                  </a:lnTo>
                  <a:lnTo>
                    <a:pt x="1817" y="174"/>
                  </a:lnTo>
                  <a:lnTo>
                    <a:pt x="2006" y="83"/>
                  </a:lnTo>
                  <a:lnTo>
                    <a:pt x="2201" y="2"/>
                  </a:lnTo>
                  <a:cubicBezTo>
                    <a:pt x="2205" y="0"/>
                    <a:pt x="2210" y="0"/>
                    <a:pt x="2214" y="2"/>
                  </a:cubicBezTo>
                  <a:cubicBezTo>
                    <a:pt x="2218" y="3"/>
                    <a:pt x="2221" y="7"/>
                    <a:pt x="2222" y="11"/>
                  </a:cubicBezTo>
                  <a:lnTo>
                    <a:pt x="2704" y="1274"/>
                  </a:lnTo>
                  <a:close/>
                </a:path>
              </a:pathLst>
            </a:custGeom>
            <a:solidFill>
              <a:srgbClr val="FFFFFF"/>
            </a:solidFill>
            <a:ln w="4" cap="flat">
              <a:solidFill>
                <a:srgbClr val="FFFFFF"/>
              </a:solidFill>
              <a:prstDash val="solid"/>
              <a:bevel/>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3832" y="831"/>
              <a:ext cx="313" cy="363"/>
            </a:xfrm>
            <a:custGeom>
              <a:gdLst>
                <a:gd name="T0" fmla="*/ 1301 w 1301"/>
                <a:gd name="T1" fmla="*/ 0 h 1502"/>
                <a:gd name="T2" fmla="*/ 0 w 1301"/>
                <a:gd name="T3" fmla="*/ 239 h 1502"/>
                <a:gd name="T4" fmla="*/ 482 w 1301"/>
                <a:gd name="T5" fmla="*/ 1502 h 1502"/>
                <a:gd name="T6" fmla="*/ 1301 w 1301"/>
                <a:gd name="T7" fmla="*/ 1351 h 1502"/>
                <a:gd name="T8" fmla="*/ 1301 w 1301"/>
                <a:gd name="T9" fmla="*/ 0 h 1502"/>
              </a:gdLst>
              <a:cxnLst>
                <a:cxn ang="0">
                  <a:pos x="T0" y="T1"/>
                </a:cxn>
                <a:cxn ang="0">
                  <a:pos x="T2" y="T3"/>
                </a:cxn>
                <a:cxn ang="0">
                  <a:pos x="T4" y="T5"/>
                </a:cxn>
                <a:cxn ang="0">
                  <a:pos x="T6" y="T7"/>
                </a:cxn>
                <a:cxn ang="0">
                  <a:pos x="T8" y="T9"/>
                </a:cxn>
              </a:cxnLst>
              <a:rect l="0" t="0" r="r" b="b"/>
              <a:pathLst>
                <a:path w="1301" h="1502">
                  <a:moveTo>
                    <a:pt x="1301" y="0"/>
                  </a:moveTo>
                  <a:cubicBezTo>
                    <a:pt x="857" y="0"/>
                    <a:pt x="416" y="81"/>
                    <a:pt x="0" y="239"/>
                  </a:cubicBezTo>
                  <a:lnTo>
                    <a:pt x="482" y="1502"/>
                  </a:lnTo>
                  <a:cubicBezTo>
                    <a:pt x="743" y="1402"/>
                    <a:pt x="1021" y="1351"/>
                    <a:pt x="1301" y="1351"/>
                  </a:cubicBezTo>
                  <a:lnTo>
                    <a:pt x="1301" y="0"/>
                  </a:lnTo>
                  <a:close/>
                </a:path>
              </a:pathLst>
            </a:custGeom>
            <a:solidFill>
              <a:schemeClr val="bg1">
                <a:lumMod val="65000"/>
              </a:schemeClr>
            </a:solidFill>
            <a:ln w="0">
              <a:noFill/>
              <a:prstDash val="solid"/>
              <a:round/>
            </a:ln>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3828" y="828"/>
              <a:ext cx="321" cy="370"/>
            </a:xfrm>
            <a:custGeom>
              <a:gdLst>
                <a:gd name="T0" fmla="*/ 1301 w 1333"/>
                <a:gd name="T1" fmla="*/ 16 h 1536"/>
                <a:gd name="T2" fmla="*/ 1318 w 1333"/>
                <a:gd name="T3" fmla="*/ 32 h 1536"/>
                <a:gd name="T4" fmla="*/ 1152 w 1333"/>
                <a:gd name="T5" fmla="*/ 36 h 1536"/>
                <a:gd name="T6" fmla="*/ 987 w 1333"/>
                <a:gd name="T7" fmla="*/ 47 h 1536"/>
                <a:gd name="T8" fmla="*/ 822 w 1333"/>
                <a:gd name="T9" fmla="*/ 66 h 1536"/>
                <a:gd name="T10" fmla="*/ 659 w 1333"/>
                <a:gd name="T11" fmla="*/ 92 h 1536"/>
                <a:gd name="T12" fmla="*/ 497 w 1333"/>
                <a:gd name="T13" fmla="*/ 126 h 1536"/>
                <a:gd name="T14" fmla="*/ 336 w 1333"/>
                <a:gd name="T15" fmla="*/ 167 h 1536"/>
                <a:gd name="T16" fmla="*/ 178 w 1333"/>
                <a:gd name="T17" fmla="*/ 215 h 1536"/>
                <a:gd name="T18" fmla="*/ 22 w 1333"/>
                <a:gd name="T19" fmla="*/ 271 h 1536"/>
                <a:gd name="T20" fmla="*/ 31 w 1333"/>
                <a:gd name="T21" fmla="*/ 250 h 1536"/>
                <a:gd name="T22" fmla="*/ 513 w 1333"/>
                <a:gd name="T23" fmla="*/ 1513 h 1536"/>
                <a:gd name="T24" fmla="*/ 493 w 1333"/>
                <a:gd name="T25" fmla="*/ 1503 h 1536"/>
                <a:gd name="T26" fmla="*/ 692 w 1333"/>
                <a:gd name="T27" fmla="*/ 1437 h 1536"/>
                <a:gd name="T28" fmla="*/ 897 w 1333"/>
                <a:gd name="T29" fmla="*/ 1390 h 1536"/>
                <a:gd name="T30" fmla="*/ 1106 w 1333"/>
                <a:gd name="T31" fmla="*/ 1362 h 1536"/>
                <a:gd name="T32" fmla="*/ 1317 w 1333"/>
                <a:gd name="T33" fmla="*/ 1351 h 1536"/>
                <a:gd name="T34" fmla="*/ 1301 w 1333"/>
                <a:gd name="T35" fmla="*/ 1367 h 1536"/>
                <a:gd name="T36" fmla="*/ 1301 w 1333"/>
                <a:gd name="T37" fmla="*/ 16 h 1536"/>
                <a:gd name="T38" fmla="*/ 1333 w 1333"/>
                <a:gd name="T39" fmla="*/ 1367 h 1536"/>
                <a:gd name="T40" fmla="*/ 1318 w 1333"/>
                <a:gd name="T41" fmla="*/ 1383 h 1536"/>
                <a:gd name="T42" fmla="*/ 1111 w 1333"/>
                <a:gd name="T43" fmla="*/ 1393 h 1536"/>
                <a:gd name="T44" fmla="*/ 904 w 1333"/>
                <a:gd name="T45" fmla="*/ 1421 h 1536"/>
                <a:gd name="T46" fmla="*/ 703 w 1333"/>
                <a:gd name="T47" fmla="*/ 1468 h 1536"/>
                <a:gd name="T48" fmla="*/ 504 w 1333"/>
                <a:gd name="T49" fmla="*/ 1534 h 1536"/>
                <a:gd name="T50" fmla="*/ 484 w 1333"/>
                <a:gd name="T51" fmla="*/ 1524 h 1536"/>
                <a:gd name="T52" fmla="*/ 2 w 1333"/>
                <a:gd name="T53" fmla="*/ 261 h 1536"/>
                <a:gd name="T54" fmla="*/ 2 w 1333"/>
                <a:gd name="T55" fmla="*/ 249 h 1536"/>
                <a:gd name="T56" fmla="*/ 11 w 1333"/>
                <a:gd name="T57" fmla="*/ 240 h 1536"/>
                <a:gd name="T58" fmla="*/ 169 w 1333"/>
                <a:gd name="T59" fmla="*/ 184 h 1536"/>
                <a:gd name="T60" fmla="*/ 329 w 1333"/>
                <a:gd name="T61" fmla="*/ 136 h 1536"/>
                <a:gd name="T62" fmla="*/ 490 w 1333"/>
                <a:gd name="T63" fmla="*/ 95 h 1536"/>
                <a:gd name="T64" fmla="*/ 654 w 1333"/>
                <a:gd name="T65" fmla="*/ 61 h 1536"/>
                <a:gd name="T66" fmla="*/ 819 w 1333"/>
                <a:gd name="T67" fmla="*/ 35 h 1536"/>
                <a:gd name="T68" fmla="*/ 984 w 1333"/>
                <a:gd name="T69" fmla="*/ 16 h 1536"/>
                <a:gd name="T70" fmla="*/ 1151 w 1333"/>
                <a:gd name="T71" fmla="*/ 4 h 1536"/>
                <a:gd name="T72" fmla="*/ 1317 w 1333"/>
                <a:gd name="T73" fmla="*/ 0 h 1536"/>
                <a:gd name="T74" fmla="*/ 1329 w 1333"/>
                <a:gd name="T75" fmla="*/ 5 h 1536"/>
                <a:gd name="T76" fmla="*/ 1333 w 1333"/>
                <a:gd name="T77" fmla="*/ 16 h 1536"/>
                <a:gd name="T78" fmla="*/ 1333 w 1333"/>
                <a:gd name="T79" fmla="*/ 1367 h 15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3" h="1536">
                  <a:moveTo>
                    <a:pt x="1301" y="16"/>
                  </a:moveTo>
                  <a:lnTo>
                    <a:pt x="1318" y="32"/>
                  </a:lnTo>
                  <a:lnTo>
                    <a:pt x="1152" y="36"/>
                  </a:lnTo>
                  <a:lnTo>
                    <a:pt x="987" y="47"/>
                  </a:lnTo>
                  <a:lnTo>
                    <a:pt x="822" y="66"/>
                  </a:lnTo>
                  <a:lnTo>
                    <a:pt x="659" y="92"/>
                  </a:lnTo>
                  <a:lnTo>
                    <a:pt x="497" y="126"/>
                  </a:lnTo>
                  <a:lnTo>
                    <a:pt x="336" y="167"/>
                  </a:lnTo>
                  <a:lnTo>
                    <a:pt x="178" y="215"/>
                  </a:lnTo>
                  <a:lnTo>
                    <a:pt x="22" y="271"/>
                  </a:lnTo>
                  <a:lnTo>
                    <a:pt x="31" y="250"/>
                  </a:lnTo>
                  <a:lnTo>
                    <a:pt x="513" y="1513"/>
                  </a:lnTo>
                  <a:lnTo>
                    <a:pt x="493" y="1503"/>
                  </a:lnTo>
                  <a:lnTo>
                    <a:pt x="692" y="1437"/>
                  </a:lnTo>
                  <a:lnTo>
                    <a:pt x="897" y="1390"/>
                  </a:lnTo>
                  <a:lnTo>
                    <a:pt x="1106" y="1362"/>
                  </a:lnTo>
                  <a:lnTo>
                    <a:pt x="1317" y="1351"/>
                  </a:lnTo>
                  <a:lnTo>
                    <a:pt x="1301" y="1367"/>
                  </a:lnTo>
                  <a:lnTo>
                    <a:pt x="1301" y="16"/>
                  </a:lnTo>
                  <a:close/>
                  <a:moveTo>
                    <a:pt x="1333" y="1367"/>
                  </a:moveTo>
                  <a:cubicBezTo>
                    <a:pt x="1333" y="1376"/>
                    <a:pt x="1327" y="1383"/>
                    <a:pt x="1318" y="1383"/>
                  </a:cubicBezTo>
                  <a:lnTo>
                    <a:pt x="1111" y="1393"/>
                  </a:lnTo>
                  <a:lnTo>
                    <a:pt x="904" y="1421"/>
                  </a:lnTo>
                  <a:lnTo>
                    <a:pt x="703" y="1468"/>
                  </a:lnTo>
                  <a:lnTo>
                    <a:pt x="504" y="1534"/>
                  </a:lnTo>
                  <a:cubicBezTo>
                    <a:pt x="495" y="1536"/>
                    <a:pt x="487" y="1532"/>
                    <a:pt x="484" y="1524"/>
                  </a:cubicBezTo>
                  <a:lnTo>
                    <a:pt x="2" y="261"/>
                  </a:lnTo>
                  <a:cubicBezTo>
                    <a:pt x="0" y="257"/>
                    <a:pt x="0" y="253"/>
                    <a:pt x="2" y="249"/>
                  </a:cubicBezTo>
                  <a:cubicBezTo>
                    <a:pt x="4" y="245"/>
                    <a:pt x="7" y="242"/>
                    <a:pt x="11" y="240"/>
                  </a:cubicBezTo>
                  <a:lnTo>
                    <a:pt x="169" y="184"/>
                  </a:lnTo>
                  <a:lnTo>
                    <a:pt x="329" y="136"/>
                  </a:lnTo>
                  <a:lnTo>
                    <a:pt x="490" y="95"/>
                  </a:lnTo>
                  <a:lnTo>
                    <a:pt x="654" y="61"/>
                  </a:lnTo>
                  <a:lnTo>
                    <a:pt x="819" y="35"/>
                  </a:lnTo>
                  <a:lnTo>
                    <a:pt x="984" y="16"/>
                  </a:lnTo>
                  <a:lnTo>
                    <a:pt x="1151" y="4"/>
                  </a:lnTo>
                  <a:lnTo>
                    <a:pt x="1317" y="0"/>
                  </a:lnTo>
                  <a:cubicBezTo>
                    <a:pt x="1321" y="0"/>
                    <a:pt x="1326" y="2"/>
                    <a:pt x="1329" y="5"/>
                  </a:cubicBezTo>
                  <a:cubicBezTo>
                    <a:pt x="1332" y="8"/>
                    <a:pt x="1333" y="12"/>
                    <a:pt x="1333" y="16"/>
                  </a:cubicBezTo>
                  <a:lnTo>
                    <a:pt x="1333" y="1367"/>
                  </a:lnTo>
                  <a:close/>
                </a:path>
              </a:pathLst>
            </a:custGeom>
            <a:solidFill>
              <a:srgbClr val="FFFFFF"/>
            </a:solidFill>
            <a:ln w="4" cap="flat">
              <a:solidFill>
                <a:srgbClr val="FFFFFF"/>
              </a:solidFill>
              <a:prstDash val="solid"/>
              <a:bevel/>
            </a:ln>
          </p:spPr>
          <p:txBody>
            <a:bodyPr vert="horz" wrap="square" lIns="91440" tIns="45720" rIns="91440" bIns="45720" numCol="1" anchor="t" anchorCtr="0" compatLnSpc="1"/>
            <a:lstStyle/>
            <a:p>
              <a:endParaRPr lang="zh-CN" altLang="en-US"/>
            </a:p>
          </p:txBody>
        </p:sp>
        <p:sp>
          <p:nvSpPr>
            <p:cNvPr id="12" name="Rectangle 30"/>
            <p:cNvSpPr>
              <a:spLocks noChangeArrowheads="1"/>
            </p:cNvSpPr>
            <p:nvPr/>
          </p:nvSpPr>
          <p:spPr bwMode="auto">
            <a:xfrm>
              <a:off x="3495" y="2696"/>
              <a:ext cx="46" cy="46"/>
            </a:xfrm>
            <a:prstGeom prst="rect">
              <a:avLst/>
            </a:prstGeom>
            <a:solidFill>
              <a:srgbClr val="1437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Freeform 31"/>
            <p:cNvSpPr>
              <a:spLocks noEditPoints="1"/>
            </p:cNvSpPr>
            <p:nvPr/>
          </p:nvSpPr>
          <p:spPr bwMode="auto">
            <a:xfrm>
              <a:off x="3491" y="2692"/>
              <a:ext cx="54" cy="54"/>
            </a:xfrm>
            <a:custGeom>
              <a:gdLst>
                <a:gd name="T0" fmla="*/ 0 w 224"/>
                <a:gd name="T1" fmla="*/ 16 h 224"/>
                <a:gd name="T2" fmla="*/ 16 w 224"/>
                <a:gd name="T3" fmla="*/ 0 h 224"/>
                <a:gd name="T4" fmla="*/ 208 w 224"/>
                <a:gd name="T5" fmla="*/ 0 h 224"/>
                <a:gd name="T6" fmla="*/ 224 w 224"/>
                <a:gd name="T7" fmla="*/ 16 h 224"/>
                <a:gd name="T8" fmla="*/ 224 w 224"/>
                <a:gd name="T9" fmla="*/ 208 h 224"/>
                <a:gd name="T10" fmla="*/ 208 w 224"/>
                <a:gd name="T11" fmla="*/ 224 h 224"/>
                <a:gd name="T12" fmla="*/ 16 w 224"/>
                <a:gd name="T13" fmla="*/ 224 h 224"/>
                <a:gd name="T14" fmla="*/ 0 w 224"/>
                <a:gd name="T15" fmla="*/ 208 h 224"/>
                <a:gd name="T16" fmla="*/ 0 w 224"/>
                <a:gd name="T17" fmla="*/ 16 h 224"/>
                <a:gd name="T18" fmla="*/ 32 w 224"/>
                <a:gd name="T19" fmla="*/ 208 h 224"/>
                <a:gd name="T20" fmla="*/ 16 w 224"/>
                <a:gd name="T21" fmla="*/ 192 h 224"/>
                <a:gd name="T22" fmla="*/ 208 w 224"/>
                <a:gd name="T23" fmla="*/ 192 h 224"/>
                <a:gd name="T24" fmla="*/ 192 w 224"/>
                <a:gd name="T25" fmla="*/ 208 h 224"/>
                <a:gd name="T26" fmla="*/ 192 w 224"/>
                <a:gd name="T27" fmla="*/ 16 h 224"/>
                <a:gd name="T28" fmla="*/ 208 w 224"/>
                <a:gd name="T29" fmla="*/ 32 h 224"/>
                <a:gd name="T30" fmla="*/ 16 w 224"/>
                <a:gd name="T31" fmla="*/ 32 h 224"/>
                <a:gd name="T32" fmla="*/ 32 w 224"/>
                <a:gd name="T33" fmla="*/ 16 h 224"/>
                <a:gd name="T34" fmla="*/ 32 w 224"/>
                <a:gd name="T35" fmla="*/ 208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224">
                  <a:moveTo>
                    <a:pt x="0" y="16"/>
                  </a:moveTo>
                  <a:cubicBezTo>
                    <a:pt x="0" y="8"/>
                    <a:pt x="8" y="0"/>
                    <a:pt x="16" y="0"/>
                  </a:cubicBezTo>
                  <a:lnTo>
                    <a:pt x="208" y="0"/>
                  </a:lnTo>
                  <a:cubicBezTo>
                    <a:pt x="217" y="0"/>
                    <a:pt x="224" y="8"/>
                    <a:pt x="224" y="16"/>
                  </a:cubicBezTo>
                  <a:lnTo>
                    <a:pt x="224" y="208"/>
                  </a:lnTo>
                  <a:cubicBezTo>
                    <a:pt x="224" y="217"/>
                    <a:pt x="217" y="224"/>
                    <a:pt x="208" y="224"/>
                  </a:cubicBezTo>
                  <a:lnTo>
                    <a:pt x="16" y="224"/>
                  </a:lnTo>
                  <a:cubicBezTo>
                    <a:pt x="8" y="224"/>
                    <a:pt x="0" y="217"/>
                    <a:pt x="0" y="208"/>
                  </a:cubicBezTo>
                  <a:lnTo>
                    <a:pt x="0" y="16"/>
                  </a:lnTo>
                  <a:close/>
                  <a:moveTo>
                    <a:pt x="32" y="208"/>
                  </a:moveTo>
                  <a:lnTo>
                    <a:pt x="16" y="192"/>
                  </a:lnTo>
                  <a:lnTo>
                    <a:pt x="208" y="192"/>
                  </a:lnTo>
                  <a:lnTo>
                    <a:pt x="192" y="208"/>
                  </a:lnTo>
                  <a:lnTo>
                    <a:pt x="192" y="16"/>
                  </a:lnTo>
                  <a:lnTo>
                    <a:pt x="208" y="32"/>
                  </a:lnTo>
                  <a:lnTo>
                    <a:pt x="16" y="32"/>
                  </a:lnTo>
                  <a:lnTo>
                    <a:pt x="32" y="16"/>
                  </a:lnTo>
                  <a:lnTo>
                    <a:pt x="32" y="208"/>
                  </a:lnTo>
                  <a:close/>
                </a:path>
              </a:pathLst>
            </a:custGeom>
            <a:solidFill>
              <a:srgbClr val="FFFFFF"/>
            </a:solidFill>
            <a:ln w="4" cap="flat">
              <a:solidFill>
                <a:srgbClr val="FFFFFF"/>
              </a:solidFill>
              <a:prstDash val="solid"/>
              <a:bevel/>
            </a:ln>
          </p:spPr>
          <p:txBody>
            <a:bodyPr vert="horz" wrap="square" lIns="91440" tIns="45720" rIns="91440" bIns="45720" numCol="1" anchor="t" anchorCtr="0" compatLnSpc="1"/>
            <a:lstStyle/>
            <a:p>
              <a:endParaRPr lang="zh-CN" altLang="en-US"/>
            </a:p>
          </p:txBody>
        </p:sp>
        <p:sp>
          <p:nvSpPr>
            <p:cNvPr id="14" name="Rectangle 32"/>
            <p:cNvSpPr>
              <a:spLocks noChangeArrowheads="1"/>
            </p:cNvSpPr>
            <p:nvPr/>
          </p:nvSpPr>
          <p:spPr bwMode="auto">
            <a:xfrm>
              <a:off x="3568" y="2663"/>
              <a:ext cx="13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a:ln>
                    <a:noFill/>
                  </a:ln>
                  <a:solidFill>
                    <a:srgbClr val="404040"/>
                  </a:solidFill>
                  <a:effectLst/>
                  <a:latin typeface="微软雅黑" panose="020b0503020204020204" pitchFamily="34" charset="-122"/>
                  <a:ea typeface="宋体" panose="02010600030101010101" pitchFamily="2" charset="-122"/>
                </a:rPr>
                <a:t>人力</a:t>
              </a:r>
              <a:endParaRPr kumimoji="0" 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Rectangle 33"/>
            <p:cNvSpPr>
              <a:spLocks noChangeArrowheads="1"/>
            </p:cNvSpPr>
            <p:nvPr/>
          </p:nvSpPr>
          <p:spPr bwMode="auto">
            <a:xfrm>
              <a:off x="3803" y="2696"/>
              <a:ext cx="50" cy="46"/>
            </a:xfrm>
            <a:prstGeom prst="rect">
              <a:avLst/>
            </a:prstGeom>
            <a:solidFill>
              <a:srgbClr val="1929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Freeform 34"/>
            <p:cNvSpPr>
              <a:spLocks noEditPoints="1"/>
            </p:cNvSpPr>
            <p:nvPr/>
          </p:nvSpPr>
          <p:spPr bwMode="auto">
            <a:xfrm>
              <a:off x="3799" y="2692"/>
              <a:ext cx="58" cy="54"/>
            </a:xfrm>
            <a:custGeom>
              <a:gdLst>
                <a:gd name="T0" fmla="*/ 0 w 240"/>
                <a:gd name="T1" fmla="*/ 16 h 224"/>
                <a:gd name="T2" fmla="*/ 16 w 240"/>
                <a:gd name="T3" fmla="*/ 0 h 224"/>
                <a:gd name="T4" fmla="*/ 224 w 240"/>
                <a:gd name="T5" fmla="*/ 0 h 224"/>
                <a:gd name="T6" fmla="*/ 240 w 240"/>
                <a:gd name="T7" fmla="*/ 16 h 224"/>
                <a:gd name="T8" fmla="*/ 240 w 240"/>
                <a:gd name="T9" fmla="*/ 208 h 224"/>
                <a:gd name="T10" fmla="*/ 224 w 240"/>
                <a:gd name="T11" fmla="*/ 224 h 224"/>
                <a:gd name="T12" fmla="*/ 16 w 240"/>
                <a:gd name="T13" fmla="*/ 224 h 224"/>
                <a:gd name="T14" fmla="*/ 0 w 240"/>
                <a:gd name="T15" fmla="*/ 208 h 224"/>
                <a:gd name="T16" fmla="*/ 0 w 240"/>
                <a:gd name="T17" fmla="*/ 16 h 224"/>
                <a:gd name="T18" fmla="*/ 32 w 240"/>
                <a:gd name="T19" fmla="*/ 208 h 224"/>
                <a:gd name="T20" fmla="*/ 16 w 240"/>
                <a:gd name="T21" fmla="*/ 192 h 224"/>
                <a:gd name="T22" fmla="*/ 224 w 240"/>
                <a:gd name="T23" fmla="*/ 192 h 224"/>
                <a:gd name="T24" fmla="*/ 208 w 240"/>
                <a:gd name="T25" fmla="*/ 208 h 224"/>
                <a:gd name="T26" fmla="*/ 208 w 240"/>
                <a:gd name="T27" fmla="*/ 16 h 224"/>
                <a:gd name="T28" fmla="*/ 224 w 240"/>
                <a:gd name="T29" fmla="*/ 32 h 224"/>
                <a:gd name="T30" fmla="*/ 16 w 240"/>
                <a:gd name="T31" fmla="*/ 32 h 224"/>
                <a:gd name="T32" fmla="*/ 32 w 240"/>
                <a:gd name="T33" fmla="*/ 16 h 224"/>
                <a:gd name="T34" fmla="*/ 32 w 240"/>
                <a:gd name="T35" fmla="*/ 208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24">
                  <a:moveTo>
                    <a:pt x="0" y="16"/>
                  </a:moveTo>
                  <a:cubicBezTo>
                    <a:pt x="0" y="8"/>
                    <a:pt x="8" y="0"/>
                    <a:pt x="16" y="0"/>
                  </a:cubicBezTo>
                  <a:lnTo>
                    <a:pt x="224" y="0"/>
                  </a:lnTo>
                  <a:cubicBezTo>
                    <a:pt x="233" y="0"/>
                    <a:pt x="240" y="8"/>
                    <a:pt x="240" y="16"/>
                  </a:cubicBezTo>
                  <a:lnTo>
                    <a:pt x="240" y="208"/>
                  </a:lnTo>
                  <a:cubicBezTo>
                    <a:pt x="240" y="217"/>
                    <a:pt x="233" y="224"/>
                    <a:pt x="224" y="224"/>
                  </a:cubicBezTo>
                  <a:lnTo>
                    <a:pt x="16" y="224"/>
                  </a:lnTo>
                  <a:cubicBezTo>
                    <a:pt x="8" y="224"/>
                    <a:pt x="0" y="217"/>
                    <a:pt x="0" y="208"/>
                  </a:cubicBezTo>
                  <a:lnTo>
                    <a:pt x="0" y="16"/>
                  </a:lnTo>
                  <a:close/>
                  <a:moveTo>
                    <a:pt x="32" y="208"/>
                  </a:moveTo>
                  <a:lnTo>
                    <a:pt x="16" y="192"/>
                  </a:lnTo>
                  <a:lnTo>
                    <a:pt x="224" y="192"/>
                  </a:lnTo>
                  <a:lnTo>
                    <a:pt x="208" y="208"/>
                  </a:lnTo>
                  <a:lnTo>
                    <a:pt x="208" y="16"/>
                  </a:lnTo>
                  <a:lnTo>
                    <a:pt x="224" y="32"/>
                  </a:lnTo>
                  <a:lnTo>
                    <a:pt x="16" y="32"/>
                  </a:lnTo>
                  <a:lnTo>
                    <a:pt x="32" y="16"/>
                  </a:lnTo>
                  <a:lnTo>
                    <a:pt x="32" y="208"/>
                  </a:lnTo>
                  <a:close/>
                </a:path>
              </a:pathLst>
            </a:custGeom>
            <a:solidFill>
              <a:srgbClr val="FFFFFF"/>
            </a:solidFill>
            <a:ln w="4" cap="flat">
              <a:solidFill>
                <a:srgbClr val="FFFFFF"/>
              </a:solidFill>
              <a:prstDash val="solid"/>
              <a:bevel/>
            </a:ln>
          </p:spPr>
          <p:txBody>
            <a:bodyPr vert="horz" wrap="square" lIns="91440" tIns="45720" rIns="91440" bIns="45720" numCol="1" anchor="t" anchorCtr="0" compatLnSpc="1"/>
            <a:lstStyle/>
            <a:p>
              <a:endParaRPr lang="zh-CN" altLang="en-US"/>
            </a:p>
          </p:txBody>
        </p:sp>
        <p:sp>
          <p:nvSpPr>
            <p:cNvPr id="17" name="Rectangle 35"/>
            <p:cNvSpPr>
              <a:spLocks noChangeArrowheads="1"/>
            </p:cNvSpPr>
            <p:nvPr/>
          </p:nvSpPr>
          <p:spPr bwMode="auto">
            <a:xfrm>
              <a:off x="3878" y="2663"/>
              <a:ext cx="13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a:ln>
                    <a:noFill/>
                  </a:ln>
                  <a:solidFill>
                    <a:srgbClr val="404040"/>
                  </a:solidFill>
                  <a:effectLst/>
                  <a:latin typeface="微软雅黑" panose="020b0503020204020204" pitchFamily="34" charset="-122"/>
                  <a:ea typeface="宋体" panose="02010600030101010101" pitchFamily="2" charset="-122"/>
                </a:rPr>
                <a:t>广告</a:t>
              </a:r>
              <a:endParaRPr kumimoji="0" 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Rectangle 36"/>
            <p:cNvSpPr>
              <a:spLocks noChangeArrowheads="1"/>
            </p:cNvSpPr>
            <p:nvPr/>
          </p:nvSpPr>
          <p:spPr bwMode="auto">
            <a:xfrm>
              <a:off x="4115" y="2696"/>
              <a:ext cx="50" cy="46"/>
            </a:xfrm>
            <a:prstGeom prst="rect">
              <a:avLst/>
            </a:prstGeom>
            <a:solidFill>
              <a:srgbClr val="2F55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Freeform 37"/>
            <p:cNvSpPr>
              <a:spLocks noEditPoints="1"/>
            </p:cNvSpPr>
            <p:nvPr/>
          </p:nvSpPr>
          <p:spPr bwMode="auto">
            <a:xfrm>
              <a:off x="4111" y="2692"/>
              <a:ext cx="58" cy="54"/>
            </a:xfrm>
            <a:custGeom>
              <a:gdLst>
                <a:gd name="T0" fmla="*/ 0 w 240"/>
                <a:gd name="T1" fmla="*/ 16 h 224"/>
                <a:gd name="T2" fmla="*/ 16 w 240"/>
                <a:gd name="T3" fmla="*/ 0 h 224"/>
                <a:gd name="T4" fmla="*/ 224 w 240"/>
                <a:gd name="T5" fmla="*/ 0 h 224"/>
                <a:gd name="T6" fmla="*/ 240 w 240"/>
                <a:gd name="T7" fmla="*/ 16 h 224"/>
                <a:gd name="T8" fmla="*/ 240 w 240"/>
                <a:gd name="T9" fmla="*/ 208 h 224"/>
                <a:gd name="T10" fmla="*/ 224 w 240"/>
                <a:gd name="T11" fmla="*/ 224 h 224"/>
                <a:gd name="T12" fmla="*/ 16 w 240"/>
                <a:gd name="T13" fmla="*/ 224 h 224"/>
                <a:gd name="T14" fmla="*/ 0 w 240"/>
                <a:gd name="T15" fmla="*/ 208 h 224"/>
                <a:gd name="T16" fmla="*/ 0 w 240"/>
                <a:gd name="T17" fmla="*/ 16 h 224"/>
                <a:gd name="T18" fmla="*/ 32 w 240"/>
                <a:gd name="T19" fmla="*/ 208 h 224"/>
                <a:gd name="T20" fmla="*/ 16 w 240"/>
                <a:gd name="T21" fmla="*/ 192 h 224"/>
                <a:gd name="T22" fmla="*/ 224 w 240"/>
                <a:gd name="T23" fmla="*/ 192 h 224"/>
                <a:gd name="T24" fmla="*/ 208 w 240"/>
                <a:gd name="T25" fmla="*/ 208 h 224"/>
                <a:gd name="T26" fmla="*/ 208 w 240"/>
                <a:gd name="T27" fmla="*/ 16 h 224"/>
                <a:gd name="T28" fmla="*/ 224 w 240"/>
                <a:gd name="T29" fmla="*/ 32 h 224"/>
                <a:gd name="T30" fmla="*/ 16 w 240"/>
                <a:gd name="T31" fmla="*/ 32 h 224"/>
                <a:gd name="T32" fmla="*/ 32 w 240"/>
                <a:gd name="T33" fmla="*/ 16 h 224"/>
                <a:gd name="T34" fmla="*/ 32 w 240"/>
                <a:gd name="T35" fmla="*/ 208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24">
                  <a:moveTo>
                    <a:pt x="0" y="16"/>
                  </a:moveTo>
                  <a:cubicBezTo>
                    <a:pt x="0" y="8"/>
                    <a:pt x="8" y="0"/>
                    <a:pt x="16" y="0"/>
                  </a:cubicBezTo>
                  <a:lnTo>
                    <a:pt x="224" y="0"/>
                  </a:lnTo>
                  <a:cubicBezTo>
                    <a:pt x="233" y="0"/>
                    <a:pt x="240" y="8"/>
                    <a:pt x="240" y="16"/>
                  </a:cubicBezTo>
                  <a:lnTo>
                    <a:pt x="240" y="208"/>
                  </a:lnTo>
                  <a:cubicBezTo>
                    <a:pt x="240" y="217"/>
                    <a:pt x="233" y="224"/>
                    <a:pt x="224" y="224"/>
                  </a:cubicBezTo>
                  <a:lnTo>
                    <a:pt x="16" y="224"/>
                  </a:lnTo>
                  <a:cubicBezTo>
                    <a:pt x="8" y="224"/>
                    <a:pt x="0" y="217"/>
                    <a:pt x="0" y="208"/>
                  </a:cubicBezTo>
                  <a:lnTo>
                    <a:pt x="0" y="16"/>
                  </a:lnTo>
                  <a:close/>
                  <a:moveTo>
                    <a:pt x="32" y="208"/>
                  </a:moveTo>
                  <a:lnTo>
                    <a:pt x="16" y="192"/>
                  </a:lnTo>
                  <a:lnTo>
                    <a:pt x="224" y="192"/>
                  </a:lnTo>
                  <a:lnTo>
                    <a:pt x="208" y="208"/>
                  </a:lnTo>
                  <a:lnTo>
                    <a:pt x="208" y="16"/>
                  </a:lnTo>
                  <a:lnTo>
                    <a:pt x="224" y="32"/>
                  </a:lnTo>
                  <a:lnTo>
                    <a:pt x="16" y="32"/>
                  </a:lnTo>
                  <a:lnTo>
                    <a:pt x="32" y="16"/>
                  </a:lnTo>
                  <a:lnTo>
                    <a:pt x="32" y="208"/>
                  </a:lnTo>
                  <a:close/>
                </a:path>
              </a:pathLst>
            </a:custGeom>
            <a:solidFill>
              <a:srgbClr val="FFFFFF"/>
            </a:solidFill>
            <a:ln w="4" cap="flat">
              <a:solidFill>
                <a:srgbClr val="FFFFFF"/>
              </a:solidFill>
              <a:prstDash val="solid"/>
              <a:bevel/>
            </a:ln>
          </p:spPr>
          <p:txBody>
            <a:bodyPr vert="horz" wrap="square" lIns="91440" tIns="45720" rIns="91440" bIns="45720" numCol="1" anchor="t" anchorCtr="0" compatLnSpc="1"/>
            <a:lstStyle/>
            <a:p>
              <a:endParaRPr lang="zh-CN" altLang="en-US"/>
            </a:p>
          </p:txBody>
        </p:sp>
        <p:sp>
          <p:nvSpPr>
            <p:cNvPr id="23" name="Rectangle 38"/>
            <p:cNvSpPr>
              <a:spLocks noChangeArrowheads="1"/>
            </p:cNvSpPr>
            <p:nvPr/>
          </p:nvSpPr>
          <p:spPr bwMode="auto">
            <a:xfrm>
              <a:off x="4188" y="2663"/>
              <a:ext cx="13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a:ln>
                    <a:noFill/>
                  </a:ln>
                  <a:solidFill>
                    <a:srgbClr val="404040"/>
                  </a:solidFill>
                  <a:effectLst/>
                  <a:latin typeface="微软雅黑" panose="020b0503020204020204" pitchFamily="34" charset="-122"/>
                  <a:ea typeface="宋体" panose="02010600030101010101" pitchFamily="2" charset="-122"/>
                </a:rPr>
                <a:t>礼品</a:t>
              </a:r>
              <a:endParaRPr kumimoji="0" 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Rectangle 39"/>
            <p:cNvSpPr>
              <a:spLocks noChangeArrowheads="1"/>
            </p:cNvSpPr>
            <p:nvPr/>
          </p:nvSpPr>
          <p:spPr bwMode="auto">
            <a:xfrm>
              <a:off x="4427" y="2696"/>
              <a:ext cx="46" cy="46"/>
            </a:xfrm>
            <a:prstGeom prst="rect">
              <a:avLst/>
            </a:prstGeom>
            <a:solidFill>
              <a:srgbClr val="B3BE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40"/>
            <p:cNvSpPr>
              <a:spLocks noEditPoints="1"/>
            </p:cNvSpPr>
            <p:nvPr/>
          </p:nvSpPr>
          <p:spPr bwMode="auto">
            <a:xfrm>
              <a:off x="4423" y="2692"/>
              <a:ext cx="54" cy="54"/>
            </a:xfrm>
            <a:custGeom>
              <a:gdLst>
                <a:gd name="T0" fmla="*/ 0 w 224"/>
                <a:gd name="T1" fmla="*/ 16 h 224"/>
                <a:gd name="T2" fmla="*/ 16 w 224"/>
                <a:gd name="T3" fmla="*/ 0 h 224"/>
                <a:gd name="T4" fmla="*/ 208 w 224"/>
                <a:gd name="T5" fmla="*/ 0 h 224"/>
                <a:gd name="T6" fmla="*/ 224 w 224"/>
                <a:gd name="T7" fmla="*/ 16 h 224"/>
                <a:gd name="T8" fmla="*/ 224 w 224"/>
                <a:gd name="T9" fmla="*/ 208 h 224"/>
                <a:gd name="T10" fmla="*/ 208 w 224"/>
                <a:gd name="T11" fmla="*/ 224 h 224"/>
                <a:gd name="T12" fmla="*/ 16 w 224"/>
                <a:gd name="T13" fmla="*/ 224 h 224"/>
                <a:gd name="T14" fmla="*/ 0 w 224"/>
                <a:gd name="T15" fmla="*/ 208 h 224"/>
                <a:gd name="T16" fmla="*/ 0 w 224"/>
                <a:gd name="T17" fmla="*/ 16 h 224"/>
                <a:gd name="T18" fmla="*/ 32 w 224"/>
                <a:gd name="T19" fmla="*/ 208 h 224"/>
                <a:gd name="T20" fmla="*/ 16 w 224"/>
                <a:gd name="T21" fmla="*/ 192 h 224"/>
                <a:gd name="T22" fmla="*/ 208 w 224"/>
                <a:gd name="T23" fmla="*/ 192 h 224"/>
                <a:gd name="T24" fmla="*/ 192 w 224"/>
                <a:gd name="T25" fmla="*/ 208 h 224"/>
                <a:gd name="T26" fmla="*/ 192 w 224"/>
                <a:gd name="T27" fmla="*/ 16 h 224"/>
                <a:gd name="T28" fmla="*/ 208 w 224"/>
                <a:gd name="T29" fmla="*/ 32 h 224"/>
                <a:gd name="T30" fmla="*/ 16 w 224"/>
                <a:gd name="T31" fmla="*/ 32 h 224"/>
                <a:gd name="T32" fmla="*/ 32 w 224"/>
                <a:gd name="T33" fmla="*/ 16 h 224"/>
                <a:gd name="T34" fmla="*/ 32 w 224"/>
                <a:gd name="T35" fmla="*/ 208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224">
                  <a:moveTo>
                    <a:pt x="0" y="16"/>
                  </a:moveTo>
                  <a:cubicBezTo>
                    <a:pt x="0" y="8"/>
                    <a:pt x="8" y="0"/>
                    <a:pt x="16" y="0"/>
                  </a:cubicBezTo>
                  <a:lnTo>
                    <a:pt x="208" y="0"/>
                  </a:lnTo>
                  <a:cubicBezTo>
                    <a:pt x="217" y="0"/>
                    <a:pt x="224" y="8"/>
                    <a:pt x="224" y="16"/>
                  </a:cubicBezTo>
                  <a:lnTo>
                    <a:pt x="224" y="208"/>
                  </a:lnTo>
                  <a:cubicBezTo>
                    <a:pt x="224" y="217"/>
                    <a:pt x="217" y="224"/>
                    <a:pt x="208" y="224"/>
                  </a:cubicBezTo>
                  <a:lnTo>
                    <a:pt x="16" y="224"/>
                  </a:lnTo>
                  <a:cubicBezTo>
                    <a:pt x="8" y="224"/>
                    <a:pt x="0" y="217"/>
                    <a:pt x="0" y="208"/>
                  </a:cubicBezTo>
                  <a:lnTo>
                    <a:pt x="0" y="16"/>
                  </a:lnTo>
                  <a:close/>
                  <a:moveTo>
                    <a:pt x="32" y="208"/>
                  </a:moveTo>
                  <a:lnTo>
                    <a:pt x="16" y="192"/>
                  </a:lnTo>
                  <a:lnTo>
                    <a:pt x="208" y="192"/>
                  </a:lnTo>
                  <a:lnTo>
                    <a:pt x="192" y="208"/>
                  </a:lnTo>
                  <a:lnTo>
                    <a:pt x="192" y="16"/>
                  </a:lnTo>
                  <a:lnTo>
                    <a:pt x="208" y="32"/>
                  </a:lnTo>
                  <a:lnTo>
                    <a:pt x="16" y="32"/>
                  </a:lnTo>
                  <a:lnTo>
                    <a:pt x="32" y="16"/>
                  </a:lnTo>
                  <a:lnTo>
                    <a:pt x="32" y="208"/>
                  </a:lnTo>
                  <a:close/>
                </a:path>
              </a:pathLst>
            </a:custGeom>
            <a:solidFill>
              <a:srgbClr val="FFFFFF"/>
            </a:solidFill>
            <a:ln w="4" cap="flat">
              <a:solidFill>
                <a:srgbClr val="FFFFFF"/>
              </a:solidFill>
              <a:prstDash val="solid"/>
              <a:bevel/>
            </a:ln>
          </p:spPr>
          <p:txBody>
            <a:bodyPr vert="horz" wrap="square" lIns="91440" tIns="45720" rIns="91440" bIns="45720" numCol="1" anchor="t" anchorCtr="0" compatLnSpc="1"/>
            <a:lstStyle/>
            <a:p>
              <a:endParaRPr lang="zh-CN" altLang="en-US"/>
            </a:p>
          </p:txBody>
        </p:sp>
        <p:sp>
          <p:nvSpPr>
            <p:cNvPr id="26" name="Rectangle 41"/>
            <p:cNvSpPr>
              <a:spLocks noChangeArrowheads="1"/>
            </p:cNvSpPr>
            <p:nvPr/>
          </p:nvSpPr>
          <p:spPr bwMode="auto">
            <a:xfrm>
              <a:off x="4499" y="2663"/>
              <a:ext cx="21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000" b="0" i="0" u="none" strike="noStrike" cap="none" normalizeH="0" baseline="0">
                  <a:ln>
                    <a:noFill/>
                  </a:ln>
                  <a:solidFill>
                    <a:srgbClr val="404040"/>
                  </a:solidFill>
                  <a:effectLst/>
                  <a:latin typeface="微软雅黑" panose="020b0503020204020204" pitchFamily="34" charset="-122"/>
                  <a:ea typeface="宋体" panose="02010600030101010101" pitchFamily="2" charset="-122"/>
                </a:rPr>
                <a:t>宣传物资</a:t>
              </a:r>
              <a:endParaRPr kumimoji="0" 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20483" name="文本框 8"/>
          <p:cNvSpPr>
            <a:spLocks noChangeArrowheads="1"/>
          </p:cNvSpPr>
          <p:nvPr/>
        </p:nvSpPr>
        <p:spPr bwMode="auto">
          <a:xfrm>
            <a:off x="4370909" y="2306422"/>
            <a:ext cx="1714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36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36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6900</a:t>
            </a:r>
            <a:endParaRPr lang="zh-CN" altLang="en-US" sz="3600">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3" name="文本框 39"/>
          <p:cNvSpPr>
            <a:spLocks noChangeArrowheads="1"/>
          </p:cNvSpPr>
          <p:nvPr/>
        </p:nvSpPr>
        <p:spPr bwMode="auto">
          <a:xfrm>
            <a:off x="1546595" y="4271314"/>
            <a:ext cx="191928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总计：</a:t>
            </a:r>
            <a:r>
              <a:rPr lang="en-US" altLang="zh-CN"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6900</a:t>
            </a:r>
            <a:r>
              <a:rPr lang="zh-CN" altLang="en-US"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元</a:t>
            </a:r>
            <a:endParaRPr lang="zh-CN" altLang="en-US"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26"/>
          <p:cNvGrpSpPr/>
          <p:nvPr/>
        </p:nvGrpSpPr>
        <p:grpSpPr>
          <a:xfrm>
            <a:off x="1241029" y="1344613"/>
            <a:ext cx="2828925" cy="596503"/>
            <a:chOff x="1241029" y="1344613"/>
            <a:chExt cx="2828925" cy="596503"/>
          </a:xfrm>
        </p:grpSpPr>
        <p:sp>
          <p:nvSpPr>
            <p:cNvPr id="20484" name="文本框 19"/>
            <p:cNvSpPr>
              <a:spLocks noChangeArrowheads="1"/>
            </p:cNvSpPr>
            <p:nvPr/>
          </p:nvSpPr>
          <p:spPr bwMode="auto">
            <a:xfrm>
              <a:off x="1579166" y="1344613"/>
              <a:ext cx="2490788"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人力费用：￥</a:t>
              </a:r>
              <a:r>
                <a:rPr lang="en-US" altLang="zh-CN">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1500</a:t>
              </a:r>
              <a:endParaRPr lang="zh-CN" altLang="en-US">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5" name="文本框 20"/>
            <p:cNvSpPr>
              <a:spLocks noChangeArrowheads="1"/>
            </p:cNvSpPr>
            <p:nvPr/>
          </p:nvSpPr>
          <p:spPr bwMode="auto">
            <a:xfrm>
              <a:off x="1594644" y="1687512"/>
              <a:ext cx="2194322"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这里输入有关人力费用的描述</a:t>
              </a:r>
              <a:endParaRPr lang="zh-CN" altLang="en-US" sz="120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20495" name="Oval 15"/>
            <p:cNvSpPr>
              <a:spLocks noChangeArrowheads="1"/>
            </p:cNvSpPr>
            <p:nvPr/>
          </p:nvSpPr>
          <p:spPr bwMode="auto">
            <a:xfrm>
              <a:off x="1241029" y="1394619"/>
              <a:ext cx="321469" cy="321469"/>
            </a:xfrm>
            <a:prstGeom prst="ellipse">
              <a:avLst/>
            </a:prstGeom>
            <a:solidFill>
              <a:srgbClr val="ACA8A8"/>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pPr algn="ctr"/>
              <a:r>
                <a:rPr lang="zh-CN" altLang="en-US" sz="2100">
                  <a:solidFill>
                    <a:schemeClr val="bg1"/>
                  </a:solidFill>
                  <a:latin typeface="微软雅黑" panose="020b0503020204020204" pitchFamily="34" charset="-122"/>
                  <a:ea typeface="微软雅黑" panose="020b0503020204020204" pitchFamily="34" charset="-122"/>
                </a:rPr>
                <a:t>1</a:t>
              </a:r>
              <a:endParaRPr lang="zh-CN" altLang="en-US" sz="210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230313" y="2050653"/>
            <a:ext cx="2839641" cy="597695"/>
            <a:chOff x="1230313" y="2050653"/>
            <a:chExt cx="2839641" cy="597695"/>
          </a:xfrm>
        </p:grpSpPr>
        <p:sp>
          <p:nvSpPr>
            <p:cNvPr id="20486" name="文本框 28"/>
            <p:cNvSpPr>
              <a:spLocks noChangeArrowheads="1"/>
            </p:cNvSpPr>
            <p:nvPr/>
          </p:nvSpPr>
          <p:spPr bwMode="auto">
            <a:xfrm>
              <a:off x="1579166" y="2050653"/>
              <a:ext cx="249078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广告费用：￥</a:t>
              </a:r>
              <a:r>
                <a:rPr lang="en-US" altLang="zh-CN">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4000</a:t>
              </a:r>
              <a:endParaRPr lang="zh-CN" altLang="en-US">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7" name="文本框 29"/>
            <p:cNvSpPr>
              <a:spLocks noChangeArrowheads="1"/>
            </p:cNvSpPr>
            <p:nvPr/>
          </p:nvSpPr>
          <p:spPr bwMode="auto">
            <a:xfrm>
              <a:off x="1594644" y="2394744"/>
              <a:ext cx="2194322"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这里输入有关广告费用的描述</a:t>
              </a:r>
              <a:endParaRPr lang="zh-CN" altLang="en-US" sz="120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20496" name="Oval 16"/>
            <p:cNvSpPr>
              <a:spLocks noChangeArrowheads="1"/>
            </p:cNvSpPr>
            <p:nvPr/>
          </p:nvSpPr>
          <p:spPr bwMode="auto">
            <a:xfrm>
              <a:off x="1230313" y="2070894"/>
              <a:ext cx="321469" cy="321469"/>
            </a:xfrm>
            <a:prstGeom prst="ellipse">
              <a:avLst/>
            </a:prstGeom>
            <a:solidFill>
              <a:srgbClr val="ACA8A8"/>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pPr algn="ctr"/>
              <a:r>
                <a:rPr lang="zh-CN" altLang="en-US" sz="2100">
                  <a:solidFill>
                    <a:schemeClr val="bg1"/>
                  </a:solidFill>
                  <a:latin typeface="微软雅黑" panose="020b0503020204020204" pitchFamily="34" charset="-122"/>
                  <a:ea typeface="微软雅黑" panose="020b0503020204020204" pitchFamily="34" charset="-122"/>
                </a:rPr>
                <a:t>2</a:t>
              </a:r>
              <a:endParaRPr lang="zh-CN" altLang="en-US" sz="210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241029" y="2757885"/>
            <a:ext cx="2828925" cy="596503"/>
            <a:chOff x="1241029" y="2757885"/>
            <a:chExt cx="2828925" cy="596503"/>
          </a:xfrm>
        </p:grpSpPr>
        <p:sp>
          <p:nvSpPr>
            <p:cNvPr id="20488" name="文本框 31"/>
            <p:cNvSpPr>
              <a:spLocks noChangeArrowheads="1"/>
            </p:cNvSpPr>
            <p:nvPr/>
          </p:nvSpPr>
          <p:spPr bwMode="auto">
            <a:xfrm>
              <a:off x="1579166" y="2757885"/>
              <a:ext cx="249078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礼品费用：￥</a:t>
              </a:r>
              <a:r>
                <a:rPr lang="en-US" altLang="zh-CN">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1000</a:t>
              </a:r>
              <a:endParaRPr lang="zh-CN" altLang="en-US">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9" name="文本框 32"/>
            <p:cNvSpPr>
              <a:spLocks noChangeArrowheads="1"/>
            </p:cNvSpPr>
            <p:nvPr/>
          </p:nvSpPr>
          <p:spPr bwMode="auto">
            <a:xfrm>
              <a:off x="1594644" y="3100785"/>
              <a:ext cx="2194322"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这里输入有关礼品费用的描述</a:t>
              </a:r>
              <a:endParaRPr lang="zh-CN" altLang="en-US" sz="120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20497" name="Oval 17"/>
            <p:cNvSpPr>
              <a:spLocks noChangeArrowheads="1"/>
            </p:cNvSpPr>
            <p:nvPr/>
          </p:nvSpPr>
          <p:spPr bwMode="auto">
            <a:xfrm>
              <a:off x="1241029" y="2799557"/>
              <a:ext cx="321469" cy="321469"/>
            </a:xfrm>
            <a:prstGeom prst="ellipse">
              <a:avLst/>
            </a:prstGeom>
            <a:solidFill>
              <a:srgbClr val="ACA8A8"/>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pPr algn="ctr"/>
              <a:r>
                <a:rPr lang="zh-CN" altLang="en-US" sz="2100">
                  <a:solidFill>
                    <a:schemeClr val="bg1"/>
                  </a:solidFill>
                  <a:latin typeface="微软雅黑" panose="020b0503020204020204" pitchFamily="34" charset="-122"/>
                  <a:ea typeface="微软雅黑" panose="020b0503020204020204" pitchFamily="34" charset="-122"/>
                </a:rPr>
                <a:t>3</a:t>
              </a:r>
              <a:endParaRPr lang="zh-CN" altLang="en-US"/>
            </a:p>
          </p:txBody>
        </p:sp>
      </p:grpSp>
      <p:grpSp>
        <p:nvGrpSpPr>
          <p:cNvPr id="30" name="组合 29"/>
          <p:cNvGrpSpPr/>
          <p:nvPr/>
        </p:nvGrpSpPr>
        <p:grpSpPr>
          <a:xfrm>
            <a:off x="630238" y="3463926"/>
            <a:ext cx="3439716" cy="714374"/>
            <a:chOff x="630238" y="3463926"/>
            <a:chExt cx="3439716" cy="714374"/>
          </a:xfrm>
        </p:grpSpPr>
        <p:sp>
          <p:nvSpPr>
            <p:cNvPr id="20490" name="文本框 34"/>
            <p:cNvSpPr>
              <a:spLocks noChangeArrowheads="1"/>
            </p:cNvSpPr>
            <p:nvPr/>
          </p:nvSpPr>
          <p:spPr bwMode="auto">
            <a:xfrm>
              <a:off x="1579166" y="3463926"/>
              <a:ext cx="249078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宣传物质：￥</a:t>
              </a:r>
              <a:r>
                <a:rPr lang="en-US" altLang="zh-CN">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400</a:t>
              </a:r>
              <a:endParaRPr lang="zh-CN" altLang="en-US">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1" name="文本框 35"/>
            <p:cNvSpPr>
              <a:spLocks noChangeArrowheads="1"/>
            </p:cNvSpPr>
            <p:nvPr/>
          </p:nvSpPr>
          <p:spPr bwMode="auto">
            <a:xfrm>
              <a:off x="1594644" y="3806825"/>
              <a:ext cx="2194322"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20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这里输入有关宣传物质的描述</a:t>
              </a:r>
              <a:endParaRPr lang="zh-CN" altLang="en-US" sz="120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20492" name="直接连接符 38"/>
            <p:cNvSpPr>
              <a:spLocks noChangeShapeType="1"/>
            </p:cNvSpPr>
            <p:nvPr/>
          </p:nvSpPr>
          <p:spPr bwMode="auto">
            <a:xfrm>
              <a:off x="630238" y="4178300"/>
              <a:ext cx="3298031" cy="0"/>
            </a:xfrm>
            <a:prstGeom prst="line">
              <a:avLst/>
            </a:prstGeom>
            <a:noFill/>
            <a:ln w="28575">
              <a:solidFill>
                <a:srgbClr val="A5A5A5"/>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20498" name="Oval 18"/>
            <p:cNvSpPr>
              <a:spLocks noChangeArrowheads="1"/>
            </p:cNvSpPr>
            <p:nvPr/>
          </p:nvSpPr>
          <p:spPr bwMode="auto">
            <a:xfrm>
              <a:off x="1251744" y="3507979"/>
              <a:ext cx="321469" cy="321469"/>
            </a:xfrm>
            <a:prstGeom prst="ellipse">
              <a:avLst/>
            </a:prstGeom>
            <a:solidFill>
              <a:srgbClr val="ACA8A8"/>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pPr algn="ctr"/>
              <a:r>
                <a:rPr lang="zh-CN" altLang="en-US" sz="2100">
                  <a:solidFill>
                    <a:schemeClr val="bg1"/>
                  </a:solidFill>
                  <a:latin typeface="微软雅黑" panose="020b0503020204020204" pitchFamily="34" charset="-122"/>
                  <a:ea typeface="微软雅黑" panose="020b0503020204020204" pitchFamily="34" charset="-122"/>
                </a:rPr>
                <a:t>4</a:t>
              </a:r>
              <a:endParaRPr lang="zh-CN" altLang="en-US"/>
            </a:p>
          </p:txBody>
        </p:sp>
      </p:grpSp>
      <p:sp>
        <p:nvSpPr>
          <p:cNvPr id="19" name="任意多边形 18"/>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1" name="文本框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预算成本</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5" name="Picture 18" descr="C:\Users\Administrator\Desktop\image 630.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4338" y="0"/>
            <a:ext cx="2859662" cy="51950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 calcmode="lin" valueType="num">
                                      <p:cBhvr>
                                        <p:cTn id="19" dur="500" fill="hold"/>
                                        <p:tgtEl>
                                          <p:spTgt spid="21"/>
                                        </p:tgtEl>
                                        <p:attrNameLst>
                                          <p:attrName>style.rotation</p:attrName>
                                        </p:attrNameLst>
                                      </p:cBhvr>
                                      <p:tavLst>
                                        <p:tav tm="0">
                                          <p:val>
                                            <p:fltVal val="360"/>
                                          </p:val>
                                        </p:tav>
                                        <p:tav tm="100000">
                                          <p:val>
                                            <p:fltVal val="0"/>
                                          </p:val>
                                        </p:tav>
                                      </p:tavLst>
                                    </p:anim>
                                    <p:animEffect transition="in" filter="fade">
                                      <p:cBhvr>
                                        <p:cTn id="20" dur="500"/>
                                        <p:tgtEl>
                                          <p:spTgt spid="21"/>
                                        </p:tgtEl>
                                      </p:cBhvr>
                                    </p:animEffect>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par>
                          <p:cTn id="25" fill="hold" nodeType="afterGroup">
                            <p:stCondLst>
                              <p:cond delay="2000"/>
                            </p:stCondLst>
                            <p:childTnLst>
                              <p:par>
                                <p:cTn id="26" presetID="21"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000"/>
                                        <p:tgtEl>
                                          <p:spTgt spid="2"/>
                                        </p:tgtEl>
                                      </p:cBhvr>
                                    </p:animEffect>
                                  </p:childTnLst>
                                </p:cTn>
                              </p:par>
                            </p:childTnLst>
                          </p:cTn>
                        </p:par>
                        <p:par>
                          <p:cTn id="29" fill="hold" nodeType="afterGroup">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20483"/>
                                        </p:tgtEl>
                                        <p:attrNameLst>
                                          <p:attrName>style.visibility</p:attrName>
                                        </p:attrNameLst>
                                      </p:cBhvr>
                                      <p:to>
                                        <p:strVal val="visible"/>
                                      </p:to>
                                    </p:set>
                                    <p:animEffect transition="in" filter="fade">
                                      <p:cBhvr>
                                        <p:cTn id="32" dur="1000"/>
                                        <p:tgtEl>
                                          <p:spTgt spid="20483"/>
                                        </p:tgtEl>
                                      </p:cBhvr>
                                    </p:animEffect>
                                    <p:anim calcmode="lin" valueType="num">
                                      <p:cBhvr>
                                        <p:cTn id="33" dur="1000" fill="hold"/>
                                        <p:tgtEl>
                                          <p:spTgt spid="20483"/>
                                        </p:tgtEl>
                                        <p:attrNameLst>
                                          <p:attrName>ppt_x</p:attrName>
                                        </p:attrNameLst>
                                      </p:cBhvr>
                                      <p:tavLst>
                                        <p:tav tm="0">
                                          <p:val>
                                            <p:strVal val="#ppt_x"/>
                                          </p:val>
                                        </p:tav>
                                        <p:tav tm="100000">
                                          <p:val>
                                            <p:strVal val="#ppt_x"/>
                                          </p:val>
                                        </p:tav>
                                      </p:tavLst>
                                    </p:anim>
                                    <p:anim calcmode="lin" valueType="num">
                                      <p:cBhvr>
                                        <p:cTn id="34" dur="1000" fill="hold"/>
                                        <p:tgtEl>
                                          <p:spTgt spid="20483"/>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5000"/>
                            </p:stCondLst>
                            <p:childTnLst>
                              <p:par>
                                <p:cTn id="36" presetID="42"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6000"/>
                            </p:stCondLst>
                            <p:childTnLst>
                              <p:par>
                                <p:cTn id="42" presetID="42" presetClass="entr" presetSubtype="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7000"/>
                            </p:stCondLst>
                            <p:childTnLst>
                              <p:par>
                                <p:cTn id="48" presetID="42" presetClass="entr" presetSubtype="0"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8000"/>
                            </p:stCondLst>
                            <p:childTnLst>
                              <p:par>
                                <p:cTn id="54" presetID="42" presetClass="entr" presetSubtype="0"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9000"/>
                            </p:stCondLst>
                            <p:childTnLst>
                              <p:par>
                                <p:cTn id="60" presetID="16" presetClass="entr" presetSubtype="21" fill="hold" grpId="0" nodeType="afterEffect">
                                  <p:stCondLst>
                                    <p:cond delay="0"/>
                                  </p:stCondLst>
                                  <p:childTnLst>
                                    <p:set>
                                      <p:cBhvr>
                                        <p:cTn id="61" dur="1" fill="hold">
                                          <p:stCondLst>
                                            <p:cond delay="0"/>
                                          </p:stCondLst>
                                        </p:cTn>
                                        <p:tgtEl>
                                          <p:spTgt spid="20493"/>
                                        </p:tgtEl>
                                        <p:attrNameLst>
                                          <p:attrName>style.visibility</p:attrName>
                                        </p:attrNameLst>
                                      </p:cBhvr>
                                      <p:to>
                                        <p:strVal val="visible"/>
                                      </p:to>
                                    </p:set>
                                    <p:animEffect transition="in" filter="barn(inVertical)">
                                      <p:cBhvr>
                                        <p:cTn id="62" dur="5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93" grpId="0"/>
      <p:bldP spid="19" grpId="0" animBg="1"/>
      <p:bldP spid="20" grpId="0" animBg="1"/>
      <p:bldP spid="2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团队介绍</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淘宝店chenying0907出品 95"/>
          <p:cNvSpPr/>
          <p:nvPr/>
        </p:nvSpPr>
        <p:spPr>
          <a:xfrm>
            <a:off x="4111259" y="942119"/>
            <a:ext cx="839053" cy="839272"/>
          </a:xfrm>
          <a:prstGeom prst="ellipse">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97" name="TextBox 96"/>
          <p:cNvSpPr txBox="1"/>
          <p:nvPr/>
        </p:nvSpPr>
        <p:spPr>
          <a:xfrm>
            <a:off x="4157845" y="1161061"/>
            <a:ext cx="753856" cy="438581"/>
          </a:xfrm>
          <a:prstGeom prst="rect">
            <a:avLst/>
          </a:prstGeom>
          <a:noFill/>
        </p:spPr>
        <p:txBody>
          <a:bodyPr wrap="none" lIns="68562" tIns="34281" rIns="68562" bIns="34281"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青春</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98" name="淘宝店chenying0907出品 97"/>
          <p:cNvSpPr/>
          <p:nvPr/>
        </p:nvSpPr>
        <p:spPr>
          <a:xfrm>
            <a:off x="5046534" y="951570"/>
            <a:ext cx="839053" cy="839272"/>
          </a:xfrm>
          <a:prstGeom prst="ellipse">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99" name="TextBox 98"/>
          <p:cNvSpPr txBox="1"/>
          <p:nvPr/>
        </p:nvSpPr>
        <p:spPr>
          <a:xfrm>
            <a:off x="5093120" y="1170513"/>
            <a:ext cx="753856" cy="438581"/>
          </a:xfrm>
          <a:prstGeom prst="rect">
            <a:avLst/>
          </a:prstGeom>
          <a:noFill/>
        </p:spPr>
        <p:txBody>
          <a:bodyPr wrap="none" lIns="68562" tIns="34281" rIns="68562" bIns="34281"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活力</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0" name="淘宝店chenying0907出品 99"/>
          <p:cNvSpPr/>
          <p:nvPr/>
        </p:nvSpPr>
        <p:spPr>
          <a:xfrm>
            <a:off x="5964397" y="951570"/>
            <a:ext cx="839053" cy="839272"/>
          </a:xfrm>
          <a:prstGeom prst="ellipse">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101" name="TextBox 100"/>
          <p:cNvSpPr txBox="1"/>
          <p:nvPr/>
        </p:nvSpPr>
        <p:spPr>
          <a:xfrm>
            <a:off x="6010982" y="1170513"/>
            <a:ext cx="753856" cy="438581"/>
          </a:xfrm>
          <a:prstGeom prst="rect">
            <a:avLst/>
          </a:prstGeom>
          <a:noFill/>
        </p:spPr>
        <p:txBody>
          <a:bodyPr wrap="none" lIns="68562" tIns="34281" rIns="68562" bIns="34281"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专业</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2" name="淘宝店chenying0907出品 101"/>
          <p:cNvSpPr/>
          <p:nvPr/>
        </p:nvSpPr>
        <p:spPr>
          <a:xfrm>
            <a:off x="6882259" y="951570"/>
            <a:ext cx="839053" cy="839272"/>
          </a:xfrm>
          <a:prstGeom prst="ellipse">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bg1"/>
              </a:solidFill>
            </a:endParaRPr>
          </a:p>
        </p:txBody>
      </p:sp>
      <p:sp>
        <p:nvSpPr>
          <p:cNvPr id="103" name="TextBox 102"/>
          <p:cNvSpPr txBox="1"/>
          <p:nvPr/>
        </p:nvSpPr>
        <p:spPr>
          <a:xfrm>
            <a:off x="6928845" y="1170513"/>
            <a:ext cx="753856" cy="438581"/>
          </a:xfrm>
          <a:prstGeom prst="rect">
            <a:avLst/>
          </a:prstGeom>
          <a:noFill/>
        </p:spPr>
        <p:txBody>
          <a:bodyPr wrap="none" lIns="68562" tIns="34281" rIns="68562" bIns="34281"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梦想</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3868549" y="2164526"/>
            <a:ext cx="4176715" cy="807914"/>
          </a:xfrm>
          <a:prstGeom prst="rect">
            <a:avLst/>
          </a:prstGeom>
          <a:noFill/>
        </p:spPr>
        <p:txBody>
          <a:bodyPr wrap="square" lIns="68562" tIns="34281" rIns="68562" bIns="34281" rtlCol="0">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团队（</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Team</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）是由员工和管理层组成的一个共同体，它合理利用每一个成员的知识和技能协同工作，解决问题，达到共同的目标。团队的构成要素总结为</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5P</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，分别为目标、人、定位、权限、计划。</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105" name="TextBox 104"/>
          <p:cNvSpPr txBox="1"/>
          <p:nvPr/>
        </p:nvSpPr>
        <p:spPr>
          <a:xfrm>
            <a:off x="3868550" y="3029119"/>
            <a:ext cx="4122722" cy="623248"/>
          </a:xfrm>
          <a:prstGeom prst="rect">
            <a:avLst/>
          </a:prstGeom>
          <a:noFill/>
        </p:spPr>
        <p:txBody>
          <a:bodyPr wrap="square" lIns="68562" tIns="34281" rIns="68562" bIns="34281" rtlCol="0">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企业、事业各部门领导人具有合格的管理素质，有战略眼光，责任心强，，管理部门的工作健全而有效率。管理责任审计就是针对企事业的管理工作是否达到了上述责任要求。</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106" name="TextBox 105"/>
          <p:cNvSpPr txBox="1"/>
          <p:nvPr/>
        </p:nvSpPr>
        <p:spPr>
          <a:xfrm>
            <a:off x="3868550" y="3676322"/>
            <a:ext cx="4122722" cy="807914"/>
          </a:xfrm>
          <a:prstGeom prst="rect">
            <a:avLst/>
          </a:prstGeom>
          <a:noFill/>
        </p:spPr>
        <p:txBody>
          <a:bodyPr wrap="square" lIns="68562" tIns="34281" rIns="68562" bIns="34281" rtlCol="0">
            <a:spAutoFit/>
          </a:bodyPr>
          <a:lstStyle/>
          <a:p>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rPr>
              <a:t>我们一起创作企业的辉煌，</a:t>
            </a:r>
            <a:r>
              <a:rPr lang="zh-CN" altLang="en-US" sz="2400" b="1">
                <a:solidFill>
                  <a:srgbClr val="C00000"/>
                </a:solidFill>
                <a:latin typeface="微软雅黑" panose="020b0503020204020204" pitchFamily="34" charset="-122"/>
                <a:ea typeface="微软雅黑" panose="020b0503020204020204" pitchFamily="34" charset="-122"/>
              </a:rPr>
              <a:t>一起实现我们的理想奋斗。</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107" name="淘宝店chenying0907出品 12"/>
          <p:cNvSpPr/>
          <p:nvPr/>
        </p:nvSpPr>
        <p:spPr bwMode="auto">
          <a:xfrm>
            <a:off x="3725909" y="1929813"/>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75000"/>
              <a:lumOff val="25000"/>
            </a:schemeClr>
          </a:solidFill>
          <a:ln>
            <a:noFill/>
          </a:ln>
        </p:spPr>
        <p:txBody>
          <a:bodyPr lIns="68562" tIns="34281" rIns="68562" bIns="34281"/>
          <a:lstStyle/>
          <a:p>
            <a:endParaRPr lang="zh-CN" altLang="en-US">
              <a:solidFill>
                <a:schemeClr val="tx1">
                  <a:lumMod val="50000"/>
                  <a:lumOff val="50000"/>
                </a:schemeClr>
              </a:solidFill>
            </a:endParaRPr>
          </a:p>
        </p:txBody>
      </p:sp>
      <p:sp>
        <p:nvSpPr>
          <p:cNvPr id="108" name="淘宝店chenying0907出品 12"/>
          <p:cNvSpPr/>
          <p:nvPr/>
        </p:nvSpPr>
        <p:spPr bwMode="auto">
          <a:xfrm flipH="1" flipV="1">
            <a:off x="7793084" y="4280316"/>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75000"/>
              <a:lumOff val="25000"/>
            </a:schemeClr>
          </a:solidFill>
          <a:ln>
            <a:noFill/>
          </a:ln>
        </p:spPr>
        <p:txBody>
          <a:bodyPr lIns="68562" tIns="34281" rIns="68562" bIns="34281"/>
          <a:lstStyle/>
          <a:p>
            <a:endParaRPr lang="zh-CN" altLang="en-US">
              <a:solidFill>
                <a:schemeClr val="tx1">
                  <a:lumMod val="50000"/>
                  <a:lumOff val="50000"/>
                </a:schemeClr>
              </a:solidFill>
            </a:endParaRPr>
          </a:p>
        </p:txBody>
      </p:sp>
      <p:pic>
        <p:nvPicPr>
          <p:cNvPr id="36866" name="Picture 2" descr="C:\Users\Administrator\Desktop\image 3298.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8920" y="2323140"/>
            <a:ext cx="13239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C:\Users\Administrator\Desktop\image 3286.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36737" y="899999"/>
            <a:ext cx="1350962" cy="1316038"/>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C:\Users\Administrator\Desktop\image 3290.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9771" y="3584424"/>
            <a:ext cx="1323975" cy="1290638"/>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C:\Users\Administrator\Desktop\image 3294.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88454" y="1125744"/>
            <a:ext cx="1290638" cy="1316038"/>
          </a:xfrm>
          <a:prstGeom prst="rect">
            <a:avLst/>
          </a:prstGeom>
          <a:noFill/>
          <a:extLst>
            <a:ext uri="{909E8E84-426E-40DD-AFC4-6F175D3DCCD1}">
              <a14:hiddenFill xmlns:a14="http://schemas.microsoft.com/office/drawing/2010/main">
                <a:solidFill>
                  <a:srgbClr val="FFFFFF"/>
                </a:solidFill>
              </a14:hiddenFill>
            </a:ext>
          </a:extLst>
        </p:spPr>
      </p:pic>
      <p:sp>
        <p:nvSpPr>
          <p:cNvPr id="94" name="淘宝店chenying0907出品 93"/>
          <p:cNvSpPr/>
          <p:nvPr/>
        </p:nvSpPr>
        <p:spPr>
          <a:xfrm>
            <a:off x="1408684" y="2135283"/>
            <a:ext cx="1863481" cy="1863967"/>
          </a:xfrm>
          <a:prstGeom prst="ellipse">
            <a:avLst/>
          </a:prstGeom>
          <a:solidFill>
            <a:srgbClr val="C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3" name="TextBox 92"/>
          <p:cNvSpPr txBox="1"/>
          <p:nvPr/>
        </p:nvSpPr>
        <p:spPr>
          <a:xfrm>
            <a:off x="1613373" y="3421622"/>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a:solidFill>
                  <a:schemeClr val="bg1"/>
                </a:solidFill>
              </a:rPr>
              <a:t>我们的团队</a:t>
            </a:r>
            <a:endParaRPr lang="en-US" altLang="zh-CN" sz="1800" b="1">
              <a:solidFill>
                <a:schemeClr val="bg1"/>
              </a:solidFill>
            </a:endParaRPr>
          </a:p>
        </p:txBody>
      </p:sp>
      <p:sp>
        <p:nvSpPr>
          <p:cNvPr id="95" name="KSO_Shape"/>
          <p:cNvSpPr/>
          <p:nvPr/>
        </p:nvSpPr>
        <p:spPr bwMode="auto">
          <a:xfrm>
            <a:off x="1744346" y="2514969"/>
            <a:ext cx="1235770" cy="863204"/>
          </a:xfrm>
          <a:custGeom>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lIns="68562" tIns="34281" rIns="68562" bIns="34281"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par>
                                <p:cTn id="21" presetID="53" presetClass="entr" presetSubtype="528" fill="hold" grpId="0" nodeType="withEffect">
                                  <p:stCondLst>
                                    <p:cond delay="500"/>
                                  </p:stCondLst>
                                  <p:childTnLst>
                                    <p:set>
                                      <p:cBhvr>
                                        <p:cTn id="22" dur="1" fill="hold">
                                          <p:stCondLst>
                                            <p:cond delay="0"/>
                                          </p:stCondLst>
                                        </p:cTn>
                                        <p:tgtEl>
                                          <p:spTgt spid="95"/>
                                        </p:tgtEl>
                                        <p:attrNameLst>
                                          <p:attrName>style.visibility</p:attrName>
                                        </p:attrNameLst>
                                      </p:cBhvr>
                                      <p:to>
                                        <p:strVal val="visible"/>
                                      </p:to>
                                    </p:set>
                                    <p:anim calcmode="lin" valueType="num">
                                      <p:cBhvr>
                                        <p:cTn id="23" dur="500" fill="hold"/>
                                        <p:tgtEl>
                                          <p:spTgt spid="95"/>
                                        </p:tgtEl>
                                        <p:attrNameLst>
                                          <p:attrName>ppt_w</p:attrName>
                                        </p:attrNameLst>
                                      </p:cBhvr>
                                      <p:tavLst>
                                        <p:tav tm="0">
                                          <p:val>
                                            <p:fltVal val="0"/>
                                          </p:val>
                                        </p:tav>
                                        <p:tav tm="100000">
                                          <p:val>
                                            <p:strVal val="#ppt_w"/>
                                          </p:val>
                                        </p:tav>
                                      </p:tavLst>
                                    </p:anim>
                                    <p:anim calcmode="lin" valueType="num">
                                      <p:cBhvr>
                                        <p:cTn id="24" dur="500" fill="hold"/>
                                        <p:tgtEl>
                                          <p:spTgt spid="95"/>
                                        </p:tgtEl>
                                        <p:attrNameLst>
                                          <p:attrName>ppt_h</p:attrName>
                                        </p:attrNameLst>
                                      </p:cBhvr>
                                      <p:tavLst>
                                        <p:tav tm="0">
                                          <p:val>
                                            <p:fltVal val="0"/>
                                          </p:val>
                                        </p:tav>
                                        <p:tav tm="100000">
                                          <p:val>
                                            <p:strVal val="#ppt_h"/>
                                          </p:val>
                                        </p:tav>
                                      </p:tavLst>
                                    </p:anim>
                                    <p:animEffect transition="in" filter="fade">
                                      <p:cBhvr>
                                        <p:cTn id="25" dur="500"/>
                                        <p:tgtEl>
                                          <p:spTgt spid="95"/>
                                        </p:tgtEl>
                                      </p:cBhvr>
                                    </p:animEffect>
                                    <p:anim calcmode="lin" valueType="num">
                                      <p:cBhvr>
                                        <p:cTn id="26" dur="500" fill="hold"/>
                                        <p:tgtEl>
                                          <p:spTgt spid="95"/>
                                        </p:tgtEl>
                                        <p:attrNameLst>
                                          <p:attrName>ppt_x</p:attrName>
                                        </p:attrNameLst>
                                      </p:cBhvr>
                                      <p:tavLst>
                                        <p:tav tm="0">
                                          <p:val>
                                            <p:fltVal val="0.5"/>
                                          </p:val>
                                        </p:tav>
                                        <p:tav tm="100000">
                                          <p:val>
                                            <p:strVal val="#ppt_x"/>
                                          </p:val>
                                        </p:tav>
                                      </p:tavLst>
                                    </p:anim>
                                    <p:anim calcmode="lin" valueType="num">
                                      <p:cBhvr>
                                        <p:cTn id="27" dur="500" fill="hold"/>
                                        <p:tgtEl>
                                          <p:spTgt spid="95"/>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500"/>
                                  </p:stCondLst>
                                  <p:childTnLst>
                                    <p:set>
                                      <p:cBhvr>
                                        <p:cTn id="29" dur="1" fill="hold">
                                          <p:stCondLst>
                                            <p:cond delay="0"/>
                                          </p:stCondLst>
                                        </p:cTn>
                                        <p:tgtEl>
                                          <p:spTgt spid="94"/>
                                        </p:tgtEl>
                                        <p:attrNameLst>
                                          <p:attrName>style.visibility</p:attrName>
                                        </p:attrNameLst>
                                      </p:cBhvr>
                                      <p:to>
                                        <p:strVal val="visible"/>
                                      </p:to>
                                    </p:set>
                                    <p:anim calcmode="lin" valueType="num">
                                      <p:cBhvr>
                                        <p:cTn id="30" dur="500" fill="hold"/>
                                        <p:tgtEl>
                                          <p:spTgt spid="94"/>
                                        </p:tgtEl>
                                        <p:attrNameLst>
                                          <p:attrName>ppt_w</p:attrName>
                                        </p:attrNameLst>
                                      </p:cBhvr>
                                      <p:tavLst>
                                        <p:tav tm="0">
                                          <p:val>
                                            <p:fltVal val="0"/>
                                          </p:val>
                                        </p:tav>
                                        <p:tav tm="100000">
                                          <p:val>
                                            <p:strVal val="#ppt_w"/>
                                          </p:val>
                                        </p:tav>
                                      </p:tavLst>
                                    </p:anim>
                                    <p:anim calcmode="lin" valueType="num">
                                      <p:cBhvr>
                                        <p:cTn id="31" dur="500" fill="hold"/>
                                        <p:tgtEl>
                                          <p:spTgt spid="94"/>
                                        </p:tgtEl>
                                        <p:attrNameLst>
                                          <p:attrName>ppt_h</p:attrName>
                                        </p:attrNameLst>
                                      </p:cBhvr>
                                      <p:tavLst>
                                        <p:tav tm="0">
                                          <p:val>
                                            <p:fltVal val="0"/>
                                          </p:val>
                                        </p:tav>
                                        <p:tav tm="100000">
                                          <p:val>
                                            <p:strVal val="#ppt_h"/>
                                          </p:val>
                                        </p:tav>
                                      </p:tavLst>
                                    </p:anim>
                                    <p:animEffect transition="in" filter="fade">
                                      <p:cBhvr>
                                        <p:cTn id="32" dur="500"/>
                                        <p:tgtEl>
                                          <p:spTgt spid="94"/>
                                        </p:tgtEl>
                                      </p:cBhvr>
                                    </p:animEffect>
                                    <p:anim calcmode="lin" valueType="num">
                                      <p:cBhvr>
                                        <p:cTn id="33" dur="500" fill="hold"/>
                                        <p:tgtEl>
                                          <p:spTgt spid="94"/>
                                        </p:tgtEl>
                                        <p:attrNameLst>
                                          <p:attrName>ppt_x</p:attrName>
                                        </p:attrNameLst>
                                      </p:cBhvr>
                                      <p:tavLst>
                                        <p:tav tm="0">
                                          <p:val>
                                            <p:fltVal val="0.5"/>
                                          </p:val>
                                        </p:tav>
                                        <p:tav tm="100000">
                                          <p:val>
                                            <p:strVal val="#ppt_x"/>
                                          </p:val>
                                        </p:tav>
                                      </p:tavLst>
                                    </p:anim>
                                    <p:anim calcmode="lin" valueType="num">
                                      <p:cBhvr>
                                        <p:cTn id="34" dur="500" fill="hold"/>
                                        <p:tgtEl>
                                          <p:spTgt spid="94"/>
                                        </p:tgtEl>
                                        <p:attrNameLst>
                                          <p:attrName>ppt_y</p:attrName>
                                        </p:attrNameLst>
                                      </p:cBhvr>
                                      <p:tavLst>
                                        <p:tav tm="0">
                                          <p:val>
                                            <p:fltVal val="0.5"/>
                                          </p:val>
                                        </p:tav>
                                        <p:tav tm="100000">
                                          <p:val>
                                            <p:strVal val="#ppt_y"/>
                                          </p:val>
                                        </p:tav>
                                      </p:tavLst>
                                    </p:anim>
                                  </p:childTnLst>
                                </p:cTn>
                              </p:par>
                            </p:childTnLst>
                          </p:cTn>
                        </p:par>
                        <p:par>
                          <p:cTn id="35" fill="hold" nodeType="afterGroup">
                            <p:stCondLst>
                              <p:cond delay="2000"/>
                            </p:stCondLst>
                            <p:childTnLst>
                              <p:par>
                                <p:cTn id="36" presetID="49" presetClass="entr" presetSubtype="0" decel="100000" fill="hold" grpId="1" nodeType="afterEffect">
                                  <p:stCondLst>
                                    <p:cond delay="0"/>
                                  </p:stCondLst>
                                  <p:iterate type="lt">
                                    <p:tmPct val="10000"/>
                                  </p:iterate>
                                  <p:childTnLst>
                                    <p:set>
                                      <p:cBhvr>
                                        <p:cTn id="37" dur="1" fill="hold">
                                          <p:stCondLst>
                                            <p:cond delay="0"/>
                                          </p:stCondLst>
                                        </p:cTn>
                                        <p:tgtEl>
                                          <p:spTgt spid="93"/>
                                        </p:tgtEl>
                                        <p:attrNameLst>
                                          <p:attrName>style.visibility</p:attrName>
                                        </p:attrNameLst>
                                      </p:cBhvr>
                                      <p:to>
                                        <p:strVal val="visible"/>
                                      </p:to>
                                    </p:set>
                                    <p:anim calcmode="lin" valueType="num">
                                      <p:cBhvr>
                                        <p:cTn id="38" dur="1000" fill="hold"/>
                                        <p:tgtEl>
                                          <p:spTgt spid="93"/>
                                        </p:tgtEl>
                                        <p:attrNameLst>
                                          <p:attrName>ppt_w</p:attrName>
                                        </p:attrNameLst>
                                      </p:cBhvr>
                                      <p:tavLst>
                                        <p:tav tm="0">
                                          <p:val>
                                            <p:fltVal val="0"/>
                                          </p:val>
                                        </p:tav>
                                        <p:tav tm="100000">
                                          <p:val>
                                            <p:strVal val="#ppt_w"/>
                                          </p:val>
                                        </p:tav>
                                      </p:tavLst>
                                    </p:anim>
                                    <p:anim calcmode="lin" valueType="num">
                                      <p:cBhvr>
                                        <p:cTn id="39" dur="1000" fill="hold"/>
                                        <p:tgtEl>
                                          <p:spTgt spid="93"/>
                                        </p:tgtEl>
                                        <p:attrNameLst>
                                          <p:attrName>ppt_h</p:attrName>
                                        </p:attrNameLst>
                                      </p:cBhvr>
                                      <p:tavLst>
                                        <p:tav tm="0">
                                          <p:val>
                                            <p:fltVal val="0"/>
                                          </p:val>
                                        </p:tav>
                                        <p:tav tm="100000">
                                          <p:val>
                                            <p:strVal val="#ppt_h"/>
                                          </p:val>
                                        </p:tav>
                                      </p:tavLst>
                                    </p:anim>
                                    <p:anim calcmode="lin" valueType="num">
                                      <p:cBhvr>
                                        <p:cTn id="40" dur="1000" fill="hold"/>
                                        <p:tgtEl>
                                          <p:spTgt spid="93"/>
                                        </p:tgtEl>
                                        <p:attrNameLst>
                                          <p:attrName>style.rotation</p:attrName>
                                        </p:attrNameLst>
                                      </p:cBhvr>
                                      <p:tavLst>
                                        <p:tav tm="0">
                                          <p:val>
                                            <p:fltVal val="360"/>
                                          </p:val>
                                        </p:tav>
                                        <p:tav tm="100000">
                                          <p:val>
                                            <p:fltVal val="0"/>
                                          </p:val>
                                        </p:tav>
                                      </p:tavLst>
                                    </p:anim>
                                    <p:animEffect transition="in" filter="fade">
                                      <p:cBhvr>
                                        <p:cTn id="41" dur="1000"/>
                                        <p:tgtEl>
                                          <p:spTgt spid="93"/>
                                        </p:tgtEl>
                                      </p:cBhvr>
                                    </p:animEffect>
                                  </p:childTnLst>
                                </p:cTn>
                              </p:par>
                            </p:childTnLst>
                          </p:cTn>
                        </p:par>
                        <p:par>
                          <p:cTn id="42" fill="hold" nodeType="afterGroup">
                            <p:stCondLst>
                              <p:cond delay="3000"/>
                            </p:stCondLst>
                            <p:childTnLst>
                              <p:par>
                                <p:cTn id="43" presetID="42" presetClass="entr" presetSubtype="0" fill="hold" nodeType="afterEffect">
                                  <p:stCondLst>
                                    <p:cond delay="0"/>
                                  </p:stCondLst>
                                  <p:childTnLst>
                                    <p:set>
                                      <p:cBhvr>
                                        <p:cTn id="44" dur="1" fill="hold">
                                          <p:stCondLst>
                                            <p:cond delay="0"/>
                                          </p:stCondLst>
                                        </p:cTn>
                                        <p:tgtEl>
                                          <p:spTgt spid="36868"/>
                                        </p:tgtEl>
                                        <p:attrNameLst>
                                          <p:attrName>style.visibility</p:attrName>
                                        </p:attrNameLst>
                                      </p:cBhvr>
                                      <p:to>
                                        <p:strVal val="visible"/>
                                      </p:to>
                                    </p:set>
                                    <p:animEffect transition="in" filter="fade">
                                      <p:cBhvr>
                                        <p:cTn id="45" dur="1000"/>
                                        <p:tgtEl>
                                          <p:spTgt spid="36868"/>
                                        </p:tgtEl>
                                      </p:cBhvr>
                                    </p:animEffect>
                                    <p:anim calcmode="lin" valueType="num">
                                      <p:cBhvr>
                                        <p:cTn id="46" dur="1000" fill="hold"/>
                                        <p:tgtEl>
                                          <p:spTgt spid="36868"/>
                                        </p:tgtEl>
                                        <p:attrNameLst>
                                          <p:attrName>ppt_x</p:attrName>
                                        </p:attrNameLst>
                                      </p:cBhvr>
                                      <p:tavLst>
                                        <p:tav tm="0">
                                          <p:val>
                                            <p:strVal val="#ppt_x"/>
                                          </p:val>
                                        </p:tav>
                                        <p:tav tm="100000">
                                          <p:val>
                                            <p:strVal val="#ppt_x"/>
                                          </p:val>
                                        </p:tav>
                                      </p:tavLst>
                                    </p:anim>
                                    <p:anim calcmode="lin" valueType="num">
                                      <p:cBhvr>
                                        <p:cTn id="47" dur="1000" fill="hold"/>
                                        <p:tgtEl>
                                          <p:spTgt spid="36868"/>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4000"/>
                            </p:stCondLst>
                            <p:childTnLst>
                              <p:par>
                                <p:cTn id="49" presetID="42" presetClass="entr" presetSubtype="0" fill="hold" nodeType="afterEffect">
                                  <p:stCondLst>
                                    <p:cond delay="0"/>
                                  </p:stCondLst>
                                  <p:childTnLst>
                                    <p:set>
                                      <p:cBhvr>
                                        <p:cTn id="50" dur="1" fill="hold">
                                          <p:stCondLst>
                                            <p:cond delay="0"/>
                                          </p:stCondLst>
                                        </p:cTn>
                                        <p:tgtEl>
                                          <p:spTgt spid="36866"/>
                                        </p:tgtEl>
                                        <p:attrNameLst>
                                          <p:attrName>style.visibility</p:attrName>
                                        </p:attrNameLst>
                                      </p:cBhvr>
                                      <p:to>
                                        <p:strVal val="visible"/>
                                      </p:to>
                                    </p:set>
                                    <p:animEffect transition="in" filter="fade">
                                      <p:cBhvr>
                                        <p:cTn id="51" dur="1000"/>
                                        <p:tgtEl>
                                          <p:spTgt spid="36866"/>
                                        </p:tgtEl>
                                      </p:cBhvr>
                                    </p:animEffect>
                                    <p:anim calcmode="lin" valueType="num">
                                      <p:cBhvr>
                                        <p:cTn id="52" dur="1000" fill="hold"/>
                                        <p:tgtEl>
                                          <p:spTgt spid="36866"/>
                                        </p:tgtEl>
                                        <p:attrNameLst>
                                          <p:attrName>ppt_x</p:attrName>
                                        </p:attrNameLst>
                                      </p:cBhvr>
                                      <p:tavLst>
                                        <p:tav tm="0">
                                          <p:val>
                                            <p:strVal val="#ppt_x"/>
                                          </p:val>
                                        </p:tav>
                                        <p:tav tm="100000">
                                          <p:val>
                                            <p:strVal val="#ppt_x"/>
                                          </p:val>
                                        </p:tav>
                                      </p:tavLst>
                                    </p:anim>
                                    <p:anim calcmode="lin" valueType="num">
                                      <p:cBhvr>
                                        <p:cTn id="53" dur="1000" fill="hold"/>
                                        <p:tgtEl>
                                          <p:spTgt spid="36866"/>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5000"/>
                            </p:stCondLst>
                            <p:childTnLst>
                              <p:par>
                                <p:cTn id="55" presetID="42" presetClass="entr" presetSubtype="0" fill="hold" nodeType="afterEffect">
                                  <p:stCondLst>
                                    <p:cond delay="0"/>
                                  </p:stCondLst>
                                  <p:childTnLst>
                                    <p:set>
                                      <p:cBhvr>
                                        <p:cTn id="56" dur="1" fill="hold">
                                          <p:stCondLst>
                                            <p:cond delay="0"/>
                                          </p:stCondLst>
                                        </p:cTn>
                                        <p:tgtEl>
                                          <p:spTgt spid="36869"/>
                                        </p:tgtEl>
                                        <p:attrNameLst>
                                          <p:attrName>style.visibility</p:attrName>
                                        </p:attrNameLst>
                                      </p:cBhvr>
                                      <p:to>
                                        <p:strVal val="visible"/>
                                      </p:to>
                                    </p:set>
                                    <p:animEffect transition="in" filter="fade">
                                      <p:cBhvr>
                                        <p:cTn id="57" dur="1000"/>
                                        <p:tgtEl>
                                          <p:spTgt spid="36869"/>
                                        </p:tgtEl>
                                      </p:cBhvr>
                                    </p:animEffect>
                                    <p:anim calcmode="lin" valueType="num">
                                      <p:cBhvr>
                                        <p:cTn id="58" dur="1000" fill="hold"/>
                                        <p:tgtEl>
                                          <p:spTgt spid="36869"/>
                                        </p:tgtEl>
                                        <p:attrNameLst>
                                          <p:attrName>ppt_x</p:attrName>
                                        </p:attrNameLst>
                                      </p:cBhvr>
                                      <p:tavLst>
                                        <p:tav tm="0">
                                          <p:val>
                                            <p:strVal val="#ppt_x"/>
                                          </p:val>
                                        </p:tav>
                                        <p:tav tm="100000">
                                          <p:val>
                                            <p:strVal val="#ppt_x"/>
                                          </p:val>
                                        </p:tav>
                                      </p:tavLst>
                                    </p:anim>
                                    <p:anim calcmode="lin" valueType="num">
                                      <p:cBhvr>
                                        <p:cTn id="59" dur="1000" fill="hold"/>
                                        <p:tgtEl>
                                          <p:spTgt spid="36869"/>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6000"/>
                            </p:stCondLst>
                            <p:childTnLst>
                              <p:par>
                                <p:cTn id="61" presetID="42" presetClass="entr" presetSubtype="0" fill="hold" nodeType="afterEffect">
                                  <p:stCondLst>
                                    <p:cond delay="0"/>
                                  </p:stCondLst>
                                  <p:childTnLst>
                                    <p:set>
                                      <p:cBhvr>
                                        <p:cTn id="62" dur="1" fill="hold">
                                          <p:stCondLst>
                                            <p:cond delay="0"/>
                                          </p:stCondLst>
                                        </p:cTn>
                                        <p:tgtEl>
                                          <p:spTgt spid="36867"/>
                                        </p:tgtEl>
                                        <p:attrNameLst>
                                          <p:attrName>style.visibility</p:attrName>
                                        </p:attrNameLst>
                                      </p:cBhvr>
                                      <p:to>
                                        <p:strVal val="visible"/>
                                      </p:to>
                                    </p:set>
                                    <p:animEffect transition="in" filter="fade">
                                      <p:cBhvr>
                                        <p:cTn id="63" dur="1000"/>
                                        <p:tgtEl>
                                          <p:spTgt spid="36867"/>
                                        </p:tgtEl>
                                      </p:cBhvr>
                                    </p:animEffect>
                                    <p:anim calcmode="lin" valueType="num">
                                      <p:cBhvr>
                                        <p:cTn id="64" dur="1000" fill="hold"/>
                                        <p:tgtEl>
                                          <p:spTgt spid="36867"/>
                                        </p:tgtEl>
                                        <p:attrNameLst>
                                          <p:attrName>ppt_x</p:attrName>
                                        </p:attrNameLst>
                                      </p:cBhvr>
                                      <p:tavLst>
                                        <p:tav tm="0">
                                          <p:val>
                                            <p:strVal val="#ppt_x"/>
                                          </p:val>
                                        </p:tav>
                                        <p:tav tm="100000">
                                          <p:val>
                                            <p:strVal val="#ppt_x"/>
                                          </p:val>
                                        </p:tav>
                                      </p:tavLst>
                                    </p:anim>
                                    <p:anim calcmode="lin" valueType="num">
                                      <p:cBhvr>
                                        <p:cTn id="65" dur="1000" fill="hold"/>
                                        <p:tgtEl>
                                          <p:spTgt spid="36867"/>
                                        </p:tgtEl>
                                        <p:attrNameLst>
                                          <p:attrName>ppt_y</p:attrName>
                                        </p:attrNameLst>
                                      </p:cBhvr>
                                      <p:tavLst>
                                        <p:tav tm="0">
                                          <p:val>
                                            <p:strVal val="#ppt_y+.1"/>
                                          </p:val>
                                        </p:tav>
                                        <p:tav tm="100000">
                                          <p:val>
                                            <p:strVal val="#ppt_y"/>
                                          </p:val>
                                        </p:tav>
                                      </p:tavLst>
                                    </p:anim>
                                  </p:childTnLst>
                                </p:cTn>
                              </p:par>
                              <p:par>
                                <p:cTn id="66" presetID="2" presetClass="entr" presetSubtype="2" fill="hold" grpId="0" nodeType="withEffect">
                                  <p:stCondLst>
                                    <p:cond delay="1000"/>
                                  </p:stCondLst>
                                  <p:childTnLst>
                                    <p:set>
                                      <p:cBhvr>
                                        <p:cTn id="67" dur="1" fill="hold">
                                          <p:stCondLst>
                                            <p:cond delay="0"/>
                                          </p:stCondLst>
                                        </p:cTn>
                                        <p:tgtEl>
                                          <p:spTgt spid="96"/>
                                        </p:tgtEl>
                                        <p:attrNameLst>
                                          <p:attrName>style.visibility</p:attrName>
                                        </p:attrNameLst>
                                      </p:cBhvr>
                                      <p:to>
                                        <p:strVal val="visible"/>
                                      </p:to>
                                    </p:set>
                                    <p:anim calcmode="lin" valueType="num">
                                      <p:cBhvr additive="base">
                                        <p:cTn id="68" dur="500" fill="hold"/>
                                        <p:tgtEl>
                                          <p:spTgt spid="96"/>
                                        </p:tgtEl>
                                        <p:attrNameLst>
                                          <p:attrName>ppt_x</p:attrName>
                                        </p:attrNameLst>
                                      </p:cBhvr>
                                      <p:tavLst>
                                        <p:tav tm="0">
                                          <p:val>
                                            <p:strVal val="1+#ppt_w/2"/>
                                          </p:val>
                                        </p:tav>
                                        <p:tav tm="100000">
                                          <p:val>
                                            <p:strVal val="#ppt_x"/>
                                          </p:val>
                                        </p:tav>
                                      </p:tavLst>
                                    </p:anim>
                                    <p:anim calcmode="lin" valueType="num">
                                      <p:cBhvr additive="base">
                                        <p:cTn id="69" dur="500" fill="hold"/>
                                        <p:tgtEl>
                                          <p:spTgt spid="9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1000"/>
                                  </p:stCondLst>
                                  <p:childTnLst>
                                    <p:set>
                                      <p:cBhvr>
                                        <p:cTn id="71" dur="1" fill="hold">
                                          <p:stCondLst>
                                            <p:cond delay="0"/>
                                          </p:stCondLst>
                                        </p:cTn>
                                        <p:tgtEl>
                                          <p:spTgt spid="97"/>
                                        </p:tgtEl>
                                        <p:attrNameLst>
                                          <p:attrName>style.visibility</p:attrName>
                                        </p:attrNameLst>
                                      </p:cBhvr>
                                      <p:to>
                                        <p:strVal val="visible"/>
                                      </p:to>
                                    </p:set>
                                    <p:anim calcmode="lin" valueType="num">
                                      <p:cBhvr additive="base">
                                        <p:cTn id="72" dur="500" fill="hold"/>
                                        <p:tgtEl>
                                          <p:spTgt spid="97"/>
                                        </p:tgtEl>
                                        <p:attrNameLst>
                                          <p:attrName>ppt_x</p:attrName>
                                        </p:attrNameLst>
                                      </p:cBhvr>
                                      <p:tavLst>
                                        <p:tav tm="0">
                                          <p:val>
                                            <p:strVal val="1+#ppt_w/2"/>
                                          </p:val>
                                        </p:tav>
                                        <p:tav tm="100000">
                                          <p:val>
                                            <p:strVal val="#ppt_x"/>
                                          </p:val>
                                        </p:tav>
                                      </p:tavLst>
                                    </p:anim>
                                    <p:anim calcmode="lin" valueType="num">
                                      <p:cBhvr additive="base">
                                        <p:cTn id="73" dur="500" fill="hold"/>
                                        <p:tgtEl>
                                          <p:spTgt spid="97"/>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7500"/>
                            </p:stCondLst>
                            <p:childTnLst>
                              <p:par>
                                <p:cTn id="75" presetID="2" presetClass="entr" presetSubtype="2" fill="hold" grpId="0" nodeType="afterEffect">
                                  <p:stCondLst>
                                    <p:cond delay="0"/>
                                  </p:stCondLst>
                                  <p:childTnLst>
                                    <p:set>
                                      <p:cBhvr>
                                        <p:cTn id="76" dur="1" fill="hold">
                                          <p:stCondLst>
                                            <p:cond delay="0"/>
                                          </p:stCondLst>
                                        </p:cTn>
                                        <p:tgtEl>
                                          <p:spTgt spid="98"/>
                                        </p:tgtEl>
                                        <p:attrNameLst>
                                          <p:attrName>style.visibility</p:attrName>
                                        </p:attrNameLst>
                                      </p:cBhvr>
                                      <p:to>
                                        <p:strVal val="visible"/>
                                      </p:to>
                                    </p:set>
                                    <p:anim calcmode="lin" valueType="num">
                                      <p:cBhvr additive="base">
                                        <p:cTn id="77" dur="500" fill="hold"/>
                                        <p:tgtEl>
                                          <p:spTgt spid="98"/>
                                        </p:tgtEl>
                                        <p:attrNameLst>
                                          <p:attrName>ppt_x</p:attrName>
                                        </p:attrNameLst>
                                      </p:cBhvr>
                                      <p:tavLst>
                                        <p:tav tm="0">
                                          <p:val>
                                            <p:strVal val="1+#ppt_w/2"/>
                                          </p:val>
                                        </p:tav>
                                        <p:tav tm="100000">
                                          <p:val>
                                            <p:strVal val="#ppt_x"/>
                                          </p:val>
                                        </p:tav>
                                      </p:tavLst>
                                    </p:anim>
                                    <p:anim calcmode="lin" valueType="num">
                                      <p:cBhvr additive="base">
                                        <p:cTn id="78" dur="500" fill="hold"/>
                                        <p:tgtEl>
                                          <p:spTgt spid="98"/>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99"/>
                                        </p:tgtEl>
                                        <p:attrNameLst>
                                          <p:attrName>style.visibility</p:attrName>
                                        </p:attrNameLst>
                                      </p:cBhvr>
                                      <p:to>
                                        <p:strVal val="visible"/>
                                      </p:to>
                                    </p:set>
                                    <p:anim calcmode="lin" valueType="num">
                                      <p:cBhvr additive="base">
                                        <p:cTn id="81" dur="500" fill="hold"/>
                                        <p:tgtEl>
                                          <p:spTgt spid="99"/>
                                        </p:tgtEl>
                                        <p:attrNameLst>
                                          <p:attrName>ppt_x</p:attrName>
                                        </p:attrNameLst>
                                      </p:cBhvr>
                                      <p:tavLst>
                                        <p:tav tm="0">
                                          <p:val>
                                            <p:strVal val="1+#ppt_w/2"/>
                                          </p:val>
                                        </p:tav>
                                        <p:tav tm="100000">
                                          <p:val>
                                            <p:strVal val="#ppt_x"/>
                                          </p:val>
                                        </p:tav>
                                      </p:tavLst>
                                    </p:anim>
                                    <p:anim calcmode="lin" valueType="num">
                                      <p:cBhvr additive="base">
                                        <p:cTn id="82" dur="500" fill="hold"/>
                                        <p:tgtEl>
                                          <p:spTgt spid="99"/>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00"/>
                                        </p:tgtEl>
                                        <p:attrNameLst>
                                          <p:attrName>style.visibility</p:attrName>
                                        </p:attrNameLst>
                                      </p:cBhvr>
                                      <p:to>
                                        <p:strVal val="visible"/>
                                      </p:to>
                                    </p:set>
                                    <p:anim calcmode="lin" valueType="num">
                                      <p:cBhvr additive="base">
                                        <p:cTn id="86" dur="500" fill="hold"/>
                                        <p:tgtEl>
                                          <p:spTgt spid="100"/>
                                        </p:tgtEl>
                                        <p:attrNameLst>
                                          <p:attrName>ppt_x</p:attrName>
                                        </p:attrNameLst>
                                      </p:cBhvr>
                                      <p:tavLst>
                                        <p:tav tm="0">
                                          <p:val>
                                            <p:strVal val="1+#ppt_w/2"/>
                                          </p:val>
                                        </p:tav>
                                        <p:tav tm="100000">
                                          <p:val>
                                            <p:strVal val="#ppt_x"/>
                                          </p:val>
                                        </p:tav>
                                      </p:tavLst>
                                    </p:anim>
                                    <p:anim calcmode="lin" valueType="num">
                                      <p:cBhvr additive="base">
                                        <p:cTn id="87" dur="500" fill="hold"/>
                                        <p:tgtEl>
                                          <p:spTgt spid="100"/>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additive="base">
                                        <p:cTn id="90" dur="500" fill="hold"/>
                                        <p:tgtEl>
                                          <p:spTgt spid="101"/>
                                        </p:tgtEl>
                                        <p:attrNameLst>
                                          <p:attrName>ppt_x</p:attrName>
                                        </p:attrNameLst>
                                      </p:cBhvr>
                                      <p:tavLst>
                                        <p:tav tm="0">
                                          <p:val>
                                            <p:strVal val="1+#ppt_w/2"/>
                                          </p:val>
                                        </p:tav>
                                        <p:tav tm="100000">
                                          <p:val>
                                            <p:strVal val="#ppt_x"/>
                                          </p:val>
                                        </p:tav>
                                      </p:tavLst>
                                    </p:anim>
                                    <p:anim calcmode="lin" valueType="num">
                                      <p:cBhvr additive="base">
                                        <p:cTn id="91" dur="500" fill="hold"/>
                                        <p:tgtEl>
                                          <p:spTgt spid="101"/>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8500"/>
                            </p:stCondLst>
                            <p:childTnLst>
                              <p:par>
                                <p:cTn id="93" presetID="2" presetClass="entr" presetSubtype="2" fill="hold" grpId="0" nodeType="afterEffect">
                                  <p:stCondLst>
                                    <p:cond delay="0"/>
                                  </p:stCondLst>
                                  <p:childTnLst>
                                    <p:set>
                                      <p:cBhvr>
                                        <p:cTn id="94" dur="1" fill="hold">
                                          <p:stCondLst>
                                            <p:cond delay="0"/>
                                          </p:stCondLst>
                                        </p:cTn>
                                        <p:tgtEl>
                                          <p:spTgt spid="102"/>
                                        </p:tgtEl>
                                        <p:attrNameLst>
                                          <p:attrName>style.visibility</p:attrName>
                                        </p:attrNameLst>
                                      </p:cBhvr>
                                      <p:to>
                                        <p:strVal val="visible"/>
                                      </p:to>
                                    </p:set>
                                    <p:anim calcmode="lin" valueType="num">
                                      <p:cBhvr additive="base">
                                        <p:cTn id="95" dur="500" fill="hold"/>
                                        <p:tgtEl>
                                          <p:spTgt spid="102"/>
                                        </p:tgtEl>
                                        <p:attrNameLst>
                                          <p:attrName>ppt_x</p:attrName>
                                        </p:attrNameLst>
                                      </p:cBhvr>
                                      <p:tavLst>
                                        <p:tav tm="0">
                                          <p:val>
                                            <p:strVal val="1+#ppt_w/2"/>
                                          </p:val>
                                        </p:tav>
                                        <p:tav tm="100000">
                                          <p:val>
                                            <p:strVal val="#ppt_x"/>
                                          </p:val>
                                        </p:tav>
                                      </p:tavLst>
                                    </p:anim>
                                    <p:anim calcmode="lin" valueType="num">
                                      <p:cBhvr additive="base">
                                        <p:cTn id="96" dur="500" fill="hold"/>
                                        <p:tgtEl>
                                          <p:spTgt spid="102"/>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 calcmode="lin" valueType="num">
                                      <p:cBhvr additive="base">
                                        <p:cTn id="99" dur="500" fill="hold"/>
                                        <p:tgtEl>
                                          <p:spTgt spid="103"/>
                                        </p:tgtEl>
                                        <p:attrNameLst>
                                          <p:attrName>ppt_x</p:attrName>
                                        </p:attrNameLst>
                                      </p:cBhvr>
                                      <p:tavLst>
                                        <p:tav tm="0">
                                          <p:val>
                                            <p:strVal val="1+#ppt_w/2"/>
                                          </p:val>
                                        </p:tav>
                                        <p:tav tm="100000">
                                          <p:val>
                                            <p:strVal val="#ppt_x"/>
                                          </p:val>
                                        </p:tav>
                                      </p:tavLst>
                                    </p:anim>
                                    <p:anim calcmode="lin" valueType="num">
                                      <p:cBhvr additive="base">
                                        <p:cTn id="100" dur="500" fill="hold"/>
                                        <p:tgtEl>
                                          <p:spTgt spid="103"/>
                                        </p:tgtEl>
                                        <p:attrNameLst>
                                          <p:attrName>ppt_y</p:attrName>
                                        </p:attrNameLst>
                                      </p:cBhvr>
                                      <p:tavLst>
                                        <p:tav tm="0">
                                          <p:val>
                                            <p:strVal val="#ppt_y"/>
                                          </p:val>
                                        </p:tav>
                                        <p:tav tm="100000">
                                          <p:val>
                                            <p:strVal val="#ppt_y"/>
                                          </p:val>
                                        </p:tav>
                                      </p:tavLst>
                                    </p:anim>
                                  </p:childTnLst>
                                </p:cTn>
                              </p:par>
                            </p:childTnLst>
                          </p:cTn>
                        </p:par>
                        <p:par>
                          <p:cTn id="101" fill="hold" nodeType="afterGroup">
                            <p:stCondLst>
                              <p:cond delay="9000"/>
                            </p:stCondLst>
                            <p:childTnLst>
                              <p:par>
                                <p:cTn id="102" presetID="1" presetClass="entr" presetSubtype="0" fill="hold" grpId="0" nodeType="afterEffect">
                                  <p:stCondLst>
                                    <p:cond delay="0"/>
                                  </p:stCondLst>
                                  <p:childTnLst>
                                    <p:set>
                                      <p:cBhvr>
                                        <p:cTn id="103" dur="1" fill="hold">
                                          <p:stCondLst>
                                            <p:cond delay="0"/>
                                          </p:stCondLst>
                                        </p:cTn>
                                        <p:tgtEl>
                                          <p:spTgt spid="107"/>
                                        </p:tgtEl>
                                        <p:attrNameLst>
                                          <p:attrName>style.visibility</p:attrName>
                                        </p:attrNameLst>
                                      </p:cBhvr>
                                      <p:to>
                                        <p:strVal val="visible"/>
                                      </p:to>
                                    </p:set>
                                  </p:childTnLst>
                                </p:cTn>
                              </p:par>
                              <p:par>
                                <p:cTn id="104" presetID="35" presetClass="path" presetSubtype="0" accel="50000" decel="50000" fill="hold" grpId="1" nodeType="withEffect">
                                  <p:stCondLst>
                                    <p:cond delay="0"/>
                                  </p:stCondLst>
                                  <p:childTnLst>
                                    <p:animMotion origin="layout" path="M -3.56836E-06 -3.7037E-07 L 0.36686 0.15278" pathEditMode="relative" rAng="0" ptsTypes="AA">
                                      <p:cBhvr>
                                        <p:cTn id="105" dur="500" spd="-99900" fill="hold"/>
                                        <p:tgtEl>
                                          <p:spTgt spid="107"/>
                                        </p:tgtEl>
                                        <p:attrNameLst>
                                          <p:attrName>ppt_x</p:attrName>
                                          <p:attrName>ppt_y</p:attrName>
                                        </p:attrNameLst>
                                      </p:cBhvr>
                                      <p:rCtr x="18343" y="7639"/>
                                    </p:animMotion>
                                  </p:childTnLst>
                                </p:cTn>
                              </p:par>
                              <p:par>
                                <p:cTn id="106" presetID="1" presetClass="entr" presetSubtype="0" fill="hold" grpId="0" nodeType="withEffect">
                                  <p:stCondLst>
                                    <p:cond delay="0"/>
                                  </p:stCondLst>
                                  <p:childTnLst>
                                    <p:set>
                                      <p:cBhvr>
                                        <p:cTn id="107" dur="1" fill="hold">
                                          <p:stCondLst>
                                            <p:cond delay="0"/>
                                          </p:stCondLst>
                                        </p:cTn>
                                        <p:tgtEl>
                                          <p:spTgt spid="108"/>
                                        </p:tgtEl>
                                        <p:attrNameLst>
                                          <p:attrName>style.visibility</p:attrName>
                                        </p:attrNameLst>
                                      </p:cBhvr>
                                      <p:to>
                                        <p:strVal val="visible"/>
                                      </p:to>
                                    </p:set>
                                  </p:childTnLst>
                                </p:cTn>
                              </p:par>
                              <p:par>
                                <p:cTn id="108" presetID="35" presetClass="path" presetSubtype="0" accel="50000" decel="50000" fill="hold" grpId="1" nodeType="withEffect">
                                  <p:stCondLst>
                                    <p:cond delay="0"/>
                                  </p:stCondLst>
                                  <p:childTnLst>
                                    <p:animMotion origin="layout" path="M 7.85742E-07 -3.33333E-06 L -0.39495 -0.11018" pathEditMode="relative" rAng="0" ptsTypes="AA">
                                      <p:cBhvr>
                                        <p:cTn id="109" dur="500" spd="-99900" fill="hold"/>
                                        <p:tgtEl>
                                          <p:spTgt spid="108"/>
                                        </p:tgtEl>
                                        <p:attrNameLst>
                                          <p:attrName>ppt_x</p:attrName>
                                          <p:attrName>ppt_y</p:attrName>
                                        </p:attrNameLst>
                                      </p:cBhvr>
                                      <p:rCtr x="-19748" y="-5509"/>
                                    </p:animMotion>
                                  </p:childTnLst>
                                </p:cTn>
                              </p:par>
                            </p:childTnLst>
                          </p:cTn>
                        </p:par>
                        <p:par>
                          <p:cTn id="110" fill="hold" nodeType="afterGroup">
                            <p:stCondLst>
                              <p:cond delay="9500"/>
                            </p:stCondLst>
                            <p:childTnLst>
                              <p:par>
                                <p:cTn id="111" presetID="18" presetClass="entr" presetSubtype="3" fill="hold" grpId="0" nodeType="afterEffect">
                                  <p:stCondLst>
                                    <p:cond delay="0"/>
                                  </p:stCondLst>
                                  <p:childTnLst>
                                    <p:set>
                                      <p:cBhvr>
                                        <p:cTn id="112" dur="1" fill="hold">
                                          <p:stCondLst>
                                            <p:cond delay="0"/>
                                          </p:stCondLst>
                                        </p:cTn>
                                        <p:tgtEl>
                                          <p:spTgt spid="105"/>
                                        </p:tgtEl>
                                        <p:attrNameLst>
                                          <p:attrName>style.visibility</p:attrName>
                                        </p:attrNameLst>
                                      </p:cBhvr>
                                      <p:to>
                                        <p:strVal val="visible"/>
                                      </p:to>
                                    </p:set>
                                    <p:animEffect transition="in" filter="strips(upRight)">
                                      <p:cBhvr>
                                        <p:cTn id="113" dur="500"/>
                                        <p:tgtEl>
                                          <p:spTgt spid="105"/>
                                        </p:tgtEl>
                                      </p:cBhvr>
                                    </p:animEffect>
                                  </p:childTnLst>
                                </p:cTn>
                              </p:par>
                              <p:par>
                                <p:cTn id="114" presetID="18" presetClass="entr" presetSubtype="3" fill="hold" grpId="0" nodeType="withEffect">
                                  <p:stCondLst>
                                    <p:cond delay="0"/>
                                  </p:stCondLst>
                                  <p:childTnLst>
                                    <p:set>
                                      <p:cBhvr>
                                        <p:cTn id="115" dur="1" fill="hold">
                                          <p:stCondLst>
                                            <p:cond delay="0"/>
                                          </p:stCondLst>
                                        </p:cTn>
                                        <p:tgtEl>
                                          <p:spTgt spid="104"/>
                                        </p:tgtEl>
                                        <p:attrNameLst>
                                          <p:attrName>style.visibility</p:attrName>
                                        </p:attrNameLst>
                                      </p:cBhvr>
                                      <p:to>
                                        <p:strVal val="visible"/>
                                      </p:to>
                                    </p:set>
                                    <p:animEffect transition="in" filter="strips(upRight)">
                                      <p:cBhvr>
                                        <p:cTn id="116" dur="500"/>
                                        <p:tgtEl>
                                          <p:spTgt spid="104"/>
                                        </p:tgtEl>
                                      </p:cBhvr>
                                    </p:animEffect>
                                  </p:childTnLst>
                                </p:cTn>
                              </p:par>
                            </p:childTnLst>
                          </p:cTn>
                        </p:par>
                        <p:par>
                          <p:cTn id="117" fill="hold" nodeType="afterGroup">
                            <p:stCondLst>
                              <p:cond delay="10000"/>
                            </p:stCondLst>
                            <p:childTnLst>
                              <p:par>
                                <p:cTn id="118" presetID="2" presetClass="entr" presetSubtype="8" fill="hold" grpId="0" nodeType="afterEffect">
                                  <p:stCondLst>
                                    <p:cond delay="0"/>
                                  </p:stCondLst>
                                  <p:childTnLst>
                                    <p:set>
                                      <p:cBhvr>
                                        <p:cTn id="119" dur="1" fill="hold">
                                          <p:stCondLst>
                                            <p:cond delay="0"/>
                                          </p:stCondLst>
                                        </p:cTn>
                                        <p:tgtEl>
                                          <p:spTgt spid="106"/>
                                        </p:tgtEl>
                                        <p:attrNameLst>
                                          <p:attrName>style.visibility</p:attrName>
                                        </p:attrNameLst>
                                      </p:cBhvr>
                                      <p:to>
                                        <p:strVal val="visible"/>
                                      </p:to>
                                    </p:set>
                                    <p:anim calcmode="lin" valueType="num">
                                      <p:cBhvr additive="base">
                                        <p:cTn id="120" dur="500" fill="hold"/>
                                        <p:tgtEl>
                                          <p:spTgt spid="106"/>
                                        </p:tgtEl>
                                        <p:attrNameLst>
                                          <p:attrName>ppt_x</p:attrName>
                                        </p:attrNameLst>
                                      </p:cBhvr>
                                      <p:tavLst>
                                        <p:tav tm="0">
                                          <p:val>
                                            <p:strVal val="0-#ppt_w/2"/>
                                          </p:val>
                                        </p:tav>
                                        <p:tav tm="100000">
                                          <p:val>
                                            <p:strVal val="#ppt_x"/>
                                          </p:val>
                                        </p:tav>
                                      </p:tavLst>
                                    </p:anim>
                                    <p:anim calcmode="lin" valueType="num">
                                      <p:cBhvr additive="base">
                                        <p:cTn id="121" dur="5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96" grpId="0" animBg="1"/>
      <p:bldP spid="97" grpId="0"/>
      <p:bldP spid="98" grpId="0" animBg="1"/>
      <p:bldP spid="99" grpId="0"/>
      <p:bldP spid="100" grpId="0" animBg="1"/>
      <p:bldP spid="101" grpId="0"/>
      <p:bldP spid="102" grpId="0" animBg="1"/>
      <p:bldP spid="103" grpId="0"/>
      <p:bldP spid="104" grpId="0"/>
      <p:bldP spid="105" grpId="0"/>
      <p:bldP spid="106" grpId="0"/>
      <p:bldP spid="107" grpId="0" animBg="1"/>
      <p:bldP spid="107" grpId="1" animBg="1"/>
      <p:bldP spid="108" grpId="0" animBg="1"/>
      <p:bldP spid="108" grpId="1" animBg="1"/>
      <p:bldP spid="94" grpId="0" animBg="1"/>
      <p:bldP spid="93" grpId="1"/>
      <p:bldP spid="95" grpId="0" animBg="1"/>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554" name="文本框 1"/>
          <p:cNvSpPr>
            <a:spLocks noChangeArrowheads="1"/>
          </p:cNvSpPr>
          <p:nvPr/>
        </p:nvSpPr>
        <p:spPr bwMode="auto">
          <a:xfrm>
            <a:off x="2950369" y="1747441"/>
            <a:ext cx="3602831" cy="122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7500">
                <a:solidFill>
                  <a:srgbClr val="C00000"/>
                </a:solidFill>
                <a:latin typeface="Impact" panose="020b0806030902050204" pitchFamily="34" charset="0"/>
                <a:sym typeface="Impact" panose="020b0806030902050204" pitchFamily="34" charset="0"/>
              </a:rPr>
              <a:t>THANKS</a:t>
            </a:r>
            <a:endParaRPr lang="zh-CN" altLang="en-US" sz="7500">
              <a:solidFill>
                <a:srgbClr val="C00000"/>
              </a:solidFill>
              <a:latin typeface="Impact" panose="020b0806030902050204" pitchFamily="34" charset="0"/>
              <a:sym typeface="Impact" panose="020b0806030902050204" pitchFamily="34" charset="0"/>
            </a:endParaRPr>
          </a:p>
        </p:txBody>
      </p:sp>
      <p:sp>
        <p:nvSpPr>
          <p:cNvPr id="23555" name="文本框 5"/>
          <p:cNvSpPr>
            <a:spLocks noChangeArrowheads="1"/>
          </p:cNvSpPr>
          <p:nvPr/>
        </p:nvSpPr>
        <p:spPr bwMode="auto">
          <a:xfrm>
            <a:off x="2826187" y="3359666"/>
            <a:ext cx="3725347"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汇报完毕 谢谢您的聆听 希望我们可以共创未来！</a:t>
            </a:r>
            <a:endParaRPr lang="en-US"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56" name="直接连接符 7"/>
          <p:cNvSpPr>
            <a:spLocks noChangeShapeType="1"/>
          </p:cNvSpPr>
          <p:nvPr/>
        </p:nvSpPr>
        <p:spPr bwMode="auto">
          <a:xfrm>
            <a:off x="1518047" y="3257273"/>
            <a:ext cx="6053138" cy="0"/>
          </a:xfrm>
          <a:prstGeom prst="line">
            <a:avLst/>
          </a:prstGeom>
          <a:noFill/>
          <a:ln w="6350">
            <a:solidFill>
              <a:srgbClr val="D8D8D8"/>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7" name="矩形 2"/>
          <p:cNvSpPr>
            <a:spLocks noChangeArrowheads="1"/>
          </p:cNvSpPr>
          <p:nvPr/>
        </p:nvSpPr>
        <p:spPr bwMode="auto">
          <a:xfrm>
            <a:off x="2602523" y="1558529"/>
            <a:ext cx="3778179" cy="1531144"/>
          </a:xfrm>
          <a:prstGeom prst="rect">
            <a:avLst/>
          </a:prstGeom>
          <a:noFill/>
          <a:ln w="25400" cap="rnd">
            <a:solidFill>
              <a:srgbClr val="C00000"/>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8"/>
          <p:cNvSpPr/>
          <p:nvPr/>
        </p:nvSpPr>
        <p:spPr bwMode="auto">
          <a:xfrm rot="7655775">
            <a:off x="-344634" y="2177306"/>
            <a:ext cx="3600000" cy="18000"/>
          </a:xfrm>
          <a:prstGeom prst="rect">
            <a:avLst/>
          </a:prstGeom>
          <a:gradFill>
            <a:gsLst>
              <a:gs pos="0">
                <a:srgbClr val="C00000"/>
              </a:gs>
              <a:gs pos="61000">
                <a:srgbClr val="C00000">
                  <a:alpha val="78000"/>
                </a:srgbClr>
              </a:gs>
              <a:gs pos="100000">
                <a:srgbClr val="C00000">
                  <a:alpha val="0"/>
                </a:srgbClr>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矩形 9"/>
          <p:cNvSpPr/>
          <p:nvPr/>
        </p:nvSpPr>
        <p:spPr bwMode="auto">
          <a:xfrm rot="7655775">
            <a:off x="1007442" y="1068882"/>
            <a:ext cx="3600000" cy="18000"/>
          </a:xfrm>
          <a:prstGeom prst="rect">
            <a:avLst/>
          </a:prstGeom>
          <a:gradFill>
            <a:gsLst>
              <a:gs pos="0">
                <a:srgbClr val="C00000"/>
              </a:gs>
              <a:gs pos="61000">
                <a:srgbClr val="C00000">
                  <a:alpha val="78000"/>
                </a:srgbClr>
              </a:gs>
              <a:gs pos="100000">
                <a:srgbClr val="C00000">
                  <a:alpha val="0"/>
                </a:srgbClr>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bwMode="auto">
          <a:xfrm rot="7655775">
            <a:off x="5899553" y="1590518"/>
            <a:ext cx="3600000" cy="18000"/>
          </a:xfrm>
          <a:prstGeom prst="rect">
            <a:avLst/>
          </a:prstGeom>
          <a:gradFill>
            <a:gsLst>
              <a:gs pos="0">
                <a:srgbClr val="C00000"/>
              </a:gs>
              <a:gs pos="61000">
                <a:srgbClr val="C00000">
                  <a:alpha val="78000"/>
                </a:srgbClr>
              </a:gs>
              <a:gs pos="100000">
                <a:srgbClr val="C00000">
                  <a:alpha val="0"/>
                </a:srgbClr>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矩形 11"/>
          <p:cNvSpPr/>
          <p:nvPr/>
        </p:nvSpPr>
        <p:spPr bwMode="auto">
          <a:xfrm rot="7655775">
            <a:off x="4978183" y="1422684"/>
            <a:ext cx="3600000" cy="18000"/>
          </a:xfrm>
          <a:prstGeom prst="rect">
            <a:avLst/>
          </a:prstGeom>
          <a:gradFill>
            <a:gsLst>
              <a:gs pos="0">
                <a:srgbClr val="C00000"/>
              </a:gs>
              <a:gs pos="61000">
                <a:srgbClr val="C00000">
                  <a:alpha val="78000"/>
                </a:srgbClr>
              </a:gs>
              <a:gs pos="100000">
                <a:srgbClr val="C00000">
                  <a:alpha val="0"/>
                </a:srgbClr>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nodeType="afterGroup">
                            <p:stCondLst>
                              <p:cond delay="2500"/>
                            </p:stCondLst>
                            <p:childTnLst>
                              <p:par>
                                <p:cTn id="25" presetID="49" presetClass="entr" presetSubtype="0" decel="100000" fill="hold" grpId="0" nodeType="afterEffect">
                                  <p:stCondLst>
                                    <p:cond delay="0"/>
                                  </p:stCondLst>
                                  <p:iterate type="lt">
                                    <p:tmPct val="10000"/>
                                  </p:iterate>
                                  <p:childTnLst>
                                    <p:set>
                                      <p:cBhvr>
                                        <p:cTn id="26" dur="1" fill="hold">
                                          <p:stCondLst>
                                            <p:cond delay="0"/>
                                          </p:stCondLst>
                                        </p:cTn>
                                        <p:tgtEl>
                                          <p:spTgt spid="23554"/>
                                        </p:tgtEl>
                                        <p:attrNameLst>
                                          <p:attrName>style.visibility</p:attrName>
                                        </p:attrNameLst>
                                      </p:cBhvr>
                                      <p:to>
                                        <p:strVal val="visible"/>
                                      </p:to>
                                    </p:set>
                                    <p:anim calcmode="lin" valueType="num">
                                      <p:cBhvr>
                                        <p:cTn id="27" dur="2000" fill="hold"/>
                                        <p:tgtEl>
                                          <p:spTgt spid="23554"/>
                                        </p:tgtEl>
                                        <p:attrNameLst>
                                          <p:attrName>ppt_w</p:attrName>
                                        </p:attrNameLst>
                                      </p:cBhvr>
                                      <p:tavLst>
                                        <p:tav tm="0">
                                          <p:val>
                                            <p:fltVal val="0"/>
                                          </p:val>
                                        </p:tav>
                                        <p:tav tm="100000">
                                          <p:val>
                                            <p:strVal val="#ppt_w"/>
                                          </p:val>
                                        </p:tav>
                                      </p:tavLst>
                                    </p:anim>
                                    <p:anim calcmode="lin" valueType="num">
                                      <p:cBhvr>
                                        <p:cTn id="28" dur="2000" fill="hold"/>
                                        <p:tgtEl>
                                          <p:spTgt spid="23554"/>
                                        </p:tgtEl>
                                        <p:attrNameLst>
                                          <p:attrName>ppt_h</p:attrName>
                                        </p:attrNameLst>
                                      </p:cBhvr>
                                      <p:tavLst>
                                        <p:tav tm="0">
                                          <p:val>
                                            <p:fltVal val="0"/>
                                          </p:val>
                                        </p:tav>
                                        <p:tav tm="100000">
                                          <p:val>
                                            <p:strVal val="#ppt_h"/>
                                          </p:val>
                                        </p:tav>
                                      </p:tavLst>
                                    </p:anim>
                                    <p:anim calcmode="lin" valueType="num">
                                      <p:cBhvr>
                                        <p:cTn id="29" dur="2000" fill="hold"/>
                                        <p:tgtEl>
                                          <p:spTgt spid="23554"/>
                                        </p:tgtEl>
                                        <p:attrNameLst>
                                          <p:attrName>style.rotation</p:attrName>
                                        </p:attrNameLst>
                                      </p:cBhvr>
                                      <p:tavLst>
                                        <p:tav tm="0">
                                          <p:val>
                                            <p:fltVal val="360"/>
                                          </p:val>
                                        </p:tav>
                                        <p:tav tm="100000">
                                          <p:val>
                                            <p:fltVal val="0"/>
                                          </p:val>
                                        </p:tav>
                                      </p:tavLst>
                                    </p:anim>
                                    <p:animEffect transition="in" filter="fade">
                                      <p:cBhvr>
                                        <p:cTn id="30" dur="2000"/>
                                        <p:tgtEl>
                                          <p:spTgt spid="23554"/>
                                        </p:tgtEl>
                                      </p:cBhvr>
                                    </p:animEffect>
                                  </p:childTnLst>
                                </p:cTn>
                              </p:par>
                            </p:childTnLst>
                          </p:cTn>
                        </p:par>
                        <p:par>
                          <p:cTn id="31" fill="hold" nodeType="afterGroup">
                            <p:stCondLst>
                              <p:cond delay="4500"/>
                            </p:stCondLst>
                            <p:childTnLst>
                              <p:par>
                                <p:cTn id="32" presetID="42" presetClass="entr" presetSubtype="0" fill="hold" grpId="0" nodeType="afterEffect">
                                  <p:stCondLst>
                                    <p:cond delay="0"/>
                                  </p:stCondLst>
                                  <p:childTnLst>
                                    <p:set>
                                      <p:cBhvr>
                                        <p:cTn id="33" dur="1" fill="hold">
                                          <p:stCondLst>
                                            <p:cond delay="0"/>
                                          </p:stCondLst>
                                        </p:cTn>
                                        <p:tgtEl>
                                          <p:spTgt spid="23556"/>
                                        </p:tgtEl>
                                        <p:attrNameLst>
                                          <p:attrName>style.visibility</p:attrName>
                                        </p:attrNameLst>
                                      </p:cBhvr>
                                      <p:to>
                                        <p:strVal val="visible"/>
                                      </p:to>
                                    </p:set>
                                    <p:animEffect transition="in" filter="fade">
                                      <p:cBhvr>
                                        <p:cTn id="34" dur="1000"/>
                                        <p:tgtEl>
                                          <p:spTgt spid="23556"/>
                                        </p:tgtEl>
                                      </p:cBhvr>
                                    </p:animEffect>
                                    <p:anim calcmode="lin" valueType="num">
                                      <p:cBhvr>
                                        <p:cTn id="35" dur="1000" fill="hold"/>
                                        <p:tgtEl>
                                          <p:spTgt spid="23556"/>
                                        </p:tgtEl>
                                        <p:attrNameLst>
                                          <p:attrName>ppt_x</p:attrName>
                                        </p:attrNameLst>
                                      </p:cBhvr>
                                      <p:tavLst>
                                        <p:tav tm="0">
                                          <p:val>
                                            <p:strVal val="#ppt_x"/>
                                          </p:val>
                                        </p:tav>
                                        <p:tav tm="100000">
                                          <p:val>
                                            <p:strVal val="#ppt_x"/>
                                          </p:val>
                                        </p:tav>
                                      </p:tavLst>
                                    </p:anim>
                                    <p:anim calcmode="lin" valueType="num">
                                      <p:cBhvr>
                                        <p:cTn id="36" dur="1000" fill="hold"/>
                                        <p:tgtEl>
                                          <p:spTgt spid="23556"/>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5500"/>
                            </p:stCondLst>
                            <p:childTnLst>
                              <p:par>
                                <p:cTn id="38" presetID="42" presetClass="entr" presetSubtype="0" fill="hold" grpId="0" nodeType="afterEffect">
                                  <p:stCondLst>
                                    <p:cond delay="0"/>
                                  </p:stCondLst>
                                  <p:childTnLst>
                                    <p:set>
                                      <p:cBhvr>
                                        <p:cTn id="39" dur="1" fill="hold">
                                          <p:stCondLst>
                                            <p:cond delay="0"/>
                                          </p:stCondLst>
                                        </p:cTn>
                                        <p:tgtEl>
                                          <p:spTgt spid="23555"/>
                                        </p:tgtEl>
                                        <p:attrNameLst>
                                          <p:attrName>style.visibility</p:attrName>
                                        </p:attrNameLst>
                                      </p:cBhvr>
                                      <p:to>
                                        <p:strVal val="visible"/>
                                      </p:to>
                                    </p:set>
                                    <p:animEffect transition="in" filter="fade">
                                      <p:cBhvr>
                                        <p:cTn id="40" dur="1000"/>
                                        <p:tgtEl>
                                          <p:spTgt spid="23555"/>
                                        </p:tgtEl>
                                      </p:cBhvr>
                                    </p:animEffect>
                                    <p:anim calcmode="lin" valueType="num">
                                      <p:cBhvr>
                                        <p:cTn id="41" dur="1000" fill="hold"/>
                                        <p:tgtEl>
                                          <p:spTgt spid="23555"/>
                                        </p:tgtEl>
                                        <p:attrNameLst>
                                          <p:attrName>ppt_x</p:attrName>
                                        </p:attrNameLst>
                                      </p:cBhvr>
                                      <p:tavLst>
                                        <p:tav tm="0">
                                          <p:val>
                                            <p:strVal val="#ppt_x"/>
                                          </p:val>
                                        </p:tav>
                                        <p:tav tm="100000">
                                          <p:val>
                                            <p:strVal val="#ppt_x"/>
                                          </p:val>
                                        </p:tav>
                                      </p:tavLst>
                                    </p:anim>
                                    <p:anim calcmode="lin" valueType="num">
                                      <p:cBhvr>
                                        <p:cTn id="42"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P spid="23556" grpId="0" animBg="1"/>
      <p:bldP spid="7" grpId="0" animBg="1"/>
      <p:bldP spid="9" grpId="0" animBg="1"/>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项目成员组成</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2" name="图片 91"/>
          <p:cNvPicPr>
            <a:picLocks noChangeAspect="1"/>
          </p:cNvPicPr>
          <p:nvPr/>
        </p:nvPicPr>
        <p:blipFill>
          <a:blip r:embed="rId3">
            <a:extLst>
              <a:ext uri="{28A0092B-C50C-407E-A947-70E740481C1C}">
                <a14:useLocalDpi xmlns:a14="http://schemas.microsoft.com/office/drawing/2010/main" val="0"/>
              </a:ext>
            </a:extLst>
          </a:blip>
          <a:srcRect l="20093" t="10868" r="26612" b="3996"/>
          <a:stretch>
            <a:fillRect/>
          </a:stretch>
        </p:blipFill>
        <p:spPr>
          <a:xfrm>
            <a:off x="1109971" y="1528191"/>
            <a:ext cx="1528364" cy="1978818"/>
          </a:xfrm>
          <a:custGeom>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93" name="图片 92"/>
          <p:cNvPicPr>
            <a:picLocks noChangeAspect="1"/>
          </p:cNvPicPr>
          <p:nvPr/>
        </p:nvPicPr>
        <p:blipFill>
          <a:blip r:embed="rId4">
            <a:extLst>
              <a:ext uri="{28A0092B-C50C-407E-A947-70E740481C1C}">
                <a14:useLocalDpi xmlns:a14="http://schemas.microsoft.com/office/drawing/2010/main" val="0"/>
              </a:ext>
            </a:extLst>
          </a:blip>
          <a:srcRect l="40157" t="1669" r="23870"/>
          <a:stretch>
            <a:fillRect/>
          </a:stretch>
        </p:blipFill>
        <p:spPr>
          <a:xfrm>
            <a:off x="2898247" y="1528192"/>
            <a:ext cx="1528364" cy="1978802"/>
          </a:xfrm>
          <a:custGeom>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94" name="图片 93"/>
          <p:cNvPicPr>
            <a:picLocks noChangeAspect="1"/>
          </p:cNvPicPr>
          <p:nvPr/>
        </p:nvPicPr>
        <p:blipFill>
          <a:blip r:embed="rId5">
            <a:extLst>
              <a:ext uri="{28A0092B-C50C-407E-A947-70E740481C1C}">
                <a14:useLocalDpi xmlns:a14="http://schemas.microsoft.com/office/drawing/2010/main" val="0"/>
              </a:ext>
            </a:extLst>
          </a:blip>
          <a:srcRect l="45303" t="2052" r="4286"/>
          <a:stretch>
            <a:fillRect/>
          </a:stretch>
        </p:blipFill>
        <p:spPr>
          <a:xfrm>
            <a:off x="4686523" y="1528191"/>
            <a:ext cx="1528364" cy="1978803"/>
          </a:xfrm>
          <a:custGeom>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95" name="图片 94"/>
          <p:cNvPicPr>
            <a:picLocks noChangeAspect="1"/>
          </p:cNvPicPr>
          <p:nvPr/>
        </p:nvPicPr>
        <p:blipFill>
          <a:blip r:embed="rId6">
            <a:extLst>
              <a:ext uri="{28A0092B-C50C-407E-A947-70E740481C1C}">
                <a14:useLocalDpi xmlns:a14="http://schemas.microsoft.com/office/drawing/2010/main" val="0"/>
              </a:ext>
            </a:extLst>
          </a:blip>
          <a:srcRect l="3773" t="1773" r="45561"/>
          <a:stretch>
            <a:fillRect/>
          </a:stretch>
        </p:blipFill>
        <p:spPr>
          <a:xfrm>
            <a:off x="6474799" y="1528192"/>
            <a:ext cx="1528364" cy="1978804"/>
          </a:xfrm>
          <a:custGeom>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
        <p:nvSpPr>
          <p:cNvPr id="96" name="淘宝店chenying0907出品 4"/>
          <p:cNvSpPr/>
          <p:nvPr/>
        </p:nvSpPr>
        <p:spPr>
          <a:xfrm flipH="1">
            <a:off x="1109971" y="3109885"/>
            <a:ext cx="1528364" cy="397124"/>
          </a:xfrm>
          <a:prstGeom prst="rect">
            <a:avLst/>
          </a:prstGeom>
          <a:solidFill>
            <a:schemeClr val="bg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a:p>
        </p:txBody>
      </p:sp>
      <p:sp>
        <p:nvSpPr>
          <p:cNvPr id="97" name="标题 4"/>
          <p:cNvSpPr txBox="1"/>
          <p:nvPr/>
        </p:nvSpPr>
        <p:spPr>
          <a:xfrm>
            <a:off x="1258865" y="3132815"/>
            <a:ext cx="137947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a:solidFill>
                  <a:schemeClr val="bg1"/>
                </a:solidFill>
                <a:latin typeface="微软雅黑" panose="020b0503020204020204" pitchFamily="34" charset="-122"/>
                <a:ea typeface="微软雅黑" panose="020b0503020204020204" pitchFamily="34" charset="-122"/>
              </a:rPr>
              <a:t>姓名：</a:t>
            </a:r>
            <a:r>
              <a:rPr lang="en-US" altLang="zh-CN" sz="1000" b="1">
                <a:solidFill>
                  <a:schemeClr val="bg1"/>
                </a:solidFill>
                <a:latin typeface="微软雅黑" panose="020b0503020204020204" pitchFamily="34" charset="-122"/>
                <a:ea typeface="微软雅黑" panose="020b0503020204020204" pitchFamily="34" charset="-122"/>
              </a:rPr>
              <a:t>MEMBERS</a:t>
            </a:r>
            <a:endParaRPr lang="en-US" altLang="zh-CN" sz="1000" b="1">
              <a:solidFill>
                <a:schemeClr val="bg1"/>
              </a:solidFill>
              <a:latin typeface="微软雅黑" panose="020b0503020204020204" pitchFamily="34" charset="-122"/>
              <a:ea typeface="微软雅黑" panose="020b0503020204020204" pitchFamily="34" charset="-122"/>
            </a:endParaRPr>
          </a:p>
          <a:p>
            <a:pPr algn="l"/>
            <a:r>
              <a:rPr lang="zh-CN" altLang="en-US" sz="1000" b="1">
                <a:solidFill>
                  <a:schemeClr val="bg1"/>
                </a:solidFill>
                <a:latin typeface="微软雅黑" panose="020b0503020204020204" pitchFamily="34" charset="-122"/>
                <a:ea typeface="微软雅黑" panose="020b0503020204020204" pitchFamily="34" charset="-122"/>
              </a:rPr>
              <a:t>职位：人事部经理</a:t>
            </a:r>
            <a:r>
              <a:rPr lang="en-US" altLang="zh-CN" sz="1000" b="1">
                <a:solidFill>
                  <a:schemeClr val="bg1"/>
                </a:solidFill>
                <a:latin typeface="微软雅黑" panose="020b0503020204020204" pitchFamily="34" charset="-122"/>
                <a:ea typeface="微软雅黑" panose="020b0503020204020204" pitchFamily="34" charset="-122"/>
              </a:rPr>
              <a:t> </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98" name="标题 4"/>
          <p:cNvSpPr txBox="1"/>
          <p:nvPr/>
        </p:nvSpPr>
        <p:spPr>
          <a:xfrm>
            <a:off x="1229194" y="3618869"/>
            <a:ext cx="148745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7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9" name="淘宝店chenying0907出品 4"/>
          <p:cNvSpPr/>
          <p:nvPr/>
        </p:nvSpPr>
        <p:spPr>
          <a:xfrm flipH="1">
            <a:off x="2898247" y="3111810"/>
            <a:ext cx="1528364" cy="397124"/>
          </a:xfrm>
          <a:prstGeom prst="rect">
            <a:avLst/>
          </a:prstGeom>
          <a:solidFill>
            <a:srgbClr val="C0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a:p>
        </p:txBody>
      </p:sp>
      <p:sp>
        <p:nvSpPr>
          <p:cNvPr id="100" name="标题 4"/>
          <p:cNvSpPr txBox="1"/>
          <p:nvPr/>
        </p:nvSpPr>
        <p:spPr>
          <a:xfrm>
            <a:off x="3047141" y="3134739"/>
            <a:ext cx="137947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a:solidFill>
                  <a:schemeClr val="bg1"/>
                </a:solidFill>
                <a:latin typeface="微软雅黑" panose="020b0503020204020204" pitchFamily="34" charset="-122"/>
                <a:ea typeface="微软雅黑" panose="020b0503020204020204" pitchFamily="34" charset="-122"/>
              </a:rPr>
              <a:t>姓名：郝爽</a:t>
            </a:r>
            <a:endParaRPr lang="en-US" altLang="zh-CN" sz="1000" b="1">
              <a:solidFill>
                <a:schemeClr val="bg1"/>
              </a:solidFill>
              <a:latin typeface="微软雅黑" panose="020b0503020204020204" pitchFamily="34" charset="-122"/>
              <a:ea typeface="微软雅黑" panose="020b0503020204020204" pitchFamily="34" charset="-122"/>
            </a:endParaRPr>
          </a:p>
          <a:p>
            <a:pPr algn="l"/>
            <a:r>
              <a:rPr lang="zh-CN" altLang="en-US" sz="1000" b="1">
                <a:solidFill>
                  <a:schemeClr val="bg1"/>
                </a:solidFill>
                <a:latin typeface="微软雅黑" panose="020b0503020204020204" pitchFamily="34" charset="-122"/>
                <a:ea typeface="微软雅黑" panose="020b0503020204020204" pitchFamily="34" charset="-122"/>
              </a:rPr>
              <a:t>职位：设计部总监</a:t>
            </a:r>
            <a:r>
              <a:rPr lang="en-US" altLang="zh-CN" sz="1000" b="1">
                <a:solidFill>
                  <a:schemeClr val="bg1"/>
                </a:solidFill>
                <a:latin typeface="微软雅黑" panose="020b0503020204020204" pitchFamily="34" charset="-122"/>
                <a:ea typeface="微软雅黑" panose="020b0503020204020204" pitchFamily="34" charset="-122"/>
              </a:rPr>
              <a:t> </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101" name="标题 4"/>
          <p:cNvSpPr txBox="1"/>
          <p:nvPr/>
        </p:nvSpPr>
        <p:spPr>
          <a:xfrm>
            <a:off x="3017470" y="3620793"/>
            <a:ext cx="148745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7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2" name="淘宝店chenying0907出品 4"/>
          <p:cNvSpPr/>
          <p:nvPr/>
        </p:nvSpPr>
        <p:spPr>
          <a:xfrm flipH="1">
            <a:off x="4686523" y="3109886"/>
            <a:ext cx="1528364" cy="397124"/>
          </a:xfrm>
          <a:prstGeom prst="rect">
            <a:avLst/>
          </a:prstGeom>
          <a:solidFill>
            <a:schemeClr val="bg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a:p>
        </p:txBody>
      </p:sp>
      <p:sp>
        <p:nvSpPr>
          <p:cNvPr id="103" name="标题 4"/>
          <p:cNvSpPr txBox="1"/>
          <p:nvPr/>
        </p:nvSpPr>
        <p:spPr>
          <a:xfrm>
            <a:off x="4835417" y="3132815"/>
            <a:ext cx="137947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a:solidFill>
                  <a:schemeClr val="bg1"/>
                </a:solidFill>
                <a:latin typeface="微软雅黑" panose="020b0503020204020204" pitchFamily="34" charset="-122"/>
                <a:ea typeface="微软雅黑" panose="020b0503020204020204" pitchFamily="34" charset="-122"/>
              </a:rPr>
              <a:t>姓名：郝帅</a:t>
            </a:r>
            <a:endParaRPr lang="en-US" altLang="zh-CN" sz="1000" b="1">
              <a:solidFill>
                <a:schemeClr val="bg1"/>
              </a:solidFill>
              <a:latin typeface="微软雅黑" panose="020b0503020204020204" pitchFamily="34" charset="-122"/>
              <a:ea typeface="微软雅黑" panose="020b0503020204020204" pitchFamily="34" charset="-122"/>
            </a:endParaRPr>
          </a:p>
          <a:p>
            <a:pPr algn="l"/>
            <a:r>
              <a:rPr lang="zh-CN" altLang="en-US" sz="1000" b="1">
                <a:solidFill>
                  <a:schemeClr val="bg1"/>
                </a:solidFill>
                <a:latin typeface="微软雅黑" panose="020b0503020204020204" pitchFamily="34" charset="-122"/>
                <a:ea typeface="微软雅黑" panose="020b0503020204020204" pitchFamily="34" charset="-122"/>
              </a:rPr>
              <a:t>职位：市场部经理</a:t>
            </a:r>
            <a:r>
              <a:rPr lang="en-US" altLang="zh-CN" sz="1000" b="1">
                <a:solidFill>
                  <a:schemeClr val="bg1"/>
                </a:solidFill>
                <a:latin typeface="微软雅黑" panose="020b0503020204020204" pitchFamily="34" charset="-122"/>
                <a:ea typeface="微软雅黑" panose="020b0503020204020204" pitchFamily="34" charset="-122"/>
              </a:rPr>
              <a:t> </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104" name="标题 4"/>
          <p:cNvSpPr txBox="1"/>
          <p:nvPr/>
        </p:nvSpPr>
        <p:spPr>
          <a:xfrm>
            <a:off x="4805746" y="3618869"/>
            <a:ext cx="148745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7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5" name="淘宝店chenying0907出品 4"/>
          <p:cNvSpPr/>
          <p:nvPr/>
        </p:nvSpPr>
        <p:spPr>
          <a:xfrm flipH="1">
            <a:off x="6474799" y="3109886"/>
            <a:ext cx="1528364" cy="397124"/>
          </a:xfrm>
          <a:prstGeom prst="rect">
            <a:avLst/>
          </a:prstGeom>
          <a:solidFill>
            <a:schemeClr val="bg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a:p>
        </p:txBody>
      </p:sp>
      <p:sp>
        <p:nvSpPr>
          <p:cNvPr id="106" name="标题 4"/>
          <p:cNvSpPr txBox="1"/>
          <p:nvPr/>
        </p:nvSpPr>
        <p:spPr>
          <a:xfrm>
            <a:off x="6623693" y="3132815"/>
            <a:ext cx="137947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a:solidFill>
                  <a:schemeClr val="bg1"/>
                </a:solidFill>
                <a:latin typeface="微软雅黑" panose="020b0503020204020204" pitchFamily="34" charset="-122"/>
                <a:ea typeface="微软雅黑" panose="020b0503020204020204" pitchFamily="34" charset="-122"/>
              </a:rPr>
              <a:t>姓名：</a:t>
            </a:r>
            <a:r>
              <a:rPr lang="en-US" altLang="zh-CN" sz="1000" b="1">
                <a:solidFill>
                  <a:schemeClr val="bg1"/>
                </a:solidFill>
                <a:latin typeface="微软雅黑" panose="020b0503020204020204" pitchFamily="34" charset="-122"/>
                <a:ea typeface="微软雅黑" panose="020b0503020204020204" pitchFamily="34" charset="-122"/>
              </a:rPr>
              <a:t>JMEMB</a:t>
            </a:r>
            <a:endParaRPr lang="en-US" altLang="zh-CN" sz="1000" b="1">
              <a:solidFill>
                <a:schemeClr val="bg1"/>
              </a:solidFill>
              <a:latin typeface="微软雅黑" panose="020b0503020204020204" pitchFamily="34" charset="-122"/>
              <a:ea typeface="微软雅黑" panose="020b0503020204020204" pitchFamily="34" charset="-122"/>
            </a:endParaRPr>
          </a:p>
          <a:p>
            <a:pPr algn="l"/>
            <a:r>
              <a:rPr lang="zh-CN" altLang="en-US" sz="1000" b="1">
                <a:solidFill>
                  <a:schemeClr val="bg1"/>
                </a:solidFill>
                <a:latin typeface="微软雅黑" panose="020b0503020204020204" pitchFamily="34" charset="-122"/>
                <a:ea typeface="微软雅黑" panose="020b0503020204020204" pitchFamily="34" charset="-122"/>
              </a:rPr>
              <a:t>职位：销售部经理</a:t>
            </a:r>
            <a:r>
              <a:rPr lang="en-US" altLang="zh-CN" sz="1000" b="1">
                <a:solidFill>
                  <a:schemeClr val="bg1"/>
                </a:solidFill>
                <a:latin typeface="微软雅黑" panose="020b0503020204020204" pitchFamily="34" charset="-122"/>
                <a:ea typeface="微软雅黑" panose="020b0503020204020204" pitchFamily="34" charset="-122"/>
              </a:rPr>
              <a:t> </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107" name="标题 4"/>
          <p:cNvSpPr txBox="1"/>
          <p:nvPr/>
        </p:nvSpPr>
        <p:spPr>
          <a:xfrm>
            <a:off x="6594022" y="3618869"/>
            <a:ext cx="148745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b="1">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7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8" name="淘宝店chenying0907出品 107"/>
          <p:cNvSpPr/>
          <p:nvPr/>
        </p:nvSpPr>
        <p:spPr>
          <a:xfrm>
            <a:off x="1109970" y="1528191"/>
            <a:ext cx="256879" cy="256946"/>
          </a:xfrm>
          <a:prstGeom prst="rect">
            <a:avLst/>
          </a:prstGeom>
          <a:solidFill>
            <a:schemeClr val="bg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9" name="标题 4"/>
          <p:cNvSpPr txBox="1"/>
          <p:nvPr/>
        </p:nvSpPr>
        <p:spPr>
          <a:xfrm>
            <a:off x="1127496" y="1489706"/>
            <a:ext cx="293345"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b="1">
                <a:solidFill>
                  <a:schemeClr val="bg1"/>
                </a:solidFill>
                <a:latin typeface="微软雅黑" panose="020b0503020204020204" pitchFamily="34" charset="-122"/>
                <a:ea typeface="微软雅黑" panose="020b0503020204020204" pitchFamily="34" charset="-122"/>
              </a:rPr>
              <a:t>1</a:t>
            </a:r>
            <a:endParaRPr lang="zh-CN" altLang="en-US" sz="700" b="1">
              <a:solidFill>
                <a:schemeClr val="bg1"/>
              </a:solidFill>
              <a:latin typeface="微软雅黑" panose="020b0503020204020204" pitchFamily="34" charset="-122"/>
              <a:ea typeface="微软雅黑" panose="020b0503020204020204" pitchFamily="34" charset="-122"/>
            </a:endParaRPr>
          </a:p>
        </p:txBody>
      </p:sp>
      <p:sp>
        <p:nvSpPr>
          <p:cNvPr id="110" name="淘宝店chenying0907出品 109"/>
          <p:cNvSpPr/>
          <p:nvPr/>
        </p:nvSpPr>
        <p:spPr>
          <a:xfrm>
            <a:off x="2891704" y="1528191"/>
            <a:ext cx="256879" cy="256946"/>
          </a:xfrm>
          <a:prstGeom prst="rect">
            <a:avLst/>
          </a:prstGeom>
          <a:solidFill>
            <a:srgbClr val="C0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11" name="标题 4"/>
          <p:cNvSpPr txBox="1"/>
          <p:nvPr/>
        </p:nvSpPr>
        <p:spPr>
          <a:xfrm>
            <a:off x="2909230" y="1489706"/>
            <a:ext cx="293345"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b="1">
                <a:solidFill>
                  <a:schemeClr val="bg1"/>
                </a:solidFill>
                <a:latin typeface="微软雅黑" panose="020b0503020204020204" pitchFamily="34" charset="-122"/>
                <a:ea typeface="微软雅黑" panose="020b0503020204020204" pitchFamily="34" charset="-122"/>
              </a:rPr>
              <a:t>2</a:t>
            </a:r>
            <a:endParaRPr lang="zh-CN" altLang="en-US" sz="700" b="1">
              <a:solidFill>
                <a:schemeClr val="bg1"/>
              </a:solidFill>
              <a:latin typeface="微软雅黑" panose="020b0503020204020204" pitchFamily="34" charset="-122"/>
              <a:ea typeface="微软雅黑" panose="020b0503020204020204" pitchFamily="34" charset="-122"/>
            </a:endParaRPr>
          </a:p>
        </p:txBody>
      </p:sp>
      <p:sp>
        <p:nvSpPr>
          <p:cNvPr id="112" name="淘宝店chenying0907出品 111"/>
          <p:cNvSpPr/>
          <p:nvPr/>
        </p:nvSpPr>
        <p:spPr>
          <a:xfrm>
            <a:off x="4686522" y="1528191"/>
            <a:ext cx="256879" cy="256946"/>
          </a:xfrm>
          <a:prstGeom prst="rect">
            <a:avLst/>
          </a:prstGeom>
          <a:solidFill>
            <a:schemeClr val="bg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13" name="标题 4"/>
          <p:cNvSpPr txBox="1"/>
          <p:nvPr/>
        </p:nvSpPr>
        <p:spPr>
          <a:xfrm>
            <a:off x="4704048" y="1489706"/>
            <a:ext cx="293345"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b="1">
                <a:solidFill>
                  <a:schemeClr val="bg1"/>
                </a:solidFill>
                <a:latin typeface="微软雅黑" panose="020b0503020204020204" pitchFamily="34" charset="-122"/>
                <a:ea typeface="微软雅黑" panose="020b0503020204020204" pitchFamily="34" charset="-122"/>
              </a:rPr>
              <a:t>3</a:t>
            </a:r>
            <a:endParaRPr lang="zh-CN" altLang="en-US" sz="700" b="1">
              <a:solidFill>
                <a:schemeClr val="bg1"/>
              </a:solidFill>
              <a:latin typeface="微软雅黑" panose="020b0503020204020204" pitchFamily="34" charset="-122"/>
              <a:ea typeface="微软雅黑" panose="020b0503020204020204" pitchFamily="34" charset="-122"/>
            </a:endParaRPr>
          </a:p>
        </p:txBody>
      </p:sp>
      <p:sp>
        <p:nvSpPr>
          <p:cNvPr id="114" name="淘宝店chenying0907出品 113"/>
          <p:cNvSpPr/>
          <p:nvPr/>
        </p:nvSpPr>
        <p:spPr>
          <a:xfrm>
            <a:off x="6474798" y="1528191"/>
            <a:ext cx="256879" cy="256946"/>
          </a:xfrm>
          <a:prstGeom prst="rect">
            <a:avLst/>
          </a:prstGeom>
          <a:solidFill>
            <a:schemeClr val="bg1">
              <a:lumMod val="5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15" name="标题 4"/>
          <p:cNvSpPr txBox="1"/>
          <p:nvPr/>
        </p:nvSpPr>
        <p:spPr>
          <a:xfrm>
            <a:off x="6492324" y="1489706"/>
            <a:ext cx="293345"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b="1">
                <a:solidFill>
                  <a:schemeClr val="bg1"/>
                </a:solidFill>
                <a:latin typeface="微软雅黑" panose="020b0503020204020204" pitchFamily="34" charset="-122"/>
                <a:ea typeface="微软雅黑" panose="020b0503020204020204" pitchFamily="34" charset="-122"/>
              </a:rPr>
              <a:t>4</a:t>
            </a:r>
            <a:endParaRPr lang="zh-CN" altLang="en-US" sz="7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par>
                                <p:cTn id="21" presetID="2" presetClass="entr" presetSubtype="4" fill="hold" nodeType="withEffect">
                                  <p:stCondLst>
                                    <p:cond delay="50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500" fill="hold"/>
                                        <p:tgtEl>
                                          <p:spTgt spid="92"/>
                                        </p:tgtEl>
                                        <p:attrNameLst>
                                          <p:attrName>ppt_x</p:attrName>
                                        </p:attrNameLst>
                                      </p:cBhvr>
                                      <p:tavLst>
                                        <p:tav tm="0">
                                          <p:val>
                                            <p:strVal val="#ppt_x"/>
                                          </p:val>
                                        </p:tav>
                                        <p:tav tm="100000">
                                          <p:val>
                                            <p:strVal val="#ppt_x"/>
                                          </p:val>
                                        </p:tav>
                                      </p:tavLst>
                                    </p:anim>
                                    <p:anim calcmode="lin" valueType="num">
                                      <p:cBhvr additive="base">
                                        <p:cTn id="24" dur="500" fill="hold"/>
                                        <p:tgtEl>
                                          <p:spTgt spid="9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500" fill="hold"/>
                                        <p:tgtEl>
                                          <p:spTgt spid="96"/>
                                        </p:tgtEl>
                                        <p:attrNameLst>
                                          <p:attrName>ppt_x</p:attrName>
                                        </p:attrNameLst>
                                      </p:cBhvr>
                                      <p:tavLst>
                                        <p:tav tm="0">
                                          <p:val>
                                            <p:strVal val="#ppt_x"/>
                                          </p:val>
                                        </p:tav>
                                        <p:tav tm="100000">
                                          <p:val>
                                            <p:strVal val="#ppt_x"/>
                                          </p:val>
                                        </p:tav>
                                      </p:tavLst>
                                    </p:anim>
                                    <p:anim calcmode="lin" valueType="num">
                                      <p:cBhvr additive="base">
                                        <p:cTn id="28" dur="500" fill="hold"/>
                                        <p:tgtEl>
                                          <p:spTgt spid="9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ppt_x"/>
                                          </p:val>
                                        </p:tav>
                                        <p:tav tm="100000">
                                          <p:val>
                                            <p:strVal val="#ppt_x"/>
                                          </p:val>
                                        </p:tav>
                                      </p:tavLst>
                                    </p:anim>
                                    <p:anim calcmode="lin" valueType="num">
                                      <p:cBhvr additive="base">
                                        <p:cTn id="32" dur="500" fill="hold"/>
                                        <p:tgtEl>
                                          <p:spTgt spid="9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98"/>
                                        </p:tgtEl>
                                        <p:attrNameLst>
                                          <p:attrName>style.visibility</p:attrName>
                                        </p:attrNameLst>
                                      </p:cBhvr>
                                      <p:to>
                                        <p:strVal val="visible"/>
                                      </p:to>
                                    </p:set>
                                    <p:anim calcmode="lin" valueType="num">
                                      <p:cBhvr additive="base">
                                        <p:cTn id="35" dur="500" fill="hold"/>
                                        <p:tgtEl>
                                          <p:spTgt spid="98"/>
                                        </p:tgtEl>
                                        <p:attrNameLst>
                                          <p:attrName>ppt_x</p:attrName>
                                        </p:attrNameLst>
                                      </p:cBhvr>
                                      <p:tavLst>
                                        <p:tav tm="0">
                                          <p:val>
                                            <p:strVal val="#ppt_x"/>
                                          </p:val>
                                        </p:tav>
                                        <p:tav tm="100000">
                                          <p:val>
                                            <p:strVal val="#ppt_x"/>
                                          </p:val>
                                        </p:tav>
                                      </p:tavLst>
                                    </p:anim>
                                    <p:anim calcmode="lin" valueType="num">
                                      <p:cBhvr additive="base">
                                        <p:cTn id="36" dur="500" fill="hold"/>
                                        <p:tgtEl>
                                          <p:spTgt spid="9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500" fill="hold"/>
                                        <p:tgtEl>
                                          <p:spTgt spid="108"/>
                                        </p:tgtEl>
                                        <p:attrNameLst>
                                          <p:attrName>ppt_x</p:attrName>
                                        </p:attrNameLst>
                                      </p:cBhvr>
                                      <p:tavLst>
                                        <p:tav tm="0">
                                          <p:val>
                                            <p:strVal val="#ppt_x"/>
                                          </p:val>
                                        </p:tav>
                                        <p:tav tm="100000">
                                          <p:val>
                                            <p:strVal val="#ppt_x"/>
                                          </p:val>
                                        </p:tav>
                                      </p:tavLst>
                                    </p:anim>
                                    <p:anim calcmode="lin" valueType="num">
                                      <p:cBhvr additive="base">
                                        <p:cTn id="40" dur="500" fill="hold"/>
                                        <p:tgtEl>
                                          <p:spTgt spid="10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ppt_x"/>
                                          </p:val>
                                        </p:tav>
                                        <p:tav tm="100000">
                                          <p:val>
                                            <p:strVal val="#ppt_x"/>
                                          </p:val>
                                        </p:tav>
                                      </p:tavLst>
                                    </p:anim>
                                    <p:anim calcmode="lin" valueType="num">
                                      <p:cBhvr additive="base">
                                        <p:cTn id="44" dur="500" fill="hold"/>
                                        <p:tgtEl>
                                          <p:spTgt spid="109"/>
                                        </p:tgtEl>
                                        <p:attrNameLst>
                                          <p:attrName>ppt_y</p:attrName>
                                        </p:attrNameLst>
                                      </p:cBhvr>
                                      <p:tavLst>
                                        <p:tav tm="0">
                                          <p:val>
                                            <p:strVal val="1+#ppt_h/2"/>
                                          </p:val>
                                        </p:tav>
                                        <p:tav tm="100000">
                                          <p:val>
                                            <p:strVal val="#ppt_y"/>
                                          </p:val>
                                        </p:tav>
                                      </p:tavLst>
                                    </p:anim>
                                  </p:childTnLst>
                                </p:cTn>
                              </p:par>
                              <p:par>
                                <p:cTn id="45" presetID="2" presetClass="entr" presetSubtype="1" fill="hold" nodeType="withEffect">
                                  <p:stCondLst>
                                    <p:cond delay="1000"/>
                                  </p:stCondLst>
                                  <p:childTnLst>
                                    <p:set>
                                      <p:cBhvr>
                                        <p:cTn id="46" dur="1" fill="hold">
                                          <p:stCondLst>
                                            <p:cond delay="0"/>
                                          </p:stCondLst>
                                        </p:cTn>
                                        <p:tgtEl>
                                          <p:spTgt spid="93"/>
                                        </p:tgtEl>
                                        <p:attrNameLst>
                                          <p:attrName>style.visibility</p:attrName>
                                        </p:attrNameLst>
                                      </p:cBhvr>
                                      <p:to>
                                        <p:strVal val="visible"/>
                                      </p:to>
                                    </p:set>
                                    <p:anim calcmode="lin" valueType="num">
                                      <p:cBhvr additive="base">
                                        <p:cTn id="47" dur="500" fill="hold"/>
                                        <p:tgtEl>
                                          <p:spTgt spid="93"/>
                                        </p:tgtEl>
                                        <p:attrNameLst>
                                          <p:attrName>ppt_x</p:attrName>
                                        </p:attrNameLst>
                                      </p:cBhvr>
                                      <p:tavLst>
                                        <p:tav tm="0">
                                          <p:val>
                                            <p:strVal val="#ppt_x"/>
                                          </p:val>
                                        </p:tav>
                                        <p:tav tm="100000">
                                          <p:val>
                                            <p:strVal val="#ppt_x"/>
                                          </p:val>
                                        </p:tav>
                                      </p:tavLst>
                                    </p:anim>
                                    <p:anim calcmode="lin" valueType="num">
                                      <p:cBhvr additive="base">
                                        <p:cTn id="48" dur="500" fill="hold"/>
                                        <p:tgtEl>
                                          <p:spTgt spid="9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00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500" fill="hold"/>
                                        <p:tgtEl>
                                          <p:spTgt spid="99"/>
                                        </p:tgtEl>
                                        <p:attrNameLst>
                                          <p:attrName>ppt_x</p:attrName>
                                        </p:attrNameLst>
                                      </p:cBhvr>
                                      <p:tavLst>
                                        <p:tav tm="0">
                                          <p:val>
                                            <p:strVal val="#ppt_x"/>
                                          </p:val>
                                        </p:tav>
                                        <p:tav tm="100000">
                                          <p:val>
                                            <p:strVal val="#ppt_x"/>
                                          </p:val>
                                        </p:tav>
                                      </p:tavLst>
                                    </p:anim>
                                    <p:anim calcmode="lin" valueType="num">
                                      <p:cBhvr additive="base">
                                        <p:cTn id="52" dur="500" fill="hold"/>
                                        <p:tgtEl>
                                          <p:spTgt spid="9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000"/>
                                  </p:stCondLst>
                                  <p:childTnLst>
                                    <p:set>
                                      <p:cBhvr>
                                        <p:cTn id="54" dur="1" fill="hold">
                                          <p:stCondLst>
                                            <p:cond delay="0"/>
                                          </p:stCondLst>
                                        </p:cTn>
                                        <p:tgtEl>
                                          <p:spTgt spid="100"/>
                                        </p:tgtEl>
                                        <p:attrNameLst>
                                          <p:attrName>style.visibility</p:attrName>
                                        </p:attrNameLst>
                                      </p:cBhvr>
                                      <p:to>
                                        <p:strVal val="visible"/>
                                      </p:to>
                                    </p:set>
                                    <p:anim calcmode="lin" valueType="num">
                                      <p:cBhvr additive="base">
                                        <p:cTn id="55" dur="500" fill="hold"/>
                                        <p:tgtEl>
                                          <p:spTgt spid="100"/>
                                        </p:tgtEl>
                                        <p:attrNameLst>
                                          <p:attrName>ppt_x</p:attrName>
                                        </p:attrNameLst>
                                      </p:cBhvr>
                                      <p:tavLst>
                                        <p:tav tm="0">
                                          <p:val>
                                            <p:strVal val="#ppt_x"/>
                                          </p:val>
                                        </p:tav>
                                        <p:tav tm="100000">
                                          <p:val>
                                            <p:strVal val="#ppt_x"/>
                                          </p:val>
                                        </p:tav>
                                      </p:tavLst>
                                    </p:anim>
                                    <p:anim calcmode="lin" valueType="num">
                                      <p:cBhvr additive="base">
                                        <p:cTn id="56" dur="500" fill="hold"/>
                                        <p:tgtEl>
                                          <p:spTgt spid="100"/>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1000"/>
                                  </p:stCondLst>
                                  <p:childTnLst>
                                    <p:set>
                                      <p:cBhvr>
                                        <p:cTn id="58" dur="1" fill="hold">
                                          <p:stCondLst>
                                            <p:cond delay="0"/>
                                          </p:stCondLst>
                                        </p:cTn>
                                        <p:tgtEl>
                                          <p:spTgt spid="101"/>
                                        </p:tgtEl>
                                        <p:attrNameLst>
                                          <p:attrName>style.visibility</p:attrName>
                                        </p:attrNameLst>
                                      </p:cBhvr>
                                      <p:to>
                                        <p:strVal val="visible"/>
                                      </p:to>
                                    </p:set>
                                    <p:anim calcmode="lin" valueType="num">
                                      <p:cBhvr additive="base">
                                        <p:cTn id="59" dur="500" fill="hold"/>
                                        <p:tgtEl>
                                          <p:spTgt spid="101"/>
                                        </p:tgtEl>
                                        <p:attrNameLst>
                                          <p:attrName>ppt_x</p:attrName>
                                        </p:attrNameLst>
                                      </p:cBhvr>
                                      <p:tavLst>
                                        <p:tav tm="0">
                                          <p:val>
                                            <p:strVal val="#ppt_x"/>
                                          </p:val>
                                        </p:tav>
                                        <p:tav tm="100000">
                                          <p:val>
                                            <p:strVal val="#ppt_x"/>
                                          </p:val>
                                        </p:tav>
                                      </p:tavLst>
                                    </p:anim>
                                    <p:anim calcmode="lin" valueType="num">
                                      <p:cBhvr additive="base">
                                        <p:cTn id="60" dur="500" fill="hold"/>
                                        <p:tgtEl>
                                          <p:spTgt spid="101"/>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1000"/>
                                  </p:stCondLst>
                                  <p:childTnLst>
                                    <p:set>
                                      <p:cBhvr>
                                        <p:cTn id="62" dur="1" fill="hold">
                                          <p:stCondLst>
                                            <p:cond delay="0"/>
                                          </p:stCondLst>
                                        </p:cTn>
                                        <p:tgtEl>
                                          <p:spTgt spid="110"/>
                                        </p:tgtEl>
                                        <p:attrNameLst>
                                          <p:attrName>style.visibility</p:attrName>
                                        </p:attrNameLst>
                                      </p:cBhvr>
                                      <p:to>
                                        <p:strVal val="visible"/>
                                      </p:to>
                                    </p:set>
                                    <p:anim calcmode="lin" valueType="num">
                                      <p:cBhvr additive="base">
                                        <p:cTn id="63" dur="500" fill="hold"/>
                                        <p:tgtEl>
                                          <p:spTgt spid="110"/>
                                        </p:tgtEl>
                                        <p:attrNameLst>
                                          <p:attrName>ppt_x</p:attrName>
                                        </p:attrNameLst>
                                      </p:cBhvr>
                                      <p:tavLst>
                                        <p:tav tm="0">
                                          <p:val>
                                            <p:strVal val="#ppt_x"/>
                                          </p:val>
                                        </p:tav>
                                        <p:tav tm="100000">
                                          <p:val>
                                            <p:strVal val="#ppt_x"/>
                                          </p:val>
                                        </p:tav>
                                      </p:tavLst>
                                    </p:anim>
                                    <p:anim calcmode="lin" valueType="num">
                                      <p:cBhvr additive="base">
                                        <p:cTn id="64" dur="500" fill="hold"/>
                                        <p:tgtEl>
                                          <p:spTgt spid="110"/>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1000"/>
                                  </p:stCondLst>
                                  <p:childTnLst>
                                    <p:set>
                                      <p:cBhvr>
                                        <p:cTn id="66" dur="1" fill="hold">
                                          <p:stCondLst>
                                            <p:cond delay="0"/>
                                          </p:stCondLst>
                                        </p:cTn>
                                        <p:tgtEl>
                                          <p:spTgt spid="111"/>
                                        </p:tgtEl>
                                        <p:attrNameLst>
                                          <p:attrName>style.visibility</p:attrName>
                                        </p:attrNameLst>
                                      </p:cBhvr>
                                      <p:to>
                                        <p:strVal val="visible"/>
                                      </p:to>
                                    </p:set>
                                    <p:anim calcmode="lin" valueType="num">
                                      <p:cBhvr additive="base">
                                        <p:cTn id="67" dur="500" fill="hold"/>
                                        <p:tgtEl>
                                          <p:spTgt spid="111"/>
                                        </p:tgtEl>
                                        <p:attrNameLst>
                                          <p:attrName>ppt_x</p:attrName>
                                        </p:attrNameLst>
                                      </p:cBhvr>
                                      <p:tavLst>
                                        <p:tav tm="0">
                                          <p:val>
                                            <p:strVal val="#ppt_x"/>
                                          </p:val>
                                        </p:tav>
                                        <p:tav tm="100000">
                                          <p:val>
                                            <p:strVal val="#ppt_x"/>
                                          </p:val>
                                        </p:tav>
                                      </p:tavLst>
                                    </p:anim>
                                    <p:anim calcmode="lin" valueType="num">
                                      <p:cBhvr additive="base">
                                        <p:cTn id="68" dur="500" fill="hold"/>
                                        <p:tgtEl>
                                          <p:spTgt spid="111"/>
                                        </p:tgtEl>
                                        <p:attrNameLst>
                                          <p:attrName>ppt_y</p:attrName>
                                        </p:attrNameLst>
                                      </p:cBhvr>
                                      <p:tavLst>
                                        <p:tav tm="0">
                                          <p:val>
                                            <p:strVal val="0-#ppt_h/2"/>
                                          </p:val>
                                        </p:tav>
                                        <p:tav tm="100000">
                                          <p:val>
                                            <p:strVal val="#ppt_y"/>
                                          </p:val>
                                        </p:tav>
                                      </p:tavLst>
                                    </p:anim>
                                  </p:childTnLst>
                                </p:cTn>
                              </p:par>
                              <p:par>
                                <p:cTn id="69" presetID="2" presetClass="entr" presetSubtype="4" fill="hold" nodeType="withEffect">
                                  <p:stCondLst>
                                    <p:cond delay="1500"/>
                                  </p:stCondLst>
                                  <p:childTnLst>
                                    <p:set>
                                      <p:cBhvr>
                                        <p:cTn id="70" dur="1" fill="hold">
                                          <p:stCondLst>
                                            <p:cond delay="0"/>
                                          </p:stCondLst>
                                        </p:cTn>
                                        <p:tgtEl>
                                          <p:spTgt spid="94"/>
                                        </p:tgtEl>
                                        <p:attrNameLst>
                                          <p:attrName>style.visibility</p:attrName>
                                        </p:attrNameLst>
                                      </p:cBhvr>
                                      <p:to>
                                        <p:strVal val="visible"/>
                                      </p:to>
                                    </p:set>
                                    <p:anim calcmode="lin" valueType="num">
                                      <p:cBhvr additive="base">
                                        <p:cTn id="71" dur="500" fill="hold"/>
                                        <p:tgtEl>
                                          <p:spTgt spid="94"/>
                                        </p:tgtEl>
                                        <p:attrNameLst>
                                          <p:attrName>ppt_x</p:attrName>
                                        </p:attrNameLst>
                                      </p:cBhvr>
                                      <p:tavLst>
                                        <p:tav tm="0">
                                          <p:val>
                                            <p:strVal val="#ppt_x"/>
                                          </p:val>
                                        </p:tav>
                                        <p:tav tm="100000">
                                          <p:val>
                                            <p:strVal val="#ppt_x"/>
                                          </p:val>
                                        </p:tav>
                                      </p:tavLst>
                                    </p:anim>
                                    <p:anim calcmode="lin" valueType="num">
                                      <p:cBhvr additive="base">
                                        <p:cTn id="72" dur="500" fill="hold"/>
                                        <p:tgtEl>
                                          <p:spTgt spid="9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500"/>
                                  </p:stCondLst>
                                  <p:childTnLst>
                                    <p:set>
                                      <p:cBhvr>
                                        <p:cTn id="74" dur="1" fill="hold">
                                          <p:stCondLst>
                                            <p:cond delay="0"/>
                                          </p:stCondLst>
                                        </p:cTn>
                                        <p:tgtEl>
                                          <p:spTgt spid="102"/>
                                        </p:tgtEl>
                                        <p:attrNameLst>
                                          <p:attrName>style.visibility</p:attrName>
                                        </p:attrNameLst>
                                      </p:cBhvr>
                                      <p:to>
                                        <p:strVal val="visible"/>
                                      </p:to>
                                    </p:set>
                                    <p:anim calcmode="lin" valueType="num">
                                      <p:cBhvr additive="base">
                                        <p:cTn id="75" dur="500" fill="hold"/>
                                        <p:tgtEl>
                                          <p:spTgt spid="102"/>
                                        </p:tgtEl>
                                        <p:attrNameLst>
                                          <p:attrName>ppt_x</p:attrName>
                                        </p:attrNameLst>
                                      </p:cBhvr>
                                      <p:tavLst>
                                        <p:tav tm="0">
                                          <p:val>
                                            <p:strVal val="#ppt_x"/>
                                          </p:val>
                                        </p:tav>
                                        <p:tav tm="100000">
                                          <p:val>
                                            <p:strVal val="#ppt_x"/>
                                          </p:val>
                                        </p:tav>
                                      </p:tavLst>
                                    </p:anim>
                                    <p:anim calcmode="lin" valueType="num">
                                      <p:cBhvr additive="base">
                                        <p:cTn id="76" dur="500" fill="hold"/>
                                        <p:tgtEl>
                                          <p:spTgt spid="10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500"/>
                                  </p:stCondLst>
                                  <p:childTnLst>
                                    <p:set>
                                      <p:cBhvr>
                                        <p:cTn id="78" dur="1" fill="hold">
                                          <p:stCondLst>
                                            <p:cond delay="0"/>
                                          </p:stCondLst>
                                        </p:cTn>
                                        <p:tgtEl>
                                          <p:spTgt spid="103"/>
                                        </p:tgtEl>
                                        <p:attrNameLst>
                                          <p:attrName>style.visibility</p:attrName>
                                        </p:attrNameLst>
                                      </p:cBhvr>
                                      <p:to>
                                        <p:strVal val="visible"/>
                                      </p:to>
                                    </p:set>
                                    <p:anim calcmode="lin" valueType="num">
                                      <p:cBhvr additive="base">
                                        <p:cTn id="79" dur="500" fill="hold"/>
                                        <p:tgtEl>
                                          <p:spTgt spid="103"/>
                                        </p:tgtEl>
                                        <p:attrNameLst>
                                          <p:attrName>ppt_x</p:attrName>
                                        </p:attrNameLst>
                                      </p:cBhvr>
                                      <p:tavLst>
                                        <p:tav tm="0">
                                          <p:val>
                                            <p:strVal val="#ppt_x"/>
                                          </p:val>
                                        </p:tav>
                                        <p:tav tm="100000">
                                          <p:val>
                                            <p:strVal val="#ppt_x"/>
                                          </p:val>
                                        </p:tav>
                                      </p:tavLst>
                                    </p:anim>
                                    <p:anim calcmode="lin" valueType="num">
                                      <p:cBhvr additive="base">
                                        <p:cTn id="80" dur="500" fill="hold"/>
                                        <p:tgtEl>
                                          <p:spTgt spid="10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104"/>
                                        </p:tgtEl>
                                        <p:attrNameLst>
                                          <p:attrName>style.visibility</p:attrName>
                                        </p:attrNameLst>
                                      </p:cBhvr>
                                      <p:to>
                                        <p:strVal val="visible"/>
                                      </p:to>
                                    </p:set>
                                    <p:anim calcmode="lin" valueType="num">
                                      <p:cBhvr additive="base">
                                        <p:cTn id="83" dur="500" fill="hold"/>
                                        <p:tgtEl>
                                          <p:spTgt spid="104"/>
                                        </p:tgtEl>
                                        <p:attrNameLst>
                                          <p:attrName>ppt_x</p:attrName>
                                        </p:attrNameLst>
                                      </p:cBhvr>
                                      <p:tavLst>
                                        <p:tav tm="0">
                                          <p:val>
                                            <p:strVal val="#ppt_x"/>
                                          </p:val>
                                        </p:tav>
                                        <p:tav tm="100000">
                                          <p:val>
                                            <p:strVal val="#ppt_x"/>
                                          </p:val>
                                        </p:tav>
                                      </p:tavLst>
                                    </p:anim>
                                    <p:anim calcmode="lin" valueType="num">
                                      <p:cBhvr additive="base">
                                        <p:cTn id="84" dur="500" fill="hold"/>
                                        <p:tgtEl>
                                          <p:spTgt spid="10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500"/>
                                  </p:stCondLst>
                                  <p:childTnLst>
                                    <p:set>
                                      <p:cBhvr>
                                        <p:cTn id="86" dur="1" fill="hold">
                                          <p:stCondLst>
                                            <p:cond delay="0"/>
                                          </p:stCondLst>
                                        </p:cTn>
                                        <p:tgtEl>
                                          <p:spTgt spid="112"/>
                                        </p:tgtEl>
                                        <p:attrNameLst>
                                          <p:attrName>style.visibility</p:attrName>
                                        </p:attrNameLst>
                                      </p:cBhvr>
                                      <p:to>
                                        <p:strVal val="visible"/>
                                      </p:to>
                                    </p:set>
                                    <p:anim calcmode="lin" valueType="num">
                                      <p:cBhvr additive="base">
                                        <p:cTn id="87" dur="500" fill="hold"/>
                                        <p:tgtEl>
                                          <p:spTgt spid="112"/>
                                        </p:tgtEl>
                                        <p:attrNameLst>
                                          <p:attrName>ppt_x</p:attrName>
                                        </p:attrNameLst>
                                      </p:cBhvr>
                                      <p:tavLst>
                                        <p:tav tm="0">
                                          <p:val>
                                            <p:strVal val="#ppt_x"/>
                                          </p:val>
                                        </p:tav>
                                        <p:tav tm="100000">
                                          <p:val>
                                            <p:strVal val="#ppt_x"/>
                                          </p:val>
                                        </p:tav>
                                      </p:tavLst>
                                    </p:anim>
                                    <p:anim calcmode="lin" valueType="num">
                                      <p:cBhvr additive="base">
                                        <p:cTn id="88" dur="500" fill="hold"/>
                                        <p:tgtEl>
                                          <p:spTgt spid="11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500"/>
                                  </p:stCondLst>
                                  <p:childTnLst>
                                    <p:set>
                                      <p:cBhvr>
                                        <p:cTn id="90" dur="1" fill="hold">
                                          <p:stCondLst>
                                            <p:cond delay="0"/>
                                          </p:stCondLst>
                                        </p:cTn>
                                        <p:tgtEl>
                                          <p:spTgt spid="113"/>
                                        </p:tgtEl>
                                        <p:attrNameLst>
                                          <p:attrName>style.visibility</p:attrName>
                                        </p:attrNameLst>
                                      </p:cBhvr>
                                      <p:to>
                                        <p:strVal val="visible"/>
                                      </p:to>
                                    </p:set>
                                    <p:anim calcmode="lin" valueType="num">
                                      <p:cBhvr additive="base">
                                        <p:cTn id="91" dur="500" fill="hold"/>
                                        <p:tgtEl>
                                          <p:spTgt spid="113"/>
                                        </p:tgtEl>
                                        <p:attrNameLst>
                                          <p:attrName>ppt_x</p:attrName>
                                        </p:attrNameLst>
                                      </p:cBhvr>
                                      <p:tavLst>
                                        <p:tav tm="0">
                                          <p:val>
                                            <p:strVal val="#ppt_x"/>
                                          </p:val>
                                        </p:tav>
                                        <p:tav tm="100000">
                                          <p:val>
                                            <p:strVal val="#ppt_x"/>
                                          </p:val>
                                        </p:tav>
                                      </p:tavLst>
                                    </p:anim>
                                    <p:anim calcmode="lin" valueType="num">
                                      <p:cBhvr additive="base">
                                        <p:cTn id="92" dur="500" fill="hold"/>
                                        <p:tgtEl>
                                          <p:spTgt spid="113"/>
                                        </p:tgtEl>
                                        <p:attrNameLst>
                                          <p:attrName>ppt_y</p:attrName>
                                        </p:attrNameLst>
                                      </p:cBhvr>
                                      <p:tavLst>
                                        <p:tav tm="0">
                                          <p:val>
                                            <p:strVal val="1+#ppt_h/2"/>
                                          </p:val>
                                        </p:tav>
                                        <p:tav tm="100000">
                                          <p:val>
                                            <p:strVal val="#ppt_y"/>
                                          </p:val>
                                        </p:tav>
                                      </p:tavLst>
                                    </p:anim>
                                  </p:childTnLst>
                                </p:cTn>
                              </p:par>
                              <p:par>
                                <p:cTn id="93" presetID="2" presetClass="entr" presetSubtype="1" fill="hold" nodeType="withEffect">
                                  <p:stCondLst>
                                    <p:cond delay="2000"/>
                                  </p:stCondLst>
                                  <p:childTnLst>
                                    <p:set>
                                      <p:cBhvr>
                                        <p:cTn id="94" dur="1" fill="hold">
                                          <p:stCondLst>
                                            <p:cond delay="0"/>
                                          </p:stCondLst>
                                        </p:cTn>
                                        <p:tgtEl>
                                          <p:spTgt spid="95"/>
                                        </p:tgtEl>
                                        <p:attrNameLst>
                                          <p:attrName>style.visibility</p:attrName>
                                        </p:attrNameLst>
                                      </p:cBhvr>
                                      <p:to>
                                        <p:strVal val="visible"/>
                                      </p:to>
                                    </p:set>
                                    <p:anim calcmode="lin" valueType="num">
                                      <p:cBhvr additive="base">
                                        <p:cTn id="95" dur="500" fill="hold"/>
                                        <p:tgtEl>
                                          <p:spTgt spid="95"/>
                                        </p:tgtEl>
                                        <p:attrNameLst>
                                          <p:attrName>ppt_x</p:attrName>
                                        </p:attrNameLst>
                                      </p:cBhvr>
                                      <p:tavLst>
                                        <p:tav tm="0">
                                          <p:val>
                                            <p:strVal val="#ppt_x"/>
                                          </p:val>
                                        </p:tav>
                                        <p:tav tm="100000">
                                          <p:val>
                                            <p:strVal val="#ppt_x"/>
                                          </p:val>
                                        </p:tav>
                                      </p:tavLst>
                                    </p:anim>
                                    <p:anim calcmode="lin" valueType="num">
                                      <p:cBhvr additive="base">
                                        <p:cTn id="96" dur="500" fill="hold"/>
                                        <p:tgtEl>
                                          <p:spTgt spid="9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000"/>
                                  </p:stCondLst>
                                  <p:childTnLst>
                                    <p:set>
                                      <p:cBhvr>
                                        <p:cTn id="98" dur="1" fill="hold">
                                          <p:stCondLst>
                                            <p:cond delay="0"/>
                                          </p:stCondLst>
                                        </p:cTn>
                                        <p:tgtEl>
                                          <p:spTgt spid="105"/>
                                        </p:tgtEl>
                                        <p:attrNameLst>
                                          <p:attrName>style.visibility</p:attrName>
                                        </p:attrNameLst>
                                      </p:cBhvr>
                                      <p:to>
                                        <p:strVal val="visible"/>
                                      </p:to>
                                    </p:set>
                                    <p:anim calcmode="lin" valueType="num">
                                      <p:cBhvr additive="base">
                                        <p:cTn id="99" dur="500" fill="hold"/>
                                        <p:tgtEl>
                                          <p:spTgt spid="105"/>
                                        </p:tgtEl>
                                        <p:attrNameLst>
                                          <p:attrName>ppt_x</p:attrName>
                                        </p:attrNameLst>
                                      </p:cBhvr>
                                      <p:tavLst>
                                        <p:tav tm="0">
                                          <p:val>
                                            <p:strVal val="#ppt_x"/>
                                          </p:val>
                                        </p:tav>
                                        <p:tav tm="100000">
                                          <p:val>
                                            <p:strVal val="#ppt_x"/>
                                          </p:val>
                                        </p:tav>
                                      </p:tavLst>
                                    </p:anim>
                                    <p:anim calcmode="lin" valueType="num">
                                      <p:cBhvr additive="base">
                                        <p:cTn id="100" dur="500" fill="hold"/>
                                        <p:tgtEl>
                                          <p:spTgt spid="105"/>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2000"/>
                                  </p:stCondLst>
                                  <p:childTnLst>
                                    <p:set>
                                      <p:cBhvr>
                                        <p:cTn id="102" dur="1" fill="hold">
                                          <p:stCondLst>
                                            <p:cond delay="0"/>
                                          </p:stCondLst>
                                        </p:cTn>
                                        <p:tgtEl>
                                          <p:spTgt spid="106"/>
                                        </p:tgtEl>
                                        <p:attrNameLst>
                                          <p:attrName>style.visibility</p:attrName>
                                        </p:attrNameLst>
                                      </p:cBhvr>
                                      <p:to>
                                        <p:strVal val="visible"/>
                                      </p:to>
                                    </p:set>
                                    <p:anim calcmode="lin" valueType="num">
                                      <p:cBhvr additive="base">
                                        <p:cTn id="103" dur="500" fill="hold"/>
                                        <p:tgtEl>
                                          <p:spTgt spid="106"/>
                                        </p:tgtEl>
                                        <p:attrNameLst>
                                          <p:attrName>ppt_x</p:attrName>
                                        </p:attrNameLst>
                                      </p:cBhvr>
                                      <p:tavLst>
                                        <p:tav tm="0">
                                          <p:val>
                                            <p:strVal val="#ppt_x"/>
                                          </p:val>
                                        </p:tav>
                                        <p:tav tm="100000">
                                          <p:val>
                                            <p:strVal val="#ppt_x"/>
                                          </p:val>
                                        </p:tav>
                                      </p:tavLst>
                                    </p:anim>
                                    <p:anim calcmode="lin" valueType="num">
                                      <p:cBhvr additive="base">
                                        <p:cTn id="104" dur="500" fill="hold"/>
                                        <p:tgtEl>
                                          <p:spTgt spid="106"/>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000"/>
                                  </p:stCondLst>
                                  <p:childTnLst>
                                    <p:set>
                                      <p:cBhvr>
                                        <p:cTn id="106" dur="1" fill="hold">
                                          <p:stCondLst>
                                            <p:cond delay="0"/>
                                          </p:stCondLst>
                                        </p:cTn>
                                        <p:tgtEl>
                                          <p:spTgt spid="107"/>
                                        </p:tgtEl>
                                        <p:attrNameLst>
                                          <p:attrName>style.visibility</p:attrName>
                                        </p:attrNameLst>
                                      </p:cBhvr>
                                      <p:to>
                                        <p:strVal val="visible"/>
                                      </p:to>
                                    </p:set>
                                    <p:anim calcmode="lin" valueType="num">
                                      <p:cBhvr additive="base">
                                        <p:cTn id="107" dur="500" fill="hold"/>
                                        <p:tgtEl>
                                          <p:spTgt spid="107"/>
                                        </p:tgtEl>
                                        <p:attrNameLst>
                                          <p:attrName>ppt_x</p:attrName>
                                        </p:attrNameLst>
                                      </p:cBhvr>
                                      <p:tavLst>
                                        <p:tav tm="0">
                                          <p:val>
                                            <p:strVal val="#ppt_x"/>
                                          </p:val>
                                        </p:tav>
                                        <p:tav tm="100000">
                                          <p:val>
                                            <p:strVal val="#ppt_x"/>
                                          </p:val>
                                        </p:tav>
                                      </p:tavLst>
                                    </p:anim>
                                    <p:anim calcmode="lin" valueType="num">
                                      <p:cBhvr additive="base">
                                        <p:cTn id="108" dur="500" fill="hold"/>
                                        <p:tgtEl>
                                          <p:spTgt spid="107"/>
                                        </p:tgtEl>
                                        <p:attrNameLst>
                                          <p:attrName>ppt_y</p:attrName>
                                        </p:attrNameLst>
                                      </p:cBhvr>
                                      <p:tavLst>
                                        <p:tav tm="0">
                                          <p:val>
                                            <p:strVal val="0-#ppt_h/2"/>
                                          </p:val>
                                        </p:tav>
                                        <p:tav tm="100000">
                                          <p:val>
                                            <p:strVal val="#ppt_y"/>
                                          </p:val>
                                        </p:tav>
                                      </p:tavLst>
                                    </p:anim>
                                  </p:childTnLst>
                                </p:cTn>
                              </p:par>
                              <p:par>
                                <p:cTn id="109" presetID="2" presetClass="entr" presetSubtype="1" fill="hold" grpId="0" nodeType="withEffect">
                                  <p:stCondLst>
                                    <p:cond delay="2000"/>
                                  </p:stCondLst>
                                  <p:childTnLst>
                                    <p:set>
                                      <p:cBhvr>
                                        <p:cTn id="110" dur="1" fill="hold">
                                          <p:stCondLst>
                                            <p:cond delay="0"/>
                                          </p:stCondLst>
                                        </p:cTn>
                                        <p:tgtEl>
                                          <p:spTgt spid="114"/>
                                        </p:tgtEl>
                                        <p:attrNameLst>
                                          <p:attrName>style.visibility</p:attrName>
                                        </p:attrNameLst>
                                      </p:cBhvr>
                                      <p:to>
                                        <p:strVal val="visible"/>
                                      </p:to>
                                    </p:set>
                                    <p:anim calcmode="lin" valueType="num">
                                      <p:cBhvr additive="base">
                                        <p:cTn id="111" dur="500" fill="hold"/>
                                        <p:tgtEl>
                                          <p:spTgt spid="114"/>
                                        </p:tgtEl>
                                        <p:attrNameLst>
                                          <p:attrName>ppt_x</p:attrName>
                                        </p:attrNameLst>
                                      </p:cBhvr>
                                      <p:tavLst>
                                        <p:tav tm="0">
                                          <p:val>
                                            <p:strVal val="#ppt_x"/>
                                          </p:val>
                                        </p:tav>
                                        <p:tav tm="100000">
                                          <p:val>
                                            <p:strVal val="#ppt_x"/>
                                          </p:val>
                                        </p:tav>
                                      </p:tavLst>
                                    </p:anim>
                                    <p:anim calcmode="lin" valueType="num">
                                      <p:cBhvr additive="base">
                                        <p:cTn id="112" dur="500" fill="hold"/>
                                        <p:tgtEl>
                                          <p:spTgt spid="114"/>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2000"/>
                                  </p:stCondLst>
                                  <p:childTnLst>
                                    <p:set>
                                      <p:cBhvr>
                                        <p:cTn id="114" dur="1" fill="hold">
                                          <p:stCondLst>
                                            <p:cond delay="0"/>
                                          </p:stCondLst>
                                        </p:cTn>
                                        <p:tgtEl>
                                          <p:spTgt spid="115"/>
                                        </p:tgtEl>
                                        <p:attrNameLst>
                                          <p:attrName>style.visibility</p:attrName>
                                        </p:attrNameLst>
                                      </p:cBhvr>
                                      <p:to>
                                        <p:strVal val="visible"/>
                                      </p:to>
                                    </p:set>
                                    <p:anim calcmode="lin" valueType="num">
                                      <p:cBhvr additive="base">
                                        <p:cTn id="115" dur="500" fill="hold"/>
                                        <p:tgtEl>
                                          <p:spTgt spid="115"/>
                                        </p:tgtEl>
                                        <p:attrNameLst>
                                          <p:attrName>ppt_x</p:attrName>
                                        </p:attrNameLst>
                                      </p:cBhvr>
                                      <p:tavLst>
                                        <p:tav tm="0">
                                          <p:val>
                                            <p:strVal val="#ppt_x"/>
                                          </p:val>
                                        </p:tav>
                                        <p:tav tm="100000">
                                          <p:val>
                                            <p:strVal val="#ppt_x"/>
                                          </p:val>
                                        </p:tav>
                                      </p:tavLst>
                                    </p:anim>
                                    <p:anim calcmode="lin" valueType="num">
                                      <p:cBhvr additive="base">
                                        <p:cTn id="116" dur="500" fill="hold"/>
                                        <p:tgtEl>
                                          <p:spTgt spid="1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96" grpId="0" animBg="1"/>
      <p:bldP spid="97" grpId="0"/>
      <p:bldP spid="98" grpId="0"/>
      <p:bldP spid="99" grpId="0" animBg="1"/>
      <p:bldP spid="100" grpId="0"/>
      <p:bldP spid="101" grpId="0"/>
      <p:bldP spid="102" grpId="0" animBg="1"/>
      <p:bldP spid="103" grpId="0"/>
      <p:bldP spid="104" grpId="0"/>
      <p:bldP spid="105" grpId="0" animBg="1"/>
      <p:bldP spid="106" grpId="0"/>
      <p:bldP spid="107" grpId="0"/>
      <p:bldP spid="108" grpId="0" animBg="1"/>
      <p:bldP spid="109" grpId="0"/>
      <p:bldP spid="110" grpId="0" animBg="1"/>
      <p:bldP spid="111" grpId="0"/>
      <p:bldP spid="112" grpId="0" animBg="1"/>
      <p:bldP spid="113" grpId="0"/>
      <p:bldP spid="114" grpId="0" animBg="1"/>
      <p:bldP spid="11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项目核心人物介绍</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2" name="淘宝店chenying0907出品 91"/>
          <p:cNvGrpSpPr/>
          <p:nvPr/>
        </p:nvGrpSpPr>
        <p:grpSpPr>
          <a:xfrm>
            <a:off x="2388832" y="1304321"/>
            <a:ext cx="532511" cy="578657"/>
            <a:chOff x="3185939" y="1739094"/>
            <a:chExt cx="710200" cy="771543"/>
          </a:xfrm>
        </p:grpSpPr>
        <p:sp>
          <p:nvSpPr>
            <p:cNvPr id="93" name="淘宝店chenying0907出品 92"/>
            <p:cNvSpPr/>
            <p:nvPr/>
          </p:nvSpPr>
          <p:spPr>
            <a:xfrm rot="18875384">
              <a:off x="3153448" y="2140008"/>
              <a:ext cx="403120" cy="338138"/>
            </a:xfrm>
            <a:custGeom>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1">
                <a:solidFill>
                  <a:schemeClr val="tx1">
                    <a:lumMod val="65000"/>
                    <a:lumOff val="35000"/>
                  </a:schemeClr>
                </a:solidFill>
                <a:latin typeface="DIN-BoldItalic" pitchFamily="50" charset="0"/>
              </a:endParaRPr>
            </a:p>
          </p:txBody>
        </p:sp>
        <p:sp>
          <p:nvSpPr>
            <p:cNvPr id="94" name="淘宝店chenying0907出品 93"/>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淘宝店chenying0907出品 94"/>
            <p:cNvGrpSpPr/>
            <p:nvPr/>
          </p:nvGrpSpPr>
          <p:grpSpPr>
            <a:xfrm>
              <a:off x="3495077" y="1855520"/>
              <a:ext cx="277225" cy="313328"/>
              <a:chOff x="5753100" y="3041650"/>
              <a:chExt cx="682626" cy="771526"/>
            </a:xfrm>
            <a:solidFill>
              <a:srgbClr val="DF53DF"/>
            </a:solidFill>
          </p:grpSpPr>
          <p:sp>
            <p:nvSpPr>
              <p:cNvPr id="9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淘宝店chenying0907出品 203"/>
              <p:cNvSpPr/>
              <p:nvPr/>
            </p:nvSpPr>
            <p:spPr bwMode="auto">
              <a:xfrm>
                <a:off x="6103938" y="3413125"/>
                <a:ext cx="46038" cy="84138"/>
              </a:xfrm>
              <a:custGeom>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淘宝店chenying0907出品 204"/>
              <p:cNvSpPr/>
              <p:nvPr/>
            </p:nvSpPr>
            <p:spPr bwMode="auto">
              <a:xfrm>
                <a:off x="6313488" y="3413125"/>
                <a:ext cx="46038" cy="84138"/>
              </a:xfrm>
              <a:custGeom>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淘宝店chenying0907出品 205"/>
              <p:cNvSpPr>
                <a:spLocks noEditPoints="1"/>
              </p:cNvSpPr>
              <p:nvPr/>
            </p:nvSpPr>
            <p:spPr bwMode="auto">
              <a:xfrm>
                <a:off x="6030913" y="3444875"/>
                <a:ext cx="404813" cy="360363"/>
              </a:xfrm>
              <a:custGeom>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淘宝店chenying0907出品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淘宝店chenying0907出品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淘宝店chenying0907出品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淘宝店chenying0907出品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淘宝店chenying0907出品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淘宝店chenying0907出品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淘宝店chenying0907出品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淘宝店chenying0907出品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淘宝店chenying0907出品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淘宝店chenying0907出品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淘宝店chenying0907出品 216"/>
              <p:cNvSpPr>
                <a:spLocks noEditPoints="1"/>
              </p:cNvSpPr>
              <p:nvPr/>
            </p:nvSpPr>
            <p:spPr bwMode="auto">
              <a:xfrm>
                <a:off x="5753100" y="3208338"/>
                <a:ext cx="427038" cy="604838"/>
              </a:xfrm>
              <a:custGeom>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淘宝店chenying0907出品 217"/>
              <p:cNvSpPr/>
              <p:nvPr/>
            </p:nvSpPr>
            <p:spPr bwMode="auto">
              <a:xfrm>
                <a:off x="5946775" y="3201988"/>
                <a:ext cx="42863" cy="44450"/>
              </a:xfrm>
              <a:custGeom>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淘宝店chenying0907出品 218"/>
              <p:cNvSpPr/>
              <p:nvPr/>
            </p:nvSpPr>
            <p:spPr bwMode="auto">
              <a:xfrm>
                <a:off x="5946775" y="3232150"/>
                <a:ext cx="42863" cy="185738"/>
              </a:xfrm>
              <a:custGeom>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13" name="Oval 21"/>
          <p:cNvSpPr/>
          <p:nvPr/>
        </p:nvSpPr>
        <p:spPr>
          <a:xfrm>
            <a:off x="1254921" y="1645742"/>
            <a:ext cx="1449083" cy="14494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endParaRPr lang="en-US" sz="1200">
              <a:latin typeface="微软雅黑" panose="020b0503020204020204" pitchFamily="34" charset="-122"/>
              <a:ea typeface="微软雅黑" panose="020b0503020204020204" pitchFamily="34" charset="-122"/>
            </a:endParaRPr>
          </a:p>
        </p:txBody>
      </p:sp>
      <p:sp>
        <p:nvSpPr>
          <p:cNvPr id="114" name="淘宝店chenying0907出品 113"/>
          <p:cNvSpPr/>
          <p:nvPr/>
        </p:nvSpPr>
        <p:spPr>
          <a:xfrm>
            <a:off x="1373569" y="1764009"/>
            <a:ext cx="1211788" cy="1212928"/>
          </a:xfrm>
          <a:prstGeom prst="ellipse">
            <a:avLst/>
          </a:prstGeom>
          <a:blipFill dpi="0" rotWithShape="1">
            <a:blip r:embed="rId3"/>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115" name="淘宝店chenying0907出品 114"/>
          <p:cNvSpPr/>
          <p:nvPr/>
        </p:nvSpPr>
        <p:spPr>
          <a:xfrm>
            <a:off x="4656890" y="1862250"/>
            <a:ext cx="2483629" cy="243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a:latin typeface="微软雅黑" panose="020b0503020204020204" pitchFamily="34" charset="-122"/>
                <a:ea typeface="微软雅黑" panose="020b0503020204020204" pitchFamily="34" charset="-122"/>
              </a:rPr>
              <a:t>团队协作</a:t>
            </a:r>
            <a:endParaRPr lang="zh-CN" altLang="en-US" sz="1200">
              <a:latin typeface="微软雅黑" panose="020b0503020204020204" pitchFamily="34" charset="-122"/>
              <a:ea typeface="微软雅黑" panose="020b0503020204020204" pitchFamily="34" charset="-122"/>
            </a:endParaRPr>
          </a:p>
        </p:txBody>
      </p:sp>
      <p:sp>
        <p:nvSpPr>
          <p:cNvPr id="116" name="淘宝店chenying0907出品 115"/>
          <p:cNvSpPr/>
          <p:nvPr/>
        </p:nvSpPr>
        <p:spPr>
          <a:xfrm>
            <a:off x="4656889" y="2145678"/>
            <a:ext cx="1835726" cy="243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a:latin typeface="微软雅黑" panose="020b0503020204020204" pitchFamily="34" charset="-122"/>
                <a:ea typeface="微软雅黑" panose="020b0503020204020204" pitchFamily="34" charset="-122"/>
              </a:rPr>
              <a:t>沟通交流</a:t>
            </a:r>
            <a:endParaRPr lang="zh-CN" altLang="en-US" sz="1200">
              <a:latin typeface="微软雅黑" panose="020b0503020204020204" pitchFamily="34" charset="-122"/>
              <a:ea typeface="微软雅黑" panose="020b0503020204020204" pitchFamily="34" charset="-122"/>
            </a:endParaRPr>
          </a:p>
        </p:txBody>
      </p:sp>
      <p:sp>
        <p:nvSpPr>
          <p:cNvPr id="117" name="淘宝店chenying0907出品 116"/>
          <p:cNvSpPr/>
          <p:nvPr/>
        </p:nvSpPr>
        <p:spPr>
          <a:xfrm>
            <a:off x="4656889" y="2442738"/>
            <a:ext cx="2915565" cy="243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a:latin typeface="微软雅黑" panose="020b0503020204020204" pitchFamily="34" charset="-122"/>
                <a:ea typeface="微软雅黑" panose="020b0503020204020204" pitchFamily="34" charset="-122"/>
              </a:rPr>
              <a:t>业务知识</a:t>
            </a:r>
            <a:endParaRPr lang="zh-CN" altLang="en-US" sz="1200">
              <a:latin typeface="微软雅黑" panose="020b0503020204020204" pitchFamily="34" charset="-122"/>
              <a:ea typeface="微软雅黑" panose="020b0503020204020204" pitchFamily="34" charset="-122"/>
            </a:endParaRPr>
          </a:p>
        </p:txBody>
      </p:sp>
      <p:sp>
        <p:nvSpPr>
          <p:cNvPr id="118" name="淘宝店chenying0907出品 117"/>
          <p:cNvSpPr/>
          <p:nvPr/>
        </p:nvSpPr>
        <p:spPr>
          <a:xfrm>
            <a:off x="4656890" y="2739744"/>
            <a:ext cx="1619758" cy="243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a:latin typeface="微软雅黑" panose="020b0503020204020204" pitchFamily="34" charset="-122"/>
                <a:ea typeface="微软雅黑" panose="020b0503020204020204" pitchFamily="34" charset="-122"/>
              </a:rPr>
              <a:t>情绪管理</a:t>
            </a:r>
            <a:endParaRPr lang="zh-CN" altLang="en-US" sz="1200">
              <a:latin typeface="微软雅黑" panose="020b0503020204020204" pitchFamily="34" charset="-122"/>
              <a:ea typeface="微软雅黑" panose="020b0503020204020204" pitchFamily="34" charset="-122"/>
            </a:endParaRPr>
          </a:p>
        </p:txBody>
      </p:sp>
      <p:sp>
        <p:nvSpPr>
          <p:cNvPr id="119" name="淘宝店chenying0907出品 5"/>
          <p:cNvSpPr txBox="1"/>
          <p:nvPr/>
        </p:nvSpPr>
        <p:spPr>
          <a:xfrm>
            <a:off x="4656890" y="1545636"/>
            <a:ext cx="917863" cy="300083"/>
          </a:xfrm>
          <a:prstGeom prst="rect">
            <a:avLst/>
          </a:prstGeom>
          <a:noFill/>
        </p:spPr>
        <p:txBody>
          <a:bodyPr wrap="square" lIns="68562" tIns="34281" rIns="68562" bIns="34281" rtlCol="0">
            <a:spAutoFit/>
          </a:bodyPr>
          <a:lstStyle/>
          <a:p>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技能</a:t>
            </a:r>
            <a:r>
              <a:rPr lang="zh-CN" altLang="en-US" b="1">
                <a:solidFill>
                  <a:schemeClr val="bg1"/>
                </a:solidFill>
                <a:latin typeface="微软雅黑" panose="020b0503020204020204" pitchFamily="34" charset="-122"/>
                <a:ea typeface="微软雅黑" panose="020b0503020204020204" pitchFamily="34" charset="-122"/>
              </a:rPr>
              <a:t>：</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20" name="淘宝店chenying0907出品 9"/>
          <p:cNvSpPr txBox="1"/>
          <p:nvPr/>
        </p:nvSpPr>
        <p:spPr>
          <a:xfrm>
            <a:off x="7657344" y="1883869"/>
            <a:ext cx="485927" cy="230833"/>
          </a:xfrm>
          <a:prstGeom prst="rect">
            <a:avLst/>
          </a:prstGeom>
          <a:noFill/>
        </p:spPr>
        <p:txBody>
          <a:bodyPr wrap="square" lIns="68562" tIns="34281" rIns="68562" bIns="34281" rtlCol="0">
            <a:spAutoFit/>
          </a:bodyPr>
          <a:lstStyle/>
          <a:p>
            <a:pPr algn="ctr"/>
            <a:r>
              <a:rPr lang="en-US" altLang="zh-CN" sz="1000" b="1">
                <a:solidFill>
                  <a:schemeClr val="bg1">
                    <a:lumMod val="50000"/>
                  </a:schemeClr>
                </a:solidFill>
                <a:latin typeface="微软雅黑" panose="020b0503020204020204" pitchFamily="34" charset="-122"/>
                <a:ea typeface="微软雅黑" panose="020b0503020204020204" pitchFamily="34" charset="-122"/>
              </a:rPr>
              <a:t>80%</a:t>
            </a:r>
            <a:endParaRPr lang="zh-CN" altLang="en-US" sz="1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21" name="淘宝店chenying0907出品 40"/>
          <p:cNvSpPr txBox="1"/>
          <p:nvPr/>
        </p:nvSpPr>
        <p:spPr>
          <a:xfrm>
            <a:off x="7653442" y="2460363"/>
            <a:ext cx="485927" cy="230833"/>
          </a:xfrm>
          <a:prstGeom prst="rect">
            <a:avLst/>
          </a:prstGeom>
          <a:noFill/>
        </p:spPr>
        <p:txBody>
          <a:bodyPr wrap="square" lIns="68562" tIns="34281" rIns="68562" bIns="34281" rtlCol="0">
            <a:spAutoFit/>
          </a:bodyPr>
          <a:lstStyle/>
          <a:p>
            <a:pPr algn="ctr"/>
            <a:r>
              <a:rPr lang="en-US" altLang="zh-CN" sz="1000" b="1">
                <a:solidFill>
                  <a:schemeClr val="bg1">
                    <a:lumMod val="50000"/>
                  </a:schemeClr>
                </a:solidFill>
                <a:latin typeface="微软雅黑" panose="020b0503020204020204" pitchFamily="34" charset="-122"/>
                <a:ea typeface="微软雅黑" panose="020b0503020204020204" pitchFamily="34" charset="-122"/>
              </a:rPr>
              <a:t>95%</a:t>
            </a:r>
            <a:endParaRPr lang="zh-CN" altLang="en-US" sz="1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22" name="淘宝店chenying0907出品 41"/>
          <p:cNvSpPr txBox="1"/>
          <p:nvPr/>
        </p:nvSpPr>
        <p:spPr>
          <a:xfrm>
            <a:off x="7653442" y="2757369"/>
            <a:ext cx="485927" cy="230833"/>
          </a:xfrm>
          <a:prstGeom prst="rect">
            <a:avLst/>
          </a:prstGeom>
          <a:noFill/>
        </p:spPr>
        <p:txBody>
          <a:bodyPr wrap="square" lIns="68562" tIns="34281" rIns="68562" bIns="34281" rtlCol="0">
            <a:spAutoFit/>
          </a:bodyPr>
          <a:lstStyle/>
          <a:p>
            <a:pPr algn="ctr"/>
            <a:r>
              <a:rPr lang="en-US" altLang="zh-CN" sz="1000" b="1">
                <a:solidFill>
                  <a:schemeClr val="bg1">
                    <a:lumMod val="50000"/>
                  </a:schemeClr>
                </a:solidFill>
                <a:latin typeface="微软雅黑" panose="020b0503020204020204" pitchFamily="34" charset="-122"/>
                <a:ea typeface="微软雅黑" panose="020b0503020204020204" pitchFamily="34" charset="-122"/>
              </a:rPr>
              <a:t>50%</a:t>
            </a:r>
            <a:endParaRPr lang="zh-CN" altLang="en-US" sz="1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23" name="淘宝店chenying0907出品 42"/>
          <p:cNvSpPr txBox="1"/>
          <p:nvPr/>
        </p:nvSpPr>
        <p:spPr>
          <a:xfrm>
            <a:off x="7655546" y="2180929"/>
            <a:ext cx="485927" cy="230833"/>
          </a:xfrm>
          <a:prstGeom prst="rect">
            <a:avLst/>
          </a:prstGeom>
          <a:noFill/>
        </p:spPr>
        <p:txBody>
          <a:bodyPr wrap="square" lIns="68562" tIns="34281" rIns="68562" bIns="34281" rtlCol="0">
            <a:spAutoFit/>
          </a:bodyPr>
          <a:lstStyle/>
          <a:p>
            <a:pPr algn="ctr"/>
            <a:r>
              <a:rPr lang="en-US" altLang="zh-CN" sz="1000" b="1">
                <a:solidFill>
                  <a:schemeClr val="bg1">
                    <a:lumMod val="50000"/>
                  </a:schemeClr>
                </a:solidFill>
                <a:latin typeface="微软雅黑" panose="020b0503020204020204" pitchFamily="34" charset="-122"/>
                <a:ea typeface="微软雅黑" panose="020b0503020204020204" pitchFamily="34" charset="-122"/>
              </a:rPr>
              <a:t>70%</a:t>
            </a:r>
            <a:endParaRPr lang="zh-CN" altLang="en-US" sz="10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24" name="淘宝店chenying0907出品 11"/>
          <p:cNvSpPr txBox="1"/>
          <p:nvPr/>
        </p:nvSpPr>
        <p:spPr>
          <a:xfrm>
            <a:off x="5259112" y="2372500"/>
            <a:ext cx="679381" cy="276999"/>
          </a:xfrm>
          <a:prstGeom prst="rect">
            <a:avLst/>
          </a:prstGeom>
          <a:noFill/>
        </p:spPr>
        <p:txBody>
          <a:bodyPr wrap="square" lIns="68562" tIns="34281" rIns="68562" bIns="34281" rtlCol="0">
            <a:spAutoFit/>
          </a:bodyPr>
          <a:lstStyle/>
          <a:p>
            <a:endParaRPr lang="zh-CN" altLang="en-US">
              <a:latin typeface="微软雅黑" panose="020b0503020204020204" pitchFamily="34" charset="-122"/>
              <a:ea typeface="微软雅黑" panose="020b0503020204020204" pitchFamily="34" charset="-122"/>
            </a:endParaRPr>
          </a:p>
        </p:txBody>
      </p:sp>
      <p:grpSp>
        <p:nvGrpSpPr>
          <p:cNvPr id="125" name="淘宝店chenying0907出品 124"/>
          <p:cNvGrpSpPr/>
          <p:nvPr/>
        </p:nvGrpSpPr>
        <p:grpSpPr>
          <a:xfrm>
            <a:off x="2952241" y="1723251"/>
            <a:ext cx="1578033" cy="1236535"/>
            <a:chOff x="4080015" y="2124888"/>
            <a:chExt cx="2104592" cy="1648713"/>
          </a:xfrm>
        </p:grpSpPr>
        <p:sp>
          <p:nvSpPr>
            <p:cNvPr id="126" name="淘宝店chenying0907出品 10"/>
            <p:cNvSpPr txBox="1"/>
            <p:nvPr/>
          </p:nvSpPr>
          <p:spPr>
            <a:xfrm>
              <a:off x="4080015" y="2124888"/>
              <a:ext cx="1729538" cy="430887"/>
            </a:xfrm>
            <a:prstGeom prst="rect">
              <a:avLst/>
            </a:prstGeom>
            <a:noFill/>
          </p:spPr>
          <p:txBody>
            <a:bodyPr wrap="square" rtlCol="0">
              <a:spAutoFit/>
            </a:bodyPr>
            <a:lstStyle/>
            <a:p>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人物介绍：</a:t>
              </a:r>
              <a:endParaRPr lang="zh-CN" altLang="en-US"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7" name="淘宝店chenying0907出品 1"/>
            <p:cNvSpPr>
              <a:spLocks noChangeArrowheads="1"/>
            </p:cNvSpPr>
            <p:nvPr/>
          </p:nvSpPr>
          <p:spPr bwMode="auto">
            <a:xfrm>
              <a:off x="4138622" y="2563045"/>
              <a:ext cx="2045985" cy="1210556"/>
            </a:xfrm>
            <a:prstGeom prst="rect">
              <a:avLst/>
            </a:prstGeom>
            <a:noFill/>
            <a:ln>
              <a:noFill/>
            </a:ln>
            <a:effectLst/>
          </p:spPr>
          <p:txBody>
            <a:bodyPr vert="horz" wrap="square" lIns="0" tIns="0" rIns="0" bIns="76176" numCol="1" anchor="ctr" anchorCtr="0" compatLnSpc="1">
              <a:spAutoFit/>
            </a:bodyPr>
            <a:lstStyle/>
            <a:p>
              <a:pPr eaLnBrk="0" fontAlgn="base" hangingPunct="0">
                <a:lnSpc>
                  <a:spcPct val="150000"/>
                </a:lnSpc>
                <a:spcBef>
                  <a:spcPct val="0"/>
                </a:spcBef>
                <a:spcAft>
                  <a:spcPct val="0"/>
                </a:spcAft>
              </a:pPr>
              <a:r>
                <a:rPr lang="zh-CN" altLang="en-US" sz="1200">
                  <a:solidFill>
                    <a:schemeClr val="bg1">
                      <a:lumMod val="50000"/>
                    </a:schemeClr>
                  </a:solidFill>
                  <a:latin typeface="微软雅黑" panose="020b0503020204020204" pitchFamily="34" charset="-122"/>
                  <a:ea typeface="微软雅黑" panose="020b0503020204020204" pitchFamily="34" charset="-122"/>
                </a:rPr>
                <a:t>上海复旦大学哲学系毕业，之后取得香港浸会大学传播硕士学位。 </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8" name="淘宝店chenying0907出品 127"/>
          <p:cNvGrpSpPr/>
          <p:nvPr/>
        </p:nvGrpSpPr>
        <p:grpSpPr>
          <a:xfrm>
            <a:off x="1277301" y="3391855"/>
            <a:ext cx="2201313" cy="707451"/>
            <a:chOff x="1703512" y="4666491"/>
            <a:chExt cx="2935848" cy="943268"/>
          </a:xfrm>
        </p:grpSpPr>
        <p:sp>
          <p:nvSpPr>
            <p:cNvPr id="129" name="淘宝店chenying0907出品 18"/>
            <p:cNvSpPr txBox="1"/>
            <p:nvPr/>
          </p:nvSpPr>
          <p:spPr>
            <a:xfrm>
              <a:off x="1703512" y="4666491"/>
              <a:ext cx="2088232" cy="800218"/>
            </a:xfrm>
            <a:prstGeom prst="rect">
              <a:avLst/>
            </a:prstGeom>
            <a:noFill/>
          </p:spPr>
          <p:txBody>
            <a:bodyPr wrap="square" rtlCol="0">
              <a:spAutoFit/>
            </a:bodyPr>
            <a:lstStyle/>
            <a:p>
              <a:r>
                <a:rPr lang="en-US" altLang="zh-CN" sz="3300">
                  <a:solidFill>
                    <a:schemeClr val="bg1">
                      <a:lumMod val="50000"/>
                    </a:schemeClr>
                  </a:solidFill>
                  <a:latin typeface="微软雅黑" panose="020b0503020204020204" pitchFamily="34" charset="-122"/>
                  <a:ea typeface="微软雅黑" panose="020b0503020204020204" pitchFamily="34" charset="-122"/>
                </a:rPr>
                <a:t>DAIEN</a:t>
              </a:r>
              <a:endParaRPr lang="en-US" altLang="zh-CN" sz="33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30" name="淘宝店chenying0907出品 129"/>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31" name="淘宝店chenying0907出品 130"/>
            <p:cNvSpPr/>
            <p:nvPr/>
          </p:nvSpPr>
          <p:spPr>
            <a:xfrm>
              <a:off x="3503711" y="5219908"/>
              <a:ext cx="1135649" cy="389851"/>
            </a:xfrm>
            <a:prstGeom prst="rect">
              <a:avLst/>
            </a:prstGeom>
          </p:spPr>
          <p:txBody>
            <a:bodyPr wrap="none">
              <a:spAutoFit/>
            </a:bodyPr>
            <a:lstStyle/>
            <a:p>
              <a:r>
                <a:rPr lang="zh-CN" altLang="en-US">
                  <a:solidFill>
                    <a:schemeClr val="bg1">
                      <a:lumMod val="50000"/>
                    </a:schemeClr>
                  </a:solidFill>
                  <a:latin typeface="微软雅黑" panose="020b0503020204020204" pitchFamily="34" charset="-122"/>
                  <a:ea typeface="微软雅黑" panose="020b0503020204020204" pitchFamily="34" charset="-122"/>
                </a:rPr>
                <a:t>设计总监</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2" name="淘宝店chenying0907出品 131"/>
          <p:cNvGrpSpPr/>
          <p:nvPr/>
        </p:nvGrpSpPr>
        <p:grpSpPr>
          <a:xfrm>
            <a:off x="3654137" y="3435082"/>
            <a:ext cx="4493405" cy="631850"/>
            <a:chOff x="5073372" y="4724126"/>
            <a:chExt cx="5992767" cy="842466"/>
          </a:xfrm>
        </p:grpSpPr>
        <p:cxnSp>
          <p:nvCxnSpPr>
            <p:cNvPr id="133" name="淘宝店chenying0907出品 132"/>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4" name="淘宝店chenying0907出品 49"/>
            <p:cNvSpPr txBox="1"/>
            <p:nvPr/>
          </p:nvSpPr>
          <p:spPr>
            <a:xfrm>
              <a:off x="8509855" y="4724126"/>
              <a:ext cx="2556284" cy="615553"/>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pic>
          <p:nvPicPr>
            <p:cNvPr id="135" name="图片 13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5742" y1="45898" x2="35742" y2="45898"/>
                          <a14:backgroundMark x1="34570" y1="53906" x2="34570" y2="53906"/>
                        </a14:backgroundRemoval>
                      </a14:imgEffect>
                    </a14:imgLayer>
                  </a14:imgProps>
                </a:ext>
                <a:ext uri="{28A0092B-C50C-407E-A947-70E740481C1C}">
                  <a14:useLocalDpi xmlns:a14="http://schemas.microsoft.com/office/drawing/2010/main" val="0"/>
                </a:ext>
              </a:extLst>
            </a:blip>
            <a:stretch>
              <a:fillRect/>
            </a:stretch>
          </p:blipFill>
          <p:spPr>
            <a:xfrm>
              <a:off x="7878872" y="4762457"/>
              <a:ext cx="504000" cy="504000"/>
            </a:xfrm>
            <a:prstGeom prst="ellipse">
              <a:avLst/>
            </a:prstGeom>
            <a:solidFill>
              <a:srgbClr val="C00000"/>
            </a:solidFill>
            <a:ln>
              <a:noFill/>
            </a:ln>
          </p:spPr>
        </p:pic>
      </p:gr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par>
                                <p:cTn id="21" presetID="53" presetClass="entr" presetSubtype="16" fill="hold" nodeType="withEffect">
                                  <p:stCondLst>
                                    <p:cond delay="50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113"/>
                                        </p:tgtEl>
                                        <p:attrNameLst>
                                          <p:attrName>style.visibility</p:attrName>
                                        </p:attrNameLst>
                                      </p:cBhvr>
                                      <p:to>
                                        <p:strVal val="visible"/>
                                      </p:to>
                                    </p:set>
                                    <p:anim calcmode="lin" valueType="num">
                                      <p:cBhvr>
                                        <p:cTn id="28" dur="500" fill="hold"/>
                                        <p:tgtEl>
                                          <p:spTgt spid="113"/>
                                        </p:tgtEl>
                                        <p:attrNameLst>
                                          <p:attrName>ppt_w</p:attrName>
                                        </p:attrNameLst>
                                      </p:cBhvr>
                                      <p:tavLst>
                                        <p:tav tm="0">
                                          <p:val>
                                            <p:fltVal val="0"/>
                                          </p:val>
                                        </p:tav>
                                        <p:tav tm="100000">
                                          <p:val>
                                            <p:strVal val="#ppt_w"/>
                                          </p:val>
                                        </p:tav>
                                      </p:tavLst>
                                    </p:anim>
                                    <p:anim calcmode="lin" valueType="num">
                                      <p:cBhvr>
                                        <p:cTn id="29" dur="500" fill="hold"/>
                                        <p:tgtEl>
                                          <p:spTgt spid="113"/>
                                        </p:tgtEl>
                                        <p:attrNameLst>
                                          <p:attrName>ppt_h</p:attrName>
                                        </p:attrNameLst>
                                      </p:cBhvr>
                                      <p:tavLst>
                                        <p:tav tm="0">
                                          <p:val>
                                            <p:fltVal val="0"/>
                                          </p:val>
                                        </p:tav>
                                        <p:tav tm="100000">
                                          <p:val>
                                            <p:strVal val="#ppt_h"/>
                                          </p:val>
                                        </p:tav>
                                      </p:tavLst>
                                    </p:anim>
                                    <p:animEffect transition="in" filter="fade">
                                      <p:cBhvr>
                                        <p:cTn id="30" dur="500"/>
                                        <p:tgtEl>
                                          <p:spTgt spid="113"/>
                                        </p:tgtEl>
                                      </p:cBhvr>
                                    </p:animEffect>
                                  </p:childTnLst>
                                </p:cTn>
                              </p:par>
                              <p:par>
                                <p:cTn id="31" presetID="53" presetClass="entr" presetSubtype="16" fill="hold" nodeType="withEffect">
                                  <p:stCondLst>
                                    <p:cond delay="50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par>
                                <p:cTn id="36" presetID="53" presetClass="entr" presetSubtype="16" fill="hold" nodeType="withEffect">
                                  <p:stCondLst>
                                    <p:cond delay="100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500" fill="hold"/>
                                        <p:tgtEl>
                                          <p:spTgt spid="125"/>
                                        </p:tgtEl>
                                        <p:attrNameLst>
                                          <p:attrName>ppt_w</p:attrName>
                                        </p:attrNameLst>
                                      </p:cBhvr>
                                      <p:tavLst>
                                        <p:tav tm="0">
                                          <p:val>
                                            <p:fltVal val="0"/>
                                          </p:val>
                                        </p:tav>
                                        <p:tav tm="100000">
                                          <p:val>
                                            <p:strVal val="#ppt_w"/>
                                          </p:val>
                                        </p:tav>
                                      </p:tavLst>
                                    </p:anim>
                                    <p:anim calcmode="lin" valueType="num">
                                      <p:cBhvr>
                                        <p:cTn id="39" dur="500" fill="hold"/>
                                        <p:tgtEl>
                                          <p:spTgt spid="125"/>
                                        </p:tgtEl>
                                        <p:attrNameLst>
                                          <p:attrName>ppt_h</p:attrName>
                                        </p:attrNameLst>
                                      </p:cBhvr>
                                      <p:tavLst>
                                        <p:tav tm="0">
                                          <p:val>
                                            <p:fltVal val="0"/>
                                          </p:val>
                                        </p:tav>
                                        <p:tav tm="100000">
                                          <p:val>
                                            <p:strVal val="#ppt_h"/>
                                          </p:val>
                                        </p:tav>
                                      </p:tavLst>
                                    </p:anim>
                                    <p:animEffect transition="in" filter="fade">
                                      <p:cBhvr>
                                        <p:cTn id="40" dur="500"/>
                                        <p:tgtEl>
                                          <p:spTgt spid="125"/>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115"/>
                                        </p:tgtEl>
                                        <p:attrNameLst>
                                          <p:attrName>style.visibility</p:attrName>
                                        </p:attrNameLst>
                                      </p:cBhvr>
                                      <p:to>
                                        <p:strVal val="visible"/>
                                      </p:to>
                                    </p:set>
                                    <p:anim calcmode="lin" valueType="num">
                                      <p:cBhvr>
                                        <p:cTn id="43" dur="500" fill="hold"/>
                                        <p:tgtEl>
                                          <p:spTgt spid="115"/>
                                        </p:tgtEl>
                                        <p:attrNameLst>
                                          <p:attrName>ppt_w</p:attrName>
                                        </p:attrNameLst>
                                      </p:cBhvr>
                                      <p:tavLst>
                                        <p:tav tm="0">
                                          <p:val>
                                            <p:fltVal val="0"/>
                                          </p:val>
                                        </p:tav>
                                        <p:tav tm="100000">
                                          <p:val>
                                            <p:strVal val="#ppt_w"/>
                                          </p:val>
                                        </p:tav>
                                      </p:tavLst>
                                    </p:anim>
                                    <p:anim calcmode="lin" valueType="num">
                                      <p:cBhvr>
                                        <p:cTn id="44" dur="500" fill="hold"/>
                                        <p:tgtEl>
                                          <p:spTgt spid="115"/>
                                        </p:tgtEl>
                                        <p:attrNameLst>
                                          <p:attrName>ppt_h</p:attrName>
                                        </p:attrNameLst>
                                      </p:cBhvr>
                                      <p:tavLst>
                                        <p:tav tm="0">
                                          <p:val>
                                            <p:fltVal val="0"/>
                                          </p:val>
                                        </p:tav>
                                        <p:tav tm="100000">
                                          <p:val>
                                            <p:strVal val="#ppt_h"/>
                                          </p:val>
                                        </p:tav>
                                      </p:tavLst>
                                    </p:anim>
                                    <p:animEffect transition="in" filter="fade">
                                      <p:cBhvr>
                                        <p:cTn id="45" dur="500"/>
                                        <p:tgtEl>
                                          <p:spTgt spid="115"/>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116"/>
                                        </p:tgtEl>
                                        <p:attrNameLst>
                                          <p:attrName>style.visibility</p:attrName>
                                        </p:attrNameLst>
                                      </p:cBhvr>
                                      <p:to>
                                        <p:strVal val="visible"/>
                                      </p:to>
                                    </p:set>
                                    <p:anim calcmode="lin" valueType="num">
                                      <p:cBhvr>
                                        <p:cTn id="48" dur="500" fill="hold"/>
                                        <p:tgtEl>
                                          <p:spTgt spid="116"/>
                                        </p:tgtEl>
                                        <p:attrNameLst>
                                          <p:attrName>ppt_w</p:attrName>
                                        </p:attrNameLst>
                                      </p:cBhvr>
                                      <p:tavLst>
                                        <p:tav tm="0">
                                          <p:val>
                                            <p:fltVal val="0"/>
                                          </p:val>
                                        </p:tav>
                                        <p:tav tm="100000">
                                          <p:val>
                                            <p:strVal val="#ppt_w"/>
                                          </p:val>
                                        </p:tav>
                                      </p:tavLst>
                                    </p:anim>
                                    <p:anim calcmode="lin" valueType="num">
                                      <p:cBhvr>
                                        <p:cTn id="49" dur="500" fill="hold"/>
                                        <p:tgtEl>
                                          <p:spTgt spid="116"/>
                                        </p:tgtEl>
                                        <p:attrNameLst>
                                          <p:attrName>ppt_h</p:attrName>
                                        </p:attrNameLst>
                                      </p:cBhvr>
                                      <p:tavLst>
                                        <p:tav tm="0">
                                          <p:val>
                                            <p:fltVal val="0"/>
                                          </p:val>
                                        </p:tav>
                                        <p:tav tm="100000">
                                          <p:val>
                                            <p:strVal val="#ppt_h"/>
                                          </p:val>
                                        </p:tav>
                                      </p:tavLst>
                                    </p:anim>
                                    <p:animEffect transition="in" filter="fade">
                                      <p:cBhvr>
                                        <p:cTn id="50" dur="500"/>
                                        <p:tgtEl>
                                          <p:spTgt spid="116"/>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117"/>
                                        </p:tgtEl>
                                        <p:attrNameLst>
                                          <p:attrName>style.visibility</p:attrName>
                                        </p:attrNameLst>
                                      </p:cBhvr>
                                      <p:to>
                                        <p:strVal val="visible"/>
                                      </p:to>
                                    </p:set>
                                    <p:anim calcmode="lin" valueType="num">
                                      <p:cBhvr>
                                        <p:cTn id="53" dur="500" fill="hold"/>
                                        <p:tgtEl>
                                          <p:spTgt spid="117"/>
                                        </p:tgtEl>
                                        <p:attrNameLst>
                                          <p:attrName>ppt_w</p:attrName>
                                        </p:attrNameLst>
                                      </p:cBhvr>
                                      <p:tavLst>
                                        <p:tav tm="0">
                                          <p:val>
                                            <p:fltVal val="0"/>
                                          </p:val>
                                        </p:tav>
                                        <p:tav tm="100000">
                                          <p:val>
                                            <p:strVal val="#ppt_w"/>
                                          </p:val>
                                        </p:tav>
                                      </p:tavLst>
                                    </p:anim>
                                    <p:anim calcmode="lin" valueType="num">
                                      <p:cBhvr>
                                        <p:cTn id="54" dur="500" fill="hold"/>
                                        <p:tgtEl>
                                          <p:spTgt spid="117"/>
                                        </p:tgtEl>
                                        <p:attrNameLst>
                                          <p:attrName>ppt_h</p:attrName>
                                        </p:attrNameLst>
                                      </p:cBhvr>
                                      <p:tavLst>
                                        <p:tav tm="0">
                                          <p:val>
                                            <p:fltVal val="0"/>
                                          </p:val>
                                        </p:tav>
                                        <p:tav tm="100000">
                                          <p:val>
                                            <p:strVal val="#ppt_h"/>
                                          </p:val>
                                        </p:tav>
                                      </p:tavLst>
                                    </p:anim>
                                    <p:animEffect transition="in" filter="fade">
                                      <p:cBhvr>
                                        <p:cTn id="55" dur="500"/>
                                        <p:tgtEl>
                                          <p:spTgt spid="117"/>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118"/>
                                        </p:tgtEl>
                                        <p:attrNameLst>
                                          <p:attrName>style.visibility</p:attrName>
                                        </p:attrNameLst>
                                      </p:cBhvr>
                                      <p:to>
                                        <p:strVal val="visible"/>
                                      </p:to>
                                    </p:set>
                                    <p:anim calcmode="lin" valueType="num">
                                      <p:cBhvr>
                                        <p:cTn id="58" dur="500" fill="hold"/>
                                        <p:tgtEl>
                                          <p:spTgt spid="118"/>
                                        </p:tgtEl>
                                        <p:attrNameLst>
                                          <p:attrName>ppt_w</p:attrName>
                                        </p:attrNameLst>
                                      </p:cBhvr>
                                      <p:tavLst>
                                        <p:tav tm="0">
                                          <p:val>
                                            <p:fltVal val="0"/>
                                          </p:val>
                                        </p:tav>
                                        <p:tav tm="100000">
                                          <p:val>
                                            <p:strVal val="#ppt_w"/>
                                          </p:val>
                                        </p:tav>
                                      </p:tavLst>
                                    </p:anim>
                                    <p:anim calcmode="lin" valueType="num">
                                      <p:cBhvr>
                                        <p:cTn id="59" dur="500" fill="hold"/>
                                        <p:tgtEl>
                                          <p:spTgt spid="118"/>
                                        </p:tgtEl>
                                        <p:attrNameLst>
                                          <p:attrName>ppt_h</p:attrName>
                                        </p:attrNameLst>
                                      </p:cBhvr>
                                      <p:tavLst>
                                        <p:tav tm="0">
                                          <p:val>
                                            <p:fltVal val="0"/>
                                          </p:val>
                                        </p:tav>
                                        <p:tav tm="100000">
                                          <p:val>
                                            <p:strVal val="#ppt_h"/>
                                          </p:val>
                                        </p:tav>
                                      </p:tavLst>
                                    </p:anim>
                                    <p:animEffect transition="in" filter="fade">
                                      <p:cBhvr>
                                        <p:cTn id="60" dur="500"/>
                                        <p:tgtEl>
                                          <p:spTgt spid="118"/>
                                        </p:tgtEl>
                                      </p:cBhvr>
                                    </p:animEffect>
                                  </p:childTnLst>
                                </p:cTn>
                              </p:par>
                              <p:par>
                                <p:cTn id="61" presetID="53" presetClass="entr" presetSubtype="16" fill="hold" grpId="0" nodeType="withEffect">
                                  <p:stCondLst>
                                    <p:cond delay="1500"/>
                                  </p:stCondLst>
                                  <p:childTnLst>
                                    <p:set>
                                      <p:cBhvr>
                                        <p:cTn id="62" dur="1" fill="hold">
                                          <p:stCondLst>
                                            <p:cond delay="0"/>
                                          </p:stCondLst>
                                        </p:cTn>
                                        <p:tgtEl>
                                          <p:spTgt spid="119"/>
                                        </p:tgtEl>
                                        <p:attrNameLst>
                                          <p:attrName>style.visibility</p:attrName>
                                        </p:attrNameLst>
                                      </p:cBhvr>
                                      <p:to>
                                        <p:strVal val="visible"/>
                                      </p:to>
                                    </p:set>
                                    <p:anim calcmode="lin" valueType="num">
                                      <p:cBhvr>
                                        <p:cTn id="63" dur="500" fill="hold"/>
                                        <p:tgtEl>
                                          <p:spTgt spid="119"/>
                                        </p:tgtEl>
                                        <p:attrNameLst>
                                          <p:attrName>ppt_w</p:attrName>
                                        </p:attrNameLst>
                                      </p:cBhvr>
                                      <p:tavLst>
                                        <p:tav tm="0">
                                          <p:val>
                                            <p:fltVal val="0"/>
                                          </p:val>
                                        </p:tav>
                                        <p:tav tm="100000">
                                          <p:val>
                                            <p:strVal val="#ppt_w"/>
                                          </p:val>
                                        </p:tav>
                                      </p:tavLst>
                                    </p:anim>
                                    <p:anim calcmode="lin" valueType="num">
                                      <p:cBhvr>
                                        <p:cTn id="64" dur="500" fill="hold"/>
                                        <p:tgtEl>
                                          <p:spTgt spid="119"/>
                                        </p:tgtEl>
                                        <p:attrNameLst>
                                          <p:attrName>ppt_h</p:attrName>
                                        </p:attrNameLst>
                                      </p:cBhvr>
                                      <p:tavLst>
                                        <p:tav tm="0">
                                          <p:val>
                                            <p:fltVal val="0"/>
                                          </p:val>
                                        </p:tav>
                                        <p:tav tm="100000">
                                          <p:val>
                                            <p:strVal val="#ppt_h"/>
                                          </p:val>
                                        </p:tav>
                                      </p:tavLst>
                                    </p:anim>
                                    <p:animEffect transition="in" filter="fade">
                                      <p:cBhvr>
                                        <p:cTn id="65" dur="500"/>
                                        <p:tgtEl>
                                          <p:spTgt spid="119"/>
                                        </p:tgtEl>
                                      </p:cBhvr>
                                    </p:animEffect>
                                  </p:childTnLst>
                                </p:cTn>
                              </p:par>
                              <p:par>
                                <p:cTn id="66" presetID="53" presetClass="entr" presetSubtype="16" fill="hold" grpId="0" nodeType="withEffect">
                                  <p:stCondLst>
                                    <p:cond delay="1500"/>
                                  </p:stCondLst>
                                  <p:childTnLst>
                                    <p:set>
                                      <p:cBhvr>
                                        <p:cTn id="67" dur="1" fill="hold">
                                          <p:stCondLst>
                                            <p:cond delay="0"/>
                                          </p:stCondLst>
                                        </p:cTn>
                                        <p:tgtEl>
                                          <p:spTgt spid="120"/>
                                        </p:tgtEl>
                                        <p:attrNameLst>
                                          <p:attrName>style.visibility</p:attrName>
                                        </p:attrNameLst>
                                      </p:cBhvr>
                                      <p:to>
                                        <p:strVal val="visible"/>
                                      </p:to>
                                    </p:set>
                                    <p:anim calcmode="lin" valueType="num">
                                      <p:cBhvr>
                                        <p:cTn id="68" dur="500" fill="hold"/>
                                        <p:tgtEl>
                                          <p:spTgt spid="120"/>
                                        </p:tgtEl>
                                        <p:attrNameLst>
                                          <p:attrName>ppt_w</p:attrName>
                                        </p:attrNameLst>
                                      </p:cBhvr>
                                      <p:tavLst>
                                        <p:tav tm="0">
                                          <p:val>
                                            <p:fltVal val="0"/>
                                          </p:val>
                                        </p:tav>
                                        <p:tav tm="100000">
                                          <p:val>
                                            <p:strVal val="#ppt_w"/>
                                          </p:val>
                                        </p:tav>
                                      </p:tavLst>
                                    </p:anim>
                                    <p:anim calcmode="lin" valueType="num">
                                      <p:cBhvr>
                                        <p:cTn id="69" dur="500" fill="hold"/>
                                        <p:tgtEl>
                                          <p:spTgt spid="120"/>
                                        </p:tgtEl>
                                        <p:attrNameLst>
                                          <p:attrName>ppt_h</p:attrName>
                                        </p:attrNameLst>
                                      </p:cBhvr>
                                      <p:tavLst>
                                        <p:tav tm="0">
                                          <p:val>
                                            <p:fltVal val="0"/>
                                          </p:val>
                                        </p:tav>
                                        <p:tav tm="100000">
                                          <p:val>
                                            <p:strVal val="#ppt_h"/>
                                          </p:val>
                                        </p:tav>
                                      </p:tavLst>
                                    </p:anim>
                                    <p:animEffect transition="in" filter="fade">
                                      <p:cBhvr>
                                        <p:cTn id="70" dur="500"/>
                                        <p:tgtEl>
                                          <p:spTgt spid="120"/>
                                        </p:tgtEl>
                                      </p:cBhvr>
                                    </p:animEffect>
                                  </p:childTnLst>
                                </p:cTn>
                              </p:par>
                              <p:par>
                                <p:cTn id="71" presetID="53" presetClass="entr" presetSubtype="16" fill="hold" grpId="0" nodeType="withEffect">
                                  <p:stCondLst>
                                    <p:cond delay="1500"/>
                                  </p:stCondLst>
                                  <p:childTnLst>
                                    <p:set>
                                      <p:cBhvr>
                                        <p:cTn id="72" dur="1" fill="hold">
                                          <p:stCondLst>
                                            <p:cond delay="0"/>
                                          </p:stCondLst>
                                        </p:cTn>
                                        <p:tgtEl>
                                          <p:spTgt spid="121"/>
                                        </p:tgtEl>
                                        <p:attrNameLst>
                                          <p:attrName>style.visibility</p:attrName>
                                        </p:attrNameLst>
                                      </p:cBhvr>
                                      <p:to>
                                        <p:strVal val="visible"/>
                                      </p:to>
                                    </p:set>
                                    <p:anim calcmode="lin" valueType="num">
                                      <p:cBhvr>
                                        <p:cTn id="73" dur="500" fill="hold"/>
                                        <p:tgtEl>
                                          <p:spTgt spid="121"/>
                                        </p:tgtEl>
                                        <p:attrNameLst>
                                          <p:attrName>ppt_w</p:attrName>
                                        </p:attrNameLst>
                                      </p:cBhvr>
                                      <p:tavLst>
                                        <p:tav tm="0">
                                          <p:val>
                                            <p:fltVal val="0"/>
                                          </p:val>
                                        </p:tav>
                                        <p:tav tm="100000">
                                          <p:val>
                                            <p:strVal val="#ppt_w"/>
                                          </p:val>
                                        </p:tav>
                                      </p:tavLst>
                                    </p:anim>
                                    <p:anim calcmode="lin" valueType="num">
                                      <p:cBhvr>
                                        <p:cTn id="74" dur="500" fill="hold"/>
                                        <p:tgtEl>
                                          <p:spTgt spid="121"/>
                                        </p:tgtEl>
                                        <p:attrNameLst>
                                          <p:attrName>ppt_h</p:attrName>
                                        </p:attrNameLst>
                                      </p:cBhvr>
                                      <p:tavLst>
                                        <p:tav tm="0">
                                          <p:val>
                                            <p:fltVal val="0"/>
                                          </p:val>
                                        </p:tav>
                                        <p:tav tm="100000">
                                          <p:val>
                                            <p:strVal val="#ppt_h"/>
                                          </p:val>
                                        </p:tav>
                                      </p:tavLst>
                                    </p:anim>
                                    <p:animEffect transition="in" filter="fade">
                                      <p:cBhvr>
                                        <p:cTn id="75" dur="500"/>
                                        <p:tgtEl>
                                          <p:spTgt spid="121"/>
                                        </p:tgtEl>
                                      </p:cBhvr>
                                    </p:animEffect>
                                  </p:childTnLst>
                                </p:cTn>
                              </p:par>
                              <p:par>
                                <p:cTn id="76" presetID="53" presetClass="entr" presetSubtype="16" fill="hold" grpId="0" nodeType="withEffect">
                                  <p:stCondLst>
                                    <p:cond delay="1500"/>
                                  </p:stCondLst>
                                  <p:childTnLst>
                                    <p:set>
                                      <p:cBhvr>
                                        <p:cTn id="77" dur="1" fill="hold">
                                          <p:stCondLst>
                                            <p:cond delay="0"/>
                                          </p:stCondLst>
                                        </p:cTn>
                                        <p:tgtEl>
                                          <p:spTgt spid="122"/>
                                        </p:tgtEl>
                                        <p:attrNameLst>
                                          <p:attrName>style.visibility</p:attrName>
                                        </p:attrNameLst>
                                      </p:cBhvr>
                                      <p:to>
                                        <p:strVal val="visible"/>
                                      </p:to>
                                    </p:set>
                                    <p:anim calcmode="lin" valueType="num">
                                      <p:cBhvr>
                                        <p:cTn id="78" dur="500" fill="hold"/>
                                        <p:tgtEl>
                                          <p:spTgt spid="122"/>
                                        </p:tgtEl>
                                        <p:attrNameLst>
                                          <p:attrName>ppt_w</p:attrName>
                                        </p:attrNameLst>
                                      </p:cBhvr>
                                      <p:tavLst>
                                        <p:tav tm="0">
                                          <p:val>
                                            <p:fltVal val="0"/>
                                          </p:val>
                                        </p:tav>
                                        <p:tav tm="100000">
                                          <p:val>
                                            <p:strVal val="#ppt_w"/>
                                          </p:val>
                                        </p:tav>
                                      </p:tavLst>
                                    </p:anim>
                                    <p:anim calcmode="lin" valueType="num">
                                      <p:cBhvr>
                                        <p:cTn id="79" dur="500" fill="hold"/>
                                        <p:tgtEl>
                                          <p:spTgt spid="122"/>
                                        </p:tgtEl>
                                        <p:attrNameLst>
                                          <p:attrName>ppt_h</p:attrName>
                                        </p:attrNameLst>
                                      </p:cBhvr>
                                      <p:tavLst>
                                        <p:tav tm="0">
                                          <p:val>
                                            <p:fltVal val="0"/>
                                          </p:val>
                                        </p:tav>
                                        <p:tav tm="100000">
                                          <p:val>
                                            <p:strVal val="#ppt_h"/>
                                          </p:val>
                                        </p:tav>
                                      </p:tavLst>
                                    </p:anim>
                                    <p:animEffect transition="in" filter="fade">
                                      <p:cBhvr>
                                        <p:cTn id="80" dur="500"/>
                                        <p:tgtEl>
                                          <p:spTgt spid="122"/>
                                        </p:tgtEl>
                                      </p:cBhvr>
                                    </p:animEffect>
                                  </p:childTnLst>
                                </p:cTn>
                              </p:par>
                              <p:par>
                                <p:cTn id="81" presetID="53" presetClass="entr" presetSubtype="16" fill="hold" grpId="0" nodeType="withEffect">
                                  <p:stCondLst>
                                    <p:cond delay="1500"/>
                                  </p:stCondLst>
                                  <p:childTnLst>
                                    <p:set>
                                      <p:cBhvr>
                                        <p:cTn id="82" dur="1" fill="hold">
                                          <p:stCondLst>
                                            <p:cond delay="0"/>
                                          </p:stCondLst>
                                        </p:cTn>
                                        <p:tgtEl>
                                          <p:spTgt spid="123"/>
                                        </p:tgtEl>
                                        <p:attrNameLst>
                                          <p:attrName>style.visibility</p:attrName>
                                        </p:attrNameLst>
                                      </p:cBhvr>
                                      <p:to>
                                        <p:strVal val="visible"/>
                                      </p:to>
                                    </p:set>
                                    <p:anim calcmode="lin" valueType="num">
                                      <p:cBhvr>
                                        <p:cTn id="83" dur="500" fill="hold"/>
                                        <p:tgtEl>
                                          <p:spTgt spid="123"/>
                                        </p:tgtEl>
                                        <p:attrNameLst>
                                          <p:attrName>ppt_w</p:attrName>
                                        </p:attrNameLst>
                                      </p:cBhvr>
                                      <p:tavLst>
                                        <p:tav tm="0">
                                          <p:val>
                                            <p:fltVal val="0"/>
                                          </p:val>
                                        </p:tav>
                                        <p:tav tm="100000">
                                          <p:val>
                                            <p:strVal val="#ppt_w"/>
                                          </p:val>
                                        </p:tav>
                                      </p:tavLst>
                                    </p:anim>
                                    <p:anim calcmode="lin" valueType="num">
                                      <p:cBhvr>
                                        <p:cTn id="84" dur="500" fill="hold"/>
                                        <p:tgtEl>
                                          <p:spTgt spid="123"/>
                                        </p:tgtEl>
                                        <p:attrNameLst>
                                          <p:attrName>ppt_h</p:attrName>
                                        </p:attrNameLst>
                                      </p:cBhvr>
                                      <p:tavLst>
                                        <p:tav tm="0">
                                          <p:val>
                                            <p:fltVal val="0"/>
                                          </p:val>
                                        </p:tav>
                                        <p:tav tm="100000">
                                          <p:val>
                                            <p:strVal val="#ppt_h"/>
                                          </p:val>
                                        </p:tav>
                                      </p:tavLst>
                                    </p:anim>
                                    <p:animEffect transition="in" filter="fade">
                                      <p:cBhvr>
                                        <p:cTn id="85" dur="500"/>
                                        <p:tgtEl>
                                          <p:spTgt spid="123"/>
                                        </p:tgtEl>
                                      </p:cBhvr>
                                    </p:animEffect>
                                  </p:childTnLst>
                                </p:cTn>
                              </p:par>
                              <p:par>
                                <p:cTn id="86" presetID="53" presetClass="entr" presetSubtype="16" fill="hold" grpId="0" nodeType="withEffect">
                                  <p:stCondLst>
                                    <p:cond delay="1500"/>
                                  </p:stCondLst>
                                  <p:childTnLst>
                                    <p:set>
                                      <p:cBhvr>
                                        <p:cTn id="87" dur="1" fill="hold">
                                          <p:stCondLst>
                                            <p:cond delay="0"/>
                                          </p:stCondLst>
                                        </p:cTn>
                                        <p:tgtEl>
                                          <p:spTgt spid="124"/>
                                        </p:tgtEl>
                                        <p:attrNameLst>
                                          <p:attrName>style.visibility</p:attrName>
                                        </p:attrNameLst>
                                      </p:cBhvr>
                                      <p:to>
                                        <p:strVal val="visible"/>
                                      </p:to>
                                    </p:set>
                                    <p:anim calcmode="lin" valueType="num">
                                      <p:cBhvr>
                                        <p:cTn id="88" dur="500" fill="hold"/>
                                        <p:tgtEl>
                                          <p:spTgt spid="124"/>
                                        </p:tgtEl>
                                        <p:attrNameLst>
                                          <p:attrName>ppt_w</p:attrName>
                                        </p:attrNameLst>
                                      </p:cBhvr>
                                      <p:tavLst>
                                        <p:tav tm="0">
                                          <p:val>
                                            <p:fltVal val="0"/>
                                          </p:val>
                                        </p:tav>
                                        <p:tav tm="100000">
                                          <p:val>
                                            <p:strVal val="#ppt_w"/>
                                          </p:val>
                                        </p:tav>
                                      </p:tavLst>
                                    </p:anim>
                                    <p:anim calcmode="lin" valueType="num">
                                      <p:cBhvr>
                                        <p:cTn id="89" dur="500" fill="hold"/>
                                        <p:tgtEl>
                                          <p:spTgt spid="124"/>
                                        </p:tgtEl>
                                        <p:attrNameLst>
                                          <p:attrName>ppt_h</p:attrName>
                                        </p:attrNameLst>
                                      </p:cBhvr>
                                      <p:tavLst>
                                        <p:tav tm="0">
                                          <p:val>
                                            <p:fltVal val="0"/>
                                          </p:val>
                                        </p:tav>
                                        <p:tav tm="100000">
                                          <p:val>
                                            <p:strVal val="#ppt_h"/>
                                          </p:val>
                                        </p:tav>
                                      </p:tavLst>
                                    </p:anim>
                                    <p:animEffect transition="in" filter="fade">
                                      <p:cBhvr>
                                        <p:cTn id="90" dur="500"/>
                                        <p:tgtEl>
                                          <p:spTgt spid="124"/>
                                        </p:tgtEl>
                                      </p:cBhvr>
                                    </p:animEffect>
                                  </p:childTnLst>
                                </p:cTn>
                              </p:par>
                              <p:par>
                                <p:cTn id="91" presetID="53" presetClass="entr" presetSubtype="16" fill="hold" nodeType="withEffect">
                                  <p:stCondLst>
                                    <p:cond delay="2250"/>
                                  </p:stCondLst>
                                  <p:childTnLst>
                                    <p:set>
                                      <p:cBhvr>
                                        <p:cTn id="92" dur="1" fill="hold">
                                          <p:stCondLst>
                                            <p:cond delay="0"/>
                                          </p:stCondLst>
                                        </p:cTn>
                                        <p:tgtEl>
                                          <p:spTgt spid="128"/>
                                        </p:tgtEl>
                                        <p:attrNameLst>
                                          <p:attrName>style.visibility</p:attrName>
                                        </p:attrNameLst>
                                      </p:cBhvr>
                                      <p:to>
                                        <p:strVal val="visible"/>
                                      </p:to>
                                    </p:set>
                                    <p:anim calcmode="lin" valueType="num">
                                      <p:cBhvr>
                                        <p:cTn id="93" dur="500" fill="hold"/>
                                        <p:tgtEl>
                                          <p:spTgt spid="128"/>
                                        </p:tgtEl>
                                        <p:attrNameLst>
                                          <p:attrName>ppt_w</p:attrName>
                                        </p:attrNameLst>
                                      </p:cBhvr>
                                      <p:tavLst>
                                        <p:tav tm="0">
                                          <p:val>
                                            <p:fltVal val="0"/>
                                          </p:val>
                                        </p:tav>
                                        <p:tav tm="100000">
                                          <p:val>
                                            <p:strVal val="#ppt_w"/>
                                          </p:val>
                                        </p:tav>
                                      </p:tavLst>
                                    </p:anim>
                                    <p:anim calcmode="lin" valueType="num">
                                      <p:cBhvr>
                                        <p:cTn id="94" dur="500" fill="hold"/>
                                        <p:tgtEl>
                                          <p:spTgt spid="128"/>
                                        </p:tgtEl>
                                        <p:attrNameLst>
                                          <p:attrName>ppt_h</p:attrName>
                                        </p:attrNameLst>
                                      </p:cBhvr>
                                      <p:tavLst>
                                        <p:tav tm="0">
                                          <p:val>
                                            <p:fltVal val="0"/>
                                          </p:val>
                                        </p:tav>
                                        <p:tav tm="100000">
                                          <p:val>
                                            <p:strVal val="#ppt_h"/>
                                          </p:val>
                                        </p:tav>
                                      </p:tavLst>
                                    </p:anim>
                                    <p:animEffect transition="in" filter="fade">
                                      <p:cBhvr>
                                        <p:cTn id="95" dur="500"/>
                                        <p:tgtEl>
                                          <p:spTgt spid="128"/>
                                        </p:tgtEl>
                                      </p:cBhvr>
                                    </p:animEffect>
                                  </p:childTnLst>
                                </p:cTn>
                              </p:par>
                              <p:par>
                                <p:cTn id="96" presetID="53" presetClass="entr" presetSubtype="16" fill="hold" nodeType="withEffect">
                                  <p:stCondLst>
                                    <p:cond delay="2250"/>
                                  </p:stCondLst>
                                  <p:childTnLst>
                                    <p:set>
                                      <p:cBhvr>
                                        <p:cTn id="97" dur="1" fill="hold">
                                          <p:stCondLst>
                                            <p:cond delay="0"/>
                                          </p:stCondLst>
                                        </p:cTn>
                                        <p:tgtEl>
                                          <p:spTgt spid="132"/>
                                        </p:tgtEl>
                                        <p:attrNameLst>
                                          <p:attrName>style.visibility</p:attrName>
                                        </p:attrNameLst>
                                      </p:cBhvr>
                                      <p:to>
                                        <p:strVal val="visible"/>
                                      </p:to>
                                    </p:set>
                                    <p:anim calcmode="lin" valueType="num">
                                      <p:cBhvr>
                                        <p:cTn id="98" dur="500" fill="hold"/>
                                        <p:tgtEl>
                                          <p:spTgt spid="132"/>
                                        </p:tgtEl>
                                        <p:attrNameLst>
                                          <p:attrName>ppt_w</p:attrName>
                                        </p:attrNameLst>
                                      </p:cBhvr>
                                      <p:tavLst>
                                        <p:tav tm="0">
                                          <p:val>
                                            <p:fltVal val="0"/>
                                          </p:val>
                                        </p:tav>
                                        <p:tav tm="100000">
                                          <p:val>
                                            <p:strVal val="#ppt_w"/>
                                          </p:val>
                                        </p:tav>
                                      </p:tavLst>
                                    </p:anim>
                                    <p:anim calcmode="lin" valueType="num">
                                      <p:cBhvr>
                                        <p:cTn id="99" dur="500" fill="hold"/>
                                        <p:tgtEl>
                                          <p:spTgt spid="132"/>
                                        </p:tgtEl>
                                        <p:attrNameLst>
                                          <p:attrName>ppt_h</p:attrName>
                                        </p:attrNameLst>
                                      </p:cBhvr>
                                      <p:tavLst>
                                        <p:tav tm="0">
                                          <p:val>
                                            <p:fltVal val="0"/>
                                          </p:val>
                                        </p:tav>
                                        <p:tav tm="100000">
                                          <p:val>
                                            <p:strVal val="#ppt_h"/>
                                          </p:val>
                                        </p:tav>
                                      </p:tavLst>
                                    </p:anim>
                                    <p:animEffect transition="in" filter="fade">
                                      <p:cBhvr>
                                        <p:cTn id="100"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113" grpId="0" animBg="1"/>
      <p:bldP spid="115" grpId="0" animBg="1"/>
      <p:bldP spid="116" grpId="0" animBg="1"/>
      <p:bldP spid="117" grpId="0" animBg="1"/>
      <p:bldP spid="118" grpId="0" animBg="1"/>
      <p:bldP spid="119" grpId="0"/>
      <p:bldP spid="120" grpId="0"/>
      <p:bldP spid="121" grpId="0"/>
      <p:bldP spid="122" grpId="0"/>
      <p:bldP spid="123" grpId="0"/>
      <p:bldP spid="12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淘宝店chenying0907出品 22"/>
          <p:cNvSpPr/>
          <p:nvPr/>
        </p:nvSpPr>
        <p:spPr>
          <a:xfrm rot="16200000">
            <a:off x="1592646" y="-1093803"/>
            <a:ext cx="479931" cy="2926080"/>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淘宝店chenying0907出品 1"/>
          <p:cNvSpPr/>
          <p:nvPr/>
        </p:nvSpPr>
        <p:spPr bwMode="auto">
          <a:xfrm>
            <a:off x="189992" y="129272"/>
            <a:ext cx="143256" cy="479932"/>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淘宝店chenying0907出品 28"/>
          <p:cNvSpPr>
            <a:spLocks noChangeArrowheads="1"/>
          </p:cNvSpPr>
          <p:nvPr/>
        </p:nvSpPr>
        <p:spPr bwMode="auto">
          <a:xfrm>
            <a:off x="497968" y="210583"/>
            <a:ext cx="28479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企业发展理念</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淘宝店chenying0907出品 2"/>
          <p:cNvSpPr/>
          <p:nvPr/>
        </p:nvSpPr>
        <p:spPr>
          <a:xfrm>
            <a:off x="1239303" y="1221600"/>
            <a:ext cx="3941868" cy="2052228"/>
          </a:xfrm>
          <a:prstGeom prst="rect">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bg1">
                  <a:lumMod val="95000"/>
                </a:schemeClr>
              </a:solidFill>
            </a:endParaRPr>
          </a:p>
        </p:txBody>
      </p:sp>
      <p:sp>
        <p:nvSpPr>
          <p:cNvPr id="50" name="淘宝店chenying0907出品 3"/>
          <p:cNvSpPr/>
          <p:nvPr/>
        </p:nvSpPr>
        <p:spPr>
          <a:xfrm>
            <a:off x="4277656" y="1383618"/>
            <a:ext cx="1496970" cy="324036"/>
          </a:xfrm>
          <a:prstGeom prst="rect">
            <a:avLst/>
          </a:prstGeom>
          <a:solidFill>
            <a:schemeClr val="tx1">
              <a:lumMod val="75000"/>
              <a:lumOff val="25000"/>
              <a:alpha val="8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51" name="淘宝店chenying0907出品 50"/>
          <p:cNvSpPr/>
          <p:nvPr/>
        </p:nvSpPr>
        <p:spPr>
          <a:xfrm>
            <a:off x="4277657" y="1377272"/>
            <a:ext cx="1496970" cy="276993"/>
          </a:xfrm>
          <a:prstGeom prst="rect">
            <a:avLst/>
          </a:prstGeom>
        </p:spPr>
        <p:txBody>
          <a:bodyPr wrap="square" lIns="68555" tIns="34278" rIns="68555" bIns="34278">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以人为本</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52" name="淘宝店chenying0907出品 51"/>
          <p:cNvSpPr/>
          <p:nvPr/>
        </p:nvSpPr>
        <p:spPr>
          <a:xfrm>
            <a:off x="6045102" y="1350111"/>
            <a:ext cx="1163522" cy="300076"/>
          </a:xfrm>
          <a:prstGeom prst="rect">
            <a:avLst/>
          </a:prstGeom>
        </p:spPr>
        <p:txBody>
          <a:bodyPr wrap="square" lIns="68555" tIns="34278" rIns="68555" bIns="34278">
            <a:spAutoFit/>
          </a:bodyPr>
          <a:lstStyle/>
          <a:p>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淘宝店chenying0907出品 47"/>
          <p:cNvSpPr>
            <a:spLocks noChangeArrowheads="1"/>
          </p:cNvSpPr>
          <p:nvPr/>
        </p:nvSpPr>
        <p:spPr bwMode="auto">
          <a:xfrm>
            <a:off x="6044586" y="1576042"/>
            <a:ext cx="2105686" cy="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000">
              <a:solidFill>
                <a:schemeClr val="tx1">
                  <a:lumMod val="50000"/>
                  <a:lumOff val="50000"/>
                </a:schemeClr>
              </a:solidFill>
              <a:sym typeface="微软雅黑" panose="020b0503020204020204" pitchFamily="34" charset="-122"/>
            </a:endParaRPr>
          </a:p>
        </p:txBody>
      </p:sp>
      <p:sp>
        <p:nvSpPr>
          <p:cNvPr id="54" name="淘宝店chenying0907出品 3"/>
          <p:cNvSpPr/>
          <p:nvPr/>
        </p:nvSpPr>
        <p:spPr>
          <a:xfrm>
            <a:off x="4277656" y="2085696"/>
            <a:ext cx="1496970" cy="324036"/>
          </a:xfrm>
          <a:prstGeom prst="rect">
            <a:avLst/>
          </a:prstGeom>
          <a:solidFill>
            <a:srgbClr val="C00000">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55" name="淘宝店chenying0907出品 54"/>
          <p:cNvSpPr/>
          <p:nvPr/>
        </p:nvSpPr>
        <p:spPr>
          <a:xfrm>
            <a:off x="4277657" y="2079350"/>
            <a:ext cx="1496970" cy="276993"/>
          </a:xfrm>
          <a:prstGeom prst="rect">
            <a:avLst/>
          </a:prstGeom>
        </p:spPr>
        <p:txBody>
          <a:bodyPr wrap="square" lIns="68555" tIns="34278" rIns="68555" bIns="34278">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创新发展</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56" name="淘宝店chenying0907出品 55"/>
          <p:cNvSpPr/>
          <p:nvPr/>
        </p:nvSpPr>
        <p:spPr>
          <a:xfrm>
            <a:off x="6045102" y="2052189"/>
            <a:ext cx="1163522" cy="300076"/>
          </a:xfrm>
          <a:prstGeom prst="rect">
            <a:avLst/>
          </a:prstGeom>
        </p:spPr>
        <p:txBody>
          <a:bodyPr wrap="square" lIns="68555" tIns="34278" rIns="68555" bIns="34278">
            <a:spAutoFit/>
          </a:bodyPr>
          <a:lstStyle/>
          <a:p>
            <a:r>
              <a:rPr lang="zh-CN" altLang="en-US" sz="1500" b="1">
                <a:solidFill>
                  <a:srgbClr val="C00000"/>
                </a:solidFill>
                <a:latin typeface="微软雅黑" panose="020b0503020204020204" pitchFamily="34" charset="-122"/>
                <a:ea typeface="微软雅黑" panose="020b0503020204020204" pitchFamily="34" charset="-122"/>
              </a:rPr>
              <a:t>添加标题</a:t>
            </a:r>
            <a:endParaRPr lang="en-US" altLang="zh-CN" sz="1500" b="1">
              <a:solidFill>
                <a:srgbClr val="C00000"/>
              </a:solidFill>
              <a:latin typeface="微软雅黑" panose="020b0503020204020204" pitchFamily="34" charset="-122"/>
              <a:ea typeface="微软雅黑" panose="020b0503020204020204" pitchFamily="34" charset="-122"/>
            </a:endParaRPr>
          </a:p>
        </p:txBody>
      </p:sp>
      <p:sp>
        <p:nvSpPr>
          <p:cNvPr id="57" name="淘宝店chenying0907出品 47"/>
          <p:cNvSpPr>
            <a:spLocks noChangeArrowheads="1"/>
          </p:cNvSpPr>
          <p:nvPr/>
        </p:nvSpPr>
        <p:spPr bwMode="auto">
          <a:xfrm>
            <a:off x="6044586" y="2278120"/>
            <a:ext cx="2105686" cy="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000">
              <a:solidFill>
                <a:schemeClr val="tx1">
                  <a:lumMod val="50000"/>
                  <a:lumOff val="50000"/>
                </a:schemeClr>
              </a:solidFill>
              <a:sym typeface="微软雅黑" panose="020b0503020204020204" pitchFamily="34" charset="-122"/>
            </a:endParaRPr>
          </a:p>
        </p:txBody>
      </p:sp>
      <p:sp>
        <p:nvSpPr>
          <p:cNvPr id="58" name="淘宝店chenying0907出品 3"/>
          <p:cNvSpPr/>
          <p:nvPr/>
        </p:nvSpPr>
        <p:spPr>
          <a:xfrm>
            <a:off x="4316844" y="2787774"/>
            <a:ext cx="1496970" cy="324036"/>
          </a:xfrm>
          <a:prstGeom prst="rect">
            <a:avLst/>
          </a:prstGeom>
          <a:solidFill>
            <a:schemeClr val="tx1">
              <a:lumMod val="75000"/>
              <a:lumOff val="25000"/>
              <a:alpha val="8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59" name="淘宝店chenying0907出品 58"/>
          <p:cNvSpPr/>
          <p:nvPr/>
        </p:nvSpPr>
        <p:spPr>
          <a:xfrm>
            <a:off x="4316845" y="2781428"/>
            <a:ext cx="1496970" cy="276993"/>
          </a:xfrm>
          <a:prstGeom prst="rect">
            <a:avLst/>
          </a:prstGeom>
        </p:spPr>
        <p:txBody>
          <a:bodyPr wrap="square" lIns="68555" tIns="34278" rIns="68555" bIns="34278">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先进力量</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60" name="淘宝店chenying0907出品 59"/>
          <p:cNvSpPr/>
          <p:nvPr/>
        </p:nvSpPr>
        <p:spPr>
          <a:xfrm>
            <a:off x="6084290" y="2754267"/>
            <a:ext cx="1163522" cy="300076"/>
          </a:xfrm>
          <a:prstGeom prst="rect">
            <a:avLst/>
          </a:prstGeom>
        </p:spPr>
        <p:txBody>
          <a:bodyPr wrap="square" lIns="68555" tIns="34278" rIns="68555" bIns="34278">
            <a:spAutoFit/>
          </a:bodyPr>
          <a:lstStyle/>
          <a:p>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淘宝店chenying0907出品 47"/>
          <p:cNvSpPr>
            <a:spLocks noChangeArrowheads="1"/>
          </p:cNvSpPr>
          <p:nvPr/>
        </p:nvSpPr>
        <p:spPr bwMode="auto">
          <a:xfrm>
            <a:off x="6083774" y="2980198"/>
            <a:ext cx="2105686" cy="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000">
              <a:solidFill>
                <a:schemeClr val="tx1">
                  <a:lumMod val="50000"/>
                  <a:lumOff val="50000"/>
                </a:schemeClr>
              </a:solidFill>
              <a:sym typeface="微软雅黑" panose="020b0503020204020204" pitchFamily="34" charset="-122"/>
            </a:endParaRPr>
          </a:p>
        </p:txBody>
      </p:sp>
      <p:sp>
        <p:nvSpPr>
          <p:cNvPr id="62" name="淘宝店chenying0907出品 12"/>
          <p:cNvSpPr/>
          <p:nvPr/>
        </p:nvSpPr>
        <p:spPr bwMode="auto">
          <a:xfrm>
            <a:off x="1206068" y="3504605"/>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63" name="淘宝店chenying0907出品 12"/>
          <p:cNvSpPr/>
          <p:nvPr/>
        </p:nvSpPr>
        <p:spPr bwMode="auto">
          <a:xfrm flipH="1" flipV="1">
            <a:off x="7685101" y="4280316"/>
            <a:ext cx="396375" cy="397669"/>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lIns="68562" tIns="34281" rIns="68562" bIns="34281"/>
          <a:lstStyle/>
          <a:p>
            <a:endParaRPr lang="zh-CN" altLang="en-US">
              <a:solidFill>
                <a:schemeClr val="tx1">
                  <a:lumMod val="50000"/>
                  <a:lumOff val="50000"/>
                </a:schemeClr>
              </a:solidFill>
            </a:endParaRPr>
          </a:p>
        </p:txBody>
      </p:sp>
      <p:sp>
        <p:nvSpPr>
          <p:cNvPr id="64" name="TextBox 63"/>
          <p:cNvSpPr txBox="1"/>
          <p:nvPr/>
        </p:nvSpPr>
        <p:spPr>
          <a:xfrm>
            <a:off x="1476028" y="3740255"/>
            <a:ext cx="6407261" cy="789447"/>
          </a:xfrm>
          <a:prstGeom prst="rect">
            <a:avLst/>
          </a:prstGeom>
          <a:noFill/>
        </p:spPr>
        <p:txBody>
          <a:bodyPr wrap="square" lIns="68562" tIns="34281" rIns="68562" bIns="34281" rtlCol="0">
            <a:spAutoFit/>
          </a:bodyPr>
          <a:lstStyle/>
          <a:p>
            <a:pPr>
              <a:lnSpc>
                <a:spcPct val="130000"/>
              </a:lnSpc>
              <a:spcBef>
                <a:spcPct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 calcmode="lin" valueType="num">
                                      <p:cBhvr>
                                        <p:cTn id="19" dur="500" fill="hold"/>
                                        <p:tgtEl>
                                          <p:spTgt spid="25"/>
                                        </p:tgtEl>
                                        <p:attrNameLst>
                                          <p:attrName>style.rotation</p:attrName>
                                        </p:attrNameLst>
                                      </p:cBhvr>
                                      <p:tavLst>
                                        <p:tav tm="0">
                                          <p:val>
                                            <p:fltVal val="360"/>
                                          </p:val>
                                        </p:tav>
                                        <p:tav tm="100000">
                                          <p:val>
                                            <p:fltVal val="0"/>
                                          </p:val>
                                        </p:tav>
                                      </p:tavLst>
                                    </p:anim>
                                    <p:animEffect transition="in" filter="fade">
                                      <p:cBhvr>
                                        <p:cTn id="20" dur="500"/>
                                        <p:tgtEl>
                                          <p:spTgt spid="25"/>
                                        </p:tgtEl>
                                      </p:cBhvr>
                                    </p:animEffect>
                                  </p:childTnLst>
                                </p:cTn>
                              </p:par>
                            </p:childTnLst>
                          </p:cTn>
                        </p:par>
                        <p:par>
                          <p:cTn id="21" fill="hold" nodeType="afterGroup">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right)">
                                      <p:cBhvr>
                                        <p:cTn id="29" dur="500"/>
                                        <p:tgtEl>
                                          <p:spTgt spid="50"/>
                                        </p:tgtEl>
                                      </p:cBhvr>
                                    </p:animEffect>
                                  </p:childTnLst>
                                </p:cTn>
                              </p:par>
                              <p:par>
                                <p:cTn id="30" presetID="14" presetClass="entr" presetSubtype="10" fill="hold" grpId="0"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randombar(horizontal)">
                                      <p:cBhvr>
                                        <p:cTn id="32" dur="400"/>
                                        <p:tgtEl>
                                          <p:spTgt spid="51"/>
                                        </p:tgtEl>
                                      </p:cBhvr>
                                    </p:animEffect>
                                  </p:childTnLst>
                                </p:cTn>
                              </p:par>
                              <p:par>
                                <p:cTn id="33" presetID="14" presetClass="entr" presetSubtype="10" fill="hold" grpId="0" nodeType="withEffect">
                                  <p:stCondLst>
                                    <p:cond delay="500"/>
                                  </p:stCondLst>
                                  <p:childTnLst>
                                    <p:set>
                                      <p:cBhvr>
                                        <p:cTn id="34" dur="1" fill="hold">
                                          <p:stCondLst>
                                            <p:cond delay="0"/>
                                          </p:stCondLst>
                                        </p:cTn>
                                        <p:tgtEl>
                                          <p:spTgt spid="52"/>
                                        </p:tgtEl>
                                        <p:attrNameLst>
                                          <p:attrName>style.visibility</p:attrName>
                                        </p:attrNameLst>
                                      </p:cBhvr>
                                      <p:to>
                                        <p:strVal val="visible"/>
                                      </p:to>
                                    </p:set>
                                    <p:animEffect transition="in" filter="randombar(horizontal)">
                                      <p:cBhvr>
                                        <p:cTn id="35" dur="400"/>
                                        <p:tgtEl>
                                          <p:spTgt spid="52"/>
                                        </p:tgtEl>
                                      </p:cBhvr>
                                    </p:animEffect>
                                  </p:childTnLst>
                                </p:cTn>
                              </p:par>
                              <p:par>
                                <p:cTn id="36" presetID="14" presetClass="entr" presetSubtype="10" fill="hold" grpId="0" nodeType="withEffect">
                                  <p:stCondLst>
                                    <p:cond delay="500"/>
                                  </p:stCondLst>
                                  <p:childTnLst>
                                    <p:set>
                                      <p:cBhvr>
                                        <p:cTn id="37" dur="1" fill="hold">
                                          <p:stCondLst>
                                            <p:cond delay="0"/>
                                          </p:stCondLst>
                                        </p:cTn>
                                        <p:tgtEl>
                                          <p:spTgt spid="53"/>
                                        </p:tgtEl>
                                        <p:attrNameLst>
                                          <p:attrName>style.visibility</p:attrName>
                                        </p:attrNameLst>
                                      </p:cBhvr>
                                      <p:to>
                                        <p:strVal val="visible"/>
                                      </p:to>
                                    </p:set>
                                    <p:animEffect transition="in" filter="randombar(horizontal)">
                                      <p:cBhvr>
                                        <p:cTn id="38" dur="400"/>
                                        <p:tgtEl>
                                          <p:spTgt spid="53"/>
                                        </p:tgtEl>
                                      </p:cBhvr>
                                    </p:animEffect>
                                  </p:childTnLst>
                                </p:cTn>
                              </p:par>
                            </p:childTnLst>
                          </p:cTn>
                        </p:par>
                        <p:par>
                          <p:cTn id="39" fill="hold" nodeType="afterGroup">
                            <p:stCondLst>
                              <p:cond delay="2900"/>
                            </p:stCondLst>
                            <p:childTnLst>
                              <p:par>
                                <p:cTn id="40" presetID="22" presetClass="entr" presetSubtype="2"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right)">
                                      <p:cBhvr>
                                        <p:cTn id="42" dur="500"/>
                                        <p:tgtEl>
                                          <p:spTgt spid="54"/>
                                        </p:tgtEl>
                                      </p:cBhvr>
                                    </p:animEffect>
                                  </p:childTnLst>
                                </p:cTn>
                              </p:par>
                              <p:par>
                                <p:cTn id="43" presetID="14" presetClass="entr" presetSubtype="10" fill="hold" grpId="0" nodeType="withEffect">
                                  <p:stCondLst>
                                    <p:cond delay="500"/>
                                  </p:stCondLst>
                                  <p:childTnLst>
                                    <p:set>
                                      <p:cBhvr>
                                        <p:cTn id="44" dur="1" fill="hold">
                                          <p:stCondLst>
                                            <p:cond delay="0"/>
                                          </p:stCondLst>
                                        </p:cTn>
                                        <p:tgtEl>
                                          <p:spTgt spid="55"/>
                                        </p:tgtEl>
                                        <p:attrNameLst>
                                          <p:attrName>style.visibility</p:attrName>
                                        </p:attrNameLst>
                                      </p:cBhvr>
                                      <p:to>
                                        <p:strVal val="visible"/>
                                      </p:to>
                                    </p:set>
                                    <p:animEffect transition="in" filter="randombar(horizontal)">
                                      <p:cBhvr>
                                        <p:cTn id="45" dur="400"/>
                                        <p:tgtEl>
                                          <p:spTgt spid="55"/>
                                        </p:tgtEl>
                                      </p:cBhvr>
                                    </p:animEffect>
                                  </p:childTnLst>
                                </p:cTn>
                              </p:par>
                              <p:par>
                                <p:cTn id="46" presetID="14" presetClass="entr" presetSubtype="10" fill="hold" grpId="0" nodeType="withEffect">
                                  <p:stCondLst>
                                    <p:cond delay="500"/>
                                  </p:stCondLst>
                                  <p:childTnLst>
                                    <p:set>
                                      <p:cBhvr>
                                        <p:cTn id="47" dur="1" fill="hold">
                                          <p:stCondLst>
                                            <p:cond delay="0"/>
                                          </p:stCondLst>
                                        </p:cTn>
                                        <p:tgtEl>
                                          <p:spTgt spid="56"/>
                                        </p:tgtEl>
                                        <p:attrNameLst>
                                          <p:attrName>style.visibility</p:attrName>
                                        </p:attrNameLst>
                                      </p:cBhvr>
                                      <p:to>
                                        <p:strVal val="visible"/>
                                      </p:to>
                                    </p:set>
                                    <p:animEffect transition="in" filter="randombar(horizontal)">
                                      <p:cBhvr>
                                        <p:cTn id="48" dur="400"/>
                                        <p:tgtEl>
                                          <p:spTgt spid="56"/>
                                        </p:tgtEl>
                                      </p:cBhvr>
                                    </p:animEffect>
                                  </p:childTnLst>
                                </p:cTn>
                              </p:par>
                              <p:par>
                                <p:cTn id="49" presetID="14" presetClass="entr" presetSubtype="10" fill="hold" grpId="0" nodeType="withEffect">
                                  <p:stCondLst>
                                    <p:cond delay="500"/>
                                  </p:stCondLst>
                                  <p:childTnLst>
                                    <p:set>
                                      <p:cBhvr>
                                        <p:cTn id="50" dur="1" fill="hold">
                                          <p:stCondLst>
                                            <p:cond delay="0"/>
                                          </p:stCondLst>
                                        </p:cTn>
                                        <p:tgtEl>
                                          <p:spTgt spid="57"/>
                                        </p:tgtEl>
                                        <p:attrNameLst>
                                          <p:attrName>style.visibility</p:attrName>
                                        </p:attrNameLst>
                                      </p:cBhvr>
                                      <p:to>
                                        <p:strVal val="visible"/>
                                      </p:to>
                                    </p:set>
                                    <p:animEffect transition="in" filter="randombar(horizontal)">
                                      <p:cBhvr>
                                        <p:cTn id="51" dur="400"/>
                                        <p:tgtEl>
                                          <p:spTgt spid="57"/>
                                        </p:tgtEl>
                                      </p:cBhvr>
                                    </p:animEffect>
                                  </p:childTnLst>
                                </p:cTn>
                              </p:par>
                            </p:childTnLst>
                          </p:cTn>
                        </p:par>
                        <p:par>
                          <p:cTn id="52" fill="hold" nodeType="afterGroup">
                            <p:stCondLst>
                              <p:cond delay="3800"/>
                            </p:stCondLst>
                            <p:childTnLst>
                              <p:par>
                                <p:cTn id="53" presetID="22" presetClass="entr" presetSubtype="2"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right)">
                                      <p:cBhvr>
                                        <p:cTn id="55" dur="500"/>
                                        <p:tgtEl>
                                          <p:spTgt spid="58"/>
                                        </p:tgtEl>
                                      </p:cBhvr>
                                    </p:animEffect>
                                  </p:childTnLst>
                                </p:cTn>
                              </p:par>
                              <p:par>
                                <p:cTn id="56" presetID="14" presetClass="entr" presetSubtype="10" fill="hold" grpId="0" nodeType="withEffect">
                                  <p:stCondLst>
                                    <p:cond delay="500"/>
                                  </p:stCondLst>
                                  <p:childTnLst>
                                    <p:set>
                                      <p:cBhvr>
                                        <p:cTn id="57" dur="1" fill="hold">
                                          <p:stCondLst>
                                            <p:cond delay="0"/>
                                          </p:stCondLst>
                                        </p:cTn>
                                        <p:tgtEl>
                                          <p:spTgt spid="59"/>
                                        </p:tgtEl>
                                        <p:attrNameLst>
                                          <p:attrName>style.visibility</p:attrName>
                                        </p:attrNameLst>
                                      </p:cBhvr>
                                      <p:to>
                                        <p:strVal val="visible"/>
                                      </p:to>
                                    </p:set>
                                    <p:animEffect transition="in" filter="randombar(horizontal)">
                                      <p:cBhvr>
                                        <p:cTn id="58" dur="400"/>
                                        <p:tgtEl>
                                          <p:spTgt spid="59"/>
                                        </p:tgtEl>
                                      </p:cBhvr>
                                    </p:animEffect>
                                  </p:childTnLst>
                                </p:cTn>
                              </p:par>
                              <p:par>
                                <p:cTn id="59" presetID="14" presetClass="entr" presetSubtype="10" fill="hold" grpId="0" nodeType="withEffect">
                                  <p:stCondLst>
                                    <p:cond delay="500"/>
                                  </p:stCondLst>
                                  <p:childTnLst>
                                    <p:set>
                                      <p:cBhvr>
                                        <p:cTn id="60" dur="1" fill="hold">
                                          <p:stCondLst>
                                            <p:cond delay="0"/>
                                          </p:stCondLst>
                                        </p:cTn>
                                        <p:tgtEl>
                                          <p:spTgt spid="60"/>
                                        </p:tgtEl>
                                        <p:attrNameLst>
                                          <p:attrName>style.visibility</p:attrName>
                                        </p:attrNameLst>
                                      </p:cBhvr>
                                      <p:to>
                                        <p:strVal val="visible"/>
                                      </p:to>
                                    </p:set>
                                    <p:animEffect transition="in" filter="randombar(horizontal)">
                                      <p:cBhvr>
                                        <p:cTn id="61" dur="400"/>
                                        <p:tgtEl>
                                          <p:spTgt spid="60"/>
                                        </p:tgtEl>
                                      </p:cBhvr>
                                    </p:animEffect>
                                  </p:childTnLst>
                                </p:cTn>
                              </p:par>
                              <p:par>
                                <p:cTn id="62" presetID="14" presetClass="entr" presetSubtype="10" fill="hold" grpId="0" nodeType="withEffect">
                                  <p:stCondLst>
                                    <p:cond delay="500"/>
                                  </p:stCondLst>
                                  <p:childTnLst>
                                    <p:set>
                                      <p:cBhvr>
                                        <p:cTn id="63" dur="1" fill="hold">
                                          <p:stCondLst>
                                            <p:cond delay="0"/>
                                          </p:stCondLst>
                                        </p:cTn>
                                        <p:tgtEl>
                                          <p:spTgt spid="61"/>
                                        </p:tgtEl>
                                        <p:attrNameLst>
                                          <p:attrName>style.visibility</p:attrName>
                                        </p:attrNameLst>
                                      </p:cBhvr>
                                      <p:to>
                                        <p:strVal val="visible"/>
                                      </p:to>
                                    </p:set>
                                    <p:animEffect transition="in" filter="randombar(horizontal)">
                                      <p:cBhvr>
                                        <p:cTn id="64" dur="400"/>
                                        <p:tgtEl>
                                          <p:spTgt spid="61"/>
                                        </p:tgtEl>
                                      </p:cBhvr>
                                    </p:animEffect>
                                  </p:childTnLst>
                                </p:cTn>
                              </p:par>
                            </p:childTnLst>
                          </p:cTn>
                        </p:par>
                        <p:par>
                          <p:cTn id="65" fill="hold" nodeType="afterGroup">
                            <p:stCondLst>
                              <p:cond delay="4700"/>
                            </p:stCondLst>
                            <p:childTnLst>
                              <p:par>
                                <p:cTn id="66" presetID="1"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3.56836E-06 -3.7037E-07 L 0.36686 0.15278" pathEditMode="relative" rAng="0" ptsTypes="AA">
                                      <p:cBhvr>
                                        <p:cTn id="69" dur="500" spd="-99900" fill="hold"/>
                                        <p:tgtEl>
                                          <p:spTgt spid="62"/>
                                        </p:tgtEl>
                                        <p:attrNameLst>
                                          <p:attrName>ppt_x</p:attrName>
                                          <p:attrName>ppt_y</p:attrName>
                                        </p:attrNameLst>
                                      </p:cBhvr>
                                      <p:rCtr x="18343" y="7639"/>
                                    </p:animMotion>
                                  </p:childTnLst>
                                </p:cTn>
                              </p:par>
                              <p:par>
                                <p:cTn id="70" presetID="1"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7.85742E-07 -3.33333E-06 L -0.39495 -0.11018" pathEditMode="relative" rAng="0" ptsTypes="AA">
                                      <p:cBhvr>
                                        <p:cTn id="73" dur="500" spd="-99900" fill="hold"/>
                                        <p:tgtEl>
                                          <p:spTgt spid="63"/>
                                        </p:tgtEl>
                                        <p:attrNameLst>
                                          <p:attrName>ppt_x</p:attrName>
                                          <p:attrName>ppt_y</p:attrName>
                                        </p:attrNameLst>
                                      </p:cBhvr>
                                      <p:rCtr x="-19748" y="-5509"/>
                                    </p:animMotion>
                                  </p:childTnLst>
                                </p:cTn>
                              </p:par>
                            </p:childTnLst>
                          </p:cTn>
                        </p:par>
                        <p:par>
                          <p:cTn id="74" fill="hold" nodeType="afterGroup">
                            <p:stCondLst>
                              <p:cond delay="5200"/>
                            </p:stCondLst>
                            <p:childTnLst>
                              <p:par>
                                <p:cTn id="75" presetID="18" presetClass="entr" presetSubtype="3"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upRight)">
                                      <p:cBhvr>
                                        <p:cTn id="7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5" grpId="0"/>
      <p:bldP spid="49" grpId="0" animBg="1"/>
      <p:bldP spid="50" grpId="0" animBg="1"/>
      <p:bldP spid="51" grpId="0"/>
      <p:bldP spid="52" grpId="0"/>
      <p:bldP spid="53" grpId="0"/>
      <p:bldP spid="54" grpId="0" animBg="1"/>
      <p:bldP spid="55" grpId="0"/>
      <p:bldP spid="56" grpId="0"/>
      <p:bldP spid="57" grpId="0"/>
      <p:bldP spid="58" grpId="0" animBg="1"/>
      <p:bldP spid="59" grpId="0"/>
      <p:bldP spid="60" grpId="0"/>
      <p:bldP spid="61" grpId="0"/>
      <p:bldP spid="62" grpId="0" animBg="1"/>
      <p:bldP spid="62" grpId="1" animBg="1"/>
      <p:bldP spid="63" grpId="0" animBg="1"/>
      <p:bldP spid="63" grpId="1" animBg="1"/>
      <p:bldP spid="6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淘宝店chenying0907出品 49"/>
          <p:cNvSpPr/>
          <p:nvPr/>
        </p:nvSpPr>
        <p:spPr>
          <a:xfrm>
            <a:off x="1327736" y="-70866"/>
            <a:ext cx="2438778" cy="4336772"/>
          </a:xfrm>
          <a:custGeom>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6202391">
                <a:moveTo>
                  <a:pt x="0" y="0"/>
                </a:moveTo>
                <a:lnTo>
                  <a:pt x="3231524" y="22548"/>
                </a:lnTo>
                <a:lnTo>
                  <a:pt x="3252551" y="4667851"/>
                </a:lnTo>
                <a:lnTo>
                  <a:pt x="3244497" y="4667851"/>
                </a:lnTo>
                <a:lnTo>
                  <a:pt x="3240653" y="4743969"/>
                </a:lnTo>
                <a:cubicBezTo>
                  <a:pt x="3157461" y="5563143"/>
                  <a:pt x="2465643" y="6202391"/>
                  <a:pt x="1624520" y="6202391"/>
                </a:cubicBezTo>
                <a:cubicBezTo>
                  <a:pt x="783397" y="6202391"/>
                  <a:pt x="91579" y="5563143"/>
                  <a:pt x="8387" y="4743969"/>
                </a:cubicBezTo>
                <a:lnTo>
                  <a:pt x="4544" y="4667851"/>
                </a:lnTo>
                <a:lnTo>
                  <a:pt x="0" y="4667851"/>
                </a:lnTo>
                <a:lnTo>
                  <a:pt x="0" y="4577871"/>
                </a:lnTo>
                <a:lnTo>
                  <a:pt x="0" y="0"/>
                </a:lnTo>
                <a:close/>
              </a:path>
            </a:pathLst>
          </a:custGeom>
          <a:solidFill>
            <a:schemeClr val="bg1">
              <a:lumMod val="85000"/>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标题 4"/>
          <p:cNvSpPr txBox="1"/>
          <p:nvPr/>
        </p:nvSpPr>
        <p:spPr>
          <a:xfrm>
            <a:off x="1589436" y="2797937"/>
            <a:ext cx="2159678"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000" b="1">
                <a:solidFill>
                  <a:srgbClr val="C00000"/>
                </a:solidFill>
                <a:latin typeface="微软雅黑" panose="020b0503020204020204" pitchFamily="34" charset="-122"/>
                <a:ea typeface="微软雅黑" panose="020b0503020204020204" pitchFamily="34" charset="-122"/>
              </a:rPr>
              <a:t>项目介绍</a:t>
            </a:r>
            <a:endParaRPr lang="zh-CN" altLang="en-US" sz="3000" b="1">
              <a:solidFill>
                <a:srgbClr val="C00000"/>
              </a:solidFill>
              <a:latin typeface="微软雅黑" panose="020b0503020204020204" pitchFamily="34" charset="-122"/>
              <a:ea typeface="微软雅黑" panose="020b0503020204020204" pitchFamily="34" charset="-122"/>
            </a:endParaRPr>
          </a:p>
        </p:txBody>
      </p:sp>
      <p:sp>
        <p:nvSpPr>
          <p:cNvPr id="12" name="标题 4"/>
          <p:cNvSpPr txBox="1"/>
          <p:nvPr/>
        </p:nvSpPr>
        <p:spPr>
          <a:xfrm>
            <a:off x="1816634" y="3217914"/>
            <a:ext cx="1673750"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rPr>
              <a:t>我们要做什么</a:t>
            </a: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8" name="淘宝店chenying0907出品 47"/>
          <p:cNvGrpSpPr/>
          <p:nvPr/>
        </p:nvGrpSpPr>
        <p:grpSpPr>
          <a:xfrm>
            <a:off x="4895508" y="1834594"/>
            <a:ext cx="1077226" cy="215444"/>
            <a:chOff x="4369395" y="3284984"/>
            <a:chExt cx="1436675" cy="287259"/>
          </a:xfrm>
        </p:grpSpPr>
        <p:sp>
          <p:nvSpPr>
            <p:cNvPr id="49"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项目来源</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1" name="淘宝店chenying0907出品 50"/>
            <p:cNvGrpSpPr/>
            <p:nvPr/>
          </p:nvGrpSpPr>
          <p:grpSpPr>
            <a:xfrm>
              <a:off x="4369395" y="3316401"/>
              <a:ext cx="168551" cy="168551"/>
              <a:chOff x="5005199" y="3717032"/>
              <a:chExt cx="168551" cy="168551"/>
            </a:xfrm>
          </p:grpSpPr>
          <p:sp>
            <p:nvSpPr>
              <p:cNvPr id="52" name="淘宝店chenying0907出品 51"/>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53" name="等腰三角形 52"/>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54" name="淘宝店chenying0907出品 53"/>
          <p:cNvGrpSpPr/>
          <p:nvPr/>
        </p:nvGrpSpPr>
        <p:grpSpPr>
          <a:xfrm>
            <a:off x="6318247" y="1834594"/>
            <a:ext cx="1077226" cy="215444"/>
            <a:chOff x="4369395" y="3284984"/>
            <a:chExt cx="1436675" cy="287259"/>
          </a:xfrm>
        </p:grpSpPr>
        <p:sp>
          <p:nvSpPr>
            <p:cNvPr id="55"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需求分析</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6" name="淘宝店chenying0907出品 55"/>
            <p:cNvGrpSpPr/>
            <p:nvPr/>
          </p:nvGrpSpPr>
          <p:grpSpPr>
            <a:xfrm>
              <a:off x="4369395" y="3316401"/>
              <a:ext cx="168551" cy="168551"/>
              <a:chOff x="5005199" y="3717032"/>
              <a:chExt cx="168551" cy="168551"/>
            </a:xfrm>
          </p:grpSpPr>
          <p:sp>
            <p:nvSpPr>
              <p:cNvPr id="57" name="淘宝店chenying0907出品 56"/>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58" name="等腰三角形 57"/>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59" name="淘宝店chenying0907出品 58"/>
          <p:cNvGrpSpPr/>
          <p:nvPr/>
        </p:nvGrpSpPr>
        <p:grpSpPr>
          <a:xfrm>
            <a:off x="4895509" y="2266953"/>
            <a:ext cx="1422738" cy="215444"/>
            <a:chOff x="4369395" y="3284984"/>
            <a:chExt cx="1897477" cy="287259"/>
          </a:xfrm>
        </p:grpSpPr>
        <p:sp>
          <p:nvSpPr>
            <p:cNvPr id="60" name="淘宝店chenying0907出品 9"/>
            <p:cNvSpPr txBox="1"/>
            <p:nvPr/>
          </p:nvSpPr>
          <p:spPr>
            <a:xfrm>
              <a:off x="4581934" y="3284984"/>
              <a:ext cx="1684938"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需要解决问题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1" name="淘宝店chenying0907出品 60"/>
            <p:cNvGrpSpPr/>
            <p:nvPr/>
          </p:nvGrpSpPr>
          <p:grpSpPr>
            <a:xfrm>
              <a:off x="4369395" y="3316401"/>
              <a:ext cx="168551" cy="168551"/>
              <a:chOff x="5005199" y="3717032"/>
              <a:chExt cx="168551" cy="168551"/>
            </a:xfrm>
          </p:grpSpPr>
          <p:sp>
            <p:nvSpPr>
              <p:cNvPr id="62" name="淘宝店chenying0907出品 61"/>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63" name="等腰三角形 62"/>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64" name="淘宝店chenying0907出品 63"/>
          <p:cNvGrpSpPr/>
          <p:nvPr/>
        </p:nvGrpSpPr>
        <p:grpSpPr>
          <a:xfrm>
            <a:off x="6318247" y="2266953"/>
            <a:ext cx="1077226" cy="215444"/>
            <a:chOff x="4369395" y="3284984"/>
            <a:chExt cx="1436675" cy="287259"/>
          </a:xfrm>
        </p:grpSpPr>
        <p:sp>
          <p:nvSpPr>
            <p:cNvPr id="65"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行业前景</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6" name="淘宝店chenying0907出品 65"/>
            <p:cNvGrpSpPr/>
            <p:nvPr/>
          </p:nvGrpSpPr>
          <p:grpSpPr>
            <a:xfrm>
              <a:off x="4369395" y="3316401"/>
              <a:ext cx="168551" cy="168551"/>
              <a:chOff x="5005199" y="3717032"/>
              <a:chExt cx="168551" cy="168551"/>
            </a:xfrm>
          </p:grpSpPr>
          <p:sp>
            <p:nvSpPr>
              <p:cNvPr id="67" name="淘宝店chenying0907出品 66"/>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68" name="等腰三角形 67"/>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69" name="淘宝店chenying0907出品 68"/>
          <p:cNvGrpSpPr/>
          <p:nvPr/>
        </p:nvGrpSpPr>
        <p:grpSpPr>
          <a:xfrm>
            <a:off x="4895509" y="2698442"/>
            <a:ext cx="1422738" cy="215444"/>
            <a:chOff x="4369395" y="3284984"/>
            <a:chExt cx="1897477" cy="287259"/>
          </a:xfrm>
        </p:grpSpPr>
        <p:sp>
          <p:nvSpPr>
            <p:cNvPr id="70" name="淘宝店chenying0907出品 9"/>
            <p:cNvSpPr txBox="1"/>
            <p:nvPr/>
          </p:nvSpPr>
          <p:spPr>
            <a:xfrm>
              <a:off x="4581934" y="3284984"/>
              <a:ext cx="1684938"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竞争对手分析</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1" name="淘宝店chenying0907出品 70"/>
            <p:cNvGrpSpPr/>
            <p:nvPr/>
          </p:nvGrpSpPr>
          <p:grpSpPr>
            <a:xfrm>
              <a:off x="4369395" y="3316401"/>
              <a:ext cx="168551" cy="168551"/>
              <a:chOff x="5005199" y="3717032"/>
              <a:chExt cx="168551" cy="168551"/>
            </a:xfrm>
          </p:grpSpPr>
          <p:sp>
            <p:nvSpPr>
              <p:cNvPr id="72" name="淘宝店chenying0907出品 71"/>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73" name="等腰三角形 72"/>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74" name="淘宝店chenying0907出品 73"/>
          <p:cNvGrpSpPr/>
          <p:nvPr/>
        </p:nvGrpSpPr>
        <p:grpSpPr>
          <a:xfrm>
            <a:off x="6318247" y="2698442"/>
            <a:ext cx="1077226" cy="215444"/>
            <a:chOff x="4369395" y="3284984"/>
            <a:chExt cx="1436675" cy="287259"/>
          </a:xfrm>
        </p:grpSpPr>
        <p:sp>
          <p:nvSpPr>
            <p:cNvPr id="75"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我们的优势</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6" name="淘宝店chenying0907出品 75"/>
            <p:cNvGrpSpPr/>
            <p:nvPr/>
          </p:nvGrpSpPr>
          <p:grpSpPr>
            <a:xfrm>
              <a:off x="4369395" y="3316401"/>
              <a:ext cx="168551" cy="168551"/>
              <a:chOff x="5005199" y="3717032"/>
              <a:chExt cx="168551" cy="168551"/>
            </a:xfrm>
          </p:grpSpPr>
          <p:sp>
            <p:nvSpPr>
              <p:cNvPr id="77" name="淘宝店chenying0907出品 76"/>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78" name="等腰三角形 77"/>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grpSp>
        <p:nvGrpSpPr>
          <p:cNvPr id="79" name="淘宝店chenying0907出品 78"/>
          <p:cNvGrpSpPr/>
          <p:nvPr/>
        </p:nvGrpSpPr>
        <p:grpSpPr>
          <a:xfrm>
            <a:off x="4895508" y="3112617"/>
            <a:ext cx="1077226" cy="215444"/>
            <a:chOff x="4369395" y="3284984"/>
            <a:chExt cx="1436675" cy="287259"/>
          </a:xfrm>
        </p:grpSpPr>
        <p:sp>
          <p:nvSpPr>
            <p:cNvPr id="80" name="淘宝店chenying0907出品 9"/>
            <p:cNvSpPr txBox="1"/>
            <p:nvPr/>
          </p:nvSpPr>
          <p:spPr>
            <a:xfrm>
              <a:off x="4581936" y="3284984"/>
              <a:ext cx="1224134" cy="287259"/>
            </a:xfrm>
            <a:prstGeom prst="rect">
              <a:avLst/>
            </a:prstGeom>
            <a:noFill/>
          </p:spPr>
          <p:txBody>
            <a:bodyPr wrap="square" lIns="0" tIns="0" rIns="0" bIns="0" rtlCol="0">
              <a:spAutoFit/>
            </a:bodyPr>
            <a:lstStyle/>
            <a:p>
              <a:pPr marL="0" lvl="1"/>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可行性分析</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1" name="淘宝店chenying0907出品 80"/>
            <p:cNvGrpSpPr/>
            <p:nvPr/>
          </p:nvGrpSpPr>
          <p:grpSpPr>
            <a:xfrm>
              <a:off x="4369395" y="3316401"/>
              <a:ext cx="168551" cy="168551"/>
              <a:chOff x="5005199" y="3717032"/>
              <a:chExt cx="168551" cy="168551"/>
            </a:xfrm>
          </p:grpSpPr>
          <p:sp>
            <p:nvSpPr>
              <p:cNvPr id="82" name="淘宝店chenying0907出品 81"/>
              <p:cNvSpPr/>
              <p:nvPr/>
            </p:nvSpPr>
            <p:spPr>
              <a:xfrm>
                <a:off x="5005199" y="3717032"/>
                <a:ext cx="168551" cy="168551"/>
              </a:xfrm>
              <a:prstGeom prst="ellipse">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83" name="等腰三角形 82"/>
              <p:cNvSpPr/>
              <p:nvPr/>
            </p:nvSpPr>
            <p:spPr>
              <a:xfrm rot="5400000">
                <a:off x="5039924" y="3741566"/>
                <a:ext cx="130606" cy="11948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grpSp>
      <p:sp>
        <p:nvSpPr>
          <p:cNvPr id="84" name="KSO_Shape"/>
          <p:cNvSpPr/>
          <p:nvPr/>
        </p:nvSpPr>
        <p:spPr bwMode="auto">
          <a:xfrm>
            <a:off x="2120901" y="1343522"/>
            <a:ext cx="1003300" cy="752391"/>
          </a:xfrm>
          <a:custGeom>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C00000"/>
          </a:solidFill>
          <a:ln>
            <a:noFill/>
          </a:ln>
        </p:spPr>
        <p:txBody>
          <a:bodyPr lIns="68562" tIns="34281" rIns="68562" bIns="34281"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85" name="标题 4"/>
          <p:cNvSpPr txBox="1"/>
          <p:nvPr/>
        </p:nvSpPr>
        <p:spPr>
          <a:xfrm>
            <a:off x="4774541" y="1313090"/>
            <a:ext cx="2701434"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000" b="1">
                <a:solidFill>
                  <a:srgbClr val="C00000"/>
                </a:solidFill>
                <a:latin typeface="微软雅黑" panose="020b0503020204020204" pitchFamily="34" charset="-122"/>
                <a:ea typeface="微软雅黑" panose="020b0503020204020204" pitchFamily="34" charset="-122"/>
              </a:rPr>
              <a:t>PART TWO</a:t>
            </a:r>
            <a:endParaRPr lang="zh-CN" altLang="en-US" sz="30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Effect transition="in" filter="fade">
                                      <p:cBhvr>
                                        <p:cTn id="29" dur="500"/>
                                        <p:tgtEl>
                                          <p:spTgt spid="85"/>
                                        </p:tgtEl>
                                      </p:cBhvr>
                                    </p:animEffect>
                                  </p:childTnLst>
                                </p:cTn>
                              </p:par>
                            </p:childTnLst>
                          </p:cTn>
                        </p:par>
                        <p:par>
                          <p:cTn id="30" fill="hold" nodeType="afterGroup">
                            <p:stCondLst>
                              <p:cond delay="1500"/>
                            </p:stCondLst>
                            <p:childTnLst>
                              <p:par>
                                <p:cTn id="31" presetID="53" presetClass="entr" presetSubtype="16"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fill="hold"/>
                                        <p:tgtEl>
                                          <p:spTgt spid="48"/>
                                        </p:tgtEl>
                                        <p:attrNameLst>
                                          <p:attrName>ppt_w</p:attrName>
                                        </p:attrNameLst>
                                      </p:cBhvr>
                                      <p:tavLst>
                                        <p:tav tm="0">
                                          <p:val>
                                            <p:fltVal val="0"/>
                                          </p:val>
                                        </p:tav>
                                        <p:tav tm="100000">
                                          <p:val>
                                            <p:strVal val="#ppt_w"/>
                                          </p:val>
                                        </p:tav>
                                      </p:tavLst>
                                    </p:anim>
                                    <p:anim calcmode="lin" valueType="num">
                                      <p:cBhvr>
                                        <p:cTn id="34" dur="500" fill="hold"/>
                                        <p:tgtEl>
                                          <p:spTgt spid="48"/>
                                        </p:tgtEl>
                                        <p:attrNameLst>
                                          <p:attrName>ppt_h</p:attrName>
                                        </p:attrNameLst>
                                      </p:cBhvr>
                                      <p:tavLst>
                                        <p:tav tm="0">
                                          <p:val>
                                            <p:fltVal val="0"/>
                                          </p:val>
                                        </p:tav>
                                        <p:tav tm="100000">
                                          <p:val>
                                            <p:strVal val="#ppt_h"/>
                                          </p:val>
                                        </p:tav>
                                      </p:tavLst>
                                    </p:anim>
                                    <p:animEffect transition="in" filter="fade">
                                      <p:cBhvr>
                                        <p:cTn id="35" dur="500"/>
                                        <p:tgtEl>
                                          <p:spTgt spid="48"/>
                                        </p:tgtEl>
                                      </p:cBhvr>
                                    </p:animEffect>
                                  </p:childTnLst>
                                </p:cTn>
                              </p:par>
                            </p:childTnLst>
                          </p:cTn>
                        </p:par>
                        <p:par>
                          <p:cTn id="36" fill="hold" nodeType="afterGroup">
                            <p:stCondLst>
                              <p:cond delay="2000"/>
                            </p:stCondLst>
                            <p:childTnLst>
                              <p:par>
                                <p:cTn id="37" presetID="53" presetClass="entr" presetSubtype="16"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childTnLst>
                          </p:cTn>
                        </p:par>
                        <p:par>
                          <p:cTn id="42" fill="hold" nodeType="afterGroup">
                            <p:stCondLst>
                              <p:cond delay="25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nodeType="afterGroup">
                            <p:stCondLst>
                              <p:cond delay="3000"/>
                            </p:stCondLst>
                            <p:childTnLst>
                              <p:par>
                                <p:cTn id="49" presetID="53" presetClass="entr" presetSubtype="16"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childTnLst>
                          </p:cTn>
                        </p:par>
                        <p:par>
                          <p:cTn id="54" fill="hold" nodeType="afterGroup">
                            <p:stCondLst>
                              <p:cond delay="3500"/>
                            </p:stCondLst>
                            <p:childTnLst>
                              <p:par>
                                <p:cTn id="55" presetID="53" presetClass="entr" presetSubtype="16"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childTnLst>
                          </p:cTn>
                        </p:par>
                        <p:par>
                          <p:cTn id="60" fill="hold" nodeType="afterGroup">
                            <p:stCondLst>
                              <p:cond delay="4000"/>
                            </p:stCondLst>
                            <p:childTnLst>
                              <p:par>
                                <p:cTn id="61" presetID="53" presetClass="entr" presetSubtype="16"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p:cTn id="63" dur="500" fill="hold"/>
                                        <p:tgtEl>
                                          <p:spTgt spid="74"/>
                                        </p:tgtEl>
                                        <p:attrNameLst>
                                          <p:attrName>ppt_w</p:attrName>
                                        </p:attrNameLst>
                                      </p:cBhvr>
                                      <p:tavLst>
                                        <p:tav tm="0">
                                          <p:val>
                                            <p:fltVal val="0"/>
                                          </p:val>
                                        </p:tav>
                                        <p:tav tm="100000">
                                          <p:val>
                                            <p:strVal val="#ppt_w"/>
                                          </p:val>
                                        </p:tav>
                                      </p:tavLst>
                                    </p:anim>
                                    <p:anim calcmode="lin" valueType="num">
                                      <p:cBhvr>
                                        <p:cTn id="64" dur="500" fill="hold"/>
                                        <p:tgtEl>
                                          <p:spTgt spid="74"/>
                                        </p:tgtEl>
                                        <p:attrNameLst>
                                          <p:attrName>ppt_h</p:attrName>
                                        </p:attrNameLst>
                                      </p:cBhvr>
                                      <p:tavLst>
                                        <p:tav tm="0">
                                          <p:val>
                                            <p:fltVal val="0"/>
                                          </p:val>
                                        </p:tav>
                                        <p:tav tm="100000">
                                          <p:val>
                                            <p:strVal val="#ppt_h"/>
                                          </p:val>
                                        </p:tav>
                                      </p:tavLst>
                                    </p:anim>
                                    <p:animEffect transition="in" filter="fade">
                                      <p:cBhvr>
                                        <p:cTn id="65" dur="500"/>
                                        <p:tgtEl>
                                          <p:spTgt spid="74"/>
                                        </p:tgtEl>
                                      </p:cBhvr>
                                    </p:animEffect>
                                  </p:childTnLst>
                                </p:cTn>
                              </p:par>
                            </p:childTnLst>
                          </p:cTn>
                        </p:par>
                        <p:par>
                          <p:cTn id="66" fill="hold" nodeType="afterGroup">
                            <p:stCondLst>
                              <p:cond delay="4500"/>
                            </p:stCondLst>
                            <p:childTnLst>
                              <p:par>
                                <p:cTn id="67" presetID="53" presetClass="entr" presetSubtype="16" fill="hold" nodeType="afterEffect">
                                  <p:stCondLst>
                                    <p:cond delay="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Effect transition="in" filter="fade">
                                      <p:cBhvr>
                                        <p:cTn id="7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1" grpId="0"/>
      <p:bldP spid="12" grpId="0"/>
      <p:bldP spid="84" grpId="0" animBg="1"/>
      <p:bldP spid="8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RESOURCE_PATHS_HASH_PRESENTER" val="847767288c16c5405f8e4e4effda882e8afce95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588</Paragraphs>
  <Slides>52</Slides>
  <Notes>52</Notes>
  <TotalTime>0</TotalTime>
  <HiddenSlides>0</HiddenSlides>
  <MMClips>1</MMClips>
  <ScaleCrop>0</ScaleCrop>
  <HeadingPairs>
    <vt:vector baseType="variant" size="6">
      <vt:variant>
        <vt:lpstr>Fonts used</vt:lpstr>
      </vt:variant>
      <vt:variant>
        <vt:i4>17</vt:i4>
      </vt:variant>
      <vt:variant>
        <vt:lpstr>Theme</vt:lpstr>
      </vt:variant>
      <vt:variant>
        <vt:i4>1</vt:i4>
      </vt:variant>
      <vt:variant>
        <vt:lpstr>Slide Titles</vt:lpstr>
      </vt:variant>
      <vt:variant>
        <vt:i4>52</vt:i4>
      </vt:variant>
    </vt:vector>
  </HeadingPairs>
  <TitlesOfParts>
    <vt:vector baseType="lpstr" size="70">
      <vt:lpstr>Arial</vt:lpstr>
      <vt:lpstr>Calibri Light</vt:lpstr>
      <vt:lpstr>宋体</vt:lpstr>
      <vt:lpstr>Calibri</vt:lpstr>
      <vt:lpstr>Impact</vt:lpstr>
      <vt:lpstr>微软雅黑</vt:lpstr>
      <vt:lpstr>方正兰亭细黑_GBK_M</vt:lpstr>
      <vt:lpstr>DIN-BoldItalic</vt:lpstr>
      <vt:lpstr>Impact MT Std</vt:lpstr>
      <vt:lpstr>造字工房悦圆演示版常规体</vt:lpstr>
      <vt:lpstr>Wingdings</vt:lpstr>
      <vt:lpstr>Open Sans</vt:lpstr>
      <vt:lpstr>方正超粗黑简体</vt:lpstr>
      <vt:lpstr>Segoe UI Black</vt:lpstr>
      <vt:lpstr>微软雅黑 Light</vt:lpstr>
      <vt:lpstr>Times New Roman</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124</cp:revision>
  <dcterms:created xsi:type="dcterms:W3CDTF">2014-09-14T09:43:00Z</dcterms:created>
  <dcterms:modified xsi:type="dcterms:W3CDTF">2023-05-08T04:22:59Z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