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3" r:id="rId2"/>
  </p:sldMasterIdLst>
  <p:notesMasterIdLst>
    <p:notesMasterId r:id="rId3"/>
  </p:notesMasterIdLst>
  <p:sldIdLst>
    <p:sldId id="256" r:id="rId4"/>
    <p:sldId id="258" r:id="rId5"/>
    <p:sldId id="259" r:id="rId6"/>
    <p:sldId id="263" r:id="rId7"/>
    <p:sldId id="275" r:id="rId8"/>
    <p:sldId id="267" r:id="rId9"/>
    <p:sldId id="293" r:id="rId10"/>
    <p:sldId id="265" r:id="rId11"/>
    <p:sldId id="276" r:id="rId12"/>
    <p:sldId id="305" r:id="rId13"/>
    <p:sldId id="280" r:id="rId14"/>
    <p:sldId id="264" r:id="rId15"/>
    <p:sldId id="268" r:id="rId16"/>
    <p:sldId id="292" r:id="rId17"/>
    <p:sldId id="274" r:id="rId18"/>
    <p:sldId id="269" r:id="rId19"/>
    <p:sldId id="295" r:id="rId20"/>
    <p:sldId id="306" r:id="rId21"/>
    <p:sldId id="270" r:id="rId22"/>
    <p:sldId id="271" r:id="rId23"/>
    <p:sldId id="294" r:id="rId24"/>
    <p:sldId id="273" r:id="rId25"/>
    <p:sldId id="279" r:id="rId26"/>
    <p:sldId id="307" r:id="rId27"/>
    <p:sldId id="296" r:id="rId28"/>
    <p:sldId id="277" r:id="rId29"/>
    <p:sldId id="272" r:id="rId30"/>
    <p:sldId id="281" r:id="rId31"/>
    <p:sldId id="278" r:id="rId32"/>
    <p:sldId id="308" r:id="rId33"/>
    <p:sldId id="327" r:id="rId34"/>
    <p:sldId id="350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13" autoAdjust="0"/>
    <p:restoredTop sz="94660"/>
  </p:normalViewPr>
  <p:slideViewPr>
    <p:cSldViewPr snapToGrid="0">
      <p:cViewPr>
        <p:scale>
          <a:sx n="100" d="100"/>
          <a:sy n="100" d="100"/>
        </p:scale>
        <p:origin x="2838" y="1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tags" Target="tags/tag6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1.xml" /><Relationship Id="rId40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44385408"/>
        <c:axId val="44386944"/>
      </c:barChart>
      <c:catAx>
        <c:axId val="44385408"/>
        <c:scaling>
          <c:orientation/>
        </c:scaling>
        <c:delete val="0"/>
        <c:axPos val="b"/>
        <c:numFmt formatCode="General" sourceLinked="0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  <a:endParaRPr lang="zh-CN"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ea"/>
            </a:endParaRPr>
          </a:p>
        </c:txPr>
        <c:crossAx val="44386944"/>
        <c:crosses val="autoZero"/>
        <c:auto val="0"/>
        <c:lblAlgn val="ctr"/>
        <c:lblOffset/>
        <c:noMultiLvlLbl val="0"/>
      </c:catAx>
      <c:valAx>
        <c:axId val="44386944"/>
        <c:scaling>
          <c:orientation/>
        </c:scaling>
        <c:delete val="0"/>
        <c:axPos val="l"/>
        <c:numFmt formatCode="General" sourceLinked="1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  <a:endParaRPr lang="zh-CN"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ea"/>
            </a:endParaRPr>
          </a:p>
        </c:txPr>
        <c:crossAx val="4438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ln>
      <a:solidFill>
        <a:schemeClr val="accent2">
          <a:lumMod val="60000"/>
          <a:lumOff val="40000"/>
        </a:schemeClr>
      </a:solidFill>
    </a:ln>
  </c:spPr>
  <c:txPr>
    <a:bodyPr/>
    <a:p>
      <a:pPr>
        <a:defRPr lang="zh-CN" sz="1800" smtId="4294967295">
          <a:ea typeface="+mn-ea"/>
          <a:cs typeface="+mn-ea"/>
        </a:defRPr>
      </a:pPr>
      <a:endParaRPr lang="zh-CN" sz="1800" smtId="4294967295">
        <a:ea typeface="+mn-ea"/>
        <a:cs typeface="+mn-ea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25"/>
          <c:dLbls>
            <c:dLbl>
              <c:idx val="0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8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</a:defRPr>
                  </a:pPr>
                  <a:endParaRPr lang="zh-CN"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ea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8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</a:defRPr>
                  </a:pPr>
                  <a:endParaRPr lang="zh-CN"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ea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8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</a:defRPr>
                  </a:pPr>
                  <a:endParaRPr lang="zh-CN"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ea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8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</a:defRPr>
                  </a:pPr>
                  <a:endParaRPr lang="zh-CN"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ea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ea"/>
                  </a:defRPr>
                </a:pPr>
                <a:endParaRPr lang="zh-CN" sz="1800" b="0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ea"/>
                </a:endParaR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ln>
      <a:solidFill>
        <a:schemeClr val="accent2">
          <a:lumMod val="60000"/>
          <a:lumOff val="40000"/>
        </a:schemeClr>
      </a:solidFill>
    </a:ln>
  </c:spPr>
  <c:txPr>
    <a:bodyPr/>
    <a:p>
      <a:pPr>
        <a:defRPr lang="zh-CN" sz="1800" smtId="4294967295">
          <a:ea typeface="+mn-ea"/>
          <a:cs typeface="+mn-ea"/>
        </a:defRPr>
      </a:pPr>
      <a:endParaRPr lang="zh-CN" sz="1800" smtId="4294967295">
        <a:ea typeface="+mn-ea"/>
        <a:cs typeface="+mn-ea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Notebook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/>
        <c:axId val="243115520"/>
        <c:axId val="243117056"/>
      </c:barChart>
      <c:catAx>
        <c:axId val="24311552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ea"/>
            </a:endParaRPr>
          </a:p>
        </c:txPr>
        <c:crossAx val="243117056"/>
        <c:crosses val="autoZero"/>
        <c:auto val="0"/>
        <c:lblAlgn val="ctr"/>
        <c:lblOffset/>
        <c:noMultiLvlLbl val="0"/>
      </c:catAx>
      <c:valAx>
        <c:axId val="24311705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ea"/>
            </a:endParaRPr>
          </a:p>
        </c:txPr>
        <c:crossAx val="24311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ea typeface="+mn-ea"/>
          <a:cs typeface="+mn-ea"/>
        </a:defRPr>
      </a:pPr>
      <a:endParaRPr lang="zh-CN" smtId="4294967295">
        <a:ea typeface="+mn-ea"/>
        <a:cs typeface="+mn-ea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Notebook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/>
        <c:axId val="243028736"/>
        <c:axId val="243030272"/>
      </c:barChart>
      <c:catAx>
        <c:axId val="24302873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ea"/>
            </a:endParaRPr>
          </a:p>
        </c:txPr>
        <c:crossAx val="243030272"/>
        <c:crosses val="autoZero"/>
        <c:auto val="0"/>
        <c:lblAlgn val="ctr"/>
        <c:lblOffset/>
        <c:noMultiLvlLbl val="0"/>
      </c:catAx>
      <c:valAx>
        <c:axId val="24303027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ea"/>
            </a:endParaRPr>
          </a:p>
        </c:txPr>
        <c:crossAx val="24302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ea typeface="+mn-ea"/>
          <a:cs typeface="+mn-ea"/>
        </a:defRPr>
      </a:pPr>
      <a:endParaRPr lang="zh-CN" smtId="4294967295">
        <a:ea typeface="+mn-ea"/>
        <a:cs typeface="+mn-ea"/>
      </a:endParaRPr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2C0D5-8043-453E-84AB-DBC6D27C22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0363-CC23-4E9F-871A-E76C71B4F51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16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19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21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22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23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24</a:t>
            </a: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25</a:t>
            </a:r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26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27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28</a:t>
            </a:r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29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30</a:t>
            </a:r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31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1152"/>
            <a:ext cx="12192000" cy="5996855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793632"/>
            <a:ext cx="12192000" cy="6064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5798"/>
            <a:ext cx="10515600" cy="48026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jpeg" /><Relationship Id="rId5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slideLayout" Target="../slideLayouts/slideLayout13.xml" /><Relationship Id="rId11" Type="http://schemas.openxmlformats.org/officeDocument/2006/relationships/slideLayout" Target="../slideLayouts/slideLayout14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5.xml" /><Relationship Id="rId3" Type="http://schemas.openxmlformats.org/officeDocument/2006/relationships/slideLayout" Target="../slideLayouts/slideLayout6.xml" /><Relationship Id="rId4" Type="http://schemas.openxmlformats.org/officeDocument/2006/relationships/slideLayout" Target="../slideLayouts/slideLayout7.xml" /><Relationship Id="rId5" Type="http://schemas.openxmlformats.org/officeDocument/2006/relationships/slideLayout" Target="../slideLayouts/slideLayout8.xml" /><Relationship Id="rId6" Type="http://schemas.openxmlformats.org/officeDocument/2006/relationships/slideLayout" Target="../slideLayouts/slideLayout9.xml" /><Relationship Id="rId7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11.xml" /><Relationship Id="rId9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2018/8/14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chart" Target="../charts/chart1.xml" /><Relationship Id="rId4" Type="http://schemas.openxmlformats.org/officeDocument/2006/relationships/chart" Target="../charts/char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1.pn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4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chart" Target="../charts/chart3.xml" /><Relationship Id="rId4" Type="http://schemas.openxmlformats.org/officeDocument/2006/relationships/chart" Target="../charts/chart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8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image" Target="../media/image1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0.pn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2103120" y="1097280"/>
            <a:ext cx="8031480" cy="4480560"/>
          </a:xfrm>
          <a:prstGeom prst="rect">
            <a:avLst/>
          </a:prstGeom>
          <a:solidFill>
            <a:srgbClr val="35A38A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 flipH="1">
            <a:off x="2893600" y="3868142"/>
            <a:ext cx="6445937" cy="777849"/>
            <a:chOff x="3929063" y="2641879"/>
            <a:chExt cx="5214937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929063" y="2641879"/>
              <a:ext cx="4105804" cy="0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8103924" y="2641879"/>
              <a:ext cx="754055" cy="0"/>
            </a:xfrm>
            <a:prstGeom prst="line">
              <a:avLst/>
            </a:prstGeom>
            <a:ln w="7620">
              <a:solidFill>
                <a:schemeClr val="bg1"/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8948986" y="2641879"/>
              <a:ext cx="195014" cy="0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1327096" y="2826646"/>
            <a:ext cx="95789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新年工作计划</a:t>
            </a:r>
            <a:r>
              <a:rPr lang="en-US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3022" y="3950757"/>
            <a:ext cx="4427093" cy="858699"/>
          </a:xfrm>
          <a:prstGeom prst="rect">
            <a:avLst/>
          </a:prstGeom>
        </p:spPr>
        <p:txBody>
          <a:bodyPr wrap="square" lIns="96011" tIns="48007" rIns="96011" bIns="48007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altLang="zh-CN" sz="1100">
                <a:solidFill>
                  <a:schemeClr val="bg1"/>
                </a:solidFill>
                <a:latin typeface="Century Gothic" panose="020b0502020202020204" pitchFamily="34" charset="0"/>
                <a:ea typeface="Source Han Sans ExtraLight" panose="020b0200000000000000" pitchFamily="34" charset="-122"/>
                <a:cs typeface="Arial" panose="020b0604020202020204" pitchFamily="34" charset="0"/>
              </a:rPr>
              <a:t>The Concepts National Income And National Product Have Roughly The Same Value And Can Be Used Interchangeably If Our Interest Is In Their</a:t>
            </a:r>
            <a:endParaRPr lang="en-US" altLang="zh-CN" sz="1100">
              <a:solidFill>
                <a:schemeClr val="bg1"/>
              </a:solidFill>
              <a:latin typeface="Century Gothic" panose="020b0502020202020204" pitchFamily="34" charset="0"/>
              <a:ea typeface="Source Han Sans ExtraLight" panose="020b02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商务伴奏.mp3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59381" y="7581960"/>
            <a:ext cx="812800" cy="812800"/>
          </a:xfrm>
          <a:prstGeom prst="rect">
            <a:avLst/>
          </a:prstGeom>
        </p:spPr>
      </p:pic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1327096" y="1854546"/>
            <a:ext cx="957894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endParaRPr lang="zh-CN" altLang="en-US" sz="7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103120" y="1097280"/>
            <a:ext cx="8031480" cy="4480560"/>
          </a:xfrm>
          <a:prstGeom prst="rect">
            <a:avLst/>
          </a:prstGeom>
          <a:solidFill>
            <a:srgbClr val="35A38A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4828442" y="1975847"/>
            <a:ext cx="2580836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  02</a:t>
            </a:r>
            <a:endParaRPr lang="zh-CN" altLang="en-US" sz="72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3034695" y="2939113"/>
            <a:ext cx="616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5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413685" y="3885526"/>
            <a:ext cx="54103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templates that has been specifically designed to help anyone that is stepping into the world of PowerPoint for the very first time.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图表 4"/>
          <p:cNvGraphicFramePr/>
          <p:nvPr/>
        </p:nvGraphicFramePr>
        <p:xfrm>
          <a:off x="1738858" y="1435783"/>
          <a:ext cx="4175920" cy="244827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5986777" y="3884055"/>
          <a:ext cx="4175920" cy="244827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7" name="矩形 6"/>
          <p:cNvSpPr/>
          <p:nvPr/>
        </p:nvSpPr>
        <p:spPr>
          <a:xfrm>
            <a:off x="2026852" y="1147751"/>
            <a:ext cx="3671930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</a:rPr>
              <a:t>柱状图</a:t>
            </a:r>
            <a:endParaRPr lang="zh-CN" altLang="en-US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77224" y="3441041"/>
            <a:ext cx="3671930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</a:rPr>
              <a:t>饼    图</a:t>
            </a:r>
            <a:endParaRPr lang="zh-CN" altLang="en-US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black">
          <a:xfrm flipH="1">
            <a:off x="6237817" y="1291767"/>
            <a:ext cx="0" cy="2016224"/>
          </a:xfrm>
          <a:prstGeom prst="line">
            <a:avLst/>
          </a:prstGeom>
          <a:noFill/>
          <a:ln w="28575">
            <a:solidFill>
              <a:schemeClr val="accent1">
                <a:alpha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grpSp>
        <p:nvGrpSpPr>
          <p:cNvPr id="10" name="Group 4"/>
          <p:cNvGrpSpPr/>
          <p:nvPr/>
        </p:nvGrpSpPr>
        <p:grpSpPr>
          <a:xfrm>
            <a:off x="6144169" y="1514118"/>
            <a:ext cx="168253" cy="168275"/>
            <a:chOff x="2928" y="2208"/>
            <a:chExt cx="262" cy="262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</a:endParaRPr>
            </a:p>
          </p:txBody>
        </p:sp>
      </p:grpSp>
      <p:grpSp>
        <p:nvGrpSpPr>
          <p:cNvPr id="13" name="Group 7"/>
          <p:cNvGrpSpPr/>
          <p:nvPr/>
        </p:nvGrpSpPr>
        <p:grpSpPr>
          <a:xfrm>
            <a:off x="6144169" y="2466618"/>
            <a:ext cx="168253" cy="168275"/>
            <a:chOff x="2928" y="2208"/>
            <a:chExt cx="262" cy="262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</a:endParaRPr>
            </a:p>
          </p:txBody>
        </p:sp>
      </p:grp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377669" y="1388704"/>
            <a:ext cx="697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zh-CN" altLang="en-US" sz="2000" b="1">
                <a:latin typeface="+mn-ea"/>
                <a:cs typeface="+mn-ea"/>
              </a:rPr>
              <a:t>标题</a:t>
            </a:r>
            <a:endParaRPr lang="en-US" altLang="zh-CN" sz="2000" b="1">
              <a:latin typeface="+mn-ea"/>
              <a:cs typeface="+mn-ea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377669" y="2347554"/>
            <a:ext cx="697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zh-CN" altLang="en-US" sz="2000" b="1">
                <a:latin typeface="+mn-ea"/>
                <a:cs typeface="+mn-ea"/>
              </a:rPr>
              <a:t>标题</a:t>
            </a:r>
            <a:endParaRPr lang="en-US" altLang="zh-CN" sz="2000" b="1">
              <a:latin typeface="+mn-ea"/>
              <a:cs typeface="+mn-ea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6418769" y="1795825"/>
            <a:ext cx="3743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1200">
                <a:latin typeface="+mn-ea"/>
                <a:cs typeface="+mn-ea"/>
              </a:rPr>
              <a:t>文字内容    文字内容    文字内容    文字内容 </a:t>
            </a:r>
            <a:endParaRPr lang="zh-CN" altLang="en-US" sz="1200">
              <a:latin typeface="+mn-ea"/>
              <a:cs typeface="+mn-ea"/>
            </a:endParaRPr>
          </a:p>
          <a:p>
            <a:pPr eaLnBrk="0" hangingPunct="0"/>
            <a:r>
              <a:rPr lang="zh-CN" altLang="en-US" sz="1200">
                <a:latin typeface="+mn-ea"/>
                <a:cs typeface="+mn-ea"/>
              </a:rPr>
              <a:t>文字内容    文字内容    文字内容    文字内容 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6418769" y="2774320"/>
            <a:ext cx="3743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1200">
                <a:latin typeface="+mn-ea"/>
                <a:cs typeface="+mn-ea"/>
              </a:rPr>
              <a:t>文字内容    文字内容    文字内容    文字内容 </a:t>
            </a:r>
            <a:endParaRPr lang="zh-CN" altLang="en-US" sz="1200">
              <a:latin typeface="+mn-ea"/>
              <a:cs typeface="+mn-ea"/>
            </a:endParaRPr>
          </a:p>
          <a:p>
            <a:pPr eaLnBrk="0" hangingPunct="0"/>
            <a:r>
              <a:rPr lang="zh-CN" altLang="en-US" sz="1200">
                <a:latin typeface="+mn-ea"/>
                <a:cs typeface="+mn-ea"/>
              </a:rPr>
              <a:t>文字内容    文字内容    文字内容    文字内容 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black">
          <a:xfrm flipH="1">
            <a:off x="1845901" y="4129696"/>
            <a:ext cx="0" cy="2016224"/>
          </a:xfrm>
          <a:prstGeom prst="line">
            <a:avLst/>
          </a:prstGeom>
          <a:noFill/>
          <a:ln w="28575">
            <a:solidFill>
              <a:schemeClr val="accent1">
                <a:alpha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grpSp>
        <p:nvGrpSpPr>
          <p:cNvPr id="21" name="Group 4"/>
          <p:cNvGrpSpPr/>
          <p:nvPr/>
        </p:nvGrpSpPr>
        <p:grpSpPr>
          <a:xfrm>
            <a:off x="1752253" y="4352047"/>
            <a:ext cx="168253" cy="168275"/>
            <a:chOff x="2928" y="2208"/>
            <a:chExt cx="262" cy="262"/>
          </a:xfrm>
        </p:grpSpPr>
        <p:sp>
          <p:nvSpPr>
            <p:cNvPr id="22" name="Oval 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</a:endParaRPr>
            </a:p>
          </p:txBody>
        </p:sp>
      </p:grpSp>
      <p:grpSp>
        <p:nvGrpSpPr>
          <p:cNvPr id="24" name="Group 7"/>
          <p:cNvGrpSpPr/>
          <p:nvPr/>
        </p:nvGrpSpPr>
        <p:grpSpPr>
          <a:xfrm>
            <a:off x="1752253" y="5304547"/>
            <a:ext cx="168253" cy="168275"/>
            <a:chOff x="2928" y="2208"/>
            <a:chExt cx="262" cy="262"/>
          </a:xfrm>
        </p:grpSpPr>
        <p:sp>
          <p:nvSpPr>
            <p:cNvPr id="25" name="Oval 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</a:endParaRPr>
            </a:p>
          </p:txBody>
        </p:sp>
      </p:grp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1985753" y="4226633"/>
            <a:ext cx="697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zh-CN" altLang="en-US" sz="2000" b="1">
                <a:latin typeface="+mn-ea"/>
                <a:cs typeface="+mn-ea"/>
              </a:rPr>
              <a:t>标题</a:t>
            </a:r>
            <a:endParaRPr lang="en-US" altLang="zh-CN" sz="2000" b="1">
              <a:latin typeface="+mn-ea"/>
              <a:cs typeface="+mn-ea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985753" y="5185483"/>
            <a:ext cx="697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zh-CN" altLang="en-US" sz="2000" b="1">
                <a:latin typeface="+mn-ea"/>
                <a:cs typeface="+mn-ea"/>
              </a:rPr>
              <a:t>标题</a:t>
            </a:r>
            <a:endParaRPr lang="en-US" altLang="zh-CN" sz="2000" b="1">
              <a:latin typeface="+mn-ea"/>
              <a:cs typeface="+mn-ea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gray">
          <a:xfrm>
            <a:off x="2026853" y="4633754"/>
            <a:ext cx="38159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1200">
                <a:latin typeface="+mn-ea"/>
                <a:cs typeface="+mn-ea"/>
              </a:rPr>
              <a:t>文字内容    文字内容    文字内容    文字内容 </a:t>
            </a:r>
            <a:endParaRPr lang="zh-CN" altLang="en-US" sz="1200">
              <a:latin typeface="+mn-ea"/>
              <a:cs typeface="+mn-ea"/>
            </a:endParaRPr>
          </a:p>
          <a:p>
            <a:pPr eaLnBrk="0" hangingPunct="0"/>
            <a:r>
              <a:rPr lang="zh-CN" altLang="en-US" sz="1200">
                <a:latin typeface="+mn-ea"/>
                <a:cs typeface="+mn-ea"/>
              </a:rPr>
              <a:t>文字内容    文字内容    文字内容    文字内容 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gray">
          <a:xfrm>
            <a:off x="2026853" y="5612249"/>
            <a:ext cx="38159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1200">
                <a:latin typeface="+mn-ea"/>
                <a:cs typeface="+mn-ea"/>
              </a:rPr>
              <a:t>文字内容    文字内容    文字内容    文字内容 </a:t>
            </a:r>
            <a:endParaRPr lang="zh-CN" altLang="en-US" sz="1200">
              <a:latin typeface="+mn-ea"/>
              <a:cs typeface="+mn-ea"/>
            </a:endParaRPr>
          </a:p>
          <a:p>
            <a:pPr eaLnBrk="0" hangingPunct="0"/>
            <a:r>
              <a:rPr lang="zh-CN" altLang="en-US" sz="1200">
                <a:latin typeface="+mn-ea"/>
                <a:cs typeface="+mn-ea"/>
              </a:rPr>
              <a:t>文字内容    文字内容    文字内容    文字内容 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ea typeface="+mn-ea"/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/>
      <p:bldP spid="17" grpId="0"/>
      <p:bldP spid="18" grpId="0"/>
      <p:bldP spid="19" grpId="0"/>
      <p:bldP spid="20" grpId="0" animBg="1"/>
      <p:bldP spid="27" grpId="0"/>
      <p:bldP spid="28" grpId="0"/>
      <p:bldP spid="29" grpId="0"/>
      <p:bldP spid="30" grpId="0"/>
      <p:bldGraphic spid="5" grpId="0">
        <p:bldAsOne/>
      </p:bldGraphic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矩形 12"/>
          <p:cNvSpPr>
            <a:spLocks noChangeArrowheads="1"/>
          </p:cNvSpPr>
          <p:nvPr/>
        </p:nvSpPr>
        <p:spPr bwMode="auto">
          <a:xfrm>
            <a:off x="795" y="2762780"/>
            <a:ext cx="12190413" cy="857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</a:endParaRPr>
          </a:p>
        </p:txBody>
      </p:sp>
      <p:grpSp>
        <p:nvGrpSpPr>
          <p:cNvPr id="59" name="Group 148"/>
          <p:cNvGrpSpPr/>
          <p:nvPr/>
        </p:nvGrpSpPr>
        <p:grpSpPr>
          <a:xfrm>
            <a:off x="5232514" y="2051581"/>
            <a:ext cx="1388353" cy="2518833"/>
            <a:chExt cx="1041400" cy="1890192"/>
          </a:xfrm>
        </p:grpSpPr>
        <p:grpSp>
          <p:nvGrpSpPr>
            <p:cNvPr id="60" name="Group 98"/>
            <p:cNvGrpSpPr/>
            <p:nvPr/>
          </p:nvGrpSpPr>
          <p:grpSpPr>
            <a:xfrm>
              <a:off x="242795" y="1127909"/>
              <a:ext cx="546286" cy="762283"/>
              <a:chExt cx="546286" cy="762283"/>
            </a:xfrm>
          </p:grpSpPr>
          <p:sp>
            <p:nvSpPr>
              <p:cNvPr id="78" name="Freeform 9"/>
              <p:cNvSpPr/>
              <p:nvPr/>
            </p:nvSpPr>
            <p:spPr bwMode="auto">
              <a:xfrm>
                <a:off x="0" y="0"/>
                <a:ext cx="546286" cy="762283"/>
              </a:xfrm>
              <a:custGeom>
                <a:gdLst>
                  <a:gd name="T0" fmla="*/ 23912250 w 2087"/>
                  <a:gd name="T1" fmla="*/ 4872062 h 2910"/>
                  <a:gd name="T2" fmla="*/ 17334568 w 2087"/>
                  <a:gd name="T3" fmla="*/ 14890452 h 2910"/>
                  <a:gd name="T4" fmla="*/ 12675563 w 2087"/>
                  <a:gd name="T5" fmla="*/ 22575889 h 2910"/>
                  <a:gd name="T6" fmla="*/ 8496095 w 2087"/>
                  <a:gd name="T7" fmla="*/ 30535590 h 2910"/>
                  <a:gd name="T8" fmla="*/ 5070225 w 2087"/>
                  <a:gd name="T9" fmla="*/ 38701186 h 2910"/>
                  <a:gd name="T10" fmla="*/ 2466532 w 2087"/>
                  <a:gd name="T11" fmla="*/ 47210203 h 2910"/>
                  <a:gd name="T12" fmla="*/ 753597 w 2087"/>
                  <a:gd name="T13" fmla="*/ 55993485 h 2910"/>
                  <a:gd name="T14" fmla="*/ 0 w 2087"/>
                  <a:gd name="T15" fmla="*/ 65188294 h 2910"/>
                  <a:gd name="T16" fmla="*/ 685279 w 2087"/>
                  <a:gd name="T17" fmla="*/ 74657892 h 2910"/>
                  <a:gd name="T18" fmla="*/ 2535113 w 2087"/>
                  <a:gd name="T19" fmla="*/ 84676282 h 2910"/>
                  <a:gd name="T20" fmla="*/ 17471729 w 2087"/>
                  <a:gd name="T21" fmla="*/ 77334003 h 2910"/>
                  <a:gd name="T22" fmla="*/ 16786450 w 2087"/>
                  <a:gd name="T23" fmla="*/ 85842758 h 2910"/>
                  <a:gd name="T24" fmla="*/ 17129089 w 2087"/>
                  <a:gd name="T25" fmla="*/ 94900566 h 2910"/>
                  <a:gd name="T26" fmla="*/ 18567965 w 2087"/>
                  <a:gd name="T27" fmla="*/ 104507166 h 2910"/>
                  <a:gd name="T28" fmla="*/ 21103078 w 2087"/>
                  <a:gd name="T29" fmla="*/ 114731450 h 2910"/>
                  <a:gd name="T30" fmla="*/ 24871588 w 2087"/>
                  <a:gd name="T31" fmla="*/ 125504788 h 2910"/>
                  <a:gd name="T32" fmla="*/ 29873232 w 2087"/>
                  <a:gd name="T33" fmla="*/ 136964180 h 2910"/>
                  <a:gd name="T34" fmla="*/ 36245173 w 2087"/>
                  <a:gd name="T35" fmla="*/ 149109889 h 2910"/>
                  <a:gd name="T36" fmla="*/ 43919091 w 2087"/>
                  <a:gd name="T37" fmla="*/ 161873022 h 2910"/>
                  <a:gd name="T38" fmla="*/ 53031885 w 2087"/>
                  <a:gd name="T39" fmla="*/ 175459734 h 2910"/>
                  <a:gd name="T40" fmla="*/ 63651873 w 2087"/>
                  <a:gd name="T41" fmla="*/ 189663869 h 2910"/>
                  <a:gd name="T42" fmla="*/ 75573839 w 2087"/>
                  <a:gd name="T43" fmla="*/ 194672933 h 2910"/>
                  <a:gd name="T44" fmla="*/ 86673365 w 2087"/>
                  <a:gd name="T45" fmla="*/ 180057008 h 2910"/>
                  <a:gd name="T46" fmla="*/ 96265697 w 2087"/>
                  <a:gd name="T47" fmla="*/ 166333294 h 2910"/>
                  <a:gd name="T48" fmla="*/ 104419153 w 2087"/>
                  <a:gd name="T49" fmla="*/ 153227004 h 2910"/>
                  <a:gd name="T50" fmla="*/ 111202313 w 2087"/>
                  <a:gd name="T51" fmla="*/ 140944031 h 2910"/>
                  <a:gd name="T52" fmla="*/ 116615178 w 2087"/>
                  <a:gd name="T53" fmla="*/ 129210112 h 2910"/>
                  <a:gd name="T54" fmla="*/ 120794645 w 2087"/>
                  <a:gd name="T55" fmla="*/ 118299773 h 2910"/>
                  <a:gd name="T56" fmla="*/ 123809296 w 2087"/>
                  <a:gd name="T57" fmla="*/ 107869593 h 2910"/>
                  <a:gd name="T58" fmla="*/ 125590811 w 2087"/>
                  <a:gd name="T59" fmla="*/ 98057099 h 2910"/>
                  <a:gd name="T60" fmla="*/ 126207510 w 2087"/>
                  <a:gd name="T61" fmla="*/ 88793396 h 2910"/>
                  <a:gd name="T62" fmla="*/ 125933450 w 2087"/>
                  <a:gd name="T63" fmla="*/ 80147378 h 2910"/>
                  <a:gd name="T64" fmla="*/ 139568089 w 2087"/>
                  <a:gd name="T65" fmla="*/ 88107341 h 2910"/>
                  <a:gd name="T66" fmla="*/ 141966303 w 2087"/>
                  <a:gd name="T67" fmla="*/ 77951688 h 2910"/>
                  <a:gd name="T68" fmla="*/ 142993960 w 2087"/>
                  <a:gd name="T69" fmla="*/ 68276195 h 2910"/>
                  <a:gd name="T70" fmla="*/ 142719901 w 2087"/>
                  <a:gd name="T71" fmla="*/ 59012754 h 2910"/>
                  <a:gd name="T72" fmla="*/ 141349605 w 2087"/>
                  <a:gd name="T73" fmla="*/ 50092209 h 2910"/>
                  <a:gd name="T74" fmla="*/ 139019971 w 2087"/>
                  <a:gd name="T75" fmla="*/ 41514823 h 2910"/>
                  <a:gd name="T76" fmla="*/ 135731261 w 2087"/>
                  <a:gd name="T77" fmla="*/ 33280333 h 2910"/>
                  <a:gd name="T78" fmla="*/ 131825853 w 2087"/>
                  <a:gd name="T79" fmla="*/ 25183368 h 2910"/>
                  <a:gd name="T80" fmla="*/ 127440645 w 2087"/>
                  <a:gd name="T81" fmla="*/ 17429300 h 2910"/>
                  <a:gd name="T82" fmla="*/ 122507580 w 2087"/>
                  <a:gd name="T83" fmla="*/ 9881126 h 2910"/>
                  <a:gd name="T84" fmla="*/ 71531270 w 2087"/>
                  <a:gd name="T85" fmla="*/ 0 h 29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87" h="2910">
                    <a:moveTo>
                      <a:pt x="1044" y="0"/>
                    </a:moveTo>
                    <a:lnTo>
                      <a:pt x="400" y="0"/>
                    </a:lnTo>
                    <a:lnTo>
                      <a:pt x="349" y="71"/>
                    </a:lnTo>
                    <a:lnTo>
                      <a:pt x="300" y="144"/>
                    </a:lnTo>
                    <a:lnTo>
                      <a:pt x="275" y="180"/>
                    </a:lnTo>
                    <a:lnTo>
                      <a:pt x="253" y="217"/>
                    </a:lnTo>
                    <a:lnTo>
                      <a:pt x="229" y="254"/>
                    </a:lnTo>
                    <a:lnTo>
                      <a:pt x="206" y="292"/>
                    </a:lnTo>
                    <a:lnTo>
                      <a:pt x="185" y="329"/>
                    </a:lnTo>
                    <a:lnTo>
                      <a:pt x="164" y="367"/>
                    </a:lnTo>
                    <a:lnTo>
                      <a:pt x="144" y="406"/>
                    </a:lnTo>
                    <a:lnTo>
                      <a:pt x="124" y="445"/>
                    </a:lnTo>
                    <a:lnTo>
                      <a:pt x="107" y="485"/>
                    </a:lnTo>
                    <a:lnTo>
                      <a:pt x="90" y="524"/>
                    </a:lnTo>
                    <a:lnTo>
                      <a:pt x="74" y="564"/>
                    </a:lnTo>
                    <a:lnTo>
                      <a:pt x="60" y="605"/>
                    </a:lnTo>
                    <a:lnTo>
                      <a:pt x="47" y="646"/>
                    </a:lnTo>
                    <a:lnTo>
                      <a:pt x="36" y="688"/>
                    </a:lnTo>
                    <a:lnTo>
                      <a:pt x="25" y="730"/>
                    </a:lnTo>
                    <a:lnTo>
                      <a:pt x="18" y="773"/>
                    </a:lnTo>
                    <a:lnTo>
                      <a:pt x="11" y="816"/>
                    </a:lnTo>
                    <a:lnTo>
                      <a:pt x="6" y="860"/>
                    </a:lnTo>
                    <a:lnTo>
                      <a:pt x="2" y="905"/>
                    </a:lnTo>
                    <a:lnTo>
                      <a:pt x="0" y="950"/>
                    </a:lnTo>
                    <a:lnTo>
                      <a:pt x="2" y="995"/>
                    </a:lnTo>
                    <a:lnTo>
                      <a:pt x="4" y="1041"/>
                    </a:lnTo>
                    <a:lnTo>
                      <a:pt x="10" y="1088"/>
                    </a:lnTo>
                    <a:lnTo>
                      <a:pt x="16" y="1136"/>
                    </a:lnTo>
                    <a:lnTo>
                      <a:pt x="25" y="1185"/>
                    </a:lnTo>
                    <a:lnTo>
                      <a:pt x="37" y="1234"/>
                    </a:lnTo>
                    <a:lnTo>
                      <a:pt x="52" y="1284"/>
                    </a:lnTo>
                    <a:lnTo>
                      <a:pt x="68" y="1334"/>
                    </a:lnTo>
                    <a:lnTo>
                      <a:pt x="255" y="1127"/>
                    </a:lnTo>
                    <a:lnTo>
                      <a:pt x="250" y="1168"/>
                    </a:lnTo>
                    <a:lnTo>
                      <a:pt x="246" y="1209"/>
                    </a:lnTo>
                    <a:lnTo>
                      <a:pt x="245" y="1251"/>
                    </a:lnTo>
                    <a:lnTo>
                      <a:pt x="245" y="1294"/>
                    </a:lnTo>
                    <a:lnTo>
                      <a:pt x="247" y="1338"/>
                    </a:lnTo>
                    <a:lnTo>
                      <a:pt x="250" y="1383"/>
                    </a:lnTo>
                    <a:lnTo>
                      <a:pt x="255" y="1429"/>
                    </a:lnTo>
                    <a:lnTo>
                      <a:pt x="262" y="1475"/>
                    </a:lnTo>
                    <a:lnTo>
                      <a:pt x="271" y="1523"/>
                    </a:lnTo>
                    <a:lnTo>
                      <a:pt x="282" y="1572"/>
                    </a:lnTo>
                    <a:lnTo>
                      <a:pt x="294" y="1622"/>
                    </a:lnTo>
                    <a:lnTo>
                      <a:pt x="308" y="1672"/>
                    </a:lnTo>
                    <a:lnTo>
                      <a:pt x="325" y="1724"/>
                    </a:lnTo>
                    <a:lnTo>
                      <a:pt x="344" y="1776"/>
                    </a:lnTo>
                    <a:lnTo>
                      <a:pt x="363" y="1829"/>
                    </a:lnTo>
                    <a:lnTo>
                      <a:pt x="386" y="1883"/>
                    </a:lnTo>
                    <a:lnTo>
                      <a:pt x="410" y="1939"/>
                    </a:lnTo>
                    <a:lnTo>
                      <a:pt x="436" y="1996"/>
                    </a:lnTo>
                    <a:lnTo>
                      <a:pt x="465" y="2054"/>
                    </a:lnTo>
                    <a:lnTo>
                      <a:pt x="496" y="2113"/>
                    </a:lnTo>
                    <a:lnTo>
                      <a:pt x="529" y="2173"/>
                    </a:lnTo>
                    <a:lnTo>
                      <a:pt x="564" y="2233"/>
                    </a:lnTo>
                    <a:lnTo>
                      <a:pt x="601" y="2295"/>
                    </a:lnTo>
                    <a:lnTo>
                      <a:pt x="641" y="2359"/>
                    </a:lnTo>
                    <a:lnTo>
                      <a:pt x="683" y="2424"/>
                    </a:lnTo>
                    <a:lnTo>
                      <a:pt x="727" y="2490"/>
                    </a:lnTo>
                    <a:lnTo>
                      <a:pt x="774" y="2557"/>
                    </a:lnTo>
                    <a:lnTo>
                      <a:pt x="823" y="2624"/>
                    </a:lnTo>
                    <a:lnTo>
                      <a:pt x="875" y="2694"/>
                    </a:lnTo>
                    <a:lnTo>
                      <a:pt x="929" y="2764"/>
                    </a:lnTo>
                    <a:lnTo>
                      <a:pt x="985" y="2837"/>
                    </a:lnTo>
                    <a:lnTo>
                      <a:pt x="1044" y="2910"/>
                    </a:lnTo>
                    <a:lnTo>
                      <a:pt x="1103" y="2837"/>
                    </a:lnTo>
                    <a:lnTo>
                      <a:pt x="1160" y="2764"/>
                    </a:lnTo>
                    <a:lnTo>
                      <a:pt x="1214" y="2694"/>
                    </a:lnTo>
                    <a:lnTo>
                      <a:pt x="1265" y="2624"/>
                    </a:lnTo>
                    <a:lnTo>
                      <a:pt x="1314" y="2557"/>
                    </a:lnTo>
                    <a:lnTo>
                      <a:pt x="1360" y="2490"/>
                    </a:lnTo>
                    <a:lnTo>
                      <a:pt x="1405" y="2424"/>
                    </a:lnTo>
                    <a:lnTo>
                      <a:pt x="1448" y="2359"/>
                    </a:lnTo>
                    <a:lnTo>
                      <a:pt x="1487" y="2295"/>
                    </a:lnTo>
                    <a:lnTo>
                      <a:pt x="1524" y="2233"/>
                    </a:lnTo>
                    <a:lnTo>
                      <a:pt x="1560" y="2173"/>
                    </a:lnTo>
                    <a:lnTo>
                      <a:pt x="1593" y="2113"/>
                    </a:lnTo>
                    <a:lnTo>
                      <a:pt x="1623" y="2054"/>
                    </a:lnTo>
                    <a:lnTo>
                      <a:pt x="1652" y="1996"/>
                    </a:lnTo>
                    <a:lnTo>
                      <a:pt x="1679" y="1939"/>
                    </a:lnTo>
                    <a:lnTo>
                      <a:pt x="1702" y="1883"/>
                    </a:lnTo>
                    <a:lnTo>
                      <a:pt x="1725" y="1829"/>
                    </a:lnTo>
                    <a:lnTo>
                      <a:pt x="1745" y="1776"/>
                    </a:lnTo>
                    <a:lnTo>
                      <a:pt x="1763" y="1724"/>
                    </a:lnTo>
                    <a:lnTo>
                      <a:pt x="1779" y="1672"/>
                    </a:lnTo>
                    <a:lnTo>
                      <a:pt x="1794" y="1622"/>
                    </a:lnTo>
                    <a:lnTo>
                      <a:pt x="1807" y="1572"/>
                    </a:lnTo>
                    <a:lnTo>
                      <a:pt x="1817" y="1523"/>
                    </a:lnTo>
                    <a:lnTo>
                      <a:pt x="1825" y="1475"/>
                    </a:lnTo>
                    <a:lnTo>
                      <a:pt x="1833" y="1429"/>
                    </a:lnTo>
                    <a:lnTo>
                      <a:pt x="1838" y="1383"/>
                    </a:lnTo>
                    <a:lnTo>
                      <a:pt x="1841" y="1338"/>
                    </a:lnTo>
                    <a:lnTo>
                      <a:pt x="1842" y="1294"/>
                    </a:lnTo>
                    <a:lnTo>
                      <a:pt x="1842" y="1251"/>
                    </a:lnTo>
                    <a:lnTo>
                      <a:pt x="1841" y="1209"/>
                    </a:lnTo>
                    <a:lnTo>
                      <a:pt x="1838" y="1168"/>
                    </a:lnTo>
                    <a:lnTo>
                      <a:pt x="1833" y="1127"/>
                    </a:lnTo>
                    <a:lnTo>
                      <a:pt x="2019" y="1334"/>
                    </a:lnTo>
                    <a:lnTo>
                      <a:pt x="2037" y="1284"/>
                    </a:lnTo>
                    <a:lnTo>
                      <a:pt x="2051" y="1234"/>
                    </a:lnTo>
                    <a:lnTo>
                      <a:pt x="2063" y="1185"/>
                    </a:lnTo>
                    <a:lnTo>
                      <a:pt x="2072" y="1136"/>
                    </a:lnTo>
                    <a:lnTo>
                      <a:pt x="2079" y="1088"/>
                    </a:lnTo>
                    <a:lnTo>
                      <a:pt x="2084" y="1041"/>
                    </a:lnTo>
                    <a:lnTo>
                      <a:pt x="2087" y="995"/>
                    </a:lnTo>
                    <a:lnTo>
                      <a:pt x="2087" y="950"/>
                    </a:lnTo>
                    <a:lnTo>
                      <a:pt x="2085" y="905"/>
                    </a:lnTo>
                    <a:lnTo>
                      <a:pt x="2083" y="860"/>
                    </a:lnTo>
                    <a:lnTo>
                      <a:pt x="2078" y="816"/>
                    </a:lnTo>
                    <a:lnTo>
                      <a:pt x="2071" y="773"/>
                    </a:lnTo>
                    <a:lnTo>
                      <a:pt x="2063" y="730"/>
                    </a:lnTo>
                    <a:lnTo>
                      <a:pt x="2052" y="688"/>
                    </a:lnTo>
                    <a:lnTo>
                      <a:pt x="2041" y="646"/>
                    </a:lnTo>
                    <a:lnTo>
                      <a:pt x="2029" y="605"/>
                    </a:lnTo>
                    <a:lnTo>
                      <a:pt x="2014" y="564"/>
                    </a:lnTo>
                    <a:lnTo>
                      <a:pt x="1998" y="524"/>
                    </a:lnTo>
                    <a:lnTo>
                      <a:pt x="1981" y="485"/>
                    </a:lnTo>
                    <a:lnTo>
                      <a:pt x="1964" y="445"/>
                    </a:lnTo>
                    <a:lnTo>
                      <a:pt x="1944" y="406"/>
                    </a:lnTo>
                    <a:lnTo>
                      <a:pt x="1924" y="367"/>
                    </a:lnTo>
                    <a:lnTo>
                      <a:pt x="1903" y="329"/>
                    </a:lnTo>
                    <a:lnTo>
                      <a:pt x="1882" y="292"/>
                    </a:lnTo>
                    <a:lnTo>
                      <a:pt x="1860" y="254"/>
                    </a:lnTo>
                    <a:lnTo>
                      <a:pt x="1836" y="217"/>
                    </a:lnTo>
                    <a:lnTo>
                      <a:pt x="1812" y="180"/>
                    </a:lnTo>
                    <a:lnTo>
                      <a:pt x="1788" y="144"/>
                    </a:lnTo>
                    <a:lnTo>
                      <a:pt x="1738" y="71"/>
                    </a:lnTo>
                    <a:lnTo>
                      <a:pt x="1688" y="0"/>
                    </a:lnTo>
                    <a:lnTo>
                      <a:pt x="1044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79" name="Freeform 10"/>
              <p:cNvSpPr/>
              <p:nvPr/>
            </p:nvSpPr>
            <p:spPr bwMode="auto">
              <a:xfrm>
                <a:off x="83883" y="0"/>
                <a:ext cx="378521" cy="523218"/>
              </a:xfrm>
              <a:custGeom>
                <a:gdLst>
                  <a:gd name="T0" fmla="*/ 19049606 w 1446"/>
                  <a:gd name="T1" fmla="*/ 0 h 1996"/>
                  <a:gd name="T2" fmla="*/ 14252912 w 1446"/>
                  <a:gd name="T3" fmla="*/ 7077598 h 1996"/>
                  <a:gd name="T4" fmla="*/ 11991734 w 1446"/>
                  <a:gd name="T5" fmla="*/ 10925452 h 1996"/>
                  <a:gd name="T6" fmla="*/ 9798877 w 1446"/>
                  <a:gd name="T7" fmla="*/ 14910927 h 1996"/>
                  <a:gd name="T8" fmla="*/ 7674605 w 1446"/>
                  <a:gd name="T9" fmla="*/ 19033759 h 1996"/>
                  <a:gd name="T10" fmla="*/ 5892991 w 1446"/>
                  <a:gd name="T11" fmla="*/ 23293948 h 1996"/>
                  <a:gd name="T12" fmla="*/ 4248545 w 1446"/>
                  <a:gd name="T13" fmla="*/ 27691758 h 1996"/>
                  <a:gd name="T14" fmla="*/ 2809589 w 1446"/>
                  <a:gd name="T15" fmla="*/ 32226926 h 1996"/>
                  <a:gd name="T16" fmla="*/ 1644708 w 1446"/>
                  <a:gd name="T17" fmla="*/ 36830510 h 1996"/>
                  <a:gd name="T18" fmla="*/ 822223 w 1446"/>
                  <a:gd name="T19" fmla="*/ 41503036 h 1996"/>
                  <a:gd name="T20" fmla="*/ 205490 w 1446"/>
                  <a:gd name="T21" fmla="*/ 46313181 h 1996"/>
                  <a:gd name="T22" fmla="*/ 0 w 1446"/>
                  <a:gd name="T23" fmla="*/ 50985707 h 1996"/>
                  <a:gd name="T24" fmla="*/ 205490 w 1446"/>
                  <a:gd name="T25" fmla="*/ 55795590 h 1996"/>
                  <a:gd name="T26" fmla="*/ 753639 w 1446"/>
                  <a:gd name="T27" fmla="*/ 60605735 h 1996"/>
                  <a:gd name="T28" fmla="*/ 1713030 w 1446"/>
                  <a:gd name="T29" fmla="*/ 65552977 h 1996"/>
                  <a:gd name="T30" fmla="*/ 3151986 w 1446"/>
                  <a:gd name="T31" fmla="*/ 70362860 h 1996"/>
                  <a:gd name="T32" fmla="*/ 11854566 w 1446"/>
                  <a:gd name="T33" fmla="*/ 54971181 h 1996"/>
                  <a:gd name="T34" fmla="*/ 11580491 w 1446"/>
                  <a:gd name="T35" fmla="*/ 59025072 h 1996"/>
                  <a:gd name="T36" fmla="*/ 11717659 w 1446"/>
                  <a:gd name="T37" fmla="*/ 63079225 h 1996"/>
                  <a:gd name="T38" fmla="*/ 12128640 w 1446"/>
                  <a:gd name="T39" fmla="*/ 67339677 h 1996"/>
                  <a:gd name="T40" fmla="*/ 12882541 w 1446"/>
                  <a:gd name="T41" fmla="*/ 71805904 h 1996"/>
                  <a:gd name="T42" fmla="*/ 13978838 w 1446"/>
                  <a:gd name="T43" fmla="*/ 76409750 h 1996"/>
                  <a:gd name="T44" fmla="*/ 15417794 w 1446"/>
                  <a:gd name="T45" fmla="*/ 81219896 h 1996"/>
                  <a:gd name="T46" fmla="*/ 17199670 w 1446"/>
                  <a:gd name="T47" fmla="*/ 86235816 h 1996"/>
                  <a:gd name="T48" fmla="*/ 19460848 w 1446"/>
                  <a:gd name="T49" fmla="*/ 91389356 h 1996"/>
                  <a:gd name="T50" fmla="*/ 22064685 w 1446"/>
                  <a:gd name="T51" fmla="*/ 96749195 h 1996"/>
                  <a:gd name="T52" fmla="*/ 25079765 w 1446"/>
                  <a:gd name="T53" fmla="*/ 102383749 h 1996"/>
                  <a:gd name="T54" fmla="*/ 28506087 w 1446"/>
                  <a:gd name="T55" fmla="*/ 108155662 h 1996"/>
                  <a:gd name="T56" fmla="*/ 32411973 w 1446"/>
                  <a:gd name="T57" fmla="*/ 114202290 h 1996"/>
                  <a:gd name="T58" fmla="*/ 36728840 w 1446"/>
                  <a:gd name="T59" fmla="*/ 120455479 h 1996"/>
                  <a:gd name="T60" fmla="*/ 41457211 w 1446"/>
                  <a:gd name="T61" fmla="*/ 126983121 h 1996"/>
                  <a:gd name="T62" fmla="*/ 46733470 w 1446"/>
                  <a:gd name="T63" fmla="*/ 133648384 h 1996"/>
                  <a:gd name="T64" fmla="*/ 52283802 w 1446"/>
                  <a:gd name="T65" fmla="*/ 133648384 h 1996"/>
                  <a:gd name="T66" fmla="*/ 57560322 w 1446"/>
                  <a:gd name="T67" fmla="*/ 126983121 h 1996"/>
                  <a:gd name="T68" fmla="*/ 62357016 w 1446"/>
                  <a:gd name="T69" fmla="*/ 120455479 h 1996"/>
                  <a:gd name="T70" fmla="*/ 66673883 w 1446"/>
                  <a:gd name="T71" fmla="*/ 114202290 h 1996"/>
                  <a:gd name="T72" fmla="*/ 70579769 w 1446"/>
                  <a:gd name="T73" fmla="*/ 108155662 h 1996"/>
                  <a:gd name="T74" fmla="*/ 74006091 w 1446"/>
                  <a:gd name="T75" fmla="*/ 102383749 h 1996"/>
                  <a:gd name="T76" fmla="*/ 77021170 w 1446"/>
                  <a:gd name="T77" fmla="*/ 96749195 h 1996"/>
                  <a:gd name="T78" fmla="*/ 79625007 w 1446"/>
                  <a:gd name="T79" fmla="*/ 91389356 h 1996"/>
                  <a:gd name="T80" fmla="*/ 81886186 w 1446"/>
                  <a:gd name="T81" fmla="*/ 86235816 h 1996"/>
                  <a:gd name="T82" fmla="*/ 83736384 w 1446"/>
                  <a:gd name="T83" fmla="*/ 81219896 h 1996"/>
                  <a:gd name="T84" fmla="*/ 85175340 w 1446"/>
                  <a:gd name="T85" fmla="*/ 76409750 h 1996"/>
                  <a:gd name="T86" fmla="*/ 86271899 w 1446"/>
                  <a:gd name="T87" fmla="*/ 71805904 h 1996"/>
                  <a:gd name="T88" fmla="*/ 86957216 w 1446"/>
                  <a:gd name="T89" fmla="*/ 67339677 h 1996"/>
                  <a:gd name="T90" fmla="*/ 87436780 w 1446"/>
                  <a:gd name="T91" fmla="*/ 63079225 h 1996"/>
                  <a:gd name="T92" fmla="*/ 87505364 w 1446"/>
                  <a:gd name="T93" fmla="*/ 59025072 h 1996"/>
                  <a:gd name="T94" fmla="*/ 87231290 w 1446"/>
                  <a:gd name="T95" fmla="*/ 54971181 h 1996"/>
                  <a:gd name="T96" fmla="*/ 95865286 w 1446"/>
                  <a:gd name="T97" fmla="*/ 70362860 h 1996"/>
                  <a:gd name="T98" fmla="*/ 97372826 w 1446"/>
                  <a:gd name="T99" fmla="*/ 65552977 h 1996"/>
                  <a:gd name="T100" fmla="*/ 98400539 w 1446"/>
                  <a:gd name="T101" fmla="*/ 60605735 h 1996"/>
                  <a:gd name="T102" fmla="*/ 98948688 w 1446"/>
                  <a:gd name="T103" fmla="*/ 55795590 h 1996"/>
                  <a:gd name="T104" fmla="*/ 99085856 w 1446"/>
                  <a:gd name="T105" fmla="*/ 50985707 h 1996"/>
                  <a:gd name="T106" fmla="*/ 98811781 w 1446"/>
                  <a:gd name="T107" fmla="*/ 46313181 h 1996"/>
                  <a:gd name="T108" fmla="*/ 98263633 w 1446"/>
                  <a:gd name="T109" fmla="*/ 41503036 h 1996"/>
                  <a:gd name="T110" fmla="*/ 97441148 w 1446"/>
                  <a:gd name="T111" fmla="*/ 36830510 h 1996"/>
                  <a:gd name="T112" fmla="*/ 96276267 w 1446"/>
                  <a:gd name="T113" fmla="*/ 32226926 h 1996"/>
                  <a:gd name="T114" fmla="*/ 94837311 w 1446"/>
                  <a:gd name="T115" fmla="*/ 27691758 h 1996"/>
                  <a:gd name="T116" fmla="*/ 93192865 w 1446"/>
                  <a:gd name="T117" fmla="*/ 23293948 h 1996"/>
                  <a:gd name="T118" fmla="*/ 91342667 w 1446"/>
                  <a:gd name="T119" fmla="*/ 19033759 h 1996"/>
                  <a:gd name="T120" fmla="*/ 89355562 w 1446"/>
                  <a:gd name="T121" fmla="*/ 14910927 h 1996"/>
                  <a:gd name="T122" fmla="*/ 84901266 w 1446"/>
                  <a:gd name="T123" fmla="*/ 7077598 h 1996"/>
                  <a:gd name="T124" fmla="*/ 80104572 w 1446"/>
                  <a:gd name="T125" fmla="*/ 0 h 19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446" h="1996">
                    <a:moveTo>
                      <a:pt x="723" y="0"/>
                    </a:moveTo>
                    <a:lnTo>
                      <a:pt x="278" y="0"/>
                    </a:lnTo>
                    <a:lnTo>
                      <a:pt x="242" y="50"/>
                    </a:lnTo>
                    <a:lnTo>
                      <a:pt x="208" y="103"/>
                    </a:lnTo>
                    <a:lnTo>
                      <a:pt x="190" y="131"/>
                    </a:lnTo>
                    <a:lnTo>
                      <a:pt x="175" y="159"/>
                    </a:lnTo>
                    <a:lnTo>
                      <a:pt x="159" y="188"/>
                    </a:lnTo>
                    <a:lnTo>
                      <a:pt x="143" y="217"/>
                    </a:lnTo>
                    <a:lnTo>
                      <a:pt x="127" y="247"/>
                    </a:lnTo>
                    <a:lnTo>
                      <a:pt x="112" y="277"/>
                    </a:lnTo>
                    <a:lnTo>
                      <a:pt x="99" y="308"/>
                    </a:lnTo>
                    <a:lnTo>
                      <a:pt x="86" y="339"/>
                    </a:lnTo>
                    <a:lnTo>
                      <a:pt x="74" y="371"/>
                    </a:lnTo>
                    <a:lnTo>
                      <a:pt x="62" y="403"/>
                    </a:lnTo>
                    <a:lnTo>
                      <a:pt x="52" y="436"/>
                    </a:lnTo>
                    <a:lnTo>
                      <a:pt x="41" y="469"/>
                    </a:lnTo>
                    <a:lnTo>
                      <a:pt x="32" y="502"/>
                    </a:lnTo>
                    <a:lnTo>
                      <a:pt x="24" y="536"/>
                    </a:lnTo>
                    <a:lnTo>
                      <a:pt x="17" y="569"/>
                    </a:lnTo>
                    <a:lnTo>
                      <a:pt x="12" y="604"/>
                    </a:lnTo>
                    <a:lnTo>
                      <a:pt x="7" y="638"/>
                    </a:lnTo>
                    <a:lnTo>
                      <a:pt x="3" y="674"/>
                    </a:lnTo>
                    <a:lnTo>
                      <a:pt x="2" y="708"/>
                    </a:lnTo>
                    <a:lnTo>
                      <a:pt x="0" y="742"/>
                    </a:lnTo>
                    <a:lnTo>
                      <a:pt x="0" y="778"/>
                    </a:lnTo>
                    <a:lnTo>
                      <a:pt x="3" y="812"/>
                    </a:lnTo>
                    <a:lnTo>
                      <a:pt x="6" y="848"/>
                    </a:lnTo>
                    <a:lnTo>
                      <a:pt x="11" y="882"/>
                    </a:lnTo>
                    <a:lnTo>
                      <a:pt x="17" y="918"/>
                    </a:lnTo>
                    <a:lnTo>
                      <a:pt x="25" y="954"/>
                    </a:lnTo>
                    <a:lnTo>
                      <a:pt x="36" y="988"/>
                    </a:lnTo>
                    <a:lnTo>
                      <a:pt x="46" y="1024"/>
                    </a:lnTo>
                    <a:lnTo>
                      <a:pt x="176" y="773"/>
                    </a:lnTo>
                    <a:lnTo>
                      <a:pt x="173" y="800"/>
                    </a:lnTo>
                    <a:lnTo>
                      <a:pt x="171" y="829"/>
                    </a:lnTo>
                    <a:lnTo>
                      <a:pt x="169" y="859"/>
                    </a:lnTo>
                    <a:lnTo>
                      <a:pt x="169" y="888"/>
                    </a:lnTo>
                    <a:lnTo>
                      <a:pt x="171" y="918"/>
                    </a:lnTo>
                    <a:lnTo>
                      <a:pt x="173" y="948"/>
                    </a:lnTo>
                    <a:lnTo>
                      <a:pt x="177" y="980"/>
                    </a:lnTo>
                    <a:lnTo>
                      <a:pt x="181" y="1012"/>
                    </a:lnTo>
                    <a:lnTo>
                      <a:pt x="188" y="1045"/>
                    </a:lnTo>
                    <a:lnTo>
                      <a:pt x="194" y="1078"/>
                    </a:lnTo>
                    <a:lnTo>
                      <a:pt x="204" y="1112"/>
                    </a:lnTo>
                    <a:lnTo>
                      <a:pt x="213" y="1146"/>
                    </a:lnTo>
                    <a:lnTo>
                      <a:pt x="225" y="1182"/>
                    </a:lnTo>
                    <a:lnTo>
                      <a:pt x="238" y="1218"/>
                    </a:lnTo>
                    <a:lnTo>
                      <a:pt x="251" y="1255"/>
                    </a:lnTo>
                    <a:lnTo>
                      <a:pt x="267" y="1292"/>
                    </a:lnTo>
                    <a:lnTo>
                      <a:pt x="284" y="1330"/>
                    </a:lnTo>
                    <a:lnTo>
                      <a:pt x="303" y="1368"/>
                    </a:lnTo>
                    <a:lnTo>
                      <a:pt x="322" y="1408"/>
                    </a:lnTo>
                    <a:lnTo>
                      <a:pt x="344" y="1449"/>
                    </a:lnTo>
                    <a:lnTo>
                      <a:pt x="366" y="1490"/>
                    </a:lnTo>
                    <a:lnTo>
                      <a:pt x="390" y="1532"/>
                    </a:lnTo>
                    <a:lnTo>
                      <a:pt x="416" y="1574"/>
                    </a:lnTo>
                    <a:lnTo>
                      <a:pt x="444" y="1618"/>
                    </a:lnTo>
                    <a:lnTo>
                      <a:pt x="473" y="1662"/>
                    </a:lnTo>
                    <a:lnTo>
                      <a:pt x="503" y="1706"/>
                    </a:lnTo>
                    <a:lnTo>
                      <a:pt x="536" y="1753"/>
                    </a:lnTo>
                    <a:lnTo>
                      <a:pt x="569" y="1799"/>
                    </a:lnTo>
                    <a:lnTo>
                      <a:pt x="605" y="1848"/>
                    </a:lnTo>
                    <a:lnTo>
                      <a:pt x="643" y="1895"/>
                    </a:lnTo>
                    <a:lnTo>
                      <a:pt x="682" y="1945"/>
                    </a:lnTo>
                    <a:lnTo>
                      <a:pt x="723" y="1996"/>
                    </a:lnTo>
                    <a:lnTo>
                      <a:pt x="763" y="1945"/>
                    </a:lnTo>
                    <a:lnTo>
                      <a:pt x="803" y="1895"/>
                    </a:lnTo>
                    <a:lnTo>
                      <a:pt x="840" y="1848"/>
                    </a:lnTo>
                    <a:lnTo>
                      <a:pt x="876" y="1799"/>
                    </a:lnTo>
                    <a:lnTo>
                      <a:pt x="910" y="1753"/>
                    </a:lnTo>
                    <a:lnTo>
                      <a:pt x="943" y="1706"/>
                    </a:lnTo>
                    <a:lnTo>
                      <a:pt x="973" y="1662"/>
                    </a:lnTo>
                    <a:lnTo>
                      <a:pt x="1003" y="1618"/>
                    </a:lnTo>
                    <a:lnTo>
                      <a:pt x="1030" y="1574"/>
                    </a:lnTo>
                    <a:lnTo>
                      <a:pt x="1055" y="1532"/>
                    </a:lnTo>
                    <a:lnTo>
                      <a:pt x="1080" y="1490"/>
                    </a:lnTo>
                    <a:lnTo>
                      <a:pt x="1103" y="1449"/>
                    </a:lnTo>
                    <a:lnTo>
                      <a:pt x="1124" y="1408"/>
                    </a:lnTo>
                    <a:lnTo>
                      <a:pt x="1144" y="1368"/>
                    </a:lnTo>
                    <a:lnTo>
                      <a:pt x="1162" y="1330"/>
                    </a:lnTo>
                    <a:lnTo>
                      <a:pt x="1179" y="1292"/>
                    </a:lnTo>
                    <a:lnTo>
                      <a:pt x="1195" y="1255"/>
                    </a:lnTo>
                    <a:lnTo>
                      <a:pt x="1208" y="1218"/>
                    </a:lnTo>
                    <a:lnTo>
                      <a:pt x="1222" y="1182"/>
                    </a:lnTo>
                    <a:lnTo>
                      <a:pt x="1232" y="1146"/>
                    </a:lnTo>
                    <a:lnTo>
                      <a:pt x="1243" y="1112"/>
                    </a:lnTo>
                    <a:lnTo>
                      <a:pt x="1251" y="1078"/>
                    </a:lnTo>
                    <a:lnTo>
                      <a:pt x="1259" y="1045"/>
                    </a:lnTo>
                    <a:lnTo>
                      <a:pt x="1265" y="1012"/>
                    </a:lnTo>
                    <a:lnTo>
                      <a:pt x="1269" y="980"/>
                    </a:lnTo>
                    <a:lnTo>
                      <a:pt x="1273" y="948"/>
                    </a:lnTo>
                    <a:lnTo>
                      <a:pt x="1276" y="918"/>
                    </a:lnTo>
                    <a:lnTo>
                      <a:pt x="1277" y="888"/>
                    </a:lnTo>
                    <a:lnTo>
                      <a:pt x="1277" y="859"/>
                    </a:lnTo>
                    <a:lnTo>
                      <a:pt x="1276" y="829"/>
                    </a:lnTo>
                    <a:lnTo>
                      <a:pt x="1273" y="800"/>
                    </a:lnTo>
                    <a:lnTo>
                      <a:pt x="1271" y="773"/>
                    </a:lnTo>
                    <a:lnTo>
                      <a:pt x="1399" y="1024"/>
                    </a:lnTo>
                    <a:lnTo>
                      <a:pt x="1411" y="988"/>
                    </a:lnTo>
                    <a:lnTo>
                      <a:pt x="1421" y="954"/>
                    </a:lnTo>
                    <a:lnTo>
                      <a:pt x="1429" y="918"/>
                    </a:lnTo>
                    <a:lnTo>
                      <a:pt x="1436" y="882"/>
                    </a:lnTo>
                    <a:lnTo>
                      <a:pt x="1440" y="848"/>
                    </a:lnTo>
                    <a:lnTo>
                      <a:pt x="1444" y="812"/>
                    </a:lnTo>
                    <a:lnTo>
                      <a:pt x="1445" y="778"/>
                    </a:lnTo>
                    <a:lnTo>
                      <a:pt x="1446" y="742"/>
                    </a:lnTo>
                    <a:lnTo>
                      <a:pt x="1445" y="708"/>
                    </a:lnTo>
                    <a:lnTo>
                      <a:pt x="1442" y="674"/>
                    </a:lnTo>
                    <a:lnTo>
                      <a:pt x="1440" y="638"/>
                    </a:lnTo>
                    <a:lnTo>
                      <a:pt x="1434" y="604"/>
                    </a:lnTo>
                    <a:lnTo>
                      <a:pt x="1429" y="569"/>
                    </a:lnTo>
                    <a:lnTo>
                      <a:pt x="1422" y="536"/>
                    </a:lnTo>
                    <a:lnTo>
                      <a:pt x="1414" y="502"/>
                    </a:lnTo>
                    <a:lnTo>
                      <a:pt x="1405" y="469"/>
                    </a:lnTo>
                    <a:lnTo>
                      <a:pt x="1395" y="436"/>
                    </a:lnTo>
                    <a:lnTo>
                      <a:pt x="1384" y="403"/>
                    </a:lnTo>
                    <a:lnTo>
                      <a:pt x="1372" y="371"/>
                    </a:lnTo>
                    <a:lnTo>
                      <a:pt x="1360" y="339"/>
                    </a:lnTo>
                    <a:lnTo>
                      <a:pt x="1347" y="308"/>
                    </a:lnTo>
                    <a:lnTo>
                      <a:pt x="1333" y="277"/>
                    </a:lnTo>
                    <a:lnTo>
                      <a:pt x="1318" y="247"/>
                    </a:lnTo>
                    <a:lnTo>
                      <a:pt x="1304" y="217"/>
                    </a:lnTo>
                    <a:lnTo>
                      <a:pt x="1272" y="159"/>
                    </a:lnTo>
                    <a:lnTo>
                      <a:pt x="1239" y="103"/>
                    </a:lnTo>
                    <a:lnTo>
                      <a:pt x="1205" y="50"/>
                    </a:lnTo>
                    <a:lnTo>
                      <a:pt x="1169" y="0"/>
                    </a:lnTo>
                    <a:lnTo>
                      <a:pt x="723" y="0"/>
                    </a:lnTo>
                  </a:path>
                </a:pathLst>
              </a:custGeom>
              <a:solidFill>
                <a:srgbClr val="5D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80" name="Freeform 24"/>
              <p:cNvSpPr/>
              <p:nvPr/>
            </p:nvSpPr>
            <p:spPr bwMode="auto">
              <a:xfrm>
                <a:off x="273667" y="0"/>
                <a:ext cx="272619" cy="762283"/>
              </a:xfrm>
              <a:custGeom>
                <a:gdLst>
                  <a:gd name="T0" fmla="*/ 3970243 w 1042"/>
                  <a:gd name="T1" fmla="*/ 194672933 h 2910"/>
                  <a:gd name="T2" fmla="*/ 11568255 w 1042"/>
                  <a:gd name="T3" fmla="*/ 184860438 h 2910"/>
                  <a:gd name="T4" fmla="*/ 18413294 w 1042"/>
                  <a:gd name="T5" fmla="*/ 175391102 h 2910"/>
                  <a:gd name="T6" fmla="*/ 24642194 w 1042"/>
                  <a:gd name="T7" fmla="*/ 166333294 h 2910"/>
                  <a:gd name="T8" fmla="*/ 30255215 w 1042"/>
                  <a:gd name="T9" fmla="*/ 157481381 h 2910"/>
                  <a:gd name="T10" fmla="*/ 35252096 w 1042"/>
                  <a:gd name="T11" fmla="*/ 149109889 h 2910"/>
                  <a:gd name="T12" fmla="*/ 39564290 w 1042"/>
                  <a:gd name="T13" fmla="*/ 140944031 h 2910"/>
                  <a:gd name="T14" fmla="*/ 43397701 w 1042"/>
                  <a:gd name="T15" fmla="*/ 133052961 h 2910"/>
                  <a:gd name="T16" fmla="*/ 46546424 w 1042"/>
                  <a:gd name="T17" fmla="*/ 125504788 h 2910"/>
                  <a:gd name="T18" fmla="*/ 49147554 w 1042"/>
                  <a:gd name="T19" fmla="*/ 118299773 h 2910"/>
                  <a:gd name="T20" fmla="*/ 51269378 w 1042"/>
                  <a:gd name="T21" fmla="*/ 111300653 h 2910"/>
                  <a:gd name="T22" fmla="*/ 52843870 w 1042"/>
                  <a:gd name="T23" fmla="*/ 104507166 h 2910"/>
                  <a:gd name="T24" fmla="*/ 53939056 w 1042"/>
                  <a:gd name="T25" fmla="*/ 98057099 h 2910"/>
                  <a:gd name="T26" fmla="*/ 54486648 w 1042"/>
                  <a:gd name="T27" fmla="*/ 91812665 h 2910"/>
                  <a:gd name="T28" fmla="*/ 54555196 w 1042"/>
                  <a:gd name="T29" fmla="*/ 85842758 h 2910"/>
                  <a:gd name="T30" fmla="*/ 54281269 w 1042"/>
                  <a:gd name="T31" fmla="*/ 80147378 h 2910"/>
                  <a:gd name="T32" fmla="*/ 66670782 w 1042"/>
                  <a:gd name="T33" fmla="*/ 91538138 h 2910"/>
                  <a:gd name="T34" fmla="*/ 68861152 w 1042"/>
                  <a:gd name="T35" fmla="*/ 84676282 h 2910"/>
                  <a:gd name="T36" fmla="*/ 70298812 w 1042"/>
                  <a:gd name="T37" fmla="*/ 77951688 h 2910"/>
                  <a:gd name="T38" fmla="*/ 71120070 w 1042"/>
                  <a:gd name="T39" fmla="*/ 71432728 h 2910"/>
                  <a:gd name="T40" fmla="*/ 71325450 w 1042"/>
                  <a:gd name="T41" fmla="*/ 65188294 h 2910"/>
                  <a:gd name="T42" fmla="*/ 71051523 w 1042"/>
                  <a:gd name="T43" fmla="*/ 59012754 h 2910"/>
                  <a:gd name="T44" fmla="*/ 70230265 w 1042"/>
                  <a:gd name="T45" fmla="*/ 53042847 h 2910"/>
                  <a:gd name="T46" fmla="*/ 68929700 w 1042"/>
                  <a:gd name="T47" fmla="*/ 47210203 h 2910"/>
                  <a:gd name="T48" fmla="*/ 67355207 w 1042"/>
                  <a:gd name="T49" fmla="*/ 41514823 h 2910"/>
                  <a:gd name="T50" fmla="*/ 65233384 w 1042"/>
                  <a:gd name="T51" fmla="*/ 35956444 h 2910"/>
                  <a:gd name="T52" fmla="*/ 62905919 w 1042"/>
                  <a:gd name="T53" fmla="*/ 30535590 h 2910"/>
                  <a:gd name="T54" fmla="*/ 60167955 w 1042"/>
                  <a:gd name="T55" fmla="*/ 25183368 h 2910"/>
                  <a:gd name="T56" fmla="*/ 57293159 w 1042"/>
                  <a:gd name="T57" fmla="*/ 20036779 h 2910"/>
                  <a:gd name="T58" fmla="*/ 54144436 w 1042"/>
                  <a:gd name="T59" fmla="*/ 14890452 h 2910"/>
                  <a:gd name="T60" fmla="*/ 50858618 w 1042"/>
                  <a:gd name="T61" fmla="*/ 9881126 h 2910"/>
                  <a:gd name="T62" fmla="*/ 44013579 w 1042"/>
                  <a:gd name="T63" fmla="*/ 0 h 2910"/>
                  <a:gd name="T64" fmla="*/ 0 w 1042"/>
                  <a:gd name="T65" fmla="*/ 199682258 h 29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42" h="2910">
                    <a:moveTo>
                      <a:pt x="0" y="2910"/>
                    </a:moveTo>
                    <a:lnTo>
                      <a:pt x="58" y="2837"/>
                    </a:lnTo>
                    <a:lnTo>
                      <a:pt x="115" y="2764"/>
                    </a:lnTo>
                    <a:lnTo>
                      <a:pt x="169" y="2694"/>
                    </a:lnTo>
                    <a:lnTo>
                      <a:pt x="220" y="2624"/>
                    </a:lnTo>
                    <a:lnTo>
                      <a:pt x="269" y="2556"/>
                    </a:lnTo>
                    <a:lnTo>
                      <a:pt x="317" y="2490"/>
                    </a:lnTo>
                    <a:lnTo>
                      <a:pt x="360" y="2424"/>
                    </a:lnTo>
                    <a:lnTo>
                      <a:pt x="403" y="2359"/>
                    </a:lnTo>
                    <a:lnTo>
                      <a:pt x="442" y="2295"/>
                    </a:lnTo>
                    <a:lnTo>
                      <a:pt x="479" y="2233"/>
                    </a:lnTo>
                    <a:lnTo>
                      <a:pt x="515" y="2173"/>
                    </a:lnTo>
                    <a:lnTo>
                      <a:pt x="548" y="2112"/>
                    </a:lnTo>
                    <a:lnTo>
                      <a:pt x="578" y="2054"/>
                    </a:lnTo>
                    <a:lnTo>
                      <a:pt x="607" y="1996"/>
                    </a:lnTo>
                    <a:lnTo>
                      <a:pt x="634" y="1939"/>
                    </a:lnTo>
                    <a:lnTo>
                      <a:pt x="657" y="1883"/>
                    </a:lnTo>
                    <a:lnTo>
                      <a:pt x="680" y="1829"/>
                    </a:lnTo>
                    <a:lnTo>
                      <a:pt x="700" y="1776"/>
                    </a:lnTo>
                    <a:lnTo>
                      <a:pt x="718" y="1724"/>
                    </a:lnTo>
                    <a:lnTo>
                      <a:pt x="734" y="1672"/>
                    </a:lnTo>
                    <a:lnTo>
                      <a:pt x="749" y="1622"/>
                    </a:lnTo>
                    <a:lnTo>
                      <a:pt x="762" y="1572"/>
                    </a:lnTo>
                    <a:lnTo>
                      <a:pt x="772" y="1523"/>
                    </a:lnTo>
                    <a:lnTo>
                      <a:pt x="780" y="1475"/>
                    </a:lnTo>
                    <a:lnTo>
                      <a:pt x="788" y="1429"/>
                    </a:lnTo>
                    <a:lnTo>
                      <a:pt x="793" y="1383"/>
                    </a:lnTo>
                    <a:lnTo>
                      <a:pt x="796" y="1338"/>
                    </a:lnTo>
                    <a:lnTo>
                      <a:pt x="797" y="1294"/>
                    </a:lnTo>
                    <a:lnTo>
                      <a:pt x="797" y="1251"/>
                    </a:lnTo>
                    <a:lnTo>
                      <a:pt x="796" y="1209"/>
                    </a:lnTo>
                    <a:lnTo>
                      <a:pt x="793" y="1168"/>
                    </a:lnTo>
                    <a:lnTo>
                      <a:pt x="788" y="1127"/>
                    </a:lnTo>
                    <a:lnTo>
                      <a:pt x="974" y="1334"/>
                    </a:lnTo>
                    <a:lnTo>
                      <a:pt x="992" y="1284"/>
                    </a:lnTo>
                    <a:lnTo>
                      <a:pt x="1006" y="1234"/>
                    </a:lnTo>
                    <a:lnTo>
                      <a:pt x="1018" y="1185"/>
                    </a:lnTo>
                    <a:lnTo>
                      <a:pt x="1027" y="1136"/>
                    </a:lnTo>
                    <a:lnTo>
                      <a:pt x="1034" y="1088"/>
                    </a:lnTo>
                    <a:lnTo>
                      <a:pt x="1039" y="1041"/>
                    </a:lnTo>
                    <a:lnTo>
                      <a:pt x="1042" y="995"/>
                    </a:lnTo>
                    <a:lnTo>
                      <a:pt x="1042" y="950"/>
                    </a:lnTo>
                    <a:lnTo>
                      <a:pt x="1040" y="905"/>
                    </a:lnTo>
                    <a:lnTo>
                      <a:pt x="1038" y="860"/>
                    </a:lnTo>
                    <a:lnTo>
                      <a:pt x="1033" y="816"/>
                    </a:lnTo>
                    <a:lnTo>
                      <a:pt x="1026" y="773"/>
                    </a:lnTo>
                    <a:lnTo>
                      <a:pt x="1018" y="730"/>
                    </a:lnTo>
                    <a:lnTo>
                      <a:pt x="1007" y="688"/>
                    </a:lnTo>
                    <a:lnTo>
                      <a:pt x="996" y="646"/>
                    </a:lnTo>
                    <a:lnTo>
                      <a:pt x="984" y="605"/>
                    </a:lnTo>
                    <a:lnTo>
                      <a:pt x="969" y="564"/>
                    </a:lnTo>
                    <a:lnTo>
                      <a:pt x="953" y="524"/>
                    </a:lnTo>
                    <a:lnTo>
                      <a:pt x="936" y="485"/>
                    </a:lnTo>
                    <a:lnTo>
                      <a:pt x="919" y="445"/>
                    </a:lnTo>
                    <a:lnTo>
                      <a:pt x="899" y="406"/>
                    </a:lnTo>
                    <a:lnTo>
                      <a:pt x="879" y="367"/>
                    </a:lnTo>
                    <a:lnTo>
                      <a:pt x="858" y="329"/>
                    </a:lnTo>
                    <a:lnTo>
                      <a:pt x="837" y="292"/>
                    </a:lnTo>
                    <a:lnTo>
                      <a:pt x="815" y="254"/>
                    </a:lnTo>
                    <a:lnTo>
                      <a:pt x="791" y="217"/>
                    </a:lnTo>
                    <a:lnTo>
                      <a:pt x="767" y="180"/>
                    </a:lnTo>
                    <a:lnTo>
                      <a:pt x="743" y="144"/>
                    </a:lnTo>
                    <a:lnTo>
                      <a:pt x="693" y="71"/>
                    </a:lnTo>
                    <a:lnTo>
                      <a:pt x="643" y="0"/>
                    </a:lnTo>
                    <a:lnTo>
                      <a:pt x="21" y="0"/>
                    </a:lnTo>
                    <a:lnTo>
                      <a:pt x="0" y="291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81" name="Freeform 25"/>
              <p:cNvSpPr/>
              <p:nvPr/>
            </p:nvSpPr>
            <p:spPr bwMode="auto">
              <a:xfrm>
                <a:off x="273667" y="0"/>
                <a:ext cx="188736" cy="522169"/>
              </a:xfrm>
              <a:custGeom>
                <a:gdLst>
                  <a:gd name="T0" fmla="*/ 2801762 w 722"/>
                  <a:gd name="T1" fmla="*/ 133311526 h 1994"/>
                  <a:gd name="T2" fmla="*/ 7995139 w 722"/>
                  <a:gd name="T3" fmla="*/ 126591154 h 1994"/>
                  <a:gd name="T4" fmla="*/ 12710141 w 722"/>
                  <a:gd name="T5" fmla="*/ 120213569 h 1994"/>
                  <a:gd name="T6" fmla="*/ 17014995 w 722"/>
                  <a:gd name="T7" fmla="*/ 113973204 h 1994"/>
                  <a:gd name="T8" fmla="*/ 20910224 w 722"/>
                  <a:gd name="T9" fmla="*/ 107938670 h 1994"/>
                  <a:gd name="T10" fmla="*/ 24326816 w 722"/>
                  <a:gd name="T11" fmla="*/ 102178051 h 1994"/>
                  <a:gd name="T12" fmla="*/ 27333521 w 722"/>
                  <a:gd name="T13" fmla="*/ 96554914 h 1994"/>
                  <a:gd name="T14" fmla="*/ 29930079 w 722"/>
                  <a:gd name="T15" fmla="*/ 91205955 h 1994"/>
                  <a:gd name="T16" fmla="*/ 32185239 w 722"/>
                  <a:gd name="T17" fmla="*/ 86062826 h 1994"/>
                  <a:gd name="T18" fmla="*/ 34030251 w 722"/>
                  <a:gd name="T19" fmla="*/ 81056655 h 1994"/>
                  <a:gd name="T20" fmla="*/ 35465115 w 722"/>
                  <a:gd name="T21" fmla="*/ 76256576 h 1994"/>
                  <a:gd name="T22" fmla="*/ 36558581 w 722"/>
                  <a:gd name="T23" fmla="*/ 71661803 h 1994"/>
                  <a:gd name="T24" fmla="*/ 37241900 w 722"/>
                  <a:gd name="T25" fmla="*/ 67204512 h 1994"/>
                  <a:gd name="T26" fmla="*/ 37720275 w 722"/>
                  <a:gd name="T27" fmla="*/ 62952789 h 1994"/>
                  <a:gd name="T28" fmla="*/ 37788502 w 722"/>
                  <a:gd name="T29" fmla="*/ 58906634 h 1994"/>
                  <a:gd name="T30" fmla="*/ 37515332 w 722"/>
                  <a:gd name="T31" fmla="*/ 54860741 h 1994"/>
                  <a:gd name="T32" fmla="*/ 46125301 w 722"/>
                  <a:gd name="T33" fmla="*/ 70221779 h 1994"/>
                  <a:gd name="T34" fmla="*/ 47628654 w 722"/>
                  <a:gd name="T35" fmla="*/ 65421438 h 1994"/>
                  <a:gd name="T36" fmla="*/ 48653631 w 722"/>
                  <a:gd name="T37" fmla="*/ 60483878 h 1994"/>
                  <a:gd name="T38" fmla="*/ 49200234 w 722"/>
                  <a:gd name="T39" fmla="*/ 55683798 h 1994"/>
                  <a:gd name="T40" fmla="*/ 49336950 w 722"/>
                  <a:gd name="T41" fmla="*/ 50883457 h 1994"/>
                  <a:gd name="T42" fmla="*/ 49063518 w 722"/>
                  <a:gd name="T43" fmla="*/ 46220074 h 1994"/>
                  <a:gd name="T44" fmla="*/ 48516915 w 722"/>
                  <a:gd name="T45" fmla="*/ 41419995 h 1994"/>
                  <a:gd name="T46" fmla="*/ 47696881 w 722"/>
                  <a:gd name="T47" fmla="*/ 36756612 h 1994"/>
                  <a:gd name="T48" fmla="*/ 46535187 w 722"/>
                  <a:gd name="T49" fmla="*/ 32162101 h 1994"/>
                  <a:gd name="T50" fmla="*/ 45100323 w 722"/>
                  <a:gd name="T51" fmla="*/ 27636200 h 1994"/>
                  <a:gd name="T52" fmla="*/ 43460254 w 722"/>
                  <a:gd name="T53" fmla="*/ 23247257 h 1994"/>
                  <a:gd name="T54" fmla="*/ 41615242 w 722"/>
                  <a:gd name="T55" fmla="*/ 18995534 h 1994"/>
                  <a:gd name="T56" fmla="*/ 39633514 w 722"/>
                  <a:gd name="T57" fmla="*/ 14881031 h 1994"/>
                  <a:gd name="T58" fmla="*/ 35191945 w 722"/>
                  <a:gd name="T59" fmla="*/ 7063422 h 1994"/>
                  <a:gd name="T60" fmla="*/ 30408454 w 722"/>
                  <a:gd name="T61" fmla="*/ 0 h 1994"/>
                  <a:gd name="T62" fmla="*/ 0 w 722"/>
                  <a:gd name="T63" fmla="*/ 136740454 h 19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22" h="1994">
                    <a:moveTo>
                      <a:pt x="0" y="1994"/>
                    </a:moveTo>
                    <a:lnTo>
                      <a:pt x="41" y="1944"/>
                    </a:lnTo>
                    <a:lnTo>
                      <a:pt x="79" y="1895"/>
                    </a:lnTo>
                    <a:lnTo>
                      <a:pt x="117" y="1846"/>
                    </a:lnTo>
                    <a:lnTo>
                      <a:pt x="153" y="1799"/>
                    </a:lnTo>
                    <a:lnTo>
                      <a:pt x="186" y="1753"/>
                    </a:lnTo>
                    <a:lnTo>
                      <a:pt x="219" y="1706"/>
                    </a:lnTo>
                    <a:lnTo>
                      <a:pt x="249" y="1662"/>
                    </a:lnTo>
                    <a:lnTo>
                      <a:pt x="279" y="1618"/>
                    </a:lnTo>
                    <a:lnTo>
                      <a:pt x="306" y="1574"/>
                    </a:lnTo>
                    <a:lnTo>
                      <a:pt x="333" y="1531"/>
                    </a:lnTo>
                    <a:lnTo>
                      <a:pt x="356" y="1490"/>
                    </a:lnTo>
                    <a:lnTo>
                      <a:pt x="379" y="1449"/>
                    </a:lnTo>
                    <a:lnTo>
                      <a:pt x="400" y="1408"/>
                    </a:lnTo>
                    <a:lnTo>
                      <a:pt x="420" y="1368"/>
                    </a:lnTo>
                    <a:lnTo>
                      <a:pt x="438" y="1330"/>
                    </a:lnTo>
                    <a:lnTo>
                      <a:pt x="455" y="1292"/>
                    </a:lnTo>
                    <a:lnTo>
                      <a:pt x="471" y="1255"/>
                    </a:lnTo>
                    <a:lnTo>
                      <a:pt x="484" y="1218"/>
                    </a:lnTo>
                    <a:lnTo>
                      <a:pt x="498" y="1182"/>
                    </a:lnTo>
                    <a:lnTo>
                      <a:pt x="508" y="1146"/>
                    </a:lnTo>
                    <a:lnTo>
                      <a:pt x="519" y="1112"/>
                    </a:lnTo>
                    <a:lnTo>
                      <a:pt x="527" y="1078"/>
                    </a:lnTo>
                    <a:lnTo>
                      <a:pt x="535" y="1045"/>
                    </a:lnTo>
                    <a:lnTo>
                      <a:pt x="541" y="1012"/>
                    </a:lnTo>
                    <a:lnTo>
                      <a:pt x="545" y="980"/>
                    </a:lnTo>
                    <a:lnTo>
                      <a:pt x="549" y="948"/>
                    </a:lnTo>
                    <a:lnTo>
                      <a:pt x="552" y="918"/>
                    </a:lnTo>
                    <a:lnTo>
                      <a:pt x="553" y="888"/>
                    </a:lnTo>
                    <a:lnTo>
                      <a:pt x="553" y="859"/>
                    </a:lnTo>
                    <a:lnTo>
                      <a:pt x="552" y="829"/>
                    </a:lnTo>
                    <a:lnTo>
                      <a:pt x="549" y="800"/>
                    </a:lnTo>
                    <a:lnTo>
                      <a:pt x="547" y="773"/>
                    </a:lnTo>
                    <a:lnTo>
                      <a:pt x="675" y="1024"/>
                    </a:lnTo>
                    <a:lnTo>
                      <a:pt x="687" y="988"/>
                    </a:lnTo>
                    <a:lnTo>
                      <a:pt x="697" y="954"/>
                    </a:lnTo>
                    <a:lnTo>
                      <a:pt x="705" y="918"/>
                    </a:lnTo>
                    <a:lnTo>
                      <a:pt x="712" y="882"/>
                    </a:lnTo>
                    <a:lnTo>
                      <a:pt x="716" y="848"/>
                    </a:lnTo>
                    <a:lnTo>
                      <a:pt x="720" y="812"/>
                    </a:lnTo>
                    <a:lnTo>
                      <a:pt x="721" y="778"/>
                    </a:lnTo>
                    <a:lnTo>
                      <a:pt x="722" y="742"/>
                    </a:lnTo>
                    <a:lnTo>
                      <a:pt x="721" y="708"/>
                    </a:lnTo>
                    <a:lnTo>
                      <a:pt x="718" y="674"/>
                    </a:lnTo>
                    <a:lnTo>
                      <a:pt x="716" y="638"/>
                    </a:lnTo>
                    <a:lnTo>
                      <a:pt x="710" y="604"/>
                    </a:lnTo>
                    <a:lnTo>
                      <a:pt x="705" y="569"/>
                    </a:lnTo>
                    <a:lnTo>
                      <a:pt x="698" y="536"/>
                    </a:lnTo>
                    <a:lnTo>
                      <a:pt x="690" y="502"/>
                    </a:lnTo>
                    <a:lnTo>
                      <a:pt x="681" y="469"/>
                    </a:lnTo>
                    <a:lnTo>
                      <a:pt x="671" y="436"/>
                    </a:lnTo>
                    <a:lnTo>
                      <a:pt x="660" y="403"/>
                    </a:lnTo>
                    <a:lnTo>
                      <a:pt x="648" y="371"/>
                    </a:lnTo>
                    <a:lnTo>
                      <a:pt x="636" y="339"/>
                    </a:lnTo>
                    <a:lnTo>
                      <a:pt x="623" y="308"/>
                    </a:lnTo>
                    <a:lnTo>
                      <a:pt x="609" y="277"/>
                    </a:lnTo>
                    <a:lnTo>
                      <a:pt x="594" y="247"/>
                    </a:lnTo>
                    <a:lnTo>
                      <a:pt x="580" y="217"/>
                    </a:lnTo>
                    <a:lnTo>
                      <a:pt x="548" y="159"/>
                    </a:lnTo>
                    <a:lnTo>
                      <a:pt x="515" y="103"/>
                    </a:lnTo>
                    <a:lnTo>
                      <a:pt x="481" y="50"/>
                    </a:lnTo>
                    <a:lnTo>
                      <a:pt x="445" y="0"/>
                    </a:lnTo>
                    <a:lnTo>
                      <a:pt x="21" y="0"/>
                    </a:lnTo>
                    <a:lnTo>
                      <a:pt x="0" y="1994"/>
                    </a:lnTo>
                    <a:close/>
                  </a:path>
                </a:pathLst>
              </a:custGeom>
              <a:solidFill>
                <a:srgbClr val="008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</p:grpSp>
        <p:grpSp>
          <p:nvGrpSpPr>
            <p:cNvPr id="61" name="Group 132"/>
            <p:cNvGrpSpPr/>
            <p:nvPr/>
          </p:nvGrpSpPr>
          <p:grpSpPr>
            <a:xfrm>
              <a:off x="0" y="0"/>
              <a:ext cx="1041400" cy="1177749"/>
              <a:chExt cx="1041400" cy="1177749"/>
            </a:xfrm>
          </p:grpSpPr>
          <p:sp>
            <p:nvSpPr>
              <p:cNvPr id="62" name="Freeform 10"/>
              <p:cNvSpPr/>
              <p:nvPr/>
            </p:nvSpPr>
            <p:spPr bwMode="auto">
              <a:xfrm>
                <a:off x="520700" y="0"/>
                <a:ext cx="336652" cy="1067759"/>
              </a:xfrm>
              <a:custGeom>
                <a:gdLst>
                  <a:gd name="T0" fmla="*/ 1230669 w 5096"/>
                  <a:gd name="T1" fmla="*/ 1039213 h 16159"/>
                  <a:gd name="T2" fmla="*/ 3626672 w 5096"/>
                  <a:gd name="T3" fmla="*/ 3309663 h 16159"/>
                  <a:gd name="T4" fmla="*/ 5909115 w 5096"/>
                  <a:gd name="T5" fmla="*/ 5837818 h 16159"/>
                  <a:gd name="T6" fmla="*/ 8073768 w 5096"/>
                  <a:gd name="T7" fmla="*/ 8636630 h 16159"/>
                  <a:gd name="T8" fmla="*/ 10103127 w 5096"/>
                  <a:gd name="T9" fmla="*/ 11688720 h 16159"/>
                  <a:gd name="T10" fmla="*/ 12010271 w 5096"/>
                  <a:gd name="T11" fmla="*/ 15007105 h 16159"/>
                  <a:gd name="T12" fmla="*/ 13777761 w 5096"/>
                  <a:gd name="T13" fmla="*/ 18587491 h 16159"/>
                  <a:gd name="T14" fmla="*/ 15396874 w 5096"/>
                  <a:gd name="T15" fmla="*/ 22429877 h 16159"/>
                  <a:gd name="T16" fmla="*/ 16858893 w 5096"/>
                  <a:gd name="T17" fmla="*/ 26525541 h 16159"/>
                  <a:gd name="T18" fmla="*/ 18163749 w 5096"/>
                  <a:gd name="T19" fmla="*/ 30887501 h 16159"/>
                  <a:gd name="T20" fmla="*/ 19298431 w 5096"/>
                  <a:gd name="T21" fmla="*/ 35507100 h 16159"/>
                  <a:gd name="T22" fmla="*/ 20262936 w 5096"/>
                  <a:gd name="T23" fmla="*/ 40392995 h 16159"/>
                  <a:gd name="T24" fmla="*/ 21039759 w 5096"/>
                  <a:gd name="T25" fmla="*/ 45532167 h 16159"/>
                  <a:gd name="T26" fmla="*/ 21633260 w 5096"/>
                  <a:gd name="T27" fmla="*/ 50933340 h 16159"/>
                  <a:gd name="T28" fmla="*/ 22030425 w 5096"/>
                  <a:gd name="T29" fmla="*/ 56592152 h 16159"/>
                  <a:gd name="T30" fmla="*/ 22222467 w 5096"/>
                  <a:gd name="T31" fmla="*/ 62517260 h 16159"/>
                  <a:gd name="T32" fmla="*/ 22183160 w 5096"/>
                  <a:gd name="T33" fmla="*/ 66001568 h 16159"/>
                  <a:gd name="T34" fmla="*/ 21733674 w 5096"/>
                  <a:gd name="T35" fmla="*/ 66774419 h 16159"/>
                  <a:gd name="T36" fmla="*/ 20895744 w 5096"/>
                  <a:gd name="T37" fmla="*/ 67464343 h 16159"/>
                  <a:gd name="T38" fmla="*/ 19721756 w 5096"/>
                  <a:gd name="T39" fmla="*/ 68062483 h 16159"/>
                  <a:gd name="T40" fmla="*/ 18268524 w 5096"/>
                  <a:gd name="T41" fmla="*/ 68582123 h 16159"/>
                  <a:gd name="T42" fmla="*/ 16592663 w 5096"/>
                  <a:gd name="T43" fmla="*/ 69027491 h 16159"/>
                  <a:gd name="T44" fmla="*/ 14755346 w 5096"/>
                  <a:gd name="T45" fmla="*/ 69402947 h 16159"/>
                  <a:gd name="T46" fmla="*/ 12817615 w 5096"/>
                  <a:gd name="T47" fmla="*/ 69708626 h 16159"/>
                  <a:gd name="T48" fmla="*/ 10823203 w 5096"/>
                  <a:gd name="T49" fmla="*/ 69957476 h 16159"/>
                  <a:gd name="T50" fmla="*/ 8833151 w 5096"/>
                  <a:gd name="T51" fmla="*/ 70158354 h 16159"/>
                  <a:gd name="T52" fmla="*/ 6908501 w 5096"/>
                  <a:gd name="T53" fmla="*/ 70306832 h 16159"/>
                  <a:gd name="T54" fmla="*/ 5101705 w 5096"/>
                  <a:gd name="T55" fmla="*/ 70420355 h 16159"/>
                  <a:gd name="T56" fmla="*/ 3473871 w 5096"/>
                  <a:gd name="T57" fmla="*/ 70494561 h 16159"/>
                  <a:gd name="T58" fmla="*/ 2086106 w 5096"/>
                  <a:gd name="T59" fmla="*/ 70538238 h 16159"/>
                  <a:gd name="T60" fmla="*/ 977586 w 5096"/>
                  <a:gd name="T61" fmla="*/ 70555683 h 16159"/>
                  <a:gd name="T62" fmla="*/ 226923 w 5096"/>
                  <a:gd name="T63" fmla="*/ 70555683 h 16159"/>
                  <a:gd name="T64" fmla="*/ 0 w 5096"/>
                  <a:gd name="T65" fmla="*/ 0 h 16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096" h="16159">
                    <a:moveTo>
                      <a:pt x="0" y="0"/>
                    </a:moveTo>
                    <a:lnTo>
                      <a:pt x="282" y="238"/>
                    </a:lnTo>
                    <a:lnTo>
                      <a:pt x="559" y="490"/>
                    </a:lnTo>
                    <a:lnTo>
                      <a:pt x="831" y="758"/>
                    </a:lnTo>
                    <a:lnTo>
                      <a:pt x="1096" y="1040"/>
                    </a:lnTo>
                    <a:lnTo>
                      <a:pt x="1354" y="1337"/>
                    </a:lnTo>
                    <a:lnTo>
                      <a:pt x="1605" y="1650"/>
                    </a:lnTo>
                    <a:lnTo>
                      <a:pt x="1850" y="1978"/>
                    </a:lnTo>
                    <a:lnTo>
                      <a:pt x="2086" y="2320"/>
                    </a:lnTo>
                    <a:lnTo>
                      <a:pt x="2315" y="2677"/>
                    </a:lnTo>
                    <a:lnTo>
                      <a:pt x="2538" y="3050"/>
                    </a:lnTo>
                    <a:lnTo>
                      <a:pt x="2752" y="3437"/>
                    </a:lnTo>
                    <a:lnTo>
                      <a:pt x="2959" y="3839"/>
                    </a:lnTo>
                    <a:lnTo>
                      <a:pt x="3157" y="4257"/>
                    </a:lnTo>
                    <a:lnTo>
                      <a:pt x="3347" y="4690"/>
                    </a:lnTo>
                    <a:lnTo>
                      <a:pt x="3528" y="5137"/>
                    </a:lnTo>
                    <a:lnTo>
                      <a:pt x="3700" y="5598"/>
                    </a:lnTo>
                    <a:lnTo>
                      <a:pt x="3863" y="6075"/>
                    </a:lnTo>
                    <a:lnTo>
                      <a:pt x="4017" y="6567"/>
                    </a:lnTo>
                    <a:lnTo>
                      <a:pt x="4162" y="7074"/>
                    </a:lnTo>
                    <a:lnTo>
                      <a:pt x="4297" y="7596"/>
                    </a:lnTo>
                    <a:lnTo>
                      <a:pt x="4422" y="8132"/>
                    </a:lnTo>
                    <a:lnTo>
                      <a:pt x="4538" y="8684"/>
                    </a:lnTo>
                    <a:lnTo>
                      <a:pt x="4643" y="9251"/>
                    </a:lnTo>
                    <a:lnTo>
                      <a:pt x="4738" y="9832"/>
                    </a:lnTo>
                    <a:lnTo>
                      <a:pt x="4821" y="10428"/>
                    </a:lnTo>
                    <a:lnTo>
                      <a:pt x="4895" y="11040"/>
                    </a:lnTo>
                    <a:lnTo>
                      <a:pt x="4957" y="11665"/>
                    </a:lnTo>
                    <a:lnTo>
                      <a:pt x="5008" y="12306"/>
                    </a:lnTo>
                    <a:lnTo>
                      <a:pt x="5048" y="12961"/>
                    </a:lnTo>
                    <a:lnTo>
                      <a:pt x="5076" y="13632"/>
                    </a:lnTo>
                    <a:lnTo>
                      <a:pt x="5092" y="14318"/>
                    </a:lnTo>
                    <a:lnTo>
                      <a:pt x="5096" y="15019"/>
                    </a:lnTo>
                    <a:lnTo>
                      <a:pt x="5083" y="15116"/>
                    </a:lnTo>
                    <a:lnTo>
                      <a:pt x="5044" y="15207"/>
                    </a:lnTo>
                    <a:lnTo>
                      <a:pt x="4980" y="15293"/>
                    </a:lnTo>
                    <a:lnTo>
                      <a:pt x="4894" y="15375"/>
                    </a:lnTo>
                    <a:lnTo>
                      <a:pt x="4788" y="15451"/>
                    </a:lnTo>
                    <a:lnTo>
                      <a:pt x="4662" y="15523"/>
                    </a:lnTo>
                    <a:lnTo>
                      <a:pt x="4519" y="15588"/>
                    </a:lnTo>
                    <a:lnTo>
                      <a:pt x="4359" y="15650"/>
                    </a:lnTo>
                    <a:lnTo>
                      <a:pt x="4186" y="15707"/>
                    </a:lnTo>
                    <a:lnTo>
                      <a:pt x="4000" y="15759"/>
                    </a:lnTo>
                    <a:lnTo>
                      <a:pt x="3802" y="15809"/>
                    </a:lnTo>
                    <a:lnTo>
                      <a:pt x="3596" y="15853"/>
                    </a:lnTo>
                    <a:lnTo>
                      <a:pt x="3381" y="15895"/>
                    </a:lnTo>
                    <a:lnTo>
                      <a:pt x="3161" y="15931"/>
                    </a:lnTo>
                    <a:lnTo>
                      <a:pt x="2937" y="15965"/>
                    </a:lnTo>
                    <a:lnTo>
                      <a:pt x="2709" y="15995"/>
                    </a:lnTo>
                    <a:lnTo>
                      <a:pt x="2480" y="16022"/>
                    </a:lnTo>
                    <a:lnTo>
                      <a:pt x="2251" y="16047"/>
                    </a:lnTo>
                    <a:lnTo>
                      <a:pt x="2024" y="16068"/>
                    </a:lnTo>
                    <a:lnTo>
                      <a:pt x="1800" y="16087"/>
                    </a:lnTo>
                    <a:lnTo>
                      <a:pt x="1583" y="16102"/>
                    </a:lnTo>
                    <a:lnTo>
                      <a:pt x="1371" y="16116"/>
                    </a:lnTo>
                    <a:lnTo>
                      <a:pt x="1169" y="16128"/>
                    </a:lnTo>
                    <a:lnTo>
                      <a:pt x="977" y="16137"/>
                    </a:lnTo>
                    <a:lnTo>
                      <a:pt x="796" y="16145"/>
                    </a:lnTo>
                    <a:lnTo>
                      <a:pt x="630" y="16150"/>
                    </a:lnTo>
                    <a:lnTo>
                      <a:pt x="478" y="16155"/>
                    </a:lnTo>
                    <a:lnTo>
                      <a:pt x="341" y="16157"/>
                    </a:lnTo>
                    <a:lnTo>
                      <a:pt x="224" y="16159"/>
                    </a:lnTo>
                    <a:lnTo>
                      <a:pt x="127" y="16159"/>
                    </a:lnTo>
                    <a:lnTo>
                      <a:pt x="52" y="16159"/>
                    </a:lnTo>
                    <a:lnTo>
                      <a:pt x="0" y="1615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63" name="Freeform 11"/>
              <p:cNvSpPr/>
              <p:nvPr/>
            </p:nvSpPr>
            <p:spPr bwMode="auto">
              <a:xfrm>
                <a:off x="184048" y="0"/>
                <a:ext cx="336652" cy="1067759"/>
              </a:xfrm>
              <a:custGeom>
                <a:gdLst>
                  <a:gd name="T0" fmla="*/ 20992742 w 5098"/>
                  <a:gd name="T1" fmla="*/ 1039213 h 16159"/>
                  <a:gd name="T2" fmla="*/ 18598669 w 5098"/>
                  <a:gd name="T3" fmla="*/ 3309663 h 16159"/>
                  <a:gd name="T4" fmla="*/ 16317981 w 5098"/>
                  <a:gd name="T5" fmla="*/ 5837818 h 16159"/>
                  <a:gd name="T6" fmla="*/ 14155035 w 5098"/>
                  <a:gd name="T7" fmla="*/ 8636630 h 16159"/>
                  <a:gd name="T8" fmla="*/ 12127264 w 5098"/>
                  <a:gd name="T9" fmla="*/ 11688720 h 16159"/>
                  <a:gd name="T10" fmla="*/ 10221661 w 5098"/>
                  <a:gd name="T11" fmla="*/ 15007105 h 16159"/>
                  <a:gd name="T12" fmla="*/ 8455525 w 5098"/>
                  <a:gd name="T13" fmla="*/ 18587491 h 16159"/>
                  <a:gd name="T14" fmla="*/ 6837707 w 5098"/>
                  <a:gd name="T15" fmla="*/ 22429877 h 16159"/>
                  <a:gd name="T16" fmla="*/ 5376857 w 5098"/>
                  <a:gd name="T17" fmla="*/ 26525541 h 16159"/>
                  <a:gd name="T18" fmla="*/ 4072974 w 5098"/>
                  <a:gd name="T19" fmla="*/ 30887501 h 16159"/>
                  <a:gd name="T20" fmla="*/ 2939134 w 5098"/>
                  <a:gd name="T21" fmla="*/ 35507100 h 16159"/>
                  <a:gd name="T22" fmla="*/ 1975404 w 5098"/>
                  <a:gd name="T23" fmla="*/ 40392995 h 16159"/>
                  <a:gd name="T24" fmla="*/ 1199215 w 5098"/>
                  <a:gd name="T25" fmla="*/ 45532167 h 16159"/>
                  <a:gd name="T26" fmla="*/ 606145 w 5098"/>
                  <a:gd name="T27" fmla="*/ 50933340 h 16159"/>
                  <a:gd name="T28" fmla="*/ 209334 w 5098"/>
                  <a:gd name="T29" fmla="*/ 56592152 h 16159"/>
                  <a:gd name="T30" fmla="*/ 17434 w 5098"/>
                  <a:gd name="T31" fmla="*/ 62517260 h 16159"/>
                  <a:gd name="T32" fmla="*/ 56659 w 5098"/>
                  <a:gd name="T33" fmla="*/ 66001568 h 16159"/>
                  <a:gd name="T34" fmla="*/ 505836 w 5098"/>
                  <a:gd name="T35" fmla="*/ 66774419 h 16159"/>
                  <a:gd name="T36" fmla="*/ 1343108 w 5098"/>
                  <a:gd name="T37" fmla="*/ 67464343 h 16159"/>
                  <a:gd name="T38" fmla="*/ 2516173 w 5098"/>
                  <a:gd name="T39" fmla="*/ 68062483 h 16159"/>
                  <a:gd name="T40" fmla="*/ 3968307 w 5098"/>
                  <a:gd name="T41" fmla="*/ 68582123 h 16159"/>
                  <a:gd name="T42" fmla="*/ 5642850 w 5098"/>
                  <a:gd name="T43" fmla="*/ 69027491 h 16159"/>
                  <a:gd name="T44" fmla="*/ 7478720 w 5098"/>
                  <a:gd name="T45" fmla="*/ 69402947 h 16159"/>
                  <a:gd name="T46" fmla="*/ 9414898 w 5098"/>
                  <a:gd name="T47" fmla="*/ 69708626 h 16159"/>
                  <a:gd name="T48" fmla="*/ 11407735 w 5098"/>
                  <a:gd name="T49" fmla="*/ 69957476 h 16159"/>
                  <a:gd name="T50" fmla="*/ 13396280 w 5098"/>
                  <a:gd name="T51" fmla="*/ 70158354 h 16159"/>
                  <a:gd name="T52" fmla="*/ 15319383 w 5098"/>
                  <a:gd name="T53" fmla="*/ 70306832 h 16159"/>
                  <a:gd name="T54" fmla="*/ 17124744 w 5098"/>
                  <a:gd name="T55" fmla="*/ 70420355 h 16159"/>
                  <a:gd name="T56" fmla="*/ 18751279 w 5098"/>
                  <a:gd name="T57" fmla="*/ 70494561 h 16159"/>
                  <a:gd name="T58" fmla="*/ 20138037 w 5098"/>
                  <a:gd name="T59" fmla="*/ 70538238 h 16159"/>
                  <a:gd name="T60" fmla="*/ 21245660 w 5098"/>
                  <a:gd name="T61" fmla="*/ 70555683 h 16159"/>
                  <a:gd name="T62" fmla="*/ 21995698 w 5098"/>
                  <a:gd name="T63" fmla="*/ 70555683 h 16159"/>
                  <a:gd name="T64" fmla="*/ 22231183 w 5098"/>
                  <a:gd name="T65" fmla="*/ 0 h 16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098" h="16159">
                    <a:moveTo>
                      <a:pt x="5098" y="0"/>
                    </a:moveTo>
                    <a:lnTo>
                      <a:pt x="4814" y="238"/>
                    </a:lnTo>
                    <a:lnTo>
                      <a:pt x="4537" y="490"/>
                    </a:lnTo>
                    <a:lnTo>
                      <a:pt x="4265" y="758"/>
                    </a:lnTo>
                    <a:lnTo>
                      <a:pt x="4000" y="1040"/>
                    </a:lnTo>
                    <a:lnTo>
                      <a:pt x="3742" y="1337"/>
                    </a:lnTo>
                    <a:lnTo>
                      <a:pt x="3491" y="1650"/>
                    </a:lnTo>
                    <a:lnTo>
                      <a:pt x="3246" y="1978"/>
                    </a:lnTo>
                    <a:lnTo>
                      <a:pt x="3010" y="2320"/>
                    </a:lnTo>
                    <a:lnTo>
                      <a:pt x="2781" y="2677"/>
                    </a:lnTo>
                    <a:lnTo>
                      <a:pt x="2558" y="3050"/>
                    </a:lnTo>
                    <a:lnTo>
                      <a:pt x="2344" y="3437"/>
                    </a:lnTo>
                    <a:lnTo>
                      <a:pt x="2137" y="3839"/>
                    </a:lnTo>
                    <a:lnTo>
                      <a:pt x="1939" y="4257"/>
                    </a:lnTo>
                    <a:lnTo>
                      <a:pt x="1749" y="4690"/>
                    </a:lnTo>
                    <a:lnTo>
                      <a:pt x="1568" y="5137"/>
                    </a:lnTo>
                    <a:lnTo>
                      <a:pt x="1396" y="5598"/>
                    </a:lnTo>
                    <a:lnTo>
                      <a:pt x="1233" y="6075"/>
                    </a:lnTo>
                    <a:lnTo>
                      <a:pt x="1079" y="6567"/>
                    </a:lnTo>
                    <a:lnTo>
                      <a:pt x="934" y="7074"/>
                    </a:lnTo>
                    <a:lnTo>
                      <a:pt x="799" y="7596"/>
                    </a:lnTo>
                    <a:lnTo>
                      <a:pt x="674" y="8132"/>
                    </a:lnTo>
                    <a:lnTo>
                      <a:pt x="558" y="8684"/>
                    </a:lnTo>
                    <a:lnTo>
                      <a:pt x="453" y="9251"/>
                    </a:lnTo>
                    <a:lnTo>
                      <a:pt x="358" y="9832"/>
                    </a:lnTo>
                    <a:lnTo>
                      <a:pt x="275" y="10428"/>
                    </a:lnTo>
                    <a:lnTo>
                      <a:pt x="201" y="11040"/>
                    </a:lnTo>
                    <a:lnTo>
                      <a:pt x="139" y="11665"/>
                    </a:lnTo>
                    <a:lnTo>
                      <a:pt x="88" y="12306"/>
                    </a:lnTo>
                    <a:lnTo>
                      <a:pt x="48" y="12961"/>
                    </a:lnTo>
                    <a:lnTo>
                      <a:pt x="20" y="13632"/>
                    </a:lnTo>
                    <a:lnTo>
                      <a:pt x="4" y="14318"/>
                    </a:lnTo>
                    <a:lnTo>
                      <a:pt x="0" y="15019"/>
                    </a:lnTo>
                    <a:lnTo>
                      <a:pt x="13" y="15116"/>
                    </a:lnTo>
                    <a:lnTo>
                      <a:pt x="52" y="15207"/>
                    </a:lnTo>
                    <a:lnTo>
                      <a:pt x="116" y="15293"/>
                    </a:lnTo>
                    <a:lnTo>
                      <a:pt x="202" y="15375"/>
                    </a:lnTo>
                    <a:lnTo>
                      <a:pt x="308" y="15451"/>
                    </a:lnTo>
                    <a:lnTo>
                      <a:pt x="434" y="15523"/>
                    </a:lnTo>
                    <a:lnTo>
                      <a:pt x="577" y="15588"/>
                    </a:lnTo>
                    <a:lnTo>
                      <a:pt x="737" y="15650"/>
                    </a:lnTo>
                    <a:lnTo>
                      <a:pt x="910" y="15707"/>
                    </a:lnTo>
                    <a:lnTo>
                      <a:pt x="1096" y="15759"/>
                    </a:lnTo>
                    <a:lnTo>
                      <a:pt x="1294" y="15809"/>
                    </a:lnTo>
                    <a:lnTo>
                      <a:pt x="1500" y="15853"/>
                    </a:lnTo>
                    <a:lnTo>
                      <a:pt x="1715" y="15895"/>
                    </a:lnTo>
                    <a:lnTo>
                      <a:pt x="1935" y="15931"/>
                    </a:lnTo>
                    <a:lnTo>
                      <a:pt x="2159" y="15965"/>
                    </a:lnTo>
                    <a:lnTo>
                      <a:pt x="2387" y="15995"/>
                    </a:lnTo>
                    <a:lnTo>
                      <a:pt x="2616" y="16022"/>
                    </a:lnTo>
                    <a:lnTo>
                      <a:pt x="2845" y="16047"/>
                    </a:lnTo>
                    <a:lnTo>
                      <a:pt x="3072" y="16068"/>
                    </a:lnTo>
                    <a:lnTo>
                      <a:pt x="3296" y="16087"/>
                    </a:lnTo>
                    <a:lnTo>
                      <a:pt x="3513" y="16102"/>
                    </a:lnTo>
                    <a:lnTo>
                      <a:pt x="3725" y="16116"/>
                    </a:lnTo>
                    <a:lnTo>
                      <a:pt x="3927" y="16128"/>
                    </a:lnTo>
                    <a:lnTo>
                      <a:pt x="4119" y="16137"/>
                    </a:lnTo>
                    <a:lnTo>
                      <a:pt x="4300" y="16145"/>
                    </a:lnTo>
                    <a:lnTo>
                      <a:pt x="4466" y="16150"/>
                    </a:lnTo>
                    <a:lnTo>
                      <a:pt x="4618" y="16155"/>
                    </a:lnTo>
                    <a:lnTo>
                      <a:pt x="4755" y="16157"/>
                    </a:lnTo>
                    <a:lnTo>
                      <a:pt x="4872" y="16159"/>
                    </a:lnTo>
                    <a:lnTo>
                      <a:pt x="4969" y="16159"/>
                    </a:lnTo>
                    <a:lnTo>
                      <a:pt x="5044" y="16159"/>
                    </a:lnTo>
                    <a:lnTo>
                      <a:pt x="5098" y="16158"/>
                    </a:lnTo>
                    <a:lnTo>
                      <a:pt x="5098" y="0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64" name="Freeform 5"/>
              <p:cNvSpPr/>
              <p:nvPr/>
            </p:nvSpPr>
            <p:spPr bwMode="auto">
              <a:xfrm>
                <a:off x="332027" y="195609"/>
                <a:ext cx="377346" cy="78614"/>
              </a:xfrm>
              <a:custGeom>
                <a:gdLst>
                  <a:gd name="T0" fmla="*/ 24230447 w 5714"/>
                  <a:gd name="T1" fmla="*/ 3209741 h 1188"/>
                  <a:gd name="T2" fmla="*/ 23170656 w 5714"/>
                  <a:gd name="T3" fmla="*/ 3573165 h 1188"/>
                  <a:gd name="T4" fmla="*/ 22084779 w 5714"/>
                  <a:gd name="T5" fmla="*/ 3901650 h 1188"/>
                  <a:gd name="T6" fmla="*/ 20963968 w 5714"/>
                  <a:gd name="T7" fmla="*/ 4199364 h 1188"/>
                  <a:gd name="T8" fmla="*/ 19821363 w 5714"/>
                  <a:gd name="T9" fmla="*/ 4457771 h 1188"/>
                  <a:gd name="T10" fmla="*/ 18643825 w 5714"/>
                  <a:gd name="T11" fmla="*/ 4676673 h 1188"/>
                  <a:gd name="T12" fmla="*/ 17453210 w 5714"/>
                  <a:gd name="T13" fmla="*/ 4865002 h 1188"/>
                  <a:gd name="T14" fmla="*/ 16232152 w 5714"/>
                  <a:gd name="T15" fmla="*/ 5009459 h 1188"/>
                  <a:gd name="T16" fmla="*/ 14989234 w 5714"/>
                  <a:gd name="T17" fmla="*/ 5114608 h 1188"/>
                  <a:gd name="T18" fmla="*/ 13733175 w 5714"/>
                  <a:gd name="T19" fmla="*/ 5180252 h 1188"/>
                  <a:gd name="T20" fmla="*/ 12464107 w 5714"/>
                  <a:gd name="T21" fmla="*/ 5202156 h 1188"/>
                  <a:gd name="T22" fmla="*/ 11186321 w 5714"/>
                  <a:gd name="T23" fmla="*/ 5180252 h 1188"/>
                  <a:gd name="T24" fmla="*/ 9930262 w 5714"/>
                  <a:gd name="T25" fmla="*/ 5114608 h 1188"/>
                  <a:gd name="T26" fmla="*/ 8687345 w 5714"/>
                  <a:gd name="T27" fmla="*/ 5009459 h 1188"/>
                  <a:gd name="T28" fmla="*/ 7466287 w 5714"/>
                  <a:gd name="T29" fmla="*/ 4865002 h 1188"/>
                  <a:gd name="T30" fmla="*/ 6275672 w 5714"/>
                  <a:gd name="T31" fmla="*/ 4676673 h 1188"/>
                  <a:gd name="T32" fmla="*/ 5098133 w 5714"/>
                  <a:gd name="T33" fmla="*/ 4457771 h 1188"/>
                  <a:gd name="T34" fmla="*/ 3955529 w 5714"/>
                  <a:gd name="T35" fmla="*/ 4199364 h 1188"/>
                  <a:gd name="T36" fmla="*/ 2834718 w 5714"/>
                  <a:gd name="T37" fmla="*/ 3901650 h 1188"/>
                  <a:gd name="T38" fmla="*/ 1748841 w 5714"/>
                  <a:gd name="T39" fmla="*/ 3573165 h 1188"/>
                  <a:gd name="T40" fmla="*/ 689049 w 5714"/>
                  <a:gd name="T41" fmla="*/ 3209741 h 1188"/>
                  <a:gd name="T42" fmla="*/ 200626 w 5714"/>
                  <a:gd name="T43" fmla="*/ 2570440 h 1188"/>
                  <a:gd name="T44" fmla="*/ 793721 w 5714"/>
                  <a:gd name="T45" fmla="*/ 1449396 h 1188"/>
                  <a:gd name="T46" fmla="*/ 1404316 w 5714"/>
                  <a:gd name="T47" fmla="*/ 359057 h 1188"/>
                  <a:gd name="T48" fmla="*/ 2224189 w 5714"/>
                  <a:gd name="T49" fmla="*/ 197064 h 1188"/>
                  <a:gd name="T50" fmla="*/ 3166167 w 5714"/>
                  <a:gd name="T51" fmla="*/ 464140 h 1188"/>
                  <a:gd name="T52" fmla="*/ 4130004 w 5714"/>
                  <a:gd name="T53" fmla="*/ 713746 h 1188"/>
                  <a:gd name="T54" fmla="*/ 5115634 w 5714"/>
                  <a:gd name="T55" fmla="*/ 928347 h 1188"/>
                  <a:gd name="T56" fmla="*/ 6114273 w 5714"/>
                  <a:gd name="T57" fmla="*/ 1125411 h 1188"/>
                  <a:gd name="T58" fmla="*/ 7130479 w 5714"/>
                  <a:gd name="T59" fmla="*/ 1287404 h 1188"/>
                  <a:gd name="T60" fmla="*/ 8168412 w 5714"/>
                  <a:gd name="T61" fmla="*/ 1423125 h 1188"/>
                  <a:gd name="T62" fmla="*/ 9223779 w 5714"/>
                  <a:gd name="T63" fmla="*/ 1532642 h 1188"/>
                  <a:gd name="T64" fmla="*/ 10287929 w 5714"/>
                  <a:gd name="T65" fmla="*/ 1611455 h 1188"/>
                  <a:gd name="T66" fmla="*/ 11365088 w 5714"/>
                  <a:gd name="T67" fmla="*/ 1659629 h 1188"/>
                  <a:gd name="T68" fmla="*/ 12464107 w 5714"/>
                  <a:gd name="T69" fmla="*/ 1672731 h 1188"/>
                  <a:gd name="T70" fmla="*/ 13554408 w 5714"/>
                  <a:gd name="T71" fmla="*/ 1659629 h 1188"/>
                  <a:gd name="T72" fmla="*/ 14631568 w 5714"/>
                  <a:gd name="T73" fmla="*/ 1611455 h 1188"/>
                  <a:gd name="T74" fmla="*/ 15695718 w 5714"/>
                  <a:gd name="T75" fmla="*/ 1532642 h 1188"/>
                  <a:gd name="T76" fmla="*/ 16751085 w 5714"/>
                  <a:gd name="T77" fmla="*/ 1423125 h 1188"/>
                  <a:gd name="T78" fmla="*/ 17789018 w 5714"/>
                  <a:gd name="T79" fmla="*/ 1287404 h 1188"/>
                  <a:gd name="T80" fmla="*/ 18805223 w 5714"/>
                  <a:gd name="T81" fmla="*/ 1125411 h 1188"/>
                  <a:gd name="T82" fmla="*/ 19803863 w 5714"/>
                  <a:gd name="T83" fmla="*/ 928347 h 1188"/>
                  <a:gd name="T84" fmla="*/ 20789493 w 5714"/>
                  <a:gd name="T85" fmla="*/ 709379 h 1188"/>
                  <a:gd name="T86" fmla="*/ 21753330 w 5714"/>
                  <a:gd name="T87" fmla="*/ 464140 h 1188"/>
                  <a:gd name="T88" fmla="*/ 22695308 w 5714"/>
                  <a:gd name="T89" fmla="*/ 197064 h 1188"/>
                  <a:gd name="T90" fmla="*/ 23515180 w 5714"/>
                  <a:gd name="T91" fmla="*/ 359057 h 1188"/>
                  <a:gd name="T92" fmla="*/ 24125776 w 5714"/>
                  <a:gd name="T93" fmla="*/ 1449396 h 1188"/>
                  <a:gd name="T94" fmla="*/ 24718871 w 5714"/>
                  <a:gd name="T95" fmla="*/ 2570440 h 11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714" h="1188">
                    <a:moveTo>
                      <a:pt x="5714" y="673"/>
                    </a:moveTo>
                    <a:lnTo>
                      <a:pt x="5635" y="703"/>
                    </a:lnTo>
                    <a:lnTo>
                      <a:pt x="5556" y="733"/>
                    </a:lnTo>
                    <a:lnTo>
                      <a:pt x="5476" y="761"/>
                    </a:lnTo>
                    <a:lnTo>
                      <a:pt x="5395" y="789"/>
                    </a:lnTo>
                    <a:lnTo>
                      <a:pt x="5313" y="816"/>
                    </a:lnTo>
                    <a:lnTo>
                      <a:pt x="5230" y="841"/>
                    </a:lnTo>
                    <a:lnTo>
                      <a:pt x="5148" y="867"/>
                    </a:lnTo>
                    <a:lnTo>
                      <a:pt x="5064" y="891"/>
                    </a:lnTo>
                    <a:lnTo>
                      <a:pt x="4979" y="914"/>
                    </a:lnTo>
                    <a:lnTo>
                      <a:pt x="4893" y="936"/>
                    </a:lnTo>
                    <a:lnTo>
                      <a:pt x="4807" y="959"/>
                    </a:lnTo>
                    <a:lnTo>
                      <a:pt x="4720" y="979"/>
                    </a:lnTo>
                    <a:lnTo>
                      <a:pt x="4633" y="999"/>
                    </a:lnTo>
                    <a:lnTo>
                      <a:pt x="4545" y="1018"/>
                    </a:lnTo>
                    <a:lnTo>
                      <a:pt x="4455" y="1036"/>
                    </a:lnTo>
                    <a:lnTo>
                      <a:pt x="4366" y="1053"/>
                    </a:lnTo>
                    <a:lnTo>
                      <a:pt x="4275" y="1068"/>
                    </a:lnTo>
                    <a:lnTo>
                      <a:pt x="4185" y="1084"/>
                    </a:lnTo>
                    <a:lnTo>
                      <a:pt x="4093" y="1097"/>
                    </a:lnTo>
                    <a:lnTo>
                      <a:pt x="4002" y="1111"/>
                    </a:lnTo>
                    <a:lnTo>
                      <a:pt x="3909" y="1123"/>
                    </a:lnTo>
                    <a:lnTo>
                      <a:pt x="3816" y="1134"/>
                    </a:lnTo>
                    <a:lnTo>
                      <a:pt x="3722" y="1144"/>
                    </a:lnTo>
                    <a:lnTo>
                      <a:pt x="3627" y="1153"/>
                    </a:lnTo>
                    <a:lnTo>
                      <a:pt x="3533" y="1161"/>
                    </a:lnTo>
                    <a:lnTo>
                      <a:pt x="3437" y="1168"/>
                    </a:lnTo>
                    <a:lnTo>
                      <a:pt x="3342" y="1174"/>
                    </a:lnTo>
                    <a:lnTo>
                      <a:pt x="3246" y="1179"/>
                    </a:lnTo>
                    <a:lnTo>
                      <a:pt x="3149" y="1183"/>
                    </a:lnTo>
                    <a:lnTo>
                      <a:pt x="3052" y="1186"/>
                    </a:lnTo>
                    <a:lnTo>
                      <a:pt x="2955" y="1187"/>
                    </a:lnTo>
                    <a:lnTo>
                      <a:pt x="2858" y="1188"/>
                    </a:lnTo>
                    <a:lnTo>
                      <a:pt x="2759" y="1187"/>
                    </a:lnTo>
                    <a:lnTo>
                      <a:pt x="2662" y="1186"/>
                    </a:lnTo>
                    <a:lnTo>
                      <a:pt x="2565" y="1183"/>
                    </a:lnTo>
                    <a:lnTo>
                      <a:pt x="2468" y="1179"/>
                    </a:lnTo>
                    <a:lnTo>
                      <a:pt x="2372" y="1174"/>
                    </a:lnTo>
                    <a:lnTo>
                      <a:pt x="2277" y="1168"/>
                    </a:lnTo>
                    <a:lnTo>
                      <a:pt x="2181" y="1161"/>
                    </a:lnTo>
                    <a:lnTo>
                      <a:pt x="2087" y="1153"/>
                    </a:lnTo>
                    <a:lnTo>
                      <a:pt x="1992" y="1144"/>
                    </a:lnTo>
                    <a:lnTo>
                      <a:pt x="1898" y="1134"/>
                    </a:lnTo>
                    <a:lnTo>
                      <a:pt x="1805" y="1123"/>
                    </a:lnTo>
                    <a:lnTo>
                      <a:pt x="1712" y="1111"/>
                    </a:lnTo>
                    <a:lnTo>
                      <a:pt x="1621" y="1097"/>
                    </a:lnTo>
                    <a:lnTo>
                      <a:pt x="1529" y="1084"/>
                    </a:lnTo>
                    <a:lnTo>
                      <a:pt x="1439" y="1068"/>
                    </a:lnTo>
                    <a:lnTo>
                      <a:pt x="1348" y="1053"/>
                    </a:lnTo>
                    <a:lnTo>
                      <a:pt x="1259" y="1036"/>
                    </a:lnTo>
                    <a:lnTo>
                      <a:pt x="1169" y="1018"/>
                    </a:lnTo>
                    <a:lnTo>
                      <a:pt x="1081" y="999"/>
                    </a:lnTo>
                    <a:lnTo>
                      <a:pt x="994" y="979"/>
                    </a:lnTo>
                    <a:lnTo>
                      <a:pt x="907" y="959"/>
                    </a:lnTo>
                    <a:lnTo>
                      <a:pt x="821" y="936"/>
                    </a:lnTo>
                    <a:lnTo>
                      <a:pt x="735" y="914"/>
                    </a:lnTo>
                    <a:lnTo>
                      <a:pt x="650" y="891"/>
                    </a:lnTo>
                    <a:lnTo>
                      <a:pt x="566" y="867"/>
                    </a:lnTo>
                    <a:lnTo>
                      <a:pt x="484" y="841"/>
                    </a:lnTo>
                    <a:lnTo>
                      <a:pt x="401" y="816"/>
                    </a:lnTo>
                    <a:lnTo>
                      <a:pt x="319" y="789"/>
                    </a:lnTo>
                    <a:lnTo>
                      <a:pt x="238" y="761"/>
                    </a:lnTo>
                    <a:lnTo>
                      <a:pt x="158" y="733"/>
                    </a:lnTo>
                    <a:lnTo>
                      <a:pt x="79" y="703"/>
                    </a:lnTo>
                    <a:lnTo>
                      <a:pt x="0" y="673"/>
                    </a:lnTo>
                    <a:lnTo>
                      <a:pt x="46" y="587"/>
                    </a:lnTo>
                    <a:lnTo>
                      <a:pt x="90" y="501"/>
                    </a:lnTo>
                    <a:lnTo>
                      <a:pt x="136" y="416"/>
                    </a:lnTo>
                    <a:lnTo>
                      <a:pt x="182" y="331"/>
                    </a:lnTo>
                    <a:lnTo>
                      <a:pt x="228" y="247"/>
                    </a:lnTo>
                    <a:lnTo>
                      <a:pt x="275" y="164"/>
                    </a:lnTo>
                    <a:lnTo>
                      <a:pt x="322" y="82"/>
                    </a:lnTo>
                    <a:lnTo>
                      <a:pt x="370" y="0"/>
                    </a:lnTo>
                    <a:lnTo>
                      <a:pt x="440" y="22"/>
                    </a:lnTo>
                    <a:lnTo>
                      <a:pt x="510" y="45"/>
                    </a:lnTo>
                    <a:lnTo>
                      <a:pt x="582" y="66"/>
                    </a:lnTo>
                    <a:lnTo>
                      <a:pt x="654" y="86"/>
                    </a:lnTo>
                    <a:lnTo>
                      <a:pt x="726" y="106"/>
                    </a:lnTo>
                    <a:lnTo>
                      <a:pt x="800" y="126"/>
                    </a:lnTo>
                    <a:lnTo>
                      <a:pt x="873" y="144"/>
                    </a:lnTo>
                    <a:lnTo>
                      <a:pt x="947" y="163"/>
                    </a:lnTo>
                    <a:lnTo>
                      <a:pt x="1022" y="180"/>
                    </a:lnTo>
                    <a:lnTo>
                      <a:pt x="1097" y="197"/>
                    </a:lnTo>
                    <a:lnTo>
                      <a:pt x="1173" y="212"/>
                    </a:lnTo>
                    <a:lnTo>
                      <a:pt x="1249" y="228"/>
                    </a:lnTo>
                    <a:lnTo>
                      <a:pt x="1325" y="243"/>
                    </a:lnTo>
                    <a:lnTo>
                      <a:pt x="1402" y="257"/>
                    </a:lnTo>
                    <a:lnTo>
                      <a:pt x="1480" y="271"/>
                    </a:lnTo>
                    <a:lnTo>
                      <a:pt x="1557" y="283"/>
                    </a:lnTo>
                    <a:lnTo>
                      <a:pt x="1635" y="294"/>
                    </a:lnTo>
                    <a:lnTo>
                      <a:pt x="1715" y="305"/>
                    </a:lnTo>
                    <a:lnTo>
                      <a:pt x="1794" y="316"/>
                    </a:lnTo>
                    <a:lnTo>
                      <a:pt x="1873" y="325"/>
                    </a:lnTo>
                    <a:lnTo>
                      <a:pt x="1954" y="334"/>
                    </a:lnTo>
                    <a:lnTo>
                      <a:pt x="2034" y="343"/>
                    </a:lnTo>
                    <a:lnTo>
                      <a:pt x="2115" y="350"/>
                    </a:lnTo>
                    <a:lnTo>
                      <a:pt x="2195" y="357"/>
                    </a:lnTo>
                    <a:lnTo>
                      <a:pt x="2277" y="363"/>
                    </a:lnTo>
                    <a:lnTo>
                      <a:pt x="2359" y="368"/>
                    </a:lnTo>
                    <a:lnTo>
                      <a:pt x="2441" y="372"/>
                    </a:lnTo>
                    <a:lnTo>
                      <a:pt x="2524" y="376"/>
                    </a:lnTo>
                    <a:lnTo>
                      <a:pt x="2606" y="379"/>
                    </a:lnTo>
                    <a:lnTo>
                      <a:pt x="2690" y="380"/>
                    </a:lnTo>
                    <a:lnTo>
                      <a:pt x="2774" y="382"/>
                    </a:lnTo>
                    <a:lnTo>
                      <a:pt x="2858" y="382"/>
                    </a:lnTo>
                    <a:lnTo>
                      <a:pt x="2940" y="382"/>
                    </a:lnTo>
                    <a:lnTo>
                      <a:pt x="3024" y="380"/>
                    </a:lnTo>
                    <a:lnTo>
                      <a:pt x="3108" y="379"/>
                    </a:lnTo>
                    <a:lnTo>
                      <a:pt x="3190" y="376"/>
                    </a:lnTo>
                    <a:lnTo>
                      <a:pt x="3273" y="372"/>
                    </a:lnTo>
                    <a:lnTo>
                      <a:pt x="3355" y="368"/>
                    </a:lnTo>
                    <a:lnTo>
                      <a:pt x="3437" y="363"/>
                    </a:lnTo>
                    <a:lnTo>
                      <a:pt x="3518" y="357"/>
                    </a:lnTo>
                    <a:lnTo>
                      <a:pt x="3599" y="350"/>
                    </a:lnTo>
                    <a:lnTo>
                      <a:pt x="3680" y="343"/>
                    </a:lnTo>
                    <a:lnTo>
                      <a:pt x="3760" y="334"/>
                    </a:lnTo>
                    <a:lnTo>
                      <a:pt x="3841" y="325"/>
                    </a:lnTo>
                    <a:lnTo>
                      <a:pt x="3920" y="316"/>
                    </a:lnTo>
                    <a:lnTo>
                      <a:pt x="3999" y="305"/>
                    </a:lnTo>
                    <a:lnTo>
                      <a:pt x="4079" y="294"/>
                    </a:lnTo>
                    <a:lnTo>
                      <a:pt x="4157" y="283"/>
                    </a:lnTo>
                    <a:lnTo>
                      <a:pt x="4234" y="271"/>
                    </a:lnTo>
                    <a:lnTo>
                      <a:pt x="4312" y="257"/>
                    </a:lnTo>
                    <a:lnTo>
                      <a:pt x="4389" y="243"/>
                    </a:lnTo>
                    <a:lnTo>
                      <a:pt x="4465" y="228"/>
                    </a:lnTo>
                    <a:lnTo>
                      <a:pt x="4541" y="212"/>
                    </a:lnTo>
                    <a:lnTo>
                      <a:pt x="4617" y="197"/>
                    </a:lnTo>
                    <a:lnTo>
                      <a:pt x="4692" y="180"/>
                    </a:lnTo>
                    <a:lnTo>
                      <a:pt x="4767" y="162"/>
                    </a:lnTo>
                    <a:lnTo>
                      <a:pt x="4841" y="144"/>
                    </a:lnTo>
                    <a:lnTo>
                      <a:pt x="4914" y="126"/>
                    </a:lnTo>
                    <a:lnTo>
                      <a:pt x="4988" y="106"/>
                    </a:lnTo>
                    <a:lnTo>
                      <a:pt x="5060" y="86"/>
                    </a:lnTo>
                    <a:lnTo>
                      <a:pt x="5132" y="66"/>
                    </a:lnTo>
                    <a:lnTo>
                      <a:pt x="5204" y="45"/>
                    </a:lnTo>
                    <a:lnTo>
                      <a:pt x="5274" y="22"/>
                    </a:lnTo>
                    <a:lnTo>
                      <a:pt x="5344" y="0"/>
                    </a:lnTo>
                    <a:lnTo>
                      <a:pt x="5392" y="82"/>
                    </a:lnTo>
                    <a:lnTo>
                      <a:pt x="5439" y="164"/>
                    </a:lnTo>
                    <a:lnTo>
                      <a:pt x="5486" y="247"/>
                    </a:lnTo>
                    <a:lnTo>
                      <a:pt x="5532" y="331"/>
                    </a:lnTo>
                    <a:lnTo>
                      <a:pt x="5578" y="416"/>
                    </a:lnTo>
                    <a:lnTo>
                      <a:pt x="5624" y="501"/>
                    </a:lnTo>
                    <a:lnTo>
                      <a:pt x="5668" y="587"/>
                    </a:lnTo>
                    <a:lnTo>
                      <a:pt x="5714" y="67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520700" y="195609"/>
                <a:ext cx="188673" cy="78614"/>
              </a:xfrm>
              <a:custGeom>
                <a:gdLst>
                  <a:gd name="T0" fmla="*/ 0 w 2856"/>
                  <a:gd name="T1" fmla="*/ 5202156 h 1188"/>
                  <a:gd name="T2" fmla="*/ 423325 w 2856"/>
                  <a:gd name="T3" fmla="*/ 5197788 h 1188"/>
                  <a:gd name="T4" fmla="*/ 1269975 w 2856"/>
                  <a:gd name="T5" fmla="*/ 5180252 h 1188"/>
                  <a:gd name="T6" fmla="*/ 2112266 w 2856"/>
                  <a:gd name="T7" fmla="*/ 5140879 h 1188"/>
                  <a:gd name="T8" fmla="*/ 2945836 w 2856"/>
                  <a:gd name="T9" fmla="*/ 5083904 h 1188"/>
                  <a:gd name="T10" fmla="*/ 3770685 w 2856"/>
                  <a:gd name="T11" fmla="*/ 5009459 h 1188"/>
                  <a:gd name="T12" fmla="*/ 4586749 w 2856"/>
                  <a:gd name="T13" fmla="*/ 4917544 h 1188"/>
                  <a:gd name="T14" fmla="*/ 5389798 w 2856"/>
                  <a:gd name="T15" fmla="*/ 4803660 h 1188"/>
                  <a:gd name="T16" fmla="*/ 6184061 w 2856"/>
                  <a:gd name="T17" fmla="*/ 4676673 h 1188"/>
                  <a:gd name="T18" fmla="*/ 6969604 w 2856"/>
                  <a:gd name="T19" fmla="*/ 4536584 h 1188"/>
                  <a:gd name="T20" fmla="*/ 7746427 w 2856"/>
                  <a:gd name="T21" fmla="*/ 4374525 h 1188"/>
                  <a:gd name="T22" fmla="*/ 8505810 w 2856"/>
                  <a:gd name="T23" fmla="*/ 4199364 h 1188"/>
                  <a:gd name="T24" fmla="*/ 9256406 w 2856"/>
                  <a:gd name="T25" fmla="*/ 4002300 h 1188"/>
                  <a:gd name="T26" fmla="*/ 9993988 w 2856"/>
                  <a:gd name="T27" fmla="*/ 3796500 h 1188"/>
                  <a:gd name="T28" fmla="*/ 10714063 w 2856"/>
                  <a:gd name="T29" fmla="*/ 3573165 h 1188"/>
                  <a:gd name="T30" fmla="*/ 11425419 w 2856"/>
                  <a:gd name="T31" fmla="*/ 3332360 h 1188"/>
                  <a:gd name="T32" fmla="*/ 12119334 w 2856"/>
                  <a:gd name="T33" fmla="*/ 3078387 h 1188"/>
                  <a:gd name="T34" fmla="*/ 12263349 w 2856"/>
                  <a:gd name="T35" fmla="*/ 2570440 h 1188"/>
                  <a:gd name="T36" fmla="*/ 11870610 w 2856"/>
                  <a:gd name="T37" fmla="*/ 1821621 h 1188"/>
                  <a:gd name="T38" fmla="*/ 11469086 w 2856"/>
                  <a:gd name="T39" fmla="*/ 1081604 h 1188"/>
                  <a:gd name="T40" fmla="*/ 11058841 w 2856"/>
                  <a:gd name="T41" fmla="*/ 359057 h 1188"/>
                  <a:gd name="T42" fmla="*/ 10543888 w 2856"/>
                  <a:gd name="T43" fmla="*/ 96348 h 1188"/>
                  <a:gd name="T44" fmla="*/ 9924160 w 2856"/>
                  <a:gd name="T45" fmla="*/ 288979 h 1188"/>
                  <a:gd name="T46" fmla="*/ 9295713 w 2856"/>
                  <a:gd name="T47" fmla="*/ 464140 h 1188"/>
                  <a:gd name="T48" fmla="*/ 8654185 w 2856"/>
                  <a:gd name="T49" fmla="*/ 630566 h 1188"/>
                  <a:gd name="T50" fmla="*/ 8003937 w 2856"/>
                  <a:gd name="T51" fmla="*/ 788191 h 1188"/>
                  <a:gd name="T52" fmla="*/ 7344902 w 2856"/>
                  <a:gd name="T53" fmla="*/ 928347 h 1188"/>
                  <a:gd name="T54" fmla="*/ 6681574 w 2856"/>
                  <a:gd name="T55" fmla="*/ 1064068 h 1188"/>
                  <a:gd name="T56" fmla="*/ 6005100 w 2856"/>
                  <a:gd name="T57" fmla="*/ 1186688 h 1188"/>
                  <a:gd name="T58" fmla="*/ 5328691 w 2856"/>
                  <a:gd name="T59" fmla="*/ 1287404 h 1188"/>
                  <a:gd name="T60" fmla="*/ 4634776 w 2856"/>
                  <a:gd name="T61" fmla="*/ 1383752 h 1188"/>
                  <a:gd name="T62" fmla="*/ 3936501 w 2856"/>
                  <a:gd name="T63" fmla="*/ 1462565 h 1188"/>
                  <a:gd name="T64" fmla="*/ 3233866 w 2856"/>
                  <a:gd name="T65" fmla="*/ 1532642 h 1188"/>
                  <a:gd name="T66" fmla="*/ 2526871 w 2856"/>
                  <a:gd name="T67" fmla="*/ 1589551 h 1188"/>
                  <a:gd name="T68" fmla="*/ 1811155 w 2856"/>
                  <a:gd name="T69" fmla="*/ 1628991 h 1188"/>
                  <a:gd name="T70" fmla="*/ 1091014 w 2856"/>
                  <a:gd name="T71" fmla="*/ 1659629 h 1188"/>
                  <a:gd name="T72" fmla="*/ 362218 w 2856"/>
                  <a:gd name="T73" fmla="*/ 1672731 h 1188"/>
                  <a:gd name="T74" fmla="*/ 0 w 2856"/>
                  <a:gd name="T75" fmla="*/ 1672731 h 1188"/>
                  <a:gd name="T76" fmla="*/ 0 w 2856"/>
                  <a:gd name="T77" fmla="*/ 5202156 h 11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56" h="1188">
                    <a:moveTo>
                      <a:pt x="0" y="1188"/>
                    </a:moveTo>
                    <a:lnTo>
                      <a:pt x="0" y="1188"/>
                    </a:lnTo>
                    <a:lnTo>
                      <a:pt x="97" y="1187"/>
                    </a:lnTo>
                    <a:lnTo>
                      <a:pt x="194" y="1186"/>
                    </a:lnTo>
                    <a:lnTo>
                      <a:pt x="291" y="1183"/>
                    </a:lnTo>
                    <a:lnTo>
                      <a:pt x="388" y="1179"/>
                    </a:lnTo>
                    <a:lnTo>
                      <a:pt x="484" y="1174"/>
                    </a:lnTo>
                    <a:lnTo>
                      <a:pt x="579" y="1168"/>
                    </a:lnTo>
                    <a:lnTo>
                      <a:pt x="675" y="1161"/>
                    </a:lnTo>
                    <a:lnTo>
                      <a:pt x="770" y="1153"/>
                    </a:lnTo>
                    <a:lnTo>
                      <a:pt x="864" y="1144"/>
                    </a:lnTo>
                    <a:lnTo>
                      <a:pt x="958" y="1134"/>
                    </a:lnTo>
                    <a:lnTo>
                      <a:pt x="1051" y="1123"/>
                    </a:lnTo>
                    <a:lnTo>
                      <a:pt x="1144" y="1111"/>
                    </a:lnTo>
                    <a:lnTo>
                      <a:pt x="1235" y="1097"/>
                    </a:lnTo>
                    <a:lnTo>
                      <a:pt x="1327" y="1084"/>
                    </a:lnTo>
                    <a:lnTo>
                      <a:pt x="1417" y="1068"/>
                    </a:lnTo>
                    <a:lnTo>
                      <a:pt x="1508" y="1053"/>
                    </a:lnTo>
                    <a:lnTo>
                      <a:pt x="1597" y="1036"/>
                    </a:lnTo>
                    <a:lnTo>
                      <a:pt x="1687" y="1018"/>
                    </a:lnTo>
                    <a:lnTo>
                      <a:pt x="1775" y="999"/>
                    </a:lnTo>
                    <a:lnTo>
                      <a:pt x="1862" y="979"/>
                    </a:lnTo>
                    <a:lnTo>
                      <a:pt x="1949" y="959"/>
                    </a:lnTo>
                    <a:lnTo>
                      <a:pt x="2035" y="936"/>
                    </a:lnTo>
                    <a:lnTo>
                      <a:pt x="2121" y="914"/>
                    </a:lnTo>
                    <a:lnTo>
                      <a:pt x="2206" y="891"/>
                    </a:lnTo>
                    <a:lnTo>
                      <a:pt x="2290" y="867"/>
                    </a:lnTo>
                    <a:lnTo>
                      <a:pt x="2372" y="841"/>
                    </a:lnTo>
                    <a:lnTo>
                      <a:pt x="2455" y="816"/>
                    </a:lnTo>
                    <a:lnTo>
                      <a:pt x="2537" y="789"/>
                    </a:lnTo>
                    <a:lnTo>
                      <a:pt x="2618" y="761"/>
                    </a:lnTo>
                    <a:lnTo>
                      <a:pt x="2699" y="733"/>
                    </a:lnTo>
                    <a:lnTo>
                      <a:pt x="2777" y="703"/>
                    </a:lnTo>
                    <a:lnTo>
                      <a:pt x="2856" y="673"/>
                    </a:lnTo>
                    <a:lnTo>
                      <a:pt x="2810" y="587"/>
                    </a:lnTo>
                    <a:lnTo>
                      <a:pt x="2766" y="501"/>
                    </a:lnTo>
                    <a:lnTo>
                      <a:pt x="2720" y="416"/>
                    </a:lnTo>
                    <a:lnTo>
                      <a:pt x="2674" y="331"/>
                    </a:lnTo>
                    <a:lnTo>
                      <a:pt x="2628" y="247"/>
                    </a:lnTo>
                    <a:lnTo>
                      <a:pt x="2581" y="164"/>
                    </a:lnTo>
                    <a:lnTo>
                      <a:pt x="2534" y="82"/>
                    </a:lnTo>
                    <a:lnTo>
                      <a:pt x="2486" y="0"/>
                    </a:lnTo>
                    <a:lnTo>
                      <a:pt x="2416" y="22"/>
                    </a:lnTo>
                    <a:lnTo>
                      <a:pt x="2346" y="45"/>
                    </a:lnTo>
                    <a:lnTo>
                      <a:pt x="2274" y="66"/>
                    </a:lnTo>
                    <a:lnTo>
                      <a:pt x="2203" y="86"/>
                    </a:lnTo>
                    <a:lnTo>
                      <a:pt x="2130" y="106"/>
                    </a:lnTo>
                    <a:lnTo>
                      <a:pt x="2056" y="126"/>
                    </a:lnTo>
                    <a:lnTo>
                      <a:pt x="1983" y="144"/>
                    </a:lnTo>
                    <a:lnTo>
                      <a:pt x="1909" y="163"/>
                    </a:lnTo>
                    <a:lnTo>
                      <a:pt x="1834" y="180"/>
                    </a:lnTo>
                    <a:lnTo>
                      <a:pt x="1759" y="197"/>
                    </a:lnTo>
                    <a:lnTo>
                      <a:pt x="1683" y="212"/>
                    </a:lnTo>
                    <a:lnTo>
                      <a:pt x="1607" y="228"/>
                    </a:lnTo>
                    <a:lnTo>
                      <a:pt x="1531" y="243"/>
                    </a:lnTo>
                    <a:lnTo>
                      <a:pt x="1454" y="257"/>
                    </a:lnTo>
                    <a:lnTo>
                      <a:pt x="1376" y="271"/>
                    </a:lnTo>
                    <a:lnTo>
                      <a:pt x="1299" y="283"/>
                    </a:lnTo>
                    <a:lnTo>
                      <a:pt x="1221" y="294"/>
                    </a:lnTo>
                    <a:lnTo>
                      <a:pt x="1141" y="305"/>
                    </a:lnTo>
                    <a:lnTo>
                      <a:pt x="1062" y="316"/>
                    </a:lnTo>
                    <a:lnTo>
                      <a:pt x="983" y="325"/>
                    </a:lnTo>
                    <a:lnTo>
                      <a:pt x="902" y="334"/>
                    </a:lnTo>
                    <a:lnTo>
                      <a:pt x="822" y="343"/>
                    </a:lnTo>
                    <a:lnTo>
                      <a:pt x="741" y="350"/>
                    </a:lnTo>
                    <a:lnTo>
                      <a:pt x="661" y="357"/>
                    </a:lnTo>
                    <a:lnTo>
                      <a:pt x="579" y="363"/>
                    </a:lnTo>
                    <a:lnTo>
                      <a:pt x="497" y="368"/>
                    </a:lnTo>
                    <a:lnTo>
                      <a:pt x="415" y="372"/>
                    </a:lnTo>
                    <a:lnTo>
                      <a:pt x="332" y="376"/>
                    </a:lnTo>
                    <a:lnTo>
                      <a:pt x="250" y="379"/>
                    </a:lnTo>
                    <a:lnTo>
                      <a:pt x="166" y="380"/>
                    </a:lnTo>
                    <a:lnTo>
                      <a:pt x="83" y="382"/>
                    </a:lnTo>
                    <a:lnTo>
                      <a:pt x="0" y="382"/>
                    </a:lnTo>
                    <a:lnTo>
                      <a:pt x="0" y="1188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66" name="Freeform 7"/>
              <p:cNvSpPr/>
              <p:nvPr/>
            </p:nvSpPr>
            <p:spPr bwMode="auto">
              <a:xfrm>
                <a:off x="0" y="710760"/>
                <a:ext cx="199309" cy="446711"/>
              </a:xfrm>
              <a:custGeom>
                <a:gdLst>
                  <a:gd name="T0" fmla="*/ 13149314 w 3021"/>
                  <a:gd name="T1" fmla="*/ 0 h 6762"/>
                  <a:gd name="T2" fmla="*/ 0 w 3021"/>
                  <a:gd name="T3" fmla="*/ 7920962 h 6762"/>
                  <a:gd name="T4" fmla="*/ 1680107 w 3021"/>
                  <a:gd name="T5" fmla="*/ 27690731 h 6762"/>
                  <a:gd name="T6" fmla="*/ 5876086 w 3021"/>
                  <a:gd name="T7" fmla="*/ 29510606 h 6762"/>
                  <a:gd name="T8" fmla="*/ 6037130 w 3021"/>
                  <a:gd name="T9" fmla="*/ 29130948 h 6762"/>
                  <a:gd name="T10" fmla="*/ 6198173 w 3021"/>
                  <a:gd name="T11" fmla="*/ 28755584 h 6762"/>
                  <a:gd name="T12" fmla="*/ 6359217 w 3021"/>
                  <a:gd name="T13" fmla="*/ 28380286 h 6762"/>
                  <a:gd name="T14" fmla="*/ 6524615 w 3021"/>
                  <a:gd name="T15" fmla="*/ 28009348 h 6762"/>
                  <a:gd name="T16" fmla="*/ 6690013 w 3021"/>
                  <a:gd name="T17" fmla="*/ 27638344 h 6762"/>
                  <a:gd name="T18" fmla="*/ 6859766 w 3021"/>
                  <a:gd name="T19" fmla="*/ 27271766 h 6762"/>
                  <a:gd name="T20" fmla="*/ 7029518 w 3021"/>
                  <a:gd name="T21" fmla="*/ 26909548 h 6762"/>
                  <a:gd name="T22" fmla="*/ 7199271 w 3021"/>
                  <a:gd name="T23" fmla="*/ 26547331 h 6762"/>
                  <a:gd name="T24" fmla="*/ 7373377 w 3021"/>
                  <a:gd name="T25" fmla="*/ 26185113 h 6762"/>
                  <a:gd name="T26" fmla="*/ 7551838 w 3021"/>
                  <a:gd name="T27" fmla="*/ 25831615 h 6762"/>
                  <a:gd name="T28" fmla="*/ 7734654 w 3021"/>
                  <a:gd name="T29" fmla="*/ 25478118 h 6762"/>
                  <a:gd name="T30" fmla="*/ 7913115 w 3021"/>
                  <a:gd name="T31" fmla="*/ 25133340 h 6762"/>
                  <a:gd name="T32" fmla="*/ 8100285 w 3021"/>
                  <a:gd name="T33" fmla="*/ 24788563 h 6762"/>
                  <a:gd name="T34" fmla="*/ 8287388 w 3021"/>
                  <a:gd name="T35" fmla="*/ 24443785 h 6762"/>
                  <a:gd name="T36" fmla="*/ 8478912 w 3021"/>
                  <a:gd name="T37" fmla="*/ 24103368 h 6762"/>
                  <a:gd name="T38" fmla="*/ 8670436 w 3021"/>
                  <a:gd name="T39" fmla="*/ 23771737 h 6762"/>
                  <a:gd name="T40" fmla="*/ 8866315 w 3021"/>
                  <a:gd name="T41" fmla="*/ 23440040 h 6762"/>
                  <a:gd name="T42" fmla="*/ 9066547 w 3021"/>
                  <a:gd name="T43" fmla="*/ 23108343 h 6762"/>
                  <a:gd name="T44" fmla="*/ 9266780 w 3021"/>
                  <a:gd name="T45" fmla="*/ 22785432 h 6762"/>
                  <a:gd name="T46" fmla="*/ 9471367 w 3021"/>
                  <a:gd name="T47" fmla="*/ 22466815 h 6762"/>
                  <a:gd name="T48" fmla="*/ 9680242 w 3021"/>
                  <a:gd name="T49" fmla="*/ 22152624 h 6762"/>
                  <a:gd name="T50" fmla="*/ 9889183 w 3021"/>
                  <a:gd name="T51" fmla="*/ 21842728 h 6762"/>
                  <a:gd name="T52" fmla="*/ 10102479 w 3021"/>
                  <a:gd name="T53" fmla="*/ 21532897 h 6762"/>
                  <a:gd name="T54" fmla="*/ 10320129 w 3021"/>
                  <a:gd name="T55" fmla="*/ 21227361 h 6762"/>
                  <a:gd name="T56" fmla="*/ 10537713 w 3021"/>
                  <a:gd name="T57" fmla="*/ 20930610 h 6762"/>
                  <a:gd name="T58" fmla="*/ 10764071 w 3021"/>
                  <a:gd name="T59" fmla="*/ 20638220 h 6762"/>
                  <a:gd name="T60" fmla="*/ 10990430 w 3021"/>
                  <a:gd name="T61" fmla="*/ 20345830 h 6762"/>
                  <a:gd name="T62" fmla="*/ 11225431 w 3021"/>
                  <a:gd name="T63" fmla="*/ 20057800 h 6762"/>
                  <a:gd name="T64" fmla="*/ 11460498 w 3021"/>
                  <a:gd name="T65" fmla="*/ 19778490 h 6762"/>
                  <a:gd name="T66" fmla="*/ 11695566 w 3021"/>
                  <a:gd name="T67" fmla="*/ 19499180 h 6762"/>
                  <a:gd name="T68" fmla="*/ 11934921 w 3021"/>
                  <a:gd name="T69" fmla="*/ 19228590 h 6762"/>
                  <a:gd name="T70" fmla="*/ 12183051 w 3021"/>
                  <a:gd name="T71" fmla="*/ 18962360 h 6762"/>
                  <a:gd name="T72" fmla="*/ 12165634 w 3021"/>
                  <a:gd name="T73" fmla="*/ 18870732 h 6762"/>
                  <a:gd name="T74" fmla="*/ 12148217 w 3021"/>
                  <a:gd name="T75" fmla="*/ 18783464 h 6762"/>
                  <a:gd name="T76" fmla="*/ 12139508 w 3021"/>
                  <a:gd name="T77" fmla="*/ 18691770 h 6762"/>
                  <a:gd name="T78" fmla="*/ 12135154 w 3021"/>
                  <a:gd name="T79" fmla="*/ 18600142 h 6762"/>
                  <a:gd name="T80" fmla="*/ 12135154 w 3021"/>
                  <a:gd name="T81" fmla="*/ 17356328 h 6762"/>
                  <a:gd name="T82" fmla="*/ 12143862 w 3021"/>
                  <a:gd name="T83" fmla="*/ 16125659 h 6762"/>
                  <a:gd name="T84" fmla="*/ 12165634 w 3021"/>
                  <a:gd name="T85" fmla="*/ 14903711 h 6762"/>
                  <a:gd name="T86" fmla="*/ 12187406 w 3021"/>
                  <a:gd name="T87" fmla="*/ 13690417 h 6762"/>
                  <a:gd name="T88" fmla="*/ 12226528 w 3021"/>
                  <a:gd name="T89" fmla="*/ 12494630 h 6762"/>
                  <a:gd name="T90" fmla="*/ 12270072 w 3021"/>
                  <a:gd name="T91" fmla="*/ 11307628 h 6762"/>
                  <a:gd name="T92" fmla="*/ 12317969 w 3021"/>
                  <a:gd name="T93" fmla="*/ 10129281 h 6762"/>
                  <a:gd name="T94" fmla="*/ 12383218 w 3021"/>
                  <a:gd name="T95" fmla="*/ 8964014 h 6762"/>
                  <a:gd name="T96" fmla="*/ 12448533 w 3021"/>
                  <a:gd name="T97" fmla="*/ 7803173 h 6762"/>
                  <a:gd name="T98" fmla="*/ 12522556 w 3021"/>
                  <a:gd name="T99" fmla="*/ 6655346 h 6762"/>
                  <a:gd name="T100" fmla="*/ 12609576 w 3021"/>
                  <a:gd name="T101" fmla="*/ 5520666 h 6762"/>
                  <a:gd name="T102" fmla="*/ 12705371 w 3021"/>
                  <a:gd name="T103" fmla="*/ 4399066 h 6762"/>
                  <a:gd name="T104" fmla="*/ 12805455 w 3021"/>
                  <a:gd name="T105" fmla="*/ 3281892 h 6762"/>
                  <a:gd name="T106" fmla="*/ 12914247 w 3021"/>
                  <a:gd name="T107" fmla="*/ 2177733 h 6762"/>
                  <a:gd name="T108" fmla="*/ 13027459 w 3021"/>
                  <a:gd name="T109" fmla="*/ 1082293 h 6762"/>
                  <a:gd name="T110" fmla="*/ 13149314 w 3021"/>
                  <a:gd name="T111" fmla="*/ 0 h 67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021" h="6762">
                    <a:moveTo>
                      <a:pt x="3021" y="0"/>
                    </a:moveTo>
                    <a:lnTo>
                      <a:pt x="0" y="1815"/>
                    </a:lnTo>
                    <a:lnTo>
                      <a:pt x="386" y="6345"/>
                    </a:lnTo>
                    <a:lnTo>
                      <a:pt x="1350" y="6762"/>
                    </a:lnTo>
                    <a:lnTo>
                      <a:pt x="1387" y="6675"/>
                    </a:lnTo>
                    <a:lnTo>
                      <a:pt x="1424" y="6589"/>
                    </a:lnTo>
                    <a:lnTo>
                      <a:pt x="1461" y="6503"/>
                    </a:lnTo>
                    <a:lnTo>
                      <a:pt x="1499" y="6418"/>
                    </a:lnTo>
                    <a:lnTo>
                      <a:pt x="1537" y="6333"/>
                    </a:lnTo>
                    <a:lnTo>
                      <a:pt x="1576" y="6249"/>
                    </a:lnTo>
                    <a:lnTo>
                      <a:pt x="1615" y="6166"/>
                    </a:lnTo>
                    <a:lnTo>
                      <a:pt x="1654" y="6083"/>
                    </a:lnTo>
                    <a:lnTo>
                      <a:pt x="1694" y="6000"/>
                    </a:lnTo>
                    <a:lnTo>
                      <a:pt x="1735" y="5919"/>
                    </a:lnTo>
                    <a:lnTo>
                      <a:pt x="1777" y="5838"/>
                    </a:lnTo>
                    <a:lnTo>
                      <a:pt x="1818" y="5759"/>
                    </a:lnTo>
                    <a:lnTo>
                      <a:pt x="1861" y="5680"/>
                    </a:lnTo>
                    <a:lnTo>
                      <a:pt x="1904" y="5601"/>
                    </a:lnTo>
                    <a:lnTo>
                      <a:pt x="1948" y="5523"/>
                    </a:lnTo>
                    <a:lnTo>
                      <a:pt x="1992" y="5447"/>
                    </a:lnTo>
                    <a:lnTo>
                      <a:pt x="2037" y="5371"/>
                    </a:lnTo>
                    <a:lnTo>
                      <a:pt x="2083" y="5295"/>
                    </a:lnTo>
                    <a:lnTo>
                      <a:pt x="2129" y="5221"/>
                    </a:lnTo>
                    <a:lnTo>
                      <a:pt x="2176" y="5148"/>
                    </a:lnTo>
                    <a:lnTo>
                      <a:pt x="2224" y="5076"/>
                    </a:lnTo>
                    <a:lnTo>
                      <a:pt x="2272" y="5005"/>
                    </a:lnTo>
                    <a:lnTo>
                      <a:pt x="2321" y="4934"/>
                    </a:lnTo>
                    <a:lnTo>
                      <a:pt x="2371" y="4864"/>
                    </a:lnTo>
                    <a:lnTo>
                      <a:pt x="2421" y="4796"/>
                    </a:lnTo>
                    <a:lnTo>
                      <a:pt x="2473" y="4729"/>
                    </a:lnTo>
                    <a:lnTo>
                      <a:pt x="2525" y="4662"/>
                    </a:lnTo>
                    <a:lnTo>
                      <a:pt x="2579" y="4596"/>
                    </a:lnTo>
                    <a:lnTo>
                      <a:pt x="2633" y="4532"/>
                    </a:lnTo>
                    <a:lnTo>
                      <a:pt x="2687" y="4468"/>
                    </a:lnTo>
                    <a:lnTo>
                      <a:pt x="2742" y="4406"/>
                    </a:lnTo>
                    <a:lnTo>
                      <a:pt x="2799" y="4345"/>
                    </a:lnTo>
                    <a:lnTo>
                      <a:pt x="2795" y="4324"/>
                    </a:lnTo>
                    <a:lnTo>
                      <a:pt x="2791" y="4304"/>
                    </a:lnTo>
                    <a:lnTo>
                      <a:pt x="2789" y="4283"/>
                    </a:lnTo>
                    <a:lnTo>
                      <a:pt x="2788" y="4262"/>
                    </a:lnTo>
                    <a:lnTo>
                      <a:pt x="2788" y="3977"/>
                    </a:lnTo>
                    <a:lnTo>
                      <a:pt x="2790" y="3695"/>
                    </a:lnTo>
                    <a:lnTo>
                      <a:pt x="2795" y="3415"/>
                    </a:lnTo>
                    <a:lnTo>
                      <a:pt x="2800" y="3137"/>
                    </a:lnTo>
                    <a:lnTo>
                      <a:pt x="2809" y="2863"/>
                    </a:lnTo>
                    <a:lnTo>
                      <a:pt x="2819" y="2591"/>
                    </a:lnTo>
                    <a:lnTo>
                      <a:pt x="2830" y="2321"/>
                    </a:lnTo>
                    <a:lnTo>
                      <a:pt x="2845" y="2054"/>
                    </a:lnTo>
                    <a:lnTo>
                      <a:pt x="2860" y="1788"/>
                    </a:lnTo>
                    <a:lnTo>
                      <a:pt x="2877" y="1525"/>
                    </a:lnTo>
                    <a:lnTo>
                      <a:pt x="2897" y="1265"/>
                    </a:lnTo>
                    <a:lnTo>
                      <a:pt x="2919" y="1008"/>
                    </a:lnTo>
                    <a:lnTo>
                      <a:pt x="2942" y="752"/>
                    </a:lnTo>
                    <a:lnTo>
                      <a:pt x="2967" y="499"/>
                    </a:lnTo>
                    <a:lnTo>
                      <a:pt x="2993" y="248"/>
                    </a:lnTo>
                    <a:lnTo>
                      <a:pt x="30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67" name="Freeform 8"/>
              <p:cNvSpPr/>
              <p:nvPr/>
            </p:nvSpPr>
            <p:spPr bwMode="auto">
              <a:xfrm>
                <a:off x="842091" y="710760"/>
                <a:ext cx="199309" cy="446711"/>
              </a:xfrm>
              <a:custGeom>
                <a:gdLst>
                  <a:gd name="T0" fmla="*/ 0 w 3021"/>
                  <a:gd name="T1" fmla="*/ 0 h 6762"/>
                  <a:gd name="T2" fmla="*/ 13149314 w 3021"/>
                  <a:gd name="T3" fmla="*/ 7920962 h 6762"/>
                  <a:gd name="T4" fmla="*/ 11469207 w 3021"/>
                  <a:gd name="T5" fmla="*/ 27690731 h 6762"/>
                  <a:gd name="T6" fmla="*/ 7273228 w 3021"/>
                  <a:gd name="T7" fmla="*/ 29510606 h 6762"/>
                  <a:gd name="T8" fmla="*/ 7112184 w 3021"/>
                  <a:gd name="T9" fmla="*/ 29130948 h 6762"/>
                  <a:gd name="T10" fmla="*/ 6951141 w 3021"/>
                  <a:gd name="T11" fmla="*/ 28755584 h 6762"/>
                  <a:gd name="T12" fmla="*/ 6790097 w 3021"/>
                  <a:gd name="T13" fmla="*/ 28380286 h 6762"/>
                  <a:gd name="T14" fmla="*/ 6624699 w 3021"/>
                  <a:gd name="T15" fmla="*/ 28009348 h 6762"/>
                  <a:gd name="T16" fmla="*/ 6459301 w 3021"/>
                  <a:gd name="T17" fmla="*/ 27638344 h 6762"/>
                  <a:gd name="T18" fmla="*/ 6289548 w 3021"/>
                  <a:gd name="T19" fmla="*/ 27267406 h 6762"/>
                  <a:gd name="T20" fmla="*/ 6119796 w 3021"/>
                  <a:gd name="T21" fmla="*/ 26909548 h 6762"/>
                  <a:gd name="T22" fmla="*/ 5950043 w 3021"/>
                  <a:gd name="T23" fmla="*/ 26547331 h 6762"/>
                  <a:gd name="T24" fmla="*/ 5775937 w 3021"/>
                  <a:gd name="T25" fmla="*/ 26185113 h 6762"/>
                  <a:gd name="T26" fmla="*/ 5597476 w 3021"/>
                  <a:gd name="T27" fmla="*/ 25831615 h 6762"/>
                  <a:gd name="T28" fmla="*/ 5414660 w 3021"/>
                  <a:gd name="T29" fmla="*/ 25478118 h 6762"/>
                  <a:gd name="T30" fmla="*/ 5236199 w 3021"/>
                  <a:gd name="T31" fmla="*/ 25133340 h 6762"/>
                  <a:gd name="T32" fmla="*/ 5049029 w 3021"/>
                  <a:gd name="T33" fmla="*/ 24788563 h 6762"/>
                  <a:gd name="T34" fmla="*/ 4861926 w 3021"/>
                  <a:gd name="T35" fmla="*/ 24443785 h 6762"/>
                  <a:gd name="T36" fmla="*/ 4670402 w 3021"/>
                  <a:gd name="T37" fmla="*/ 24103368 h 6762"/>
                  <a:gd name="T38" fmla="*/ 4478878 w 3021"/>
                  <a:gd name="T39" fmla="*/ 23771737 h 6762"/>
                  <a:gd name="T40" fmla="*/ 4282999 w 3021"/>
                  <a:gd name="T41" fmla="*/ 23440040 h 6762"/>
                  <a:gd name="T42" fmla="*/ 4082767 w 3021"/>
                  <a:gd name="T43" fmla="*/ 23108343 h 6762"/>
                  <a:gd name="T44" fmla="*/ 3882534 w 3021"/>
                  <a:gd name="T45" fmla="*/ 22785432 h 6762"/>
                  <a:gd name="T46" fmla="*/ 3677947 w 3021"/>
                  <a:gd name="T47" fmla="*/ 22466815 h 6762"/>
                  <a:gd name="T48" fmla="*/ 3469072 w 3021"/>
                  <a:gd name="T49" fmla="*/ 22152624 h 6762"/>
                  <a:gd name="T50" fmla="*/ 3260130 w 3021"/>
                  <a:gd name="T51" fmla="*/ 21842728 h 6762"/>
                  <a:gd name="T52" fmla="*/ 3046835 w 3021"/>
                  <a:gd name="T53" fmla="*/ 21532897 h 6762"/>
                  <a:gd name="T54" fmla="*/ 2829185 w 3021"/>
                  <a:gd name="T55" fmla="*/ 21227361 h 6762"/>
                  <a:gd name="T56" fmla="*/ 2611601 w 3021"/>
                  <a:gd name="T57" fmla="*/ 20930610 h 6762"/>
                  <a:gd name="T58" fmla="*/ 2385242 w 3021"/>
                  <a:gd name="T59" fmla="*/ 20638220 h 6762"/>
                  <a:gd name="T60" fmla="*/ 2158884 w 3021"/>
                  <a:gd name="T61" fmla="*/ 20345830 h 6762"/>
                  <a:gd name="T62" fmla="*/ 1923883 w 3021"/>
                  <a:gd name="T63" fmla="*/ 20057800 h 6762"/>
                  <a:gd name="T64" fmla="*/ 1688816 w 3021"/>
                  <a:gd name="T65" fmla="*/ 19778490 h 6762"/>
                  <a:gd name="T66" fmla="*/ 1453748 w 3021"/>
                  <a:gd name="T67" fmla="*/ 19499180 h 6762"/>
                  <a:gd name="T68" fmla="*/ 1214393 w 3021"/>
                  <a:gd name="T69" fmla="*/ 19228590 h 6762"/>
                  <a:gd name="T70" fmla="*/ 966263 w 3021"/>
                  <a:gd name="T71" fmla="*/ 18962360 h 6762"/>
                  <a:gd name="T72" fmla="*/ 983680 w 3021"/>
                  <a:gd name="T73" fmla="*/ 18870732 h 6762"/>
                  <a:gd name="T74" fmla="*/ 1001097 w 3021"/>
                  <a:gd name="T75" fmla="*/ 18783464 h 6762"/>
                  <a:gd name="T76" fmla="*/ 1009806 w 3021"/>
                  <a:gd name="T77" fmla="*/ 18691770 h 6762"/>
                  <a:gd name="T78" fmla="*/ 1014160 w 3021"/>
                  <a:gd name="T79" fmla="*/ 18600142 h 6762"/>
                  <a:gd name="T80" fmla="*/ 1014160 w 3021"/>
                  <a:gd name="T81" fmla="*/ 17356328 h 6762"/>
                  <a:gd name="T82" fmla="*/ 1005452 w 3021"/>
                  <a:gd name="T83" fmla="*/ 16125659 h 6762"/>
                  <a:gd name="T84" fmla="*/ 983680 w 3021"/>
                  <a:gd name="T85" fmla="*/ 14903711 h 6762"/>
                  <a:gd name="T86" fmla="*/ 961908 w 3021"/>
                  <a:gd name="T87" fmla="*/ 13690417 h 6762"/>
                  <a:gd name="T88" fmla="*/ 922785 w 3021"/>
                  <a:gd name="T89" fmla="*/ 12494630 h 6762"/>
                  <a:gd name="T90" fmla="*/ 879242 w 3021"/>
                  <a:gd name="T91" fmla="*/ 11307628 h 6762"/>
                  <a:gd name="T92" fmla="*/ 831345 w 3021"/>
                  <a:gd name="T93" fmla="*/ 10129281 h 6762"/>
                  <a:gd name="T94" fmla="*/ 766096 w 3021"/>
                  <a:gd name="T95" fmla="*/ 8964014 h 6762"/>
                  <a:gd name="T96" fmla="*/ 700781 w 3021"/>
                  <a:gd name="T97" fmla="*/ 7803173 h 6762"/>
                  <a:gd name="T98" fmla="*/ 626758 w 3021"/>
                  <a:gd name="T99" fmla="*/ 6655346 h 6762"/>
                  <a:gd name="T100" fmla="*/ 539737 w 3021"/>
                  <a:gd name="T101" fmla="*/ 5520666 h 6762"/>
                  <a:gd name="T102" fmla="*/ 443942 w 3021"/>
                  <a:gd name="T103" fmla="*/ 4394706 h 6762"/>
                  <a:gd name="T104" fmla="*/ 343859 w 3021"/>
                  <a:gd name="T105" fmla="*/ 3281892 h 6762"/>
                  <a:gd name="T106" fmla="*/ 235067 w 3021"/>
                  <a:gd name="T107" fmla="*/ 2173373 h 6762"/>
                  <a:gd name="T108" fmla="*/ 121855 w 3021"/>
                  <a:gd name="T109" fmla="*/ 1082293 h 6762"/>
                  <a:gd name="T110" fmla="*/ 0 w 3021"/>
                  <a:gd name="T111" fmla="*/ 0 h 67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021" h="6762">
                    <a:moveTo>
                      <a:pt x="0" y="0"/>
                    </a:moveTo>
                    <a:lnTo>
                      <a:pt x="3021" y="1815"/>
                    </a:lnTo>
                    <a:lnTo>
                      <a:pt x="2635" y="6345"/>
                    </a:lnTo>
                    <a:lnTo>
                      <a:pt x="1671" y="6762"/>
                    </a:lnTo>
                    <a:lnTo>
                      <a:pt x="1634" y="6675"/>
                    </a:lnTo>
                    <a:lnTo>
                      <a:pt x="1597" y="6589"/>
                    </a:lnTo>
                    <a:lnTo>
                      <a:pt x="1560" y="6503"/>
                    </a:lnTo>
                    <a:lnTo>
                      <a:pt x="1522" y="6418"/>
                    </a:lnTo>
                    <a:lnTo>
                      <a:pt x="1484" y="6333"/>
                    </a:lnTo>
                    <a:lnTo>
                      <a:pt x="1445" y="6248"/>
                    </a:lnTo>
                    <a:lnTo>
                      <a:pt x="1406" y="6166"/>
                    </a:lnTo>
                    <a:lnTo>
                      <a:pt x="1367" y="6083"/>
                    </a:lnTo>
                    <a:lnTo>
                      <a:pt x="1327" y="6000"/>
                    </a:lnTo>
                    <a:lnTo>
                      <a:pt x="1286" y="5919"/>
                    </a:lnTo>
                    <a:lnTo>
                      <a:pt x="1244" y="5838"/>
                    </a:lnTo>
                    <a:lnTo>
                      <a:pt x="1203" y="5759"/>
                    </a:lnTo>
                    <a:lnTo>
                      <a:pt x="1160" y="5680"/>
                    </a:lnTo>
                    <a:lnTo>
                      <a:pt x="1117" y="5601"/>
                    </a:lnTo>
                    <a:lnTo>
                      <a:pt x="1073" y="5523"/>
                    </a:lnTo>
                    <a:lnTo>
                      <a:pt x="1029" y="5447"/>
                    </a:lnTo>
                    <a:lnTo>
                      <a:pt x="984" y="5371"/>
                    </a:lnTo>
                    <a:lnTo>
                      <a:pt x="938" y="5295"/>
                    </a:lnTo>
                    <a:lnTo>
                      <a:pt x="892" y="5221"/>
                    </a:lnTo>
                    <a:lnTo>
                      <a:pt x="845" y="5148"/>
                    </a:lnTo>
                    <a:lnTo>
                      <a:pt x="797" y="5076"/>
                    </a:lnTo>
                    <a:lnTo>
                      <a:pt x="749" y="5005"/>
                    </a:lnTo>
                    <a:lnTo>
                      <a:pt x="700" y="4934"/>
                    </a:lnTo>
                    <a:lnTo>
                      <a:pt x="650" y="4864"/>
                    </a:lnTo>
                    <a:lnTo>
                      <a:pt x="600" y="4796"/>
                    </a:lnTo>
                    <a:lnTo>
                      <a:pt x="548" y="4729"/>
                    </a:lnTo>
                    <a:lnTo>
                      <a:pt x="496" y="4662"/>
                    </a:lnTo>
                    <a:lnTo>
                      <a:pt x="442" y="4596"/>
                    </a:lnTo>
                    <a:lnTo>
                      <a:pt x="388" y="4532"/>
                    </a:lnTo>
                    <a:lnTo>
                      <a:pt x="334" y="4468"/>
                    </a:lnTo>
                    <a:lnTo>
                      <a:pt x="279" y="4406"/>
                    </a:lnTo>
                    <a:lnTo>
                      <a:pt x="222" y="4345"/>
                    </a:lnTo>
                    <a:lnTo>
                      <a:pt x="226" y="4324"/>
                    </a:lnTo>
                    <a:lnTo>
                      <a:pt x="230" y="4304"/>
                    </a:lnTo>
                    <a:lnTo>
                      <a:pt x="232" y="4283"/>
                    </a:lnTo>
                    <a:lnTo>
                      <a:pt x="233" y="4262"/>
                    </a:lnTo>
                    <a:lnTo>
                      <a:pt x="233" y="3977"/>
                    </a:lnTo>
                    <a:lnTo>
                      <a:pt x="231" y="3695"/>
                    </a:lnTo>
                    <a:lnTo>
                      <a:pt x="226" y="3415"/>
                    </a:lnTo>
                    <a:lnTo>
                      <a:pt x="221" y="3137"/>
                    </a:lnTo>
                    <a:lnTo>
                      <a:pt x="212" y="2863"/>
                    </a:lnTo>
                    <a:lnTo>
                      <a:pt x="202" y="2591"/>
                    </a:lnTo>
                    <a:lnTo>
                      <a:pt x="191" y="2321"/>
                    </a:lnTo>
                    <a:lnTo>
                      <a:pt x="176" y="2054"/>
                    </a:lnTo>
                    <a:lnTo>
                      <a:pt x="161" y="1788"/>
                    </a:lnTo>
                    <a:lnTo>
                      <a:pt x="144" y="1525"/>
                    </a:lnTo>
                    <a:lnTo>
                      <a:pt x="124" y="1265"/>
                    </a:lnTo>
                    <a:lnTo>
                      <a:pt x="102" y="1007"/>
                    </a:lnTo>
                    <a:lnTo>
                      <a:pt x="79" y="752"/>
                    </a:lnTo>
                    <a:lnTo>
                      <a:pt x="54" y="498"/>
                    </a:lnTo>
                    <a:lnTo>
                      <a:pt x="28" y="24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68" name="Freeform 9"/>
              <p:cNvSpPr/>
              <p:nvPr/>
            </p:nvSpPr>
            <p:spPr bwMode="auto">
              <a:xfrm>
                <a:off x="227517" y="1067227"/>
                <a:ext cx="293183" cy="110522"/>
              </a:xfrm>
              <a:custGeom>
                <a:gdLst>
                  <a:gd name="T0" fmla="*/ 91500 w 4441"/>
                  <a:gd name="T1" fmla="*/ 518740 h 1674"/>
                  <a:gd name="T2" fmla="*/ 392275 w 4441"/>
                  <a:gd name="T3" fmla="*/ 1495150 h 1674"/>
                  <a:gd name="T4" fmla="*/ 832413 w 4441"/>
                  <a:gd name="T5" fmla="*/ 2379986 h 1674"/>
                  <a:gd name="T6" fmla="*/ 1416468 w 4441"/>
                  <a:gd name="T7" fmla="*/ 3177739 h 1674"/>
                  <a:gd name="T8" fmla="*/ 2131172 w 4441"/>
                  <a:gd name="T9" fmla="*/ 3896924 h 1674"/>
                  <a:gd name="T10" fmla="*/ 2985436 w 4441"/>
                  <a:gd name="T11" fmla="*/ 4537740 h 1674"/>
                  <a:gd name="T12" fmla="*/ 3970415 w 4441"/>
                  <a:gd name="T13" fmla="*/ 5104413 h 1674"/>
                  <a:gd name="T14" fmla="*/ 5081751 w 4441"/>
                  <a:gd name="T15" fmla="*/ 5588227 h 1674"/>
                  <a:gd name="T16" fmla="*/ 6323867 w 4441"/>
                  <a:gd name="T17" fmla="*/ 6015394 h 1674"/>
                  <a:gd name="T18" fmla="*/ 7688049 w 4441"/>
                  <a:gd name="T19" fmla="*/ 6368484 h 1674"/>
                  <a:gd name="T20" fmla="*/ 9165451 w 4441"/>
                  <a:gd name="T21" fmla="*/ 6660568 h 1674"/>
                  <a:gd name="T22" fmla="*/ 10769342 w 4441"/>
                  <a:gd name="T23" fmla="*/ 6895939 h 1674"/>
                  <a:gd name="T24" fmla="*/ 12482162 w 4441"/>
                  <a:gd name="T25" fmla="*/ 7070305 h 1674"/>
                  <a:gd name="T26" fmla="*/ 14308268 w 4441"/>
                  <a:gd name="T27" fmla="*/ 7196672 h 1674"/>
                  <a:gd name="T28" fmla="*/ 16247725 w 4441"/>
                  <a:gd name="T29" fmla="*/ 7270816 h 1674"/>
                  <a:gd name="T30" fmla="*/ 18291754 w 4441"/>
                  <a:gd name="T31" fmla="*/ 7296961 h 1674"/>
                  <a:gd name="T32" fmla="*/ 19355161 w 4441"/>
                  <a:gd name="T33" fmla="*/ 2994658 h 1674"/>
                  <a:gd name="T34" fmla="*/ 17542127 w 4441"/>
                  <a:gd name="T35" fmla="*/ 2968447 h 1674"/>
                  <a:gd name="T36" fmla="*/ 15798807 w 4441"/>
                  <a:gd name="T37" fmla="*/ 2933587 h 1674"/>
                  <a:gd name="T38" fmla="*/ 14133916 w 4441"/>
                  <a:gd name="T39" fmla="*/ 2881297 h 1674"/>
                  <a:gd name="T40" fmla="*/ 12543162 w 4441"/>
                  <a:gd name="T41" fmla="*/ 2807219 h 1674"/>
                  <a:gd name="T42" fmla="*/ 11022123 w 4441"/>
                  <a:gd name="T43" fmla="*/ 2720003 h 1674"/>
                  <a:gd name="T44" fmla="*/ 9583869 w 4441"/>
                  <a:gd name="T45" fmla="*/ 2611066 h 1674"/>
                  <a:gd name="T46" fmla="*/ 8232824 w 4441"/>
                  <a:gd name="T47" fmla="*/ 2471560 h 1674"/>
                  <a:gd name="T48" fmla="*/ 6955851 w 4441"/>
                  <a:gd name="T49" fmla="*/ 2318981 h 1674"/>
                  <a:gd name="T50" fmla="*/ 5770378 w 4441"/>
                  <a:gd name="T51" fmla="*/ 2131543 h 1674"/>
                  <a:gd name="T52" fmla="*/ 4667756 w 4441"/>
                  <a:gd name="T53" fmla="*/ 1922317 h 1674"/>
                  <a:gd name="T54" fmla="*/ 3656634 w 4441"/>
                  <a:gd name="T55" fmla="*/ 1682589 h 1674"/>
                  <a:gd name="T56" fmla="*/ 2728299 w 4441"/>
                  <a:gd name="T57" fmla="*/ 1416649 h 1674"/>
                  <a:gd name="T58" fmla="*/ 1904600 w 4441"/>
                  <a:gd name="T59" fmla="*/ 1115916 h 1674"/>
                  <a:gd name="T60" fmla="*/ 1172402 w 4441"/>
                  <a:gd name="T61" fmla="*/ 775899 h 1674"/>
                  <a:gd name="T62" fmla="*/ 536061 w 4441"/>
                  <a:gd name="T63" fmla="*/ 401022 h 1674"/>
                  <a:gd name="T64" fmla="*/ 0 w 4441"/>
                  <a:gd name="T65" fmla="*/ 0 h 16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441" h="1674">
                    <a:moveTo>
                      <a:pt x="0" y="0"/>
                    </a:moveTo>
                    <a:lnTo>
                      <a:pt x="21" y="119"/>
                    </a:lnTo>
                    <a:lnTo>
                      <a:pt x="51" y="233"/>
                    </a:lnTo>
                    <a:lnTo>
                      <a:pt x="90" y="343"/>
                    </a:lnTo>
                    <a:lnTo>
                      <a:pt x="136" y="447"/>
                    </a:lnTo>
                    <a:lnTo>
                      <a:pt x="191" y="546"/>
                    </a:lnTo>
                    <a:lnTo>
                      <a:pt x="254" y="640"/>
                    </a:lnTo>
                    <a:lnTo>
                      <a:pt x="325" y="729"/>
                    </a:lnTo>
                    <a:lnTo>
                      <a:pt x="403" y="814"/>
                    </a:lnTo>
                    <a:lnTo>
                      <a:pt x="489" y="894"/>
                    </a:lnTo>
                    <a:lnTo>
                      <a:pt x="583" y="970"/>
                    </a:lnTo>
                    <a:lnTo>
                      <a:pt x="685" y="1041"/>
                    </a:lnTo>
                    <a:lnTo>
                      <a:pt x="794" y="1108"/>
                    </a:lnTo>
                    <a:lnTo>
                      <a:pt x="911" y="1171"/>
                    </a:lnTo>
                    <a:lnTo>
                      <a:pt x="1035" y="1229"/>
                    </a:lnTo>
                    <a:lnTo>
                      <a:pt x="1166" y="1282"/>
                    </a:lnTo>
                    <a:lnTo>
                      <a:pt x="1305" y="1333"/>
                    </a:lnTo>
                    <a:lnTo>
                      <a:pt x="1451" y="1380"/>
                    </a:lnTo>
                    <a:lnTo>
                      <a:pt x="1604" y="1422"/>
                    </a:lnTo>
                    <a:lnTo>
                      <a:pt x="1764" y="1461"/>
                    </a:lnTo>
                    <a:lnTo>
                      <a:pt x="1930" y="1497"/>
                    </a:lnTo>
                    <a:lnTo>
                      <a:pt x="2103" y="1528"/>
                    </a:lnTo>
                    <a:lnTo>
                      <a:pt x="2284" y="1557"/>
                    </a:lnTo>
                    <a:lnTo>
                      <a:pt x="2471" y="1582"/>
                    </a:lnTo>
                    <a:lnTo>
                      <a:pt x="2664" y="1604"/>
                    </a:lnTo>
                    <a:lnTo>
                      <a:pt x="2864" y="1622"/>
                    </a:lnTo>
                    <a:lnTo>
                      <a:pt x="3071" y="1638"/>
                    </a:lnTo>
                    <a:lnTo>
                      <a:pt x="3283" y="1651"/>
                    </a:lnTo>
                    <a:lnTo>
                      <a:pt x="3503" y="1660"/>
                    </a:lnTo>
                    <a:lnTo>
                      <a:pt x="3728" y="1668"/>
                    </a:lnTo>
                    <a:lnTo>
                      <a:pt x="3959" y="1671"/>
                    </a:lnTo>
                    <a:lnTo>
                      <a:pt x="4197" y="1674"/>
                    </a:lnTo>
                    <a:lnTo>
                      <a:pt x="4441" y="1672"/>
                    </a:lnTo>
                    <a:lnTo>
                      <a:pt x="4441" y="687"/>
                    </a:lnTo>
                    <a:lnTo>
                      <a:pt x="4231" y="685"/>
                    </a:lnTo>
                    <a:lnTo>
                      <a:pt x="4025" y="681"/>
                    </a:lnTo>
                    <a:lnTo>
                      <a:pt x="3823" y="678"/>
                    </a:lnTo>
                    <a:lnTo>
                      <a:pt x="3625" y="673"/>
                    </a:lnTo>
                    <a:lnTo>
                      <a:pt x="3432" y="668"/>
                    </a:lnTo>
                    <a:lnTo>
                      <a:pt x="3243" y="661"/>
                    </a:lnTo>
                    <a:lnTo>
                      <a:pt x="3057" y="653"/>
                    </a:lnTo>
                    <a:lnTo>
                      <a:pt x="2878" y="644"/>
                    </a:lnTo>
                    <a:lnTo>
                      <a:pt x="2701" y="634"/>
                    </a:lnTo>
                    <a:lnTo>
                      <a:pt x="2529" y="624"/>
                    </a:lnTo>
                    <a:lnTo>
                      <a:pt x="2363" y="612"/>
                    </a:lnTo>
                    <a:lnTo>
                      <a:pt x="2199" y="599"/>
                    </a:lnTo>
                    <a:lnTo>
                      <a:pt x="2042" y="584"/>
                    </a:lnTo>
                    <a:lnTo>
                      <a:pt x="1889" y="567"/>
                    </a:lnTo>
                    <a:lnTo>
                      <a:pt x="1740" y="551"/>
                    </a:lnTo>
                    <a:lnTo>
                      <a:pt x="1596" y="532"/>
                    </a:lnTo>
                    <a:lnTo>
                      <a:pt x="1458" y="511"/>
                    </a:lnTo>
                    <a:lnTo>
                      <a:pt x="1324" y="489"/>
                    </a:lnTo>
                    <a:lnTo>
                      <a:pt x="1194" y="467"/>
                    </a:lnTo>
                    <a:lnTo>
                      <a:pt x="1071" y="441"/>
                    </a:lnTo>
                    <a:lnTo>
                      <a:pt x="952" y="414"/>
                    </a:lnTo>
                    <a:lnTo>
                      <a:pt x="839" y="386"/>
                    </a:lnTo>
                    <a:lnTo>
                      <a:pt x="730" y="356"/>
                    </a:lnTo>
                    <a:lnTo>
                      <a:pt x="626" y="325"/>
                    </a:lnTo>
                    <a:lnTo>
                      <a:pt x="529" y="290"/>
                    </a:lnTo>
                    <a:lnTo>
                      <a:pt x="437" y="256"/>
                    </a:lnTo>
                    <a:lnTo>
                      <a:pt x="349" y="218"/>
                    </a:lnTo>
                    <a:lnTo>
                      <a:pt x="269" y="178"/>
                    </a:lnTo>
                    <a:lnTo>
                      <a:pt x="193" y="136"/>
                    </a:lnTo>
                    <a:lnTo>
                      <a:pt x="123" y="92"/>
                    </a:lnTo>
                    <a:lnTo>
                      <a:pt x="58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>
                <a:off x="520700" y="342663"/>
                <a:ext cx="463" cy="56648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grpSp>
            <p:nvGrpSpPr>
              <p:cNvPr id="70" name="Freeform 13"/>
              <p:cNvGrpSpPr/>
              <p:nvPr/>
            </p:nvGrpSpPr>
            <p:grpSpPr>
              <a:xfrm>
                <a:off x="392040" y="463422"/>
                <a:ext cx="256032" cy="256032"/>
                <a:chExt cx="256032" cy="256032"/>
              </a:xfrm>
            </p:grpSpPr>
            <p:pic>
              <p:nvPicPr>
                <p:cNvPr id="76" name="Freeform 13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256032" cy="256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-1284" y="-2376"/>
                  <a:ext cx="259888" cy="260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rgbClr val="000000"/>
                    </a:solidFill>
                    <a:ea typeface="+mn-ea"/>
                    <a:cs typeface="+mn-ea"/>
                  </a:endParaRPr>
                </a:p>
              </p:txBody>
            </p:sp>
          </p:grpSp>
          <p:sp>
            <p:nvSpPr>
              <p:cNvPr id="71" name="Freeform 16"/>
              <p:cNvSpPr/>
              <p:nvPr/>
            </p:nvSpPr>
            <p:spPr bwMode="auto">
              <a:xfrm>
                <a:off x="209945" y="1024290"/>
                <a:ext cx="310755" cy="90637"/>
              </a:xfrm>
              <a:custGeom>
                <a:gdLst>
                  <a:gd name="T0" fmla="*/ 30521 w 4704"/>
                  <a:gd name="T1" fmla="*/ 117855 h 1372"/>
                  <a:gd name="T2" fmla="*/ 8720 w 4704"/>
                  <a:gd name="T3" fmla="*/ 336057 h 1372"/>
                  <a:gd name="T4" fmla="*/ 0 w 4704"/>
                  <a:gd name="T5" fmla="*/ 554260 h 1372"/>
                  <a:gd name="T6" fmla="*/ 4360 w 4704"/>
                  <a:gd name="T7" fmla="*/ 768102 h 1372"/>
                  <a:gd name="T8" fmla="*/ 21800 w 4704"/>
                  <a:gd name="T9" fmla="*/ 981945 h 1372"/>
                  <a:gd name="T10" fmla="*/ 52387 w 4704"/>
                  <a:gd name="T11" fmla="*/ 1187067 h 1372"/>
                  <a:gd name="T12" fmla="*/ 100348 w 4704"/>
                  <a:gd name="T13" fmla="*/ 1387830 h 1372"/>
                  <a:gd name="T14" fmla="*/ 157095 w 4704"/>
                  <a:gd name="T15" fmla="*/ 1588592 h 1372"/>
                  <a:gd name="T16" fmla="*/ 226922 w 4704"/>
                  <a:gd name="T17" fmla="*/ 1784928 h 1372"/>
                  <a:gd name="T18" fmla="*/ 314190 w 4704"/>
                  <a:gd name="T19" fmla="*/ 1968250 h 1372"/>
                  <a:gd name="T20" fmla="*/ 405884 w 4704"/>
                  <a:gd name="T21" fmla="*/ 2155932 h 1372"/>
                  <a:gd name="T22" fmla="*/ 519312 w 4704"/>
                  <a:gd name="T23" fmla="*/ 2334828 h 1372"/>
                  <a:gd name="T24" fmla="*/ 641527 w 4704"/>
                  <a:gd name="T25" fmla="*/ 2513789 h 1372"/>
                  <a:gd name="T26" fmla="*/ 772461 w 4704"/>
                  <a:gd name="T27" fmla="*/ 2683965 h 1372"/>
                  <a:gd name="T28" fmla="*/ 920836 w 4704"/>
                  <a:gd name="T29" fmla="*/ 2858567 h 1372"/>
                  <a:gd name="T30" fmla="*/ 1077931 w 4704"/>
                  <a:gd name="T31" fmla="*/ 3015662 h 1372"/>
                  <a:gd name="T32" fmla="*/ 1156479 w 4704"/>
                  <a:gd name="T33" fmla="*/ 3041823 h 1372"/>
                  <a:gd name="T34" fmla="*/ 1400908 w 4704"/>
                  <a:gd name="T35" fmla="*/ 3194558 h 1372"/>
                  <a:gd name="T36" fmla="*/ 1990048 w 4704"/>
                  <a:gd name="T37" fmla="*/ 3583002 h 1372"/>
                  <a:gd name="T38" fmla="*/ 2670881 w 4704"/>
                  <a:gd name="T39" fmla="*/ 3940860 h 1372"/>
                  <a:gd name="T40" fmla="*/ 3456423 w 4704"/>
                  <a:gd name="T41" fmla="*/ 4255050 h 1372"/>
                  <a:gd name="T42" fmla="*/ 4333592 w 4704"/>
                  <a:gd name="T43" fmla="*/ 4543081 h 1372"/>
                  <a:gd name="T44" fmla="*/ 5302455 w 4704"/>
                  <a:gd name="T45" fmla="*/ 4796230 h 1372"/>
                  <a:gd name="T46" fmla="*/ 6358586 w 4704"/>
                  <a:gd name="T47" fmla="*/ 5027513 h 1372"/>
                  <a:gd name="T48" fmla="*/ 7510705 w 4704"/>
                  <a:gd name="T49" fmla="*/ 5219555 h 1372"/>
                  <a:gd name="T50" fmla="*/ 8741438 w 4704"/>
                  <a:gd name="T51" fmla="*/ 5394157 h 1372"/>
                  <a:gd name="T52" fmla="*/ 10059438 w 4704"/>
                  <a:gd name="T53" fmla="*/ 5538172 h 1372"/>
                  <a:gd name="T54" fmla="*/ 11460280 w 4704"/>
                  <a:gd name="T55" fmla="*/ 5660320 h 1372"/>
                  <a:gd name="T56" fmla="*/ 12935375 w 4704"/>
                  <a:gd name="T57" fmla="*/ 5756374 h 1372"/>
                  <a:gd name="T58" fmla="*/ 14489018 w 4704"/>
                  <a:gd name="T59" fmla="*/ 5839282 h 1372"/>
                  <a:gd name="T60" fmla="*/ 16125635 w 4704"/>
                  <a:gd name="T61" fmla="*/ 5904750 h 1372"/>
                  <a:gd name="T62" fmla="*/ 17832012 w 4704"/>
                  <a:gd name="T63" fmla="*/ 5948350 h 1372"/>
                  <a:gd name="T64" fmla="*/ 19612578 w 4704"/>
                  <a:gd name="T65" fmla="*/ 5978937 h 1372"/>
                  <a:gd name="T66" fmla="*/ 20529054 w 4704"/>
                  <a:gd name="T67" fmla="*/ 2845420 h 1372"/>
                  <a:gd name="T68" fmla="*/ 20092649 w 4704"/>
                  <a:gd name="T69" fmla="*/ 2849781 h 1372"/>
                  <a:gd name="T70" fmla="*/ 19407456 w 4704"/>
                  <a:gd name="T71" fmla="*/ 2845420 h 1372"/>
                  <a:gd name="T72" fmla="*/ 18490979 w 4704"/>
                  <a:gd name="T73" fmla="*/ 2832340 h 1372"/>
                  <a:gd name="T74" fmla="*/ 17378101 w 4704"/>
                  <a:gd name="T75" fmla="*/ 2797459 h 1372"/>
                  <a:gd name="T76" fmla="*/ 16095048 w 4704"/>
                  <a:gd name="T77" fmla="*/ 2745072 h 1372"/>
                  <a:gd name="T78" fmla="*/ 14681060 w 4704"/>
                  <a:gd name="T79" fmla="*/ 2670885 h 1372"/>
                  <a:gd name="T80" fmla="*/ 13166724 w 4704"/>
                  <a:gd name="T81" fmla="*/ 2570471 h 1372"/>
                  <a:gd name="T82" fmla="*/ 11573774 w 4704"/>
                  <a:gd name="T83" fmla="*/ 2443962 h 1372"/>
                  <a:gd name="T84" fmla="*/ 9945944 w 4704"/>
                  <a:gd name="T85" fmla="*/ 2282440 h 1372"/>
                  <a:gd name="T86" fmla="*/ 8309393 w 4704"/>
                  <a:gd name="T87" fmla="*/ 2086104 h 1372"/>
                  <a:gd name="T88" fmla="*/ 6694643 w 4704"/>
                  <a:gd name="T89" fmla="*/ 1850395 h 1372"/>
                  <a:gd name="T90" fmla="*/ 5136640 w 4704"/>
                  <a:gd name="T91" fmla="*/ 1575445 h 1372"/>
                  <a:gd name="T92" fmla="*/ 3657185 w 4704"/>
                  <a:gd name="T93" fmla="*/ 1256895 h 1372"/>
                  <a:gd name="T94" fmla="*/ 2295584 w 4704"/>
                  <a:gd name="T95" fmla="*/ 885957 h 1372"/>
                  <a:gd name="T96" fmla="*/ 1082291 w 4704"/>
                  <a:gd name="T97" fmla="*/ 471352 h 1372"/>
                  <a:gd name="T98" fmla="*/ 43667 w 4704"/>
                  <a:gd name="T99" fmla="*/ 0 h 13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704" h="1372">
                    <a:moveTo>
                      <a:pt x="10" y="0"/>
                    </a:moveTo>
                    <a:lnTo>
                      <a:pt x="7" y="27"/>
                    </a:lnTo>
                    <a:lnTo>
                      <a:pt x="4" y="52"/>
                    </a:lnTo>
                    <a:lnTo>
                      <a:pt x="2" y="77"/>
                    </a:lnTo>
                    <a:lnTo>
                      <a:pt x="0" y="103"/>
                    </a:lnTo>
                    <a:lnTo>
                      <a:pt x="0" y="127"/>
                    </a:lnTo>
                    <a:lnTo>
                      <a:pt x="0" y="152"/>
                    </a:lnTo>
                    <a:lnTo>
                      <a:pt x="1" y="176"/>
                    </a:lnTo>
                    <a:lnTo>
                      <a:pt x="2" y="201"/>
                    </a:lnTo>
                    <a:lnTo>
                      <a:pt x="5" y="225"/>
                    </a:lnTo>
                    <a:lnTo>
                      <a:pt x="8" y="249"/>
                    </a:lnTo>
                    <a:lnTo>
                      <a:pt x="12" y="272"/>
                    </a:lnTo>
                    <a:lnTo>
                      <a:pt x="17" y="296"/>
                    </a:lnTo>
                    <a:lnTo>
                      <a:pt x="23" y="318"/>
                    </a:lnTo>
                    <a:lnTo>
                      <a:pt x="29" y="342"/>
                    </a:lnTo>
                    <a:lnTo>
                      <a:pt x="36" y="364"/>
                    </a:lnTo>
                    <a:lnTo>
                      <a:pt x="44" y="386"/>
                    </a:lnTo>
                    <a:lnTo>
                      <a:pt x="52" y="409"/>
                    </a:lnTo>
                    <a:lnTo>
                      <a:pt x="62" y="430"/>
                    </a:lnTo>
                    <a:lnTo>
                      <a:pt x="72" y="451"/>
                    </a:lnTo>
                    <a:lnTo>
                      <a:pt x="82" y="472"/>
                    </a:lnTo>
                    <a:lnTo>
                      <a:pt x="93" y="494"/>
                    </a:lnTo>
                    <a:lnTo>
                      <a:pt x="105" y="515"/>
                    </a:lnTo>
                    <a:lnTo>
                      <a:pt x="119" y="535"/>
                    </a:lnTo>
                    <a:lnTo>
                      <a:pt x="132" y="556"/>
                    </a:lnTo>
                    <a:lnTo>
                      <a:pt x="147" y="576"/>
                    </a:lnTo>
                    <a:lnTo>
                      <a:pt x="161" y="596"/>
                    </a:lnTo>
                    <a:lnTo>
                      <a:pt x="177" y="615"/>
                    </a:lnTo>
                    <a:lnTo>
                      <a:pt x="193" y="636"/>
                    </a:lnTo>
                    <a:lnTo>
                      <a:pt x="211" y="655"/>
                    </a:lnTo>
                    <a:lnTo>
                      <a:pt x="229" y="674"/>
                    </a:lnTo>
                    <a:lnTo>
                      <a:pt x="247" y="691"/>
                    </a:lnTo>
                    <a:lnTo>
                      <a:pt x="267" y="710"/>
                    </a:lnTo>
                    <a:lnTo>
                      <a:pt x="265" y="697"/>
                    </a:lnTo>
                    <a:lnTo>
                      <a:pt x="263" y="685"/>
                    </a:lnTo>
                    <a:lnTo>
                      <a:pt x="321" y="732"/>
                    </a:lnTo>
                    <a:lnTo>
                      <a:pt x="386" y="777"/>
                    </a:lnTo>
                    <a:lnTo>
                      <a:pt x="456" y="821"/>
                    </a:lnTo>
                    <a:lnTo>
                      <a:pt x="532" y="863"/>
                    </a:lnTo>
                    <a:lnTo>
                      <a:pt x="612" y="903"/>
                    </a:lnTo>
                    <a:lnTo>
                      <a:pt x="700" y="941"/>
                    </a:lnTo>
                    <a:lnTo>
                      <a:pt x="792" y="975"/>
                    </a:lnTo>
                    <a:lnTo>
                      <a:pt x="889" y="1010"/>
                    </a:lnTo>
                    <a:lnTo>
                      <a:pt x="993" y="1041"/>
                    </a:lnTo>
                    <a:lnTo>
                      <a:pt x="1102" y="1071"/>
                    </a:lnTo>
                    <a:lnTo>
                      <a:pt x="1215" y="1099"/>
                    </a:lnTo>
                    <a:lnTo>
                      <a:pt x="1334" y="1126"/>
                    </a:lnTo>
                    <a:lnTo>
                      <a:pt x="1457" y="1152"/>
                    </a:lnTo>
                    <a:lnTo>
                      <a:pt x="1587" y="1174"/>
                    </a:lnTo>
                    <a:lnTo>
                      <a:pt x="1721" y="1196"/>
                    </a:lnTo>
                    <a:lnTo>
                      <a:pt x="1859" y="1217"/>
                    </a:lnTo>
                    <a:lnTo>
                      <a:pt x="2003" y="1236"/>
                    </a:lnTo>
                    <a:lnTo>
                      <a:pt x="2152" y="1252"/>
                    </a:lnTo>
                    <a:lnTo>
                      <a:pt x="2305" y="1269"/>
                    </a:lnTo>
                    <a:lnTo>
                      <a:pt x="2462" y="1284"/>
                    </a:lnTo>
                    <a:lnTo>
                      <a:pt x="2626" y="1297"/>
                    </a:lnTo>
                    <a:lnTo>
                      <a:pt x="2792" y="1309"/>
                    </a:lnTo>
                    <a:lnTo>
                      <a:pt x="2964" y="1319"/>
                    </a:lnTo>
                    <a:lnTo>
                      <a:pt x="3141" y="1329"/>
                    </a:lnTo>
                    <a:lnTo>
                      <a:pt x="3320" y="1338"/>
                    </a:lnTo>
                    <a:lnTo>
                      <a:pt x="3506" y="1346"/>
                    </a:lnTo>
                    <a:lnTo>
                      <a:pt x="3695" y="1353"/>
                    </a:lnTo>
                    <a:lnTo>
                      <a:pt x="3888" y="1358"/>
                    </a:lnTo>
                    <a:lnTo>
                      <a:pt x="4086" y="1363"/>
                    </a:lnTo>
                    <a:lnTo>
                      <a:pt x="4288" y="1366"/>
                    </a:lnTo>
                    <a:lnTo>
                      <a:pt x="4494" y="1370"/>
                    </a:lnTo>
                    <a:lnTo>
                      <a:pt x="4704" y="1372"/>
                    </a:lnTo>
                    <a:lnTo>
                      <a:pt x="4704" y="652"/>
                    </a:lnTo>
                    <a:lnTo>
                      <a:pt x="4661" y="653"/>
                    </a:lnTo>
                    <a:lnTo>
                      <a:pt x="4604" y="653"/>
                    </a:lnTo>
                    <a:lnTo>
                      <a:pt x="4533" y="653"/>
                    </a:lnTo>
                    <a:lnTo>
                      <a:pt x="4447" y="652"/>
                    </a:lnTo>
                    <a:lnTo>
                      <a:pt x="4347" y="651"/>
                    </a:lnTo>
                    <a:lnTo>
                      <a:pt x="4237" y="649"/>
                    </a:lnTo>
                    <a:lnTo>
                      <a:pt x="4114" y="646"/>
                    </a:lnTo>
                    <a:lnTo>
                      <a:pt x="3982" y="641"/>
                    </a:lnTo>
                    <a:lnTo>
                      <a:pt x="3839" y="636"/>
                    </a:lnTo>
                    <a:lnTo>
                      <a:pt x="3688" y="629"/>
                    </a:lnTo>
                    <a:lnTo>
                      <a:pt x="3529" y="621"/>
                    </a:lnTo>
                    <a:lnTo>
                      <a:pt x="3364" y="612"/>
                    </a:lnTo>
                    <a:lnTo>
                      <a:pt x="3193" y="601"/>
                    </a:lnTo>
                    <a:lnTo>
                      <a:pt x="3017" y="589"/>
                    </a:lnTo>
                    <a:lnTo>
                      <a:pt x="2837" y="575"/>
                    </a:lnTo>
                    <a:lnTo>
                      <a:pt x="2652" y="560"/>
                    </a:lnTo>
                    <a:lnTo>
                      <a:pt x="2467" y="542"/>
                    </a:lnTo>
                    <a:lnTo>
                      <a:pt x="2279" y="523"/>
                    </a:lnTo>
                    <a:lnTo>
                      <a:pt x="2092" y="501"/>
                    </a:lnTo>
                    <a:lnTo>
                      <a:pt x="1904" y="478"/>
                    </a:lnTo>
                    <a:lnTo>
                      <a:pt x="1718" y="452"/>
                    </a:lnTo>
                    <a:lnTo>
                      <a:pt x="1534" y="424"/>
                    </a:lnTo>
                    <a:lnTo>
                      <a:pt x="1353" y="394"/>
                    </a:lnTo>
                    <a:lnTo>
                      <a:pt x="1177" y="361"/>
                    </a:lnTo>
                    <a:lnTo>
                      <a:pt x="1005" y="326"/>
                    </a:lnTo>
                    <a:lnTo>
                      <a:pt x="838" y="288"/>
                    </a:lnTo>
                    <a:lnTo>
                      <a:pt x="678" y="247"/>
                    </a:lnTo>
                    <a:lnTo>
                      <a:pt x="526" y="203"/>
                    </a:lnTo>
                    <a:lnTo>
                      <a:pt x="382" y="157"/>
                    </a:lnTo>
                    <a:lnTo>
                      <a:pt x="248" y="108"/>
                    </a:lnTo>
                    <a:lnTo>
                      <a:pt x="124" y="5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72" name="Freeform 17"/>
              <p:cNvSpPr/>
              <p:nvPr/>
            </p:nvSpPr>
            <p:spPr bwMode="auto">
              <a:xfrm>
                <a:off x="520700" y="1067227"/>
                <a:ext cx="293183" cy="110522"/>
              </a:xfrm>
              <a:custGeom>
                <a:gdLst>
                  <a:gd name="T0" fmla="*/ 19272275 w 4439"/>
                  <a:gd name="T1" fmla="*/ 518740 h 1674"/>
                  <a:gd name="T2" fmla="*/ 18971298 w 4439"/>
                  <a:gd name="T3" fmla="*/ 1495150 h 1674"/>
                  <a:gd name="T4" fmla="*/ 18530698 w 4439"/>
                  <a:gd name="T5" fmla="*/ 2379986 h 1674"/>
                  <a:gd name="T6" fmla="*/ 17946181 w 4439"/>
                  <a:gd name="T7" fmla="*/ 3177739 h 1674"/>
                  <a:gd name="T8" fmla="*/ 17230759 w 4439"/>
                  <a:gd name="T9" fmla="*/ 3896924 h 1674"/>
                  <a:gd name="T10" fmla="*/ 16375780 w 4439"/>
                  <a:gd name="T11" fmla="*/ 4537740 h 1674"/>
                  <a:gd name="T12" fmla="*/ 15389895 w 4439"/>
                  <a:gd name="T13" fmla="*/ 5104413 h 1674"/>
                  <a:gd name="T14" fmla="*/ 14277530 w 4439"/>
                  <a:gd name="T15" fmla="*/ 5588227 h 1674"/>
                  <a:gd name="T16" fmla="*/ 13034326 w 4439"/>
                  <a:gd name="T17" fmla="*/ 6015394 h 1674"/>
                  <a:gd name="T18" fmla="*/ 11668934 w 4439"/>
                  <a:gd name="T19" fmla="*/ 6368484 h 1674"/>
                  <a:gd name="T20" fmla="*/ 10190140 w 4439"/>
                  <a:gd name="T21" fmla="*/ 6660568 h 1674"/>
                  <a:gd name="T22" fmla="*/ 8584866 w 4439"/>
                  <a:gd name="T23" fmla="*/ 6895939 h 1674"/>
                  <a:gd name="T24" fmla="*/ 6870482 w 4439"/>
                  <a:gd name="T25" fmla="*/ 7070305 h 1674"/>
                  <a:gd name="T26" fmla="*/ 5042695 w 4439"/>
                  <a:gd name="T27" fmla="*/ 7196672 h 1674"/>
                  <a:gd name="T28" fmla="*/ 3101505 w 4439"/>
                  <a:gd name="T29" fmla="*/ 7270816 h 1674"/>
                  <a:gd name="T30" fmla="*/ 1055631 w 4439"/>
                  <a:gd name="T31" fmla="*/ 7296961 h 1674"/>
                  <a:gd name="T32" fmla="*/ 0 w 4439"/>
                  <a:gd name="T33" fmla="*/ 2994658 h 1674"/>
                  <a:gd name="T34" fmla="*/ 1805925 w 4439"/>
                  <a:gd name="T35" fmla="*/ 2968447 h 1674"/>
                  <a:gd name="T36" fmla="*/ 3550823 w 4439"/>
                  <a:gd name="T37" fmla="*/ 2933587 h 1674"/>
                  <a:gd name="T38" fmla="*/ 5217191 w 4439"/>
                  <a:gd name="T39" fmla="*/ 2881297 h 1674"/>
                  <a:gd name="T40" fmla="*/ 6809388 w 4439"/>
                  <a:gd name="T41" fmla="*/ 2807219 h 1674"/>
                  <a:gd name="T42" fmla="*/ 8331839 w 4439"/>
                  <a:gd name="T43" fmla="*/ 2720003 h 1674"/>
                  <a:gd name="T44" fmla="*/ 9771336 w 4439"/>
                  <a:gd name="T45" fmla="*/ 2611066 h 1674"/>
                  <a:gd name="T46" fmla="*/ 11123650 w 4439"/>
                  <a:gd name="T47" fmla="*/ 2471560 h 1674"/>
                  <a:gd name="T48" fmla="*/ 12401793 w 4439"/>
                  <a:gd name="T49" fmla="*/ 2318981 h 1674"/>
                  <a:gd name="T50" fmla="*/ 13588329 w 4439"/>
                  <a:gd name="T51" fmla="*/ 2131543 h 1674"/>
                  <a:gd name="T52" fmla="*/ 14691975 w 4439"/>
                  <a:gd name="T53" fmla="*/ 1922317 h 1674"/>
                  <a:gd name="T54" fmla="*/ 15703949 w 4439"/>
                  <a:gd name="T55" fmla="*/ 1682589 h 1674"/>
                  <a:gd name="T56" fmla="*/ 16633165 w 4439"/>
                  <a:gd name="T57" fmla="*/ 1416649 h 1674"/>
                  <a:gd name="T58" fmla="*/ 17457565 w 4439"/>
                  <a:gd name="T59" fmla="*/ 1115916 h 1674"/>
                  <a:gd name="T60" fmla="*/ 18190423 w 4439"/>
                  <a:gd name="T61" fmla="*/ 775899 h 1674"/>
                  <a:gd name="T62" fmla="*/ 18827315 w 4439"/>
                  <a:gd name="T63" fmla="*/ 401022 h 1674"/>
                  <a:gd name="T64" fmla="*/ 19363882 w 4439"/>
                  <a:gd name="T65" fmla="*/ 0 h 16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439" h="1674">
                    <a:moveTo>
                      <a:pt x="4439" y="0"/>
                    </a:moveTo>
                    <a:lnTo>
                      <a:pt x="4418" y="119"/>
                    </a:lnTo>
                    <a:lnTo>
                      <a:pt x="4388" y="233"/>
                    </a:lnTo>
                    <a:lnTo>
                      <a:pt x="4349" y="343"/>
                    </a:lnTo>
                    <a:lnTo>
                      <a:pt x="4303" y="447"/>
                    </a:lnTo>
                    <a:lnTo>
                      <a:pt x="4248" y="546"/>
                    </a:lnTo>
                    <a:lnTo>
                      <a:pt x="4186" y="640"/>
                    </a:lnTo>
                    <a:lnTo>
                      <a:pt x="4114" y="729"/>
                    </a:lnTo>
                    <a:lnTo>
                      <a:pt x="4036" y="814"/>
                    </a:lnTo>
                    <a:lnTo>
                      <a:pt x="3950" y="894"/>
                    </a:lnTo>
                    <a:lnTo>
                      <a:pt x="3856" y="970"/>
                    </a:lnTo>
                    <a:lnTo>
                      <a:pt x="3754" y="1041"/>
                    </a:lnTo>
                    <a:lnTo>
                      <a:pt x="3645" y="1108"/>
                    </a:lnTo>
                    <a:lnTo>
                      <a:pt x="3528" y="1171"/>
                    </a:lnTo>
                    <a:lnTo>
                      <a:pt x="3404" y="1229"/>
                    </a:lnTo>
                    <a:lnTo>
                      <a:pt x="3273" y="1282"/>
                    </a:lnTo>
                    <a:lnTo>
                      <a:pt x="3134" y="1333"/>
                    </a:lnTo>
                    <a:lnTo>
                      <a:pt x="2988" y="1380"/>
                    </a:lnTo>
                    <a:lnTo>
                      <a:pt x="2835" y="1422"/>
                    </a:lnTo>
                    <a:lnTo>
                      <a:pt x="2675" y="1461"/>
                    </a:lnTo>
                    <a:lnTo>
                      <a:pt x="2509" y="1497"/>
                    </a:lnTo>
                    <a:lnTo>
                      <a:pt x="2336" y="1528"/>
                    </a:lnTo>
                    <a:lnTo>
                      <a:pt x="2155" y="1557"/>
                    </a:lnTo>
                    <a:lnTo>
                      <a:pt x="1968" y="1582"/>
                    </a:lnTo>
                    <a:lnTo>
                      <a:pt x="1775" y="1604"/>
                    </a:lnTo>
                    <a:lnTo>
                      <a:pt x="1575" y="1622"/>
                    </a:lnTo>
                    <a:lnTo>
                      <a:pt x="1368" y="1638"/>
                    </a:lnTo>
                    <a:lnTo>
                      <a:pt x="1156" y="1651"/>
                    </a:lnTo>
                    <a:lnTo>
                      <a:pt x="937" y="1660"/>
                    </a:lnTo>
                    <a:lnTo>
                      <a:pt x="711" y="1668"/>
                    </a:lnTo>
                    <a:lnTo>
                      <a:pt x="480" y="1671"/>
                    </a:lnTo>
                    <a:lnTo>
                      <a:pt x="242" y="1674"/>
                    </a:lnTo>
                    <a:lnTo>
                      <a:pt x="0" y="1672"/>
                    </a:lnTo>
                    <a:lnTo>
                      <a:pt x="0" y="687"/>
                    </a:lnTo>
                    <a:lnTo>
                      <a:pt x="208" y="685"/>
                    </a:lnTo>
                    <a:lnTo>
                      <a:pt x="414" y="681"/>
                    </a:lnTo>
                    <a:lnTo>
                      <a:pt x="616" y="678"/>
                    </a:lnTo>
                    <a:lnTo>
                      <a:pt x="814" y="673"/>
                    </a:lnTo>
                    <a:lnTo>
                      <a:pt x="1007" y="668"/>
                    </a:lnTo>
                    <a:lnTo>
                      <a:pt x="1196" y="661"/>
                    </a:lnTo>
                    <a:lnTo>
                      <a:pt x="1382" y="653"/>
                    </a:lnTo>
                    <a:lnTo>
                      <a:pt x="1561" y="644"/>
                    </a:lnTo>
                    <a:lnTo>
                      <a:pt x="1738" y="634"/>
                    </a:lnTo>
                    <a:lnTo>
                      <a:pt x="1910" y="624"/>
                    </a:lnTo>
                    <a:lnTo>
                      <a:pt x="2076" y="612"/>
                    </a:lnTo>
                    <a:lnTo>
                      <a:pt x="2240" y="599"/>
                    </a:lnTo>
                    <a:lnTo>
                      <a:pt x="2397" y="584"/>
                    </a:lnTo>
                    <a:lnTo>
                      <a:pt x="2550" y="567"/>
                    </a:lnTo>
                    <a:lnTo>
                      <a:pt x="2699" y="551"/>
                    </a:lnTo>
                    <a:lnTo>
                      <a:pt x="2843" y="532"/>
                    </a:lnTo>
                    <a:lnTo>
                      <a:pt x="2981" y="511"/>
                    </a:lnTo>
                    <a:lnTo>
                      <a:pt x="3115" y="489"/>
                    </a:lnTo>
                    <a:lnTo>
                      <a:pt x="3245" y="467"/>
                    </a:lnTo>
                    <a:lnTo>
                      <a:pt x="3368" y="441"/>
                    </a:lnTo>
                    <a:lnTo>
                      <a:pt x="3487" y="414"/>
                    </a:lnTo>
                    <a:lnTo>
                      <a:pt x="3600" y="386"/>
                    </a:lnTo>
                    <a:lnTo>
                      <a:pt x="3709" y="356"/>
                    </a:lnTo>
                    <a:lnTo>
                      <a:pt x="3813" y="325"/>
                    </a:lnTo>
                    <a:lnTo>
                      <a:pt x="3910" y="290"/>
                    </a:lnTo>
                    <a:lnTo>
                      <a:pt x="4002" y="256"/>
                    </a:lnTo>
                    <a:lnTo>
                      <a:pt x="4090" y="218"/>
                    </a:lnTo>
                    <a:lnTo>
                      <a:pt x="4170" y="178"/>
                    </a:lnTo>
                    <a:lnTo>
                      <a:pt x="4246" y="136"/>
                    </a:lnTo>
                    <a:lnTo>
                      <a:pt x="4316" y="92"/>
                    </a:lnTo>
                    <a:lnTo>
                      <a:pt x="4381" y="47"/>
                    </a:lnTo>
                    <a:lnTo>
                      <a:pt x="4439" y="0"/>
                    </a:lnTo>
                    <a:close/>
                  </a:path>
                </a:pathLst>
              </a:custGeom>
              <a:solidFill>
                <a:srgbClr val="005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73" name="Freeform 18"/>
              <p:cNvSpPr/>
              <p:nvPr/>
            </p:nvSpPr>
            <p:spPr bwMode="auto">
              <a:xfrm>
                <a:off x="520700" y="1024290"/>
                <a:ext cx="310755" cy="90637"/>
              </a:xfrm>
              <a:custGeom>
                <a:gdLst>
                  <a:gd name="T0" fmla="*/ 20507186 w 4702"/>
                  <a:gd name="T1" fmla="*/ 117855 h 1372"/>
                  <a:gd name="T2" fmla="*/ 20533424 w 4702"/>
                  <a:gd name="T3" fmla="*/ 336057 h 1372"/>
                  <a:gd name="T4" fmla="*/ 20537786 w 4702"/>
                  <a:gd name="T5" fmla="*/ 554260 h 1372"/>
                  <a:gd name="T6" fmla="*/ 20533424 w 4702"/>
                  <a:gd name="T7" fmla="*/ 768102 h 1372"/>
                  <a:gd name="T8" fmla="*/ 20515976 w 4702"/>
                  <a:gd name="T9" fmla="*/ 981945 h 1372"/>
                  <a:gd name="T10" fmla="*/ 20485377 w 4702"/>
                  <a:gd name="T11" fmla="*/ 1187067 h 1372"/>
                  <a:gd name="T12" fmla="*/ 20437329 w 4702"/>
                  <a:gd name="T13" fmla="*/ 1387830 h 1372"/>
                  <a:gd name="T14" fmla="*/ 20380558 w 4702"/>
                  <a:gd name="T15" fmla="*/ 1588592 h 1372"/>
                  <a:gd name="T16" fmla="*/ 20310635 w 4702"/>
                  <a:gd name="T17" fmla="*/ 1784928 h 1372"/>
                  <a:gd name="T18" fmla="*/ 20223330 w 4702"/>
                  <a:gd name="T19" fmla="*/ 1968250 h 1372"/>
                  <a:gd name="T20" fmla="*/ 20131597 w 4702"/>
                  <a:gd name="T21" fmla="*/ 2155932 h 1372"/>
                  <a:gd name="T22" fmla="*/ 20017989 w 4702"/>
                  <a:gd name="T23" fmla="*/ 2334828 h 1372"/>
                  <a:gd name="T24" fmla="*/ 19895722 w 4702"/>
                  <a:gd name="T25" fmla="*/ 2513789 h 1372"/>
                  <a:gd name="T26" fmla="*/ 19764666 w 4702"/>
                  <a:gd name="T27" fmla="*/ 2683965 h 1372"/>
                  <a:gd name="T28" fmla="*/ 19616162 w 4702"/>
                  <a:gd name="T29" fmla="*/ 2858567 h 1372"/>
                  <a:gd name="T30" fmla="*/ 19458934 w 4702"/>
                  <a:gd name="T31" fmla="*/ 3015662 h 1372"/>
                  <a:gd name="T32" fmla="*/ 19380286 w 4702"/>
                  <a:gd name="T33" fmla="*/ 3041823 h 1372"/>
                  <a:gd name="T34" fmla="*/ 19135688 w 4702"/>
                  <a:gd name="T35" fmla="*/ 3194558 h 1372"/>
                  <a:gd name="T36" fmla="*/ 18546033 w 4702"/>
                  <a:gd name="T37" fmla="*/ 3583002 h 1372"/>
                  <a:gd name="T38" fmla="*/ 17864645 w 4702"/>
                  <a:gd name="T39" fmla="*/ 3940860 h 1372"/>
                  <a:gd name="T40" fmla="*/ 17078439 w 4702"/>
                  <a:gd name="T41" fmla="*/ 4255050 h 1372"/>
                  <a:gd name="T42" fmla="*/ 16200500 w 4702"/>
                  <a:gd name="T43" fmla="*/ 4543081 h 1372"/>
                  <a:gd name="T44" fmla="*/ 15230828 w 4702"/>
                  <a:gd name="T45" fmla="*/ 4796230 h 1372"/>
                  <a:gd name="T46" fmla="*/ 14173785 w 4702"/>
                  <a:gd name="T47" fmla="*/ 5027513 h 1372"/>
                  <a:gd name="T48" fmla="*/ 13020648 w 4702"/>
                  <a:gd name="T49" fmla="*/ 5219555 h 1372"/>
                  <a:gd name="T50" fmla="*/ 11788929 w 4702"/>
                  <a:gd name="T51" fmla="*/ 5394157 h 1372"/>
                  <a:gd name="T52" fmla="*/ 10469840 w 4702"/>
                  <a:gd name="T53" fmla="*/ 5538172 h 1372"/>
                  <a:gd name="T54" fmla="*/ 9067741 w 4702"/>
                  <a:gd name="T55" fmla="*/ 5660320 h 1372"/>
                  <a:gd name="T56" fmla="*/ 7591357 w 4702"/>
                  <a:gd name="T57" fmla="*/ 5756374 h 1372"/>
                  <a:gd name="T58" fmla="*/ 6036393 w 4702"/>
                  <a:gd name="T59" fmla="*/ 5839282 h 1372"/>
                  <a:gd name="T60" fmla="*/ 4398485 w 4702"/>
                  <a:gd name="T61" fmla="*/ 5904750 h 1372"/>
                  <a:gd name="T62" fmla="*/ 2690588 w 4702"/>
                  <a:gd name="T63" fmla="*/ 5948350 h 1372"/>
                  <a:gd name="T64" fmla="*/ 908539 w 4702"/>
                  <a:gd name="T65" fmla="*/ 5978937 h 1372"/>
                  <a:gd name="T66" fmla="*/ 0 w 4702"/>
                  <a:gd name="T67" fmla="*/ 2845420 h 1372"/>
                  <a:gd name="T68" fmla="*/ 428065 w 4702"/>
                  <a:gd name="T69" fmla="*/ 2849781 h 1372"/>
                  <a:gd name="T70" fmla="*/ 1113814 w 4702"/>
                  <a:gd name="T71" fmla="*/ 2845420 h 1372"/>
                  <a:gd name="T72" fmla="*/ 2031077 w 4702"/>
                  <a:gd name="T73" fmla="*/ 2832340 h 1372"/>
                  <a:gd name="T74" fmla="*/ 3149253 w 4702"/>
                  <a:gd name="T75" fmla="*/ 2797459 h 1372"/>
                  <a:gd name="T76" fmla="*/ 4429019 w 4702"/>
                  <a:gd name="T77" fmla="*/ 2745072 h 1372"/>
                  <a:gd name="T78" fmla="*/ 5844203 w 4702"/>
                  <a:gd name="T79" fmla="*/ 2670885 h 1372"/>
                  <a:gd name="T80" fmla="*/ 7359910 w 4702"/>
                  <a:gd name="T81" fmla="*/ 2570471 h 1372"/>
                  <a:gd name="T82" fmla="*/ 8954132 w 4702"/>
                  <a:gd name="T83" fmla="*/ 2443962 h 1372"/>
                  <a:gd name="T84" fmla="*/ 10583382 w 4702"/>
                  <a:gd name="T85" fmla="*/ 2282440 h 1372"/>
                  <a:gd name="T86" fmla="*/ 12221356 w 4702"/>
                  <a:gd name="T87" fmla="*/ 2086104 h 1372"/>
                  <a:gd name="T88" fmla="*/ 13837454 w 4702"/>
                  <a:gd name="T89" fmla="*/ 1850395 h 1372"/>
                  <a:gd name="T90" fmla="*/ 15396780 w 4702"/>
                  <a:gd name="T91" fmla="*/ 1575445 h 1372"/>
                  <a:gd name="T92" fmla="*/ 16877526 w 4702"/>
                  <a:gd name="T93" fmla="*/ 1256895 h 1372"/>
                  <a:gd name="T94" fmla="*/ 18240301 w 4702"/>
                  <a:gd name="T95" fmla="*/ 885957 h 1372"/>
                  <a:gd name="T96" fmla="*/ 19454572 w 4702"/>
                  <a:gd name="T97" fmla="*/ 471352 h 1372"/>
                  <a:gd name="T98" fmla="*/ 20494101 w 4702"/>
                  <a:gd name="T99" fmla="*/ 0 h 13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702" h="1372">
                    <a:moveTo>
                      <a:pt x="4692" y="0"/>
                    </a:moveTo>
                    <a:lnTo>
                      <a:pt x="4695" y="27"/>
                    </a:lnTo>
                    <a:lnTo>
                      <a:pt x="4698" y="52"/>
                    </a:lnTo>
                    <a:lnTo>
                      <a:pt x="4701" y="77"/>
                    </a:lnTo>
                    <a:lnTo>
                      <a:pt x="4702" y="103"/>
                    </a:lnTo>
                    <a:lnTo>
                      <a:pt x="4702" y="127"/>
                    </a:lnTo>
                    <a:lnTo>
                      <a:pt x="4702" y="152"/>
                    </a:lnTo>
                    <a:lnTo>
                      <a:pt x="4701" y="176"/>
                    </a:lnTo>
                    <a:lnTo>
                      <a:pt x="4700" y="201"/>
                    </a:lnTo>
                    <a:lnTo>
                      <a:pt x="4697" y="225"/>
                    </a:lnTo>
                    <a:lnTo>
                      <a:pt x="4694" y="249"/>
                    </a:lnTo>
                    <a:lnTo>
                      <a:pt x="4690" y="272"/>
                    </a:lnTo>
                    <a:lnTo>
                      <a:pt x="4685" y="296"/>
                    </a:lnTo>
                    <a:lnTo>
                      <a:pt x="4679" y="318"/>
                    </a:lnTo>
                    <a:lnTo>
                      <a:pt x="4673" y="342"/>
                    </a:lnTo>
                    <a:lnTo>
                      <a:pt x="4666" y="364"/>
                    </a:lnTo>
                    <a:lnTo>
                      <a:pt x="4658" y="386"/>
                    </a:lnTo>
                    <a:lnTo>
                      <a:pt x="4650" y="409"/>
                    </a:lnTo>
                    <a:lnTo>
                      <a:pt x="4640" y="430"/>
                    </a:lnTo>
                    <a:lnTo>
                      <a:pt x="4630" y="451"/>
                    </a:lnTo>
                    <a:lnTo>
                      <a:pt x="4620" y="472"/>
                    </a:lnTo>
                    <a:lnTo>
                      <a:pt x="4609" y="494"/>
                    </a:lnTo>
                    <a:lnTo>
                      <a:pt x="4597" y="515"/>
                    </a:lnTo>
                    <a:lnTo>
                      <a:pt x="4583" y="535"/>
                    </a:lnTo>
                    <a:lnTo>
                      <a:pt x="4570" y="556"/>
                    </a:lnTo>
                    <a:lnTo>
                      <a:pt x="4555" y="576"/>
                    </a:lnTo>
                    <a:lnTo>
                      <a:pt x="4541" y="596"/>
                    </a:lnTo>
                    <a:lnTo>
                      <a:pt x="4525" y="615"/>
                    </a:lnTo>
                    <a:lnTo>
                      <a:pt x="4509" y="636"/>
                    </a:lnTo>
                    <a:lnTo>
                      <a:pt x="4491" y="655"/>
                    </a:lnTo>
                    <a:lnTo>
                      <a:pt x="4473" y="674"/>
                    </a:lnTo>
                    <a:lnTo>
                      <a:pt x="4455" y="691"/>
                    </a:lnTo>
                    <a:lnTo>
                      <a:pt x="4435" y="710"/>
                    </a:lnTo>
                    <a:lnTo>
                      <a:pt x="4437" y="697"/>
                    </a:lnTo>
                    <a:lnTo>
                      <a:pt x="4439" y="685"/>
                    </a:lnTo>
                    <a:lnTo>
                      <a:pt x="4381" y="732"/>
                    </a:lnTo>
                    <a:lnTo>
                      <a:pt x="4316" y="777"/>
                    </a:lnTo>
                    <a:lnTo>
                      <a:pt x="4246" y="821"/>
                    </a:lnTo>
                    <a:lnTo>
                      <a:pt x="4170" y="863"/>
                    </a:lnTo>
                    <a:lnTo>
                      <a:pt x="4090" y="903"/>
                    </a:lnTo>
                    <a:lnTo>
                      <a:pt x="4002" y="941"/>
                    </a:lnTo>
                    <a:lnTo>
                      <a:pt x="3910" y="975"/>
                    </a:lnTo>
                    <a:lnTo>
                      <a:pt x="3813" y="1010"/>
                    </a:lnTo>
                    <a:lnTo>
                      <a:pt x="3709" y="1041"/>
                    </a:lnTo>
                    <a:lnTo>
                      <a:pt x="3600" y="1071"/>
                    </a:lnTo>
                    <a:lnTo>
                      <a:pt x="3487" y="1099"/>
                    </a:lnTo>
                    <a:lnTo>
                      <a:pt x="3368" y="1126"/>
                    </a:lnTo>
                    <a:lnTo>
                      <a:pt x="3245" y="1152"/>
                    </a:lnTo>
                    <a:lnTo>
                      <a:pt x="3115" y="1174"/>
                    </a:lnTo>
                    <a:lnTo>
                      <a:pt x="2981" y="1196"/>
                    </a:lnTo>
                    <a:lnTo>
                      <a:pt x="2843" y="1217"/>
                    </a:lnTo>
                    <a:lnTo>
                      <a:pt x="2699" y="1236"/>
                    </a:lnTo>
                    <a:lnTo>
                      <a:pt x="2550" y="1252"/>
                    </a:lnTo>
                    <a:lnTo>
                      <a:pt x="2397" y="1269"/>
                    </a:lnTo>
                    <a:lnTo>
                      <a:pt x="2240" y="1284"/>
                    </a:lnTo>
                    <a:lnTo>
                      <a:pt x="2076" y="1297"/>
                    </a:lnTo>
                    <a:lnTo>
                      <a:pt x="1910" y="1309"/>
                    </a:lnTo>
                    <a:lnTo>
                      <a:pt x="1738" y="1319"/>
                    </a:lnTo>
                    <a:lnTo>
                      <a:pt x="1561" y="1329"/>
                    </a:lnTo>
                    <a:lnTo>
                      <a:pt x="1382" y="1338"/>
                    </a:lnTo>
                    <a:lnTo>
                      <a:pt x="1196" y="1346"/>
                    </a:lnTo>
                    <a:lnTo>
                      <a:pt x="1007" y="1353"/>
                    </a:lnTo>
                    <a:lnTo>
                      <a:pt x="814" y="1358"/>
                    </a:lnTo>
                    <a:lnTo>
                      <a:pt x="616" y="1363"/>
                    </a:lnTo>
                    <a:lnTo>
                      <a:pt x="414" y="1366"/>
                    </a:lnTo>
                    <a:lnTo>
                      <a:pt x="208" y="1370"/>
                    </a:lnTo>
                    <a:lnTo>
                      <a:pt x="0" y="1372"/>
                    </a:lnTo>
                    <a:lnTo>
                      <a:pt x="0" y="652"/>
                    </a:lnTo>
                    <a:lnTo>
                      <a:pt x="41" y="653"/>
                    </a:lnTo>
                    <a:lnTo>
                      <a:pt x="98" y="653"/>
                    </a:lnTo>
                    <a:lnTo>
                      <a:pt x="169" y="653"/>
                    </a:lnTo>
                    <a:lnTo>
                      <a:pt x="255" y="652"/>
                    </a:lnTo>
                    <a:lnTo>
                      <a:pt x="355" y="651"/>
                    </a:lnTo>
                    <a:lnTo>
                      <a:pt x="465" y="649"/>
                    </a:lnTo>
                    <a:lnTo>
                      <a:pt x="588" y="646"/>
                    </a:lnTo>
                    <a:lnTo>
                      <a:pt x="721" y="641"/>
                    </a:lnTo>
                    <a:lnTo>
                      <a:pt x="863" y="636"/>
                    </a:lnTo>
                    <a:lnTo>
                      <a:pt x="1014" y="629"/>
                    </a:lnTo>
                    <a:lnTo>
                      <a:pt x="1173" y="621"/>
                    </a:lnTo>
                    <a:lnTo>
                      <a:pt x="1338" y="612"/>
                    </a:lnTo>
                    <a:lnTo>
                      <a:pt x="1509" y="601"/>
                    </a:lnTo>
                    <a:lnTo>
                      <a:pt x="1685" y="589"/>
                    </a:lnTo>
                    <a:lnTo>
                      <a:pt x="1865" y="575"/>
                    </a:lnTo>
                    <a:lnTo>
                      <a:pt x="2050" y="560"/>
                    </a:lnTo>
                    <a:lnTo>
                      <a:pt x="2235" y="542"/>
                    </a:lnTo>
                    <a:lnTo>
                      <a:pt x="2423" y="523"/>
                    </a:lnTo>
                    <a:lnTo>
                      <a:pt x="2610" y="501"/>
                    </a:lnTo>
                    <a:lnTo>
                      <a:pt x="2798" y="478"/>
                    </a:lnTo>
                    <a:lnTo>
                      <a:pt x="2984" y="452"/>
                    </a:lnTo>
                    <a:lnTo>
                      <a:pt x="3168" y="424"/>
                    </a:lnTo>
                    <a:lnTo>
                      <a:pt x="3349" y="394"/>
                    </a:lnTo>
                    <a:lnTo>
                      <a:pt x="3525" y="361"/>
                    </a:lnTo>
                    <a:lnTo>
                      <a:pt x="3697" y="326"/>
                    </a:lnTo>
                    <a:lnTo>
                      <a:pt x="3864" y="288"/>
                    </a:lnTo>
                    <a:lnTo>
                      <a:pt x="4024" y="247"/>
                    </a:lnTo>
                    <a:lnTo>
                      <a:pt x="4176" y="203"/>
                    </a:lnTo>
                    <a:lnTo>
                      <a:pt x="4320" y="157"/>
                    </a:lnTo>
                    <a:lnTo>
                      <a:pt x="4454" y="108"/>
                    </a:lnTo>
                    <a:lnTo>
                      <a:pt x="4578" y="56"/>
                    </a:lnTo>
                    <a:lnTo>
                      <a:pt x="4692" y="0"/>
                    </a:lnTo>
                    <a:close/>
                  </a:path>
                </a:pathLst>
              </a:custGeom>
              <a:solidFill>
                <a:srgbClr val="003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74" name="Freeform 14"/>
              <p:cNvSpPr/>
              <p:nvPr/>
            </p:nvSpPr>
            <p:spPr bwMode="auto">
              <a:xfrm>
                <a:off x="364860" y="435612"/>
                <a:ext cx="155840" cy="311218"/>
              </a:xfrm>
              <a:custGeom>
                <a:gdLst>
                  <a:gd name="T0" fmla="*/ 10303821 w 2357"/>
                  <a:gd name="T1" fmla="*/ 1888906 h 4712"/>
                  <a:gd name="T2" fmla="*/ 10303821 w 2357"/>
                  <a:gd name="T3" fmla="*/ 0 h 4712"/>
                  <a:gd name="T4" fmla="*/ 8734445 w 2357"/>
                  <a:gd name="T5" fmla="*/ 122123 h 4712"/>
                  <a:gd name="T6" fmla="*/ 7243684 w 2357"/>
                  <a:gd name="T7" fmla="*/ 462402 h 4712"/>
                  <a:gd name="T8" fmla="*/ 5844826 w 2357"/>
                  <a:gd name="T9" fmla="*/ 1020771 h 4712"/>
                  <a:gd name="T10" fmla="*/ 4550832 w 2357"/>
                  <a:gd name="T11" fmla="*/ 1762358 h 4712"/>
                  <a:gd name="T12" fmla="*/ 3383586 w 2357"/>
                  <a:gd name="T13" fmla="*/ 2678443 h 4712"/>
                  <a:gd name="T14" fmla="*/ 2360675 w 2357"/>
                  <a:gd name="T15" fmla="*/ 3747231 h 4712"/>
                  <a:gd name="T16" fmla="*/ 1495059 w 2357"/>
                  <a:gd name="T17" fmla="*/ 4960004 h 4712"/>
                  <a:gd name="T18" fmla="*/ 813119 w 2357"/>
                  <a:gd name="T19" fmla="*/ 6286115 h 4712"/>
                  <a:gd name="T20" fmla="*/ 327879 w 2357"/>
                  <a:gd name="T21" fmla="*/ 7716978 h 4712"/>
                  <a:gd name="T22" fmla="*/ 56861 w 2357"/>
                  <a:gd name="T23" fmla="*/ 9235090 h 4712"/>
                  <a:gd name="T24" fmla="*/ 17455 w 2357"/>
                  <a:gd name="T25" fmla="*/ 10805513 h 4712"/>
                  <a:gd name="T26" fmla="*/ 209858 w 2357"/>
                  <a:gd name="T27" fmla="*/ 12349780 h 4712"/>
                  <a:gd name="T28" fmla="*/ 625145 w 2357"/>
                  <a:gd name="T29" fmla="*/ 13811157 h 4712"/>
                  <a:gd name="T30" fmla="*/ 1245927 w 2357"/>
                  <a:gd name="T31" fmla="*/ 15167849 h 4712"/>
                  <a:gd name="T32" fmla="*/ 2054615 w 2357"/>
                  <a:gd name="T33" fmla="*/ 16424213 h 4712"/>
                  <a:gd name="T34" fmla="*/ 3025161 w 2357"/>
                  <a:gd name="T35" fmla="*/ 17545311 h 4712"/>
                  <a:gd name="T36" fmla="*/ 4144273 w 2357"/>
                  <a:gd name="T37" fmla="*/ 18513772 h 4712"/>
                  <a:gd name="T38" fmla="*/ 5398927 w 2357"/>
                  <a:gd name="T39" fmla="*/ 19312028 h 4712"/>
                  <a:gd name="T40" fmla="*/ 6767238 w 2357"/>
                  <a:gd name="T41" fmla="*/ 19931492 h 4712"/>
                  <a:gd name="T42" fmla="*/ 8231684 w 2357"/>
                  <a:gd name="T43" fmla="*/ 20345943 h 4712"/>
                  <a:gd name="T44" fmla="*/ 9770513 w 2357"/>
                  <a:gd name="T45" fmla="*/ 20546597 h 4712"/>
                  <a:gd name="T46" fmla="*/ 10303821 w 2357"/>
                  <a:gd name="T47" fmla="*/ 20555315 h 4712"/>
                  <a:gd name="T48" fmla="*/ 10303821 w 2357"/>
                  <a:gd name="T49" fmla="*/ 18675127 h 4712"/>
                  <a:gd name="T50" fmla="*/ 9022918 w 2357"/>
                  <a:gd name="T51" fmla="*/ 18579160 h 4712"/>
                  <a:gd name="T52" fmla="*/ 7803306 w 2357"/>
                  <a:gd name="T53" fmla="*/ 18295616 h 4712"/>
                  <a:gd name="T54" fmla="*/ 6657945 w 2357"/>
                  <a:gd name="T55" fmla="*/ 17846292 h 4712"/>
                  <a:gd name="T56" fmla="*/ 5604356 w 2357"/>
                  <a:gd name="T57" fmla="*/ 17235612 h 4712"/>
                  <a:gd name="T58" fmla="*/ 4651331 w 2357"/>
                  <a:gd name="T59" fmla="*/ 16489600 h 4712"/>
                  <a:gd name="T60" fmla="*/ 3812030 w 2357"/>
                  <a:gd name="T61" fmla="*/ 15612814 h 4712"/>
                  <a:gd name="T62" fmla="*/ 3108205 w 2357"/>
                  <a:gd name="T63" fmla="*/ 14626916 h 4712"/>
                  <a:gd name="T64" fmla="*/ 2553012 w 2357"/>
                  <a:gd name="T65" fmla="*/ 13540691 h 4712"/>
                  <a:gd name="T66" fmla="*/ 2155181 w 2357"/>
                  <a:gd name="T67" fmla="*/ 12371576 h 4712"/>
                  <a:gd name="T68" fmla="*/ 1932231 w 2357"/>
                  <a:gd name="T69" fmla="*/ 11132648 h 4712"/>
                  <a:gd name="T70" fmla="*/ 1901618 w 2357"/>
                  <a:gd name="T71" fmla="*/ 9845770 h 4712"/>
                  <a:gd name="T72" fmla="*/ 2059045 w 2357"/>
                  <a:gd name="T73" fmla="*/ 8589405 h 4712"/>
                  <a:gd name="T74" fmla="*/ 2400015 w 2357"/>
                  <a:gd name="T75" fmla="*/ 7398495 h 4712"/>
                  <a:gd name="T76" fmla="*/ 2907074 w 2357"/>
                  <a:gd name="T77" fmla="*/ 6286115 h 4712"/>
                  <a:gd name="T78" fmla="*/ 3562832 w 2357"/>
                  <a:gd name="T79" fmla="*/ 5260984 h 4712"/>
                  <a:gd name="T80" fmla="*/ 4358495 w 2357"/>
                  <a:gd name="T81" fmla="*/ 4349258 h 4712"/>
                  <a:gd name="T82" fmla="*/ 5272113 w 2357"/>
                  <a:gd name="T83" fmla="*/ 3555296 h 4712"/>
                  <a:gd name="T84" fmla="*/ 6295090 w 2357"/>
                  <a:gd name="T85" fmla="*/ 2900959 h 4712"/>
                  <a:gd name="T86" fmla="*/ 7409838 w 2357"/>
                  <a:gd name="T87" fmla="*/ 2394899 h 4712"/>
                  <a:gd name="T88" fmla="*/ 8607631 w 2357"/>
                  <a:gd name="T89" fmla="*/ 2059045 h 4712"/>
                  <a:gd name="T90" fmla="*/ 9866649 w 2357"/>
                  <a:gd name="T91" fmla="*/ 1897624 h 471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357" h="4712">
                    <a:moveTo>
                      <a:pt x="2357" y="433"/>
                    </a:moveTo>
                    <a:lnTo>
                      <a:pt x="2357" y="433"/>
                    </a:lnTo>
                    <a:lnTo>
                      <a:pt x="2357" y="0"/>
                    </a:lnTo>
                    <a:lnTo>
                      <a:pt x="2235" y="4"/>
                    </a:lnTo>
                    <a:lnTo>
                      <a:pt x="2115" y="13"/>
                    </a:lnTo>
                    <a:lnTo>
                      <a:pt x="1998" y="28"/>
                    </a:lnTo>
                    <a:lnTo>
                      <a:pt x="1883" y="48"/>
                    </a:lnTo>
                    <a:lnTo>
                      <a:pt x="1769" y="75"/>
                    </a:lnTo>
                    <a:lnTo>
                      <a:pt x="1657" y="106"/>
                    </a:lnTo>
                    <a:lnTo>
                      <a:pt x="1548" y="144"/>
                    </a:lnTo>
                    <a:lnTo>
                      <a:pt x="1440" y="186"/>
                    </a:lnTo>
                    <a:lnTo>
                      <a:pt x="1337" y="234"/>
                    </a:lnTo>
                    <a:lnTo>
                      <a:pt x="1235" y="285"/>
                    </a:lnTo>
                    <a:lnTo>
                      <a:pt x="1137" y="342"/>
                    </a:lnTo>
                    <a:lnTo>
                      <a:pt x="1041" y="404"/>
                    </a:lnTo>
                    <a:lnTo>
                      <a:pt x="948" y="470"/>
                    </a:lnTo>
                    <a:lnTo>
                      <a:pt x="860" y="540"/>
                    </a:lnTo>
                    <a:lnTo>
                      <a:pt x="774" y="614"/>
                    </a:lnTo>
                    <a:lnTo>
                      <a:pt x="692" y="692"/>
                    </a:lnTo>
                    <a:lnTo>
                      <a:pt x="614" y="773"/>
                    </a:lnTo>
                    <a:lnTo>
                      <a:pt x="540" y="859"/>
                    </a:lnTo>
                    <a:lnTo>
                      <a:pt x="470" y="949"/>
                    </a:lnTo>
                    <a:lnTo>
                      <a:pt x="404" y="1040"/>
                    </a:lnTo>
                    <a:lnTo>
                      <a:pt x="342" y="1137"/>
                    </a:lnTo>
                    <a:lnTo>
                      <a:pt x="285" y="1235"/>
                    </a:lnTo>
                    <a:lnTo>
                      <a:pt x="233" y="1337"/>
                    </a:lnTo>
                    <a:lnTo>
                      <a:pt x="186" y="1441"/>
                    </a:lnTo>
                    <a:lnTo>
                      <a:pt x="143" y="1548"/>
                    </a:lnTo>
                    <a:lnTo>
                      <a:pt x="107" y="1657"/>
                    </a:lnTo>
                    <a:lnTo>
                      <a:pt x="75" y="1769"/>
                    </a:lnTo>
                    <a:lnTo>
                      <a:pt x="48" y="1883"/>
                    </a:lnTo>
                    <a:lnTo>
                      <a:pt x="27" y="1998"/>
                    </a:lnTo>
                    <a:lnTo>
                      <a:pt x="13" y="2117"/>
                    </a:lnTo>
                    <a:lnTo>
                      <a:pt x="4" y="2236"/>
                    </a:lnTo>
                    <a:lnTo>
                      <a:pt x="0" y="2357"/>
                    </a:lnTo>
                    <a:lnTo>
                      <a:pt x="4" y="2477"/>
                    </a:lnTo>
                    <a:lnTo>
                      <a:pt x="13" y="2597"/>
                    </a:lnTo>
                    <a:lnTo>
                      <a:pt x="27" y="2714"/>
                    </a:lnTo>
                    <a:lnTo>
                      <a:pt x="48" y="2831"/>
                    </a:lnTo>
                    <a:lnTo>
                      <a:pt x="75" y="2944"/>
                    </a:lnTo>
                    <a:lnTo>
                      <a:pt x="107" y="3056"/>
                    </a:lnTo>
                    <a:lnTo>
                      <a:pt x="143" y="3166"/>
                    </a:lnTo>
                    <a:lnTo>
                      <a:pt x="186" y="3272"/>
                    </a:lnTo>
                    <a:lnTo>
                      <a:pt x="233" y="3377"/>
                    </a:lnTo>
                    <a:lnTo>
                      <a:pt x="285" y="3477"/>
                    </a:lnTo>
                    <a:lnTo>
                      <a:pt x="342" y="3577"/>
                    </a:lnTo>
                    <a:lnTo>
                      <a:pt x="404" y="3672"/>
                    </a:lnTo>
                    <a:lnTo>
                      <a:pt x="470" y="3765"/>
                    </a:lnTo>
                    <a:lnTo>
                      <a:pt x="540" y="3854"/>
                    </a:lnTo>
                    <a:lnTo>
                      <a:pt x="614" y="3939"/>
                    </a:lnTo>
                    <a:lnTo>
                      <a:pt x="692" y="4022"/>
                    </a:lnTo>
                    <a:lnTo>
                      <a:pt x="774" y="4099"/>
                    </a:lnTo>
                    <a:lnTo>
                      <a:pt x="860" y="4174"/>
                    </a:lnTo>
                    <a:lnTo>
                      <a:pt x="948" y="4244"/>
                    </a:lnTo>
                    <a:lnTo>
                      <a:pt x="1041" y="4309"/>
                    </a:lnTo>
                    <a:lnTo>
                      <a:pt x="1137" y="4370"/>
                    </a:lnTo>
                    <a:lnTo>
                      <a:pt x="1235" y="4427"/>
                    </a:lnTo>
                    <a:lnTo>
                      <a:pt x="1337" y="4480"/>
                    </a:lnTo>
                    <a:lnTo>
                      <a:pt x="1440" y="4527"/>
                    </a:lnTo>
                    <a:lnTo>
                      <a:pt x="1548" y="4569"/>
                    </a:lnTo>
                    <a:lnTo>
                      <a:pt x="1657" y="4606"/>
                    </a:lnTo>
                    <a:lnTo>
                      <a:pt x="1769" y="4638"/>
                    </a:lnTo>
                    <a:lnTo>
                      <a:pt x="1883" y="4664"/>
                    </a:lnTo>
                    <a:lnTo>
                      <a:pt x="1998" y="4685"/>
                    </a:lnTo>
                    <a:lnTo>
                      <a:pt x="2115" y="4700"/>
                    </a:lnTo>
                    <a:lnTo>
                      <a:pt x="2235" y="4710"/>
                    </a:lnTo>
                    <a:lnTo>
                      <a:pt x="2357" y="4712"/>
                    </a:lnTo>
                    <a:lnTo>
                      <a:pt x="2357" y="4281"/>
                    </a:lnTo>
                    <a:lnTo>
                      <a:pt x="2257" y="4279"/>
                    </a:lnTo>
                    <a:lnTo>
                      <a:pt x="2160" y="4271"/>
                    </a:lnTo>
                    <a:lnTo>
                      <a:pt x="2064" y="4259"/>
                    </a:lnTo>
                    <a:lnTo>
                      <a:pt x="1969" y="4242"/>
                    </a:lnTo>
                    <a:lnTo>
                      <a:pt x="1876" y="4221"/>
                    </a:lnTo>
                    <a:lnTo>
                      <a:pt x="1785" y="4194"/>
                    </a:lnTo>
                    <a:lnTo>
                      <a:pt x="1695" y="4164"/>
                    </a:lnTo>
                    <a:lnTo>
                      <a:pt x="1608" y="4129"/>
                    </a:lnTo>
                    <a:lnTo>
                      <a:pt x="1523" y="4091"/>
                    </a:lnTo>
                    <a:lnTo>
                      <a:pt x="1440" y="4048"/>
                    </a:lnTo>
                    <a:lnTo>
                      <a:pt x="1360" y="4002"/>
                    </a:lnTo>
                    <a:lnTo>
                      <a:pt x="1282" y="3951"/>
                    </a:lnTo>
                    <a:lnTo>
                      <a:pt x="1206" y="3898"/>
                    </a:lnTo>
                    <a:lnTo>
                      <a:pt x="1133" y="3841"/>
                    </a:lnTo>
                    <a:lnTo>
                      <a:pt x="1064" y="3780"/>
                    </a:lnTo>
                    <a:lnTo>
                      <a:pt x="997" y="3717"/>
                    </a:lnTo>
                    <a:lnTo>
                      <a:pt x="933" y="3650"/>
                    </a:lnTo>
                    <a:lnTo>
                      <a:pt x="872" y="3579"/>
                    </a:lnTo>
                    <a:lnTo>
                      <a:pt x="815" y="3507"/>
                    </a:lnTo>
                    <a:lnTo>
                      <a:pt x="761" y="3432"/>
                    </a:lnTo>
                    <a:lnTo>
                      <a:pt x="711" y="3353"/>
                    </a:lnTo>
                    <a:lnTo>
                      <a:pt x="665" y="3273"/>
                    </a:lnTo>
                    <a:lnTo>
                      <a:pt x="623" y="3189"/>
                    </a:lnTo>
                    <a:lnTo>
                      <a:pt x="584" y="3104"/>
                    </a:lnTo>
                    <a:lnTo>
                      <a:pt x="549" y="3017"/>
                    </a:lnTo>
                    <a:lnTo>
                      <a:pt x="519" y="2928"/>
                    </a:lnTo>
                    <a:lnTo>
                      <a:pt x="493" y="2836"/>
                    </a:lnTo>
                    <a:lnTo>
                      <a:pt x="471" y="2743"/>
                    </a:lnTo>
                    <a:lnTo>
                      <a:pt x="454" y="2648"/>
                    </a:lnTo>
                    <a:lnTo>
                      <a:pt x="442" y="2552"/>
                    </a:lnTo>
                    <a:lnTo>
                      <a:pt x="435" y="2455"/>
                    </a:lnTo>
                    <a:lnTo>
                      <a:pt x="432" y="2357"/>
                    </a:lnTo>
                    <a:lnTo>
                      <a:pt x="435" y="2257"/>
                    </a:lnTo>
                    <a:lnTo>
                      <a:pt x="442" y="2160"/>
                    </a:lnTo>
                    <a:lnTo>
                      <a:pt x="454" y="2064"/>
                    </a:lnTo>
                    <a:lnTo>
                      <a:pt x="471" y="1969"/>
                    </a:lnTo>
                    <a:lnTo>
                      <a:pt x="493" y="1876"/>
                    </a:lnTo>
                    <a:lnTo>
                      <a:pt x="519" y="1786"/>
                    </a:lnTo>
                    <a:lnTo>
                      <a:pt x="549" y="1696"/>
                    </a:lnTo>
                    <a:lnTo>
                      <a:pt x="584" y="1609"/>
                    </a:lnTo>
                    <a:lnTo>
                      <a:pt x="623" y="1523"/>
                    </a:lnTo>
                    <a:lnTo>
                      <a:pt x="665" y="1441"/>
                    </a:lnTo>
                    <a:lnTo>
                      <a:pt x="711" y="1360"/>
                    </a:lnTo>
                    <a:lnTo>
                      <a:pt x="761" y="1282"/>
                    </a:lnTo>
                    <a:lnTo>
                      <a:pt x="815" y="1206"/>
                    </a:lnTo>
                    <a:lnTo>
                      <a:pt x="872" y="1133"/>
                    </a:lnTo>
                    <a:lnTo>
                      <a:pt x="933" y="1064"/>
                    </a:lnTo>
                    <a:lnTo>
                      <a:pt x="997" y="997"/>
                    </a:lnTo>
                    <a:lnTo>
                      <a:pt x="1064" y="933"/>
                    </a:lnTo>
                    <a:lnTo>
                      <a:pt x="1133" y="873"/>
                    </a:lnTo>
                    <a:lnTo>
                      <a:pt x="1206" y="815"/>
                    </a:lnTo>
                    <a:lnTo>
                      <a:pt x="1282" y="761"/>
                    </a:lnTo>
                    <a:lnTo>
                      <a:pt x="1360" y="711"/>
                    </a:lnTo>
                    <a:lnTo>
                      <a:pt x="1440" y="665"/>
                    </a:lnTo>
                    <a:lnTo>
                      <a:pt x="1523" y="623"/>
                    </a:lnTo>
                    <a:lnTo>
                      <a:pt x="1608" y="583"/>
                    </a:lnTo>
                    <a:lnTo>
                      <a:pt x="1695" y="549"/>
                    </a:lnTo>
                    <a:lnTo>
                      <a:pt x="1785" y="519"/>
                    </a:lnTo>
                    <a:lnTo>
                      <a:pt x="1876" y="493"/>
                    </a:lnTo>
                    <a:lnTo>
                      <a:pt x="1969" y="472"/>
                    </a:lnTo>
                    <a:lnTo>
                      <a:pt x="2064" y="454"/>
                    </a:lnTo>
                    <a:lnTo>
                      <a:pt x="2160" y="442"/>
                    </a:lnTo>
                    <a:lnTo>
                      <a:pt x="2257" y="435"/>
                    </a:lnTo>
                    <a:lnTo>
                      <a:pt x="2357" y="43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75" name="Freeform 15"/>
              <p:cNvSpPr/>
              <p:nvPr/>
            </p:nvSpPr>
            <p:spPr bwMode="auto">
              <a:xfrm>
                <a:off x="520700" y="435612"/>
                <a:ext cx="155840" cy="311218"/>
              </a:xfrm>
              <a:custGeom>
                <a:gdLst>
                  <a:gd name="T0" fmla="*/ 0 w 2355"/>
                  <a:gd name="T1" fmla="*/ 1888906 h 4712"/>
                  <a:gd name="T2" fmla="*/ 0 w 2355"/>
                  <a:gd name="T3" fmla="*/ 0 h 4712"/>
                  <a:gd name="T4" fmla="*/ 1563297 w 2355"/>
                  <a:gd name="T5" fmla="*/ 122123 h 4712"/>
                  <a:gd name="T6" fmla="*/ 3056582 w 2355"/>
                  <a:gd name="T7" fmla="*/ 462402 h 4712"/>
                  <a:gd name="T8" fmla="*/ 4457818 w 2355"/>
                  <a:gd name="T9" fmla="*/ 1020771 h 4712"/>
                  <a:gd name="T10" fmla="*/ 5754036 w 2355"/>
                  <a:gd name="T11" fmla="*/ 1762358 h 4712"/>
                  <a:gd name="T12" fmla="*/ 6923200 w 2355"/>
                  <a:gd name="T13" fmla="*/ 2678443 h 4712"/>
                  <a:gd name="T14" fmla="*/ 7952274 w 2355"/>
                  <a:gd name="T15" fmla="*/ 3747231 h 4712"/>
                  <a:gd name="T16" fmla="*/ 8814919 w 2355"/>
                  <a:gd name="T17" fmla="*/ 4960004 h 4712"/>
                  <a:gd name="T18" fmla="*/ 9498101 w 2355"/>
                  <a:gd name="T19" fmla="*/ 6286115 h 4712"/>
                  <a:gd name="T20" fmla="*/ 9988517 w 2355"/>
                  <a:gd name="T21" fmla="*/ 7716978 h 4712"/>
                  <a:gd name="T22" fmla="*/ 10255662 w 2355"/>
                  <a:gd name="T23" fmla="*/ 9235090 h 4712"/>
                  <a:gd name="T24" fmla="*/ 10295035 w 2355"/>
                  <a:gd name="T25" fmla="*/ 10805513 h 4712"/>
                  <a:gd name="T26" fmla="*/ 10102402 w 2355"/>
                  <a:gd name="T27" fmla="*/ 12349780 h 4712"/>
                  <a:gd name="T28" fmla="*/ 9686366 w 2355"/>
                  <a:gd name="T29" fmla="*/ 13811157 h 4712"/>
                  <a:gd name="T30" fmla="*/ 9064528 w 2355"/>
                  <a:gd name="T31" fmla="*/ 15167849 h 4712"/>
                  <a:gd name="T32" fmla="*/ 8254425 w 2355"/>
                  <a:gd name="T33" fmla="*/ 16424213 h 4712"/>
                  <a:gd name="T34" fmla="*/ 7282327 w 2355"/>
                  <a:gd name="T35" fmla="*/ 17545311 h 4712"/>
                  <a:gd name="T36" fmla="*/ 6161272 w 2355"/>
                  <a:gd name="T37" fmla="*/ 18513772 h 4712"/>
                  <a:gd name="T38" fmla="*/ 4904493 w 2355"/>
                  <a:gd name="T39" fmla="*/ 19312028 h 4712"/>
                  <a:gd name="T40" fmla="*/ 3533829 w 2355"/>
                  <a:gd name="T41" fmla="*/ 19931492 h 4712"/>
                  <a:gd name="T42" fmla="*/ 2071249 w 2355"/>
                  <a:gd name="T43" fmla="*/ 20345943 h 4712"/>
                  <a:gd name="T44" fmla="*/ 525489 w 2355"/>
                  <a:gd name="T45" fmla="*/ 20546597 h 4712"/>
                  <a:gd name="T46" fmla="*/ 0 w 2355"/>
                  <a:gd name="T47" fmla="*/ 20555315 h 4712"/>
                  <a:gd name="T48" fmla="*/ 0 w 2355"/>
                  <a:gd name="T49" fmla="*/ 18675127 h 4712"/>
                  <a:gd name="T50" fmla="*/ 1274315 w 2355"/>
                  <a:gd name="T51" fmla="*/ 18579160 h 4712"/>
                  <a:gd name="T52" fmla="*/ 2496021 w 2355"/>
                  <a:gd name="T53" fmla="*/ 18295616 h 4712"/>
                  <a:gd name="T54" fmla="*/ 3643347 w 2355"/>
                  <a:gd name="T55" fmla="*/ 17846292 h 4712"/>
                  <a:gd name="T56" fmla="*/ 4698692 w 2355"/>
                  <a:gd name="T57" fmla="*/ 17235612 h 4712"/>
                  <a:gd name="T58" fmla="*/ 5657687 w 2355"/>
                  <a:gd name="T59" fmla="*/ 16489600 h 4712"/>
                  <a:gd name="T60" fmla="*/ 6494061 w 2355"/>
                  <a:gd name="T61" fmla="*/ 15612814 h 4712"/>
                  <a:gd name="T62" fmla="*/ 7199080 w 2355"/>
                  <a:gd name="T63" fmla="*/ 14626916 h 4712"/>
                  <a:gd name="T64" fmla="*/ 7755207 w 2355"/>
                  <a:gd name="T65" fmla="*/ 13540691 h 4712"/>
                  <a:gd name="T66" fmla="*/ 8153708 w 2355"/>
                  <a:gd name="T67" fmla="*/ 12371576 h 4712"/>
                  <a:gd name="T68" fmla="*/ 8377045 w 2355"/>
                  <a:gd name="T69" fmla="*/ 11132648 h 4712"/>
                  <a:gd name="T70" fmla="*/ 8412051 w 2355"/>
                  <a:gd name="T71" fmla="*/ 9845770 h 4712"/>
                  <a:gd name="T72" fmla="*/ 8250057 w 2355"/>
                  <a:gd name="T73" fmla="*/ 8589405 h 4712"/>
                  <a:gd name="T74" fmla="*/ 7908466 w 2355"/>
                  <a:gd name="T75" fmla="*/ 7398495 h 4712"/>
                  <a:gd name="T76" fmla="*/ 7400514 w 2355"/>
                  <a:gd name="T77" fmla="*/ 6286115 h 4712"/>
                  <a:gd name="T78" fmla="*/ 6743670 w 2355"/>
                  <a:gd name="T79" fmla="*/ 5260984 h 4712"/>
                  <a:gd name="T80" fmla="*/ 5946669 w 2355"/>
                  <a:gd name="T81" fmla="*/ 4349258 h 4712"/>
                  <a:gd name="T82" fmla="*/ 5031481 w 2355"/>
                  <a:gd name="T83" fmla="*/ 3555296 h 4712"/>
                  <a:gd name="T84" fmla="*/ 4006775 w 2355"/>
                  <a:gd name="T85" fmla="*/ 2900959 h 4712"/>
                  <a:gd name="T86" fmla="*/ 2890154 w 2355"/>
                  <a:gd name="T87" fmla="*/ 2394899 h 4712"/>
                  <a:gd name="T88" fmla="*/ 1690285 w 2355"/>
                  <a:gd name="T89" fmla="*/ 2059045 h 4712"/>
                  <a:gd name="T90" fmla="*/ 429139 w 2355"/>
                  <a:gd name="T91" fmla="*/ 1897624 h 471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355" h="4712">
                    <a:moveTo>
                      <a:pt x="0" y="433"/>
                    </a:moveTo>
                    <a:lnTo>
                      <a:pt x="0" y="433"/>
                    </a:lnTo>
                    <a:lnTo>
                      <a:pt x="0" y="0"/>
                    </a:lnTo>
                    <a:lnTo>
                      <a:pt x="120" y="4"/>
                    </a:lnTo>
                    <a:lnTo>
                      <a:pt x="240" y="13"/>
                    </a:lnTo>
                    <a:lnTo>
                      <a:pt x="357" y="28"/>
                    </a:lnTo>
                    <a:lnTo>
                      <a:pt x="473" y="48"/>
                    </a:lnTo>
                    <a:lnTo>
                      <a:pt x="587" y="75"/>
                    </a:lnTo>
                    <a:lnTo>
                      <a:pt x="698" y="106"/>
                    </a:lnTo>
                    <a:lnTo>
                      <a:pt x="807" y="144"/>
                    </a:lnTo>
                    <a:lnTo>
                      <a:pt x="915" y="186"/>
                    </a:lnTo>
                    <a:lnTo>
                      <a:pt x="1018" y="234"/>
                    </a:lnTo>
                    <a:lnTo>
                      <a:pt x="1120" y="285"/>
                    </a:lnTo>
                    <a:lnTo>
                      <a:pt x="1220" y="342"/>
                    </a:lnTo>
                    <a:lnTo>
                      <a:pt x="1314" y="404"/>
                    </a:lnTo>
                    <a:lnTo>
                      <a:pt x="1407" y="470"/>
                    </a:lnTo>
                    <a:lnTo>
                      <a:pt x="1497" y="540"/>
                    </a:lnTo>
                    <a:lnTo>
                      <a:pt x="1581" y="614"/>
                    </a:lnTo>
                    <a:lnTo>
                      <a:pt x="1663" y="692"/>
                    </a:lnTo>
                    <a:lnTo>
                      <a:pt x="1741" y="773"/>
                    </a:lnTo>
                    <a:lnTo>
                      <a:pt x="1816" y="859"/>
                    </a:lnTo>
                    <a:lnTo>
                      <a:pt x="1885" y="949"/>
                    </a:lnTo>
                    <a:lnTo>
                      <a:pt x="1951" y="1040"/>
                    </a:lnTo>
                    <a:lnTo>
                      <a:pt x="2013" y="1137"/>
                    </a:lnTo>
                    <a:lnTo>
                      <a:pt x="2070" y="1235"/>
                    </a:lnTo>
                    <a:lnTo>
                      <a:pt x="2122" y="1337"/>
                    </a:lnTo>
                    <a:lnTo>
                      <a:pt x="2169" y="1441"/>
                    </a:lnTo>
                    <a:lnTo>
                      <a:pt x="2212" y="1548"/>
                    </a:lnTo>
                    <a:lnTo>
                      <a:pt x="2248" y="1657"/>
                    </a:lnTo>
                    <a:lnTo>
                      <a:pt x="2281" y="1769"/>
                    </a:lnTo>
                    <a:lnTo>
                      <a:pt x="2307" y="1883"/>
                    </a:lnTo>
                    <a:lnTo>
                      <a:pt x="2328" y="1998"/>
                    </a:lnTo>
                    <a:lnTo>
                      <a:pt x="2342" y="2117"/>
                    </a:lnTo>
                    <a:lnTo>
                      <a:pt x="2351" y="2236"/>
                    </a:lnTo>
                    <a:lnTo>
                      <a:pt x="2355" y="2357"/>
                    </a:lnTo>
                    <a:lnTo>
                      <a:pt x="2351" y="2477"/>
                    </a:lnTo>
                    <a:lnTo>
                      <a:pt x="2342" y="2597"/>
                    </a:lnTo>
                    <a:lnTo>
                      <a:pt x="2328" y="2714"/>
                    </a:lnTo>
                    <a:lnTo>
                      <a:pt x="2307" y="2831"/>
                    </a:lnTo>
                    <a:lnTo>
                      <a:pt x="2281" y="2944"/>
                    </a:lnTo>
                    <a:lnTo>
                      <a:pt x="2248" y="3056"/>
                    </a:lnTo>
                    <a:lnTo>
                      <a:pt x="2212" y="3166"/>
                    </a:lnTo>
                    <a:lnTo>
                      <a:pt x="2169" y="3272"/>
                    </a:lnTo>
                    <a:lnTo>
                      <a:pt x="2122" y="3377"/>
                    </a:lnTo>
                    <a:lnTo>
                      <a:pt x="2070" y="3477"/>
                    </a:lnTo>
                    <a:lnTo>
                      <a:pt x="2013" y="3577"/>
                    </a:lnTo>
                    <a:lnTo>
                      <a:pt x="1951" y="3672"/>
                    </a:lnTo>
                    <a:lnTo>
                      <a:pt x="1885" y="3765"/>
                    </a:lnTo>
                    <a:lnTo>
                      <a:pt x="1816" y="3854"/>
                    </a:lnTo>
                    <a:lnTo>
                      <a:pt x="1741" y="3939"/>
                    </a:lnTo>
                    <a:lnTo>
                      <a:pt x="1663" y="4022"/>
                    </a:lnTo>
                    <a:lnTo>
                      <a:pt x="1581" y="4099"/>
                    </a:lnTo>
                    <a:lnTo>
                      <a:pt x="1497" y="4174"/>
                    </a:lnTo>
                    <a:lnTo>
                      <a:pt x="1407" y="4244"/>
                    </a:lnTo>
                    <a:lnTo>
                      <a:pt x="1314" y="4309"/>
                    </a:lnTo>
                    <a:lnTo>
                      <a:pt x="1220" y="4370"/>
                    </a:lnTo>
                    <a:lnTo>
                      <a:pt x="1120" y="4427"/>
                    </a:lnTo>
                    <a:lnTo>
                      <a:pt x="1018" y="4480"/>
                    </a:lnTo>
                    <a:lnTo>
                      <a:pt x="915" y="4527"/>
                    </a:lnTo>
                    <a:lnTo>
                      <a:pt x="807" y="4569"/>
                    </a:lnTo>
                    <a:lnTo>
                      <a:pt x="698" y="4606"/>
                    </a:lnTo>
                    <a:lnTo>
                      <a:pt x="587" y="4638"/>
                    </a:lnTo>
                    <a:lnTo>
                      <a:pt x="473" y="4664"/>
                    </a:lnTo>
                    <a:lnTo>
                      <a:pt x="357" y="4685"/>
                    </a:lnTo>
                    <a:lnTo>
                      <a:pt x="240" y="4700"/>
                    </a:lnTo>
                    <a:lnTo>
                      <a:pt x="120" y="4710"/>
                    </a:lnTo>
                    <a:lnTo>
                      <a:pt x="0" y="4712"/>
                    </a:lnTo>
                    <a:lnTo>
                      <a:pt x="0" y="4281"/>
                    </a:lnTo>
                    <a:lnTo>
                      <a:pt x="98" y="4279"/>
                    </a:lnTo>
                    <a:lnTo>
                      <a:pt x="195" y="4271"/>
                    </a:lnTo>
                    <a:lnTo>
                      <a:pt x="291" y="4259"/>
                    </a:lnTo>
                    <a:lnTo>
                      <a:pt x="386" y="4242"/>
                    </a:lnTo>
                    <a:lnTo>
                      <a:pt x="479" y="4221"/>
                    </a:lnTo>
                    <a:lnTo>
                      <a:pt x="570" y="4194"/>
                    </a:lnTo>
                    <a:lnTo>
                      <a:pt x="660" y="4164"/>
                    </a:lnTo>
                    <a:lnTo>
                      <a:pt x="747" y="4129"/>
                    </a:lnTo>
                    <a:lnTo>
                      <a:pt x="832" y="4091"/>
                    </a:lnTo>
                    <a:lnTo>
                      <a:pt x="915" y="4048"/>
                    </a:lnTo>
                    <a:lnTo>
                      <a:pt x="996" y="4002"/>
                    </a:lnTo>
                    <a:lnTo>
                      <a:pt x="1073" y="3951"/>
                    </a:lnTo>
                    <a:lnTo>
                      <a:pt x="1149" y="3898"/>
                    </a:lnTo>
                    <a:lnTo>
                      <a:pt x="1222" y="3841"/>
                    </a:lnTo>
                    <a:lnTo>
                      <a:pt x="1292" y="3780"/>
                    </a:lnTo>
                    <a:lnTo>
                      <a:pt x="1358" y="3717"/>
                    </a:lnTo>
                    <a:lnTo>
                      <a:pt x="1423" y="3650"/>
                    </a:lnTo>
                    <a:lnTo>
                      <a:pt x="1483" y="3579"/>
                    </a:lnTo>
                    <a:lnTo>
                      <a:pt x="1540" y="3507"/>
                    </a:lnTo>
                    <a:lnTo>
                      <a:pt x="1594" y="3432"/>
                    </a:lnTo>
                    <a:lnTo>
                      <a:pt x="1644" y="3353"/>
                    </a:lnTo>
                    <a:lnTo>
                      <a:pt x="1690" y="3273"/>
                    </a:lnTo>
                    <a:lnTo>
                      <a:pt x="1733" y="3189"/>
                    </a:lnTo>
                    <a:lnTo>
                      <a:pt x="1771" y="3104"/>
                    </a:lnTo>
                    <a:lnTo>
                      <a:pt x="1806" y="3017"/>
                    </a:lnTo>
                    <a:lnTo>
                      <a:pt x="1836" y="2928"/>
                    </a:lnTo>
                    <a:lnTo>
                      <a:pt x="1862" y="2836"/>
                    </a:lnTo>
                    <a:lnTo>
                      <a:pt x="1884" y="2743"/>
                    </a:lnTo>
                    <a:lnTo>
                      <a:pt x="1901" y="2648"/>
                    </a:lnTo>
                    <a:lnTo>
                      <a:pt x="1913" y="2552"/>
                    </a:lnTo>
                    <a:lnTo>
                      <a:pt x="1921" y="2455"/>
                    </a:lnTo>
                    <a:lnTo>
                      <a:pt x="1923" y="2357"/>
                    </a:lnTo>
                    <a:lnTo>
                      <a:pt x="1921" y="2257"/>
                    </a:lnTo>
                    <a:lnTo>
                      <a:pt x="1913" y="2160"/>
                    </a:lnTo>
                    <a:lnTo>
                      <a:pt x="1901" y="2064"/>
                    </a:lnTo>
                    <a:lnTo>
                      <a:pt x="1884" y="1969"/>
                    </a:lnTo>
                    <a:lnTo>
                      <a:pt x="1862" y="1876"/>
                    </a:lnTo>
                    <a:lnTo>
                      <a:pt x="1836" y="1786"/>
                    </a:lnTo>
                    <a:lnTo>
                      <a:pt x="1806" y="1696"/>
                    </a:lnTo>
                    <a:lnTo>
                      <a:pt x="1771" y="1609"/>
                    </a:lnTo>
                    <a:lnTo>
                      <a:pt x="1733" y="1523"/>
                    </a:lnTo>
                    <a:lnTo>
                      <a:pt x="1690" y="1441"/>
                    </a:lnTo>
                    <a:lnTo>
                      <a:pt x="1644" y="1360"/>
                    </a:lnTo>
                    <a:lnTo>
                      <a:pt x="1594" y="1282"/>
                    </a:lnTo>
                    <a:lnTo>
                      <a:pt x="1540" y="1206"/>
                    </a:lnTo>
                    <a:lnTo>
                      <a:pt x="1483" y="1133"/>
                    </a:lnTo>
                    <a:lnTo>
                      <a:pt x="1423" y="1064"/>
                    </a:lnTo>
                    <a:lnTo>
                      <a:pt x="1358" y="997"/>
                    </a:lnTo>
                    <a:lnTo>
                      <a:pt x="1292" y="933"/>
                    </a:lnTo>
                    <a:lnTo>
                      <a:pt x="1222" y="873"/>
                    </a:lnTo>
                    <a:lnTo>
                      <a:pt x="1149" y="815"/>
                    </a:lnTo>
                    <a:lnTo>
                      <a:pt x="1073" y="761"/>
                    </a:lnTo>
                    <a:lnTo>
                      <a:pt x="996" y="711"/>
                    </a:lnTo>
                    <a:lnTo>
                      <a:pt x="915" y="665"/>
                    </a:lnTo>
                    <a:lnTo>
                      <a:pt x="832" y="623"/>
                    </a:lnTo>
                    <a:lnTo>
                      <a:pt x="747" y="583"/>
                    </a:lnTo>
                    <a:lnTo>
                      <a:pt x="660" y="549"/>
                    </a:lnTo>
                    <a:lnTo>
                      <a:pt x="570" y="519"/>
                    </a:lnTo>
                    <a:lnTo>
                      <a:pt x="479" y="493"/>
                    </a:lnTo>
                    <a:lnTo>
                      <a:pt x="386" y="472"/>
                    </a:lnTo>
                    <a:lnTo>
                      <a:pt x="291" y="454"/>
                    </a:lnTo>
                    <a:lnTo>
                      <a:pt x="195" y="442"/>
                    </a:lnTo>
                    <a:lnTo>
                      <a:pt x="98" y="435"/>
                    </a:lnTo>
                    <a:lnTo>
                      <a:pt x="0" y="43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sp>
        <p:nvSpPr>
          <p:cNvPr id="82" name="TextBox 35"/>
          <p:cNvSpPr txBox="1">
            <a:spLocks noChangeArrowheads="1"/>
          </p:cNvSpPr>
          <p:nvPr/>
        </p:nvSpPr>
        <p:spPr bwMode="auto">
          <a:xfrm>
            <a:off x="527777" y="2925763"/>
            <a:ext cx="422431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在这里填写工作简介标题</a:t>
            </a:r>
            <a:endParaRPr lang="zh-CN" altLang="en-US" sz="2700" b="1">
              <a:solidFill>
                <a:schemeClr val="bg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83" name="TextBox 36"/>
          <p:cNvSpPr txBox="1">
            <a:spLocks noChangeArrowheads="1"/>
          </p:cNvSpPr>
          <p:nvPr/>
        </p:nvSpPr>
        <p:spPr bwMode="auto">
          <a:xfrm>
            <a:off x="7535147" y="2925763"/>
            <a:ext cx="422431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在这里填写工作简介标题</a:t>
            </a:r>
            <a:endParaRPr lang="zh-CN" altLang="en-US" sz="2700" b="1">
              <a:solidFill>
                <a:schemeClr val="bg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84" name="矩形 1"/>
          <p:cNvSpPr>
            <a:spLocks noChangeArrowheads="1"/>
          </p:cNvSpPr>
          <p:nvPr/>
        </p:nvSpPr>
        <p:spPr bwMode="auto">
          <a:xfrm>
            <a:off x="815606" y="1554086"/>
            <a:ext cx="3269824" cy="133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300">
                <a:solidFill>
                  <a:schemeClr val="bg1">
                    <a:lumMod val="50000"/>
                  </a:schemeClr>
                </a:solidFill>
                <a:cs typeface="+mn-ea"/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在此录入上述图表的综合描述说明，在此录入上述图表的综合描述说明。在此录入上述图表的综合描述说明，在此录入上述图表的综合描述说明。</a:t>
            </a:r>
            <a:endParaRPr lang="zh-CN" altLang="en-US" sz="1300">
              <a:solidFill>
                <a:schemeClr val="bg1">
                  <a:lumMod val="50000"/>
                </a:schemeClr>
              </a:solidFill>
              <a:cs typeface="+mn-ea"/>
              <a:sym typeface="微软雅黑" panose="020b0503020204020204" pitchFamily="34" charset="-122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300">
              <a:solidFill>
                <a:schemeClr val="bg1">
                  <a:lumMod val="50000"/>
                </a:schemeClr>
              </a:solidFill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5" name="矩形 38"/>
          <p:cNvSpPr>
            <a:spLocks noChangeArrowheads="1"/>
          </p:cNvSpPr>
          <p:nvPr/>
        </p:nvSpPr>
        <p:spPr bwMode="auto">
          <a:xfrm>
            <a:off x="841003" y="3808413"/>
            <a:ext cx="3142840" cy="1871133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 w="25400">
            <a:solidFill>
              <a:schemeClr val="tx2"/>
            </a:solidFill>
            <a:miter lim="800000"/>
          </a:ln>
        </p:spPr>
        <p:txBody>
          <a:bodyPr lIns="121908" tIns="60954" rIns="121908" bIns="60954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</a:endParaRPr>
          </a:p>
        </p:txBody>
      </p:sp>
      <p:sp>
        <p:nvSpPr>
          <p:cNvPr id="86" name="矩形 1"/>
          <p:cNvSpPr>
            <a:spLocks noChangeArrowheads="1"/>
          </p:cNvSpPr>
          <p:nvPr/>
        </p:nvSpPr>
        <p:spPr bwMode="auto">
          <a:xfrm>
            <a:off x="7894934" y="1604799"/>
            <a:ext cx="3271941" cy="133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300">
                <a:solidFill>
                  <a:schemeClr val="bg1">
                    <a:lumMod val="50000"/>
                  </a:schemeClr>
                </a:solidFill>
                <a:cs typeface="+mn-ea"/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在此录入上述图表的综合描述说明，在此录入上述图表的综合描述说明。在此录入上述图表的综合描述说明，在此录入上述图表的综合描述说明。</a:t>
            </a:r>
            <a:endParaRPr lang="zh-CN" altLang="en-US" sz="1300">
              <a:solidFill>
                <a:schemeClr val="bg1">
                  <a:lumMod val="50000"/>
                </a:schemeClr>
              </a:solidFill>
              <a:cs typeface="+mn-ea"/>
              <a:sym typeface="微软雅黑" panose="020b0503020204020204" pitchFamily="34" charset="-122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300">
              <a:solidFill>
                <a:schemeClr val="bg1">
                  <a:lumMod val="50000"/>
                </a:schemeClr>
              </a:solidFill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7" name="矩形 40"/>
          <p:cNvSpPr>
            <a:spLocks noChangeArrowheads="1"/>
          </p:cNvSpPr>
          <p:nvPr/>
        </p:nvSpPr>
        <p:spPr bwMode="auto">
          <a:xfrm>
            <a:off x="7920329" y="3808413"/>
            <a:ext cx="3142842" cy="1871133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 w="25400">
            <a:solidFill>
              <a:schemeClr val="tx2"/>
            </a:solidFill>
            <a:miter lim="800000"/>
          </a:ln>
        </p:spPr>
        <p:txBody>
          <a:bodyPr lIns="121908" tIns="60954" rIns="121908" bIns="60954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ea typeface="+mn-ea"/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82" grpId="0"/>
      <p:bldP spid="83" grpId="0"/>
      <p:bldP spid="84" grpId="0"/>
      <p:bldP spid="85" grpId="0" animBg="1"/>
      <p:bldP spid="86" grpId="0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96" name="直接连接符 95"/>
          <p:cNvCxnSpPr/>
          <p:nvPr/>
        </p:nvCxnSpPr>
        <p:spPr>
          <a:xfrm flipH="1">
            <a:off x="6902990" y="1665850"/>
            <a:ext cx="0" cy="42267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/>
          <p:cNvGrpSpPr/>
          <p:nvPr/>
        </p:nvGrpSpPr>
        <p:grpSpPr>
          <a:xfrm>
            <a:off x="3549420" y="1915265"/>
            <a:ext cx="2877871" cy="343877"/>
            <a:chOff x="3249264" y="1751685"/>
            <a:chExt cx="2994025" cy="343875"/>
          </a:xfrm>
        </p:grpSpPr>
        <p:grpSp>
          <p:nvGrpSpPr>
            <p:cNvPr id="98" name="组合 97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00" name="圆角矩形 99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</p:grpSp>
        <p:sp>
          <p:nvSpPr>
            <p:cNvPr id="99" name="文本框 268"/>
            <p:cNvSpPr txBox="1"/>
            <p:nvPr/>
          </p:nvSpPr>
          <p:spPr>
            <a:xfrm>
              <a:off x="5335261" y="1751685"/>
              <a:ext cx="673754" cy="34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5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+mn-ea"/>
                </a:rPr>
                <a:t>70%</a:t>
              </a:r>
              <a:endParaRPr lang="zh-CN" altLang="en-US" sz="1500" baseline="-3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549420" y="2326331"/>
            <a:ext cx="2877871" cy="343877"/>
            <a:chOff x="3249264" y="2162753"/>
            <a:chExt cx="2994025" cy="34387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  <p:sp>
            <p:nvSpPr>
              <p:cNvPr id="106" name="圆角矩形 105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</p:grpSp>
        <p:sp>
          <p:nvSpPr>
            <p:cNvPr id="104" name="文本框 273"/>
            <p:cNvSpPr txBox="1"/>
            <p:nvPr/>
          </p:nvSpPr>
          <p:spPr>
            <a:xfrm>
              <a:off x="4118871" y="2162753"/>
              <a:ext cx="673754" cy="34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5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+mn-ea"/>
                </a:rPr>
                <a:t>30%</a:t>
              </a:r>
              <a:endParaRPr lang="zh-CN" altLang="en-US" sz="1500" baseline="-3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544425" y="4096519"/>
            <a:ext cx="2894724" cy="352595"/>
            <a:chOff x="3244272" y="3932941"/>
            <a:chExt cx="3011560" cy="352593"/>
          </a:xfrm>
        </p:grpSpPr>
        <p:sp>
          <p:nvSpPr>
            <p:cNvPr id="108" name="圆角矩形 107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  <p:sp>
          <p:nvSpPr>
            <p:cNvPr id="110" name="文本框 279"/>
            <p:cNvSpPr txBox="1"/>
            <p:nvPr/>
          </p:nvSpPr>
          <p:spPr>
            <a:xfrm>
              <a:off x="4418923" y="3932941"/>
              <a:ext cx="907694" cy="34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5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+mn-ea"/>
                </a:rPr>
                <a:t>40%</a:t>
              </a:r>
              <a:endParaRPr lang="zh-CN" altLang="en-US" sz="1500" baseline="-3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544430" y="4488551"/>
            <a:ext cx="2891825" cy="351887"/>
            <a:chOff x="3244272" y="4324968"/>
            <a:chExt cx="3008542" cy="351885"/>
          </a:xfrm>
        </p:grpSpPr>
        <p:sp>
          <p:nvSpPr>
            <p:cNvPr id="112" name="圆角矩形 111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  <p:sp>
          <p:nvSpPr>
            <p:cNvPr id="113" name="圆角矩形 112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  <p:sp>
          <p:nvSpPr>
            <p:cNvPr id="114" name="文本框 283"/>
            <p:cNvSpPr txBox="1"/>
            <p:nvPr/>
          </p:nvSpPr>
          <p:spPr>
            <a:xfrm>
              <a:off x="5326614" y="4324968"/>
              <a:ext cx="673754" cy="34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5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+mn-ea"/>
                </a:rPr>
                <a:t>60%</a:t>
              </a:r>
              <a:endParaRPr lang="zh-CN" altLang="en-US" sz="1500" baseline="-3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1584088" y="1611256"/>
            <a:ext cx="2158455" cy="2196000"/>
            <a:chOff x="471707" y="1675770"/>
            <a:chExt cx="2158455" cy="2196000"/>
          </a:xfrm>
          <a:solidFill>
            <a:schemeClr val="accent1"/>
          </a:solidFill>
        </p:grpSpPr>
        <p:grpSp>
          <p:nvGrpSpPr>
            <p:cNvPr id="116" name="组合 115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120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>
                  <a:latin typeface="Arial" panose="020b0604020202020204" pitchFamily="34" charset="0"/>
                  <a:cs typeface="+mn-ea"/>
                </a:endParaRPr>
              </a:p>
            </p:txBody>
          </p:sp>
          <p:sp>
            <p:nvSpPr>
              <p:cNvPr id="121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>
                  <a:latin typeface="Arial" panose="020b0604020202020204" pitchFamily="34" charset="0"/>
                  <a:cs typeface="+mn-ea"/>
                </a:endParaRPr>
              </a:p>
            </p:txBody>
          </p:sp>
          <p:sp>
            <p:nvSpPr>
              <p:cNvPr id="122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>
                  <a:latin typeface="Arial" panose="020b0604020202020204" pitchFamily="34" charset="0"/>
                  <a:cs typeface="+mn-ea"/>
                </a:endParaRPr>
              </a:p>
            </p:txBody>
          </p:sp>
        </p:grpSp>
        <p:grpSp>
          <p:nvGrpSpPr>
            <p:cNvPr id="117" name="组合 116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118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>
                  <a:latin typeface="Arial" panose="020b0604020202020204" pitchFamily="34" charset="0"/>
                  <a:cs typeface="+mn-ea"/>
                </a:endParaRPr>
              </a:p>
            </p:txBody>
          </p:sp>
          <p:sp>
            <p:nvSpPr>
              <p:cNvPr id="119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>
                  <a:solidFill>
                    <a:srgbClr val="0070C0"/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1594162" y="3825288"/>
            <a:ext cx="2158455" cy="2196000"/>
            <a:chOff x="478903" y="4355475"/>
            <a:chExt cx="2158455" cy="2196000"/>
          </a:xfrm>
          <a:solidFill>
            <a:schemeClr val="accent2"/>
          </a:solidFill>
        </p:grpSpPr>
        <p:grpSp>
          <p:nvGrpSpPr>
            <p:cNvPr id="124" name="组合 123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129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500">
                  <a:latin typeface="Arial" panose="020b0604020202020204" pitchFamily="34" charset="0"/>
                  <a:cs typeface="+mn-ea"/>
                </a:endParaRPr>
              </a:p>
            </p:txBody>
          </p:sp>
          <p:sp>
            <p:nvSpPr>
              <p:cNvPr id="130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500">
                  <a:latin typeface="Arial" panose="020b0604020202020204" pitchFamily="34" charset="0"/>
                  <a:cs typeface="+mn-ea"/>
                </a:endParaRPr>
              </a:p>
            </p:txBody>
          </p:sp>
        </p:grpSp>
        <p:grpSp>
          <p:nvGrpSpPr>
            <p:cNvPr id="125" name="组合 124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126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500">
                  <a:latin typeface="Arial" panose="020b0604020202020204" pitchFamily="34" charset="0"/>
                  <a:cs typeface="+mn-ea"/>
                </a:endParaRPr>
              </a:p>
            </p:txBody>
          </p:sp>
          <p:sp>
            <p:nvSpPr>
              <p:cNvPr id="127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500">
                  <a:latin typeface="Arial" panose="020b0604020202020204" pitchFamily="34" charset="0"/>
                  <a:cs typeface="+mn-ea"/>
                </a:endParaRPr>
              </a:p>
            </p:txBody>
          </p:sp>
          <p:sp>
            <p:nvSpPr>
              <p:cNvPr id="128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500">
                  <a:latin typeface="Arial" panose="020b0604020202020204" pitchFamily="34" charset="0"/>
                  <a:cs typeface="+mn-ea"/>
                </a:endParaRPr>
              </a:p>
            </p:txBody>
          </p:sp>
        </p:grpSp>
      </p:grpSp>
      <p:sp>
        <p:nvSpPr>
          <p:cNvPr id="131" name="矩形 130"/>
          <p:cNvSpPr/>
          <p:nvPr/>
        </p:nvSpPr>
        <p:spPr>
          <a:xfrm>
            <a:off x="7335609" y="1644109"/>
            <a:ext cx="1107959" cy="369314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en-US" altLang="zh-CN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2" name="矩形 47"/>
          <p:cNvSpPr>
            <a:spLocks noChangeArrowheads="1"/>
          </p:cNvSpPr>
          <p:nvPr/>
        </p:nvSpPr>
        <p:spPr bwMode="auto">
          <a:xfrm>
            <a:off x="7335610" y="2032409"/>
            <a:ext cx="3621551" cy="75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ea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7335609" y="3168035"/>
            <a:ext cx="1107959" cy="369314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en-US" altLang="zh-CN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7335610" y="3556333"/>
            <a:ext cx="3621551" cy="75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ea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7335609" y="4691959"/>
            <a:ext cx="1107959" cy="369314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en-US" altLang="zh-CN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6" name="矩形 47"/>
          <p:cNvSpPr>
            <a:spLocks noChangeArrowheads="1"/>
          </p:cNvSpPr>
          <p:nvPr/>
        </p:nvSpPr>
        <p:spPr bwMode="auto">
          <a:xfrm>
            <a:off x="7335610" y="5080255"/>
            <a:ext cx="3621551" cy="75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ea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在此录入上述图表的综合描述说明，在此录入上述图表的综合描述说明，在此录入上述图表的描述说明。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3642252" y="1513593"/>
            <a:ext cx="1210570" cy="400101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en-US" altLang="zh-CN" sz="20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8" name="矩形 47"/>
          <p:cNvSpPr>
            <a:spLocks noChangeArrowheads="1"/>
          </p:cNvSpPr>
          <p:nvPr/>
        </p:nvSpPr>
        <p:spPr bwMode="auto">
          <a:xfrm>
            <a:off x="3626490" y="2695666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ea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3642252" y="3718976"/>
            <a:ext cx="1210570" cy="400101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en-US" altLang="zh-CN" sz="20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0" name="矩形 47"/>
          <p:cNvSpPr>
            <a:spLocks noChangeArrowheads="1"/>
          </p:cNvSpPr>
          <p:nvPr/>
        </p:nvSpPr>
        <p:spPr bwMode="auto">
          <a:xfrm>
            <a:off x="3626490" y="4885284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ea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 bwMode="auto">
          <a:xfrm>
            <a:off x="1680086" y="4383220"/>
            <a:ext cx="4224317" cy="182456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894" tIns="60949" rIns="121894" bIns="60949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81610"/>
              </a:tabLst>
              <a:defRPr/>
            </a:pPr>
            <a:endParaRPr lang="zh-CN" altLang="en-US" sz="1900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5" name="矩形 87"/>
          <p:cNvSpPr>
            <a:spLocks noChangeArrowheads="1"/>
          </p:cNvSpPr>
          <p:nvPr/>
        </p:nvSpPr>
        <p:spPr bwMode="auto">
          <a:xfrm>
            <a:off x="1832166" y="5168065"/>
            <a:ext cx="3920154" cy="7078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94" tIns="60949" rIns="121894" bIns="60949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9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点击添加文本 点击添加文本</a:t>
            </a:r>
            <a:endParaRPr lang="zh-CN" altLang="en-US" sz="19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9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点击添加文本 点击添加文本</a:t>
            </a:r>
            <a:endParaRPr lang="zh-CN" altLang="en-US" sz="19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680086" y="1508789"/>
            <a:ext cx="4224317" cy="18224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894" tIns="60949" rIns="121894" bIns="60949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81610"/>
              </a:tabLst>
              <a:defRPr/>
            </a:pPr>
            <a:endParaRPr lang="zh-CN" altLang="en-US" sz="190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7" name="矩形 87"/>
          <p:cNvSpPr>
            <a:spLocks noChangeArrowheads="1"/>
          </p:cNvSpPr>
          <p:nvPr/>
        </p:nvSpPr>
        <p:spPr bwMode="auto">
          <a:xfrm>
            <a:off x="1719548" y="1838505"/>
            <a:ext cx="4145395" cy="7078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94" tIns="60949" rIns="121894" bIns="60949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9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点击添加文本 点击添加文本</a:t>
            </a:r>
            <a:endParaRPr lang="zh-CN" altLang="en-US" sz="19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9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点击添加文本 点击添加文本</a:t>
            </a:r>
            <a:endParaRPr lang="zh-CN" altLang="en-US" sz="19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8" name="组合 26"/>
          <p:cNvGrpSpPr>
            <a:grpSpLocks noChangeAspect="1"/>
          </p:cNvGrpSpPr>
          <p:nvPr/>
        </p:nvGrpSpPr>
        <p:grpSpPr>
          <a:xfrm>
            <a:off x="2164742" y="2988338"/>
            <a:ext cx="3257127" cy="738716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矩形 8"/>
            <p:cNvSpPr/>
            <p:nvPr/>
          </p:nvSpPr>
          <p:spPr>
            <a:xfrm>
              <a:off x="855540" y="3513439"/>
              <a:ext cx="1399872" cy="987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23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0" name="矩形 14"/>
            <p:cNvSpPr>
              <a:spLocks noChangeArrowheads="1"/>
            </p:cNvSpPr>
            <p:nvPr/>
          </p:nvSpPr>
          <p:spPr bwMode="auto">
            <a:xfrm>
              <a:off x="1004859" y="3720948"/>
              <a:ext cx="1101235" cy="59670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2300">
                  <a:solidFill>
                    <a:schemeClr val="bg1"/>
                  </a:solidFill>
                  <a:latin typeface="+mn-ea"/>
                  <a:cs typeface="+mn-ea"/>
                </a:rPr>
                <a:t>添加标题</a:t>
              </a:r>
              <a:endParaRPr kumimoji="1" lang="zh-CN" altLang="en-US" sz="23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1" name="组合 26"/>
          <p:cNvGrpSpPr>
            <a:grpSpLocks noChangeAspect="1"/>
          </p:cNvGrpSpPr>
          <p:nvPr/>
        </p:nvGrpSpPr>
        <p:grpSpPr>
          <a:xfrm>
            <a:off x="2164742" y="3997987"/>
            <a:ext cx="3257127" cy="740832"/>
            <a:chOff x="855540" y="3513439"/>
            <a:chExt cx="1399872" cy="987727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圆角矩形 11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23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930021" y="3709799"/>
              <a:ext cx="1250910" cy="59500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2300">
                  <a:solidFill>
                    <a:schemeClr val="bg1"/>
                  </a:solidFill>
                  <a:latin typeface="+mn-ea"/>
                  <a:cs typeface="+mn-ea"/>
                </a:rPr>
                <a:t>添加标题</a:t>
              </a:r>
              <a:endParaRPr kumimoji="1" lang="zh-CN" altLang="en-US" sz="23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4" name="Half Frame 12"/>
          <p:cNvSpPr/>
          <p:nvPr/>
        </p:nvSpPr>
        <p:spPr>
          <a:xfrm rot="8097294">
            <a:off x="6098477" y="3370646"/>
            <a:ext cx="666719" cy="732578"/>
          </a:xfrm>
          <a:prstGeom prst="halfFrame">
            <a:avLst/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15" name="Half Frame 13"/>
          <p:cNvSpPr/>
          <p:nvPr/>
        </p:nvSpPr>
        <p:spPr>
          <a:xfrm rot="8106864">
            <a:off x="6207305" y="3250079"/>
            <a:ext cx="1109834" cy="1052303"/>
          </a:xfrm>
          <a:prstGeom prst="halfFrame">
            <a:avLst/>
          </a:prstGeom>
          <a:solidFill>
            <a:schemeClr val="accent4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62506" y="2522668"/>
            <a:ext cx="2639138" cy="2641600"/>
            <a:chOff x="6556158" y="1824136"/>
            <a:chExt cx="1979612" cy="1981200"/>
          </a:xfrm>
          <a:effectLst/>
        </p:grpSpPr>
        <p:sp>
          <p:nvSpPr>
            <p:cNvPr id="17" name="Oval 2"/>
            <p:cNvSpPr>
              <a:spLocks noChangeAspect="1" noChangeArrowheads="1"/>
            </p:cNvSpPr>
            <p:nvPr/>
          </p:nvSpPr>
          <p:spPr bwMode="auto">
            <a:xfrm>
              <a:off x="6556158" y="1824136"/>
              <a:ext cx="1979612" cy="1981200"/>
            </a:xfrm>
            <a:prstGeom prst="ellipse">
              <a:avLst/>
            </a:prstGeom>
            <a:solidFill>
              <a:schemeClr val="accent5"/>
            </a:solidFill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23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gray">
            <a:xfrm>
              <a:off x="6780134" y="2431876"/>
              <a:ext cx="1531793" cy="8079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chemeClr val="tx1"/>
                </a:buClr>
                <a:buSzPct val="120000"/>
                <a:defRPr/>
              </a:pPr>
              <a:r>
                <a:rPr lang="zh-CN" altLang="en-US" sz="3200" b="1" spc="40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+mn-ea"/>
                  <a:cs typeface="+mn-ea"/>
                </a:rPr>
                <a:t>添加</a:t>
              </a:r>
              <a:endParaRPr lang="zh-CN" altLang="en-US" sz="3200" b="1" spc="400">
                <a:ln w="1270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buClr>
                  <a:schemeClr val="tx1"/>
                </a:buClr>
                <a:buSzPct val="120000"/>
                <a:defRPr/>
              </a:pPr>
              <a:r>
                <a:rPr lang="zh-CN" altLang="en-US" sz="3200" b="1" spc="40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+mn-ea"/>
                  <a:cs typeface="+mn-ea"/>
                </a:rPr>
                <a:t>文本</a:t>
              </a:r>
              <a:endParaRPr lang="zh-CN" altLang="en-US" sz="3200" b="1" spc="400">
                <a:ln w="1270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  <p:sp>
        <p:nvSpPr>
          <p:cNvPr id="26" name="Text Placeholder 32"/>
          <p:cNvSpPr txBox="1"/>
          <p:nvPr/>
        </p:nvSpPr>
        <p:spPr>
          <a:xfrm>
            <a:off x="9458821" y="3841644"/>
            <a:ext cx="1617206" cy="11442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单击此处添加副标题或详细文本描述 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6704" y="5530319"/>
            <a:ext cx="9560503" cy="493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n-ea"/>
              <a:cs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9433" y="5736534"/>
            <a:ext cx="694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accent5"/>
                </a:solidFill>
                <a:latin typeface="+mn-ea"/>
                <a:cs typeface="+mn-ea"/>
              </a:rPr>
              <a:t>2014</a:t>
            </a:r>
            <a:endParaRPr lang="en-AU" sz="1000">
              <a:solidFill>
                <a:schemeClr val="accent5"/>
              </a:solidFill>
              <a:latin typeface="+mn-ea"/>
              <a:cs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9527" y="3706934"/>
            <a:ext cx="694350" cy="1916585"/>
            <a:chOff x="1178887" y="3706932"/>
            <a:chExt cx="694440" cy="19165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1526107" y="4231183"/>
              <a:ext cx="0" cy="124588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1178887" y="3706932"/>
              <a:ext cx="694440" cy="694438"/>
              <a:chOff x="5737686" y="1481235"/>
              <a:chExt cx="375488" cy="375488"/>
            </a:xfrm>
            <a:solidFill>
              <a:schemeClr val="accent1"/>
            </a:solidFill>
          </p:grpSpPr>
          <p:sp>
            <p:nvSpPr>
              <p:cNvPr id="33" name="Teardrop 32"/>
              <p:cNvSpPr/>
              <p:nvPr/>
            </p:nvSpPr>
            <p:spPr>
              <a:xfrm rot="8100000">
                <a:off x="5737686" y="1481235"/>
                <a:ext cx="375488" cy="37548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n-ea"/>
                  <a:cs typeface="+mn-ea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876458" y="1519756"/>
                <a:ext cx="97944" cy="249626"/>
              </a:xfrm>
              <a:prstGeom prst="rect">
                <a:avLst/>
              </a:prstGeom>
              <a:grpFill/>
            </p:spPr>
            <p:txBody>
              <a:bodyPr wrap="none" lIns="0" tIns="91440" rIns="0" bIns="0" rtlCol="0">
                <a:spAutoFit/>
              </a:bodyPr>
              <a:lstStyle/>
              <a:p>
                <a:pPr algn="ctr"/>
                <a:r>
                  <a:rPr lang="en-AU" sz="2400">
                    <a:solidFill>
                      <a:schemeClr val="bg1"/>
                    </a:solidFill>
                    <a:latin typeface="+mn-ea"/>
                    <a:cs typeface="+mn-ea"/>
                  </a:rPr>
                  <a:t>1</a:t>
                </a:r>
                <a:endParaRPr lang="en-US" sz="2400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1450542" y="5472387"/>
              <a:ext cx="151130" cy="151130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26A6CF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35" name="Text Placeholder 33"/>
          <p:cNvSpPr txBox="1"/>
          <p:nvPr/>
        </p:nvSpPr>
        <p:spPr>
          <a:xfrm>
            <a:off x="1735930" y="4598502"/>
            <a:ext cx="1564971" cy="25440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>
                <a:solidFill>
                  <a:schemeClr val="accent1"/>
                </a:solidFill>
                <a:latin typeface="+mn-ea"/>
                <a:cs typeface="+mn-ea"/>
              </a:rPr>
              <a:t>开始</a:t>
            </a:r>
            <a:endParaRPr lang="en-AU" sz="120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1735929" y="4824610"/>
            <a:ext cx="1550572" cy="4692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88222" y="5736534"/>
            <a:ext cx="694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accent5"/>
                </a:solidFill>
                <a:latin typeface="+mn-ea"/>
                <a:cs typeface="+mn-ea"/>
              </a:rPr>
              <a:t>2015</a:t>
            </a:r>
            <a:endParaRPr lang="en-AU" sz="1000">
              <a:solidFill>
                <a:schemeClr val="accent5"/>
              </a:solidFill>
              <a:latin typeface="+mn-ea"/>
              <a:cs typeface="+mn-e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88316" y="2246699"/>
            <a:ext cx="694350" cy="3376818"/>
            <a:chOff x="3087924" y="2246699"/>
            <a:chExt cx="694440" cy="3376818"/>
          </a:xfrm>
        </p:grpSpPr>
        <p:cxnSp>
          <p:nvCxnSpPr>
            <p:cNvPr id="47" name="Straight Connector 46"/>
            <p:cNvCxnSpPr>
              <a:stCxn id="45" idx="2"/>
              <a:endCxn id="46" idx="0"/>
            </p:cNvCxnSpPr>
            <p:nvPr/>
          </p:nvCxnSpPr>
          <p:spPr>
            <a:xfrm flipH="1">
              <a:off x="3435144" y="2788936"/>
              <a:ext cx="2" cy="268345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>
              <a:off x="3087924" y="2246699"/>
              <a:ext cx="694440" cy="694438"/>
              <a:chOff x="5737686" y="1481235"/>
              <a:chExt cx="375488" cy="375488"/>
            </a:xfrm>
            <a:solidFill>
              <a:schemeClr val="accent2"/>
            </a:solidFill>
          </p:grpSpPr>
          <p:sp>
            <p:nvSpPr>
              <p:cNvPr id="39" name="Teardrop 38"/>
              <p:cNvSpPr/>
              <p:nvPr/>
            </p:nvSpPr>
            <p:spPr>
              <a:xfrm rot="8100000">
                <a:off x="5737686" y="1481235"/>
                <a:ext cx="375488" cy="37548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n-ea"/>
                  <a:cs typeface="+mn-ea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876459" y="1524801"/>
                <a:ext cx="97944" cy="249626"/>
              </a:xfrm>
              <a:prstGeom prst="rect">
                <a:avLst/>
              </a:prstGeom>
              <a:grpFill/>
            </p:spPr>
            <p:txBody>
              <a:bodyPr wrap="none" lIns="0" tIns="9144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bg1"/>
                    </a:solidFill>
                    <a:latin typeface="+mn-ea"/>
                    <a:cs typeface="+mn-ea"/>
                  </a:rPr>
                  <a:t>2</a:t>
                </a:r>
                <a:endParaRPr lang="en-US" sz="2400">
                  <a:latin typeface="+mn-ea"/>
                  <a:cs typeface="+mn-ea"/>
                </a:endParaRPr>
              </a:p>
            </p:txBody>
          </p:sp>
        </p:grp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26A6CF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48" name="Text Placeholder 33"/>
          <p:cNvSpPr txBox="1"/>
          <p:nvPr/>
        </p:nvSpPr>
        <p:spPr>
          <a:xfrm>
            <a:off x="3635568" y="3157184"/>
            <a:ext cx="1617205" cy="25440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>
                <a:solidFill>
                  <a:schemeClr val="accent2"/>
                </a:solidFill>
                <a:latin typeface="+mn-ea"/>
                <a:cs typeface="+mn-ea"/>
              </a:rPr>
              <a:t>单击此处添加标题</a:t>
            </a:r>
            <a:endParaRPr lang="en-AU" sz="1200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49" name="Text Placeholder 32"/>
          <p:cNvSpPr txBox="1"/>
          <p:nvPr/>
        </p:nvSpPr>
        <p:spPr>
          <a:xfrm>
            <a:off x="3635569" y="3383292"/>
            <a:ext cx="1617205" cy="4692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单击此处添加副标题或详细文本描述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54585" y="1448565"/>
            <a:ext cx="694350" cy="4174952"/>
            <a:chOff x="5054449" y="1448565"/>
            <a:chExt cx="694440" cy="4174952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5401671" y="2111697"/>
              <a:ext cx="0" cy="344968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>
              <a:off x="5054449" y="1448565"/>
              <a:ext cx="694440" cy="694438"/>
              <a:chOff x="5737686" y="1481235"/>
              <a:chExt cx="375488" cy="375488"/>
            </a:xfrm>
            <a:solidFill>
              <a:schemeClr val="accent6"/>
            </a:solidFill>
          </p:grpSpPr>
          <p:sp>
            <p:nvSpPr>
              <p:cNvPr id="51" name="Teardrop 50"/>
              <p:cNvSpPr/>
              <p:nvPr/>
            </p:nvSpPr>
            <p:spPr>
              <a:xfrm rot="8100000">
                <a:off x="5737686" y="1481235"/>
                <a:ext cx="375488" cy="37548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n-ea"/>
                  <a:cs typeface="+mn-ea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868661" y="1509665"/>
                <a:ext cx="113545" cy="282909"/>
              </a:xfrm>
              <a:prstGeom prst="rect">
                <a:avLst/>
              </a:prstGeom>
              <a:grpFill/>
            </p:spPr>
            <p:txBody>
              <a:bodyPr wrap="none" lIns="0" tIns="91440" rIns="0" bIns="0" rtlCol="0">
                <a:spAutoFit/>
              </a:bodyPr>
              <a:lstStyle/>
              <a:p>
                <a:pPr algn="ctr"/>
                <a:r>
                  <a:rPr lang="en-AU" sz="2800">
                    <a:solidFill>
                      <a:schemeClr val="bg1"/>
                    </a:solidFill>
                    <a:latin typeface="+mn-ea"/>
                    <a:cs typeface="+mn-ea"/>
                  </a:rPr>
                  <a:t>3</a:t>
                </a:r>
                <a:endParaRPr lang="en-US" sz="2800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326104" y="5472387"/>
              <a:ext cx="151130" cy="151130"/>
            </a:xfrm>
            <a:prstGeom prst="ellipse">
              <a:avLst/>
            </a:prstGeom>
            <a:solidFill>
              <a:schemeClr val="accent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26A6CF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5" name="Text Placeholder 32"/>
          <p:cNvSpPr txBox="1"/>
          <p:nvPr/>
        </p:nvSpPr>
        <p:spPr>
          <a:xfrm>
            <a:off x="3635567" y="3869256"/>
            <a:ext cx="1617206" cy="11442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单击此处添加副标题或详细文本描述 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6" name="Text Placeholder 33"/>
          <p:cNvSpPr txBox="1"/>
          <p:nvPr/>
        </p:nvSpPr>
        <p:spPr>
          <a:xfrm>
            <a:off x="5601837" y="2373747"/>
            <a:ext cx="3031737" cy="25440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>
                <a:solidFill>
                  <a:schemeClr val="accent6"/>
                </a:solidFill>
                <a:latin typeface="+mn-ea"/>
                <a:cs typeface="+mn-ea"/>
              </a:rPr>
              <a:t>单击此处添加标题</a:t>
            </a:r>
            <a:endParaRPr lang="en-AU" sz="120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57" name="Text Placeholder 32"/>
          <p:cNvSpPr txBox="1"/>
          <p:nvPr/>
        </p:nvSpPr>
        <p:spPr>
          <a:xfrm>
            <a:off x="5601838" y="2599855"/>
            <a:ext cx="3031737" cy="4692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8" name="Text Placeholder 32"/>
          <p:cNvSpPr txBox="1"/>
          <p:nvPr/>
        </p:nvSpPr>
        <p:spPr>
          <a:xfrm>
            <a:off x="5601836" y="3070927"/>
            <a:ext cx="3031739" cy="11442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单击此处添加副标题或详细文本描述 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20856" y="3952755"/>
            <a:ext cx="694350" cy="1670762"/>
            <a:chOff x="7020976" y="3952755"/>
            <a:chExt cx="694440" cy="1670762"/>
          </a:xfrm>
        </p:grpSpPr>
        <p:cxnSp>
          <p:nvCxnSpPr>
            <p:cNvPr id="63" name="Straight Connector 62"/>
            <p:cNvCxnSpPr>
              <a:endCxn id="62" idx="0"/>
            </p:cNvCxnSpPr>
            <p:nvPr/>
          </p:nvCxnSpPr>
          <p:spPr>
            <a:xfrm flipH="1">
              <a:off x="7368196" y="4376684"/>
              <a:ext cx="0" cy="1095703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7020976" y="3952755"/>
              <a:ext cx="694440" cy="694438"/>
              <a:chOff x="5737686" y="1481235"/>
              <a:chExt cx="375488" cy="375488"/>
            </a:xfrm>
            <a:solidFill>
              <a:schemeClr val="accent4"/>
            </a:solidFill>
          </p:grpSpPr>
          <p:sp>
            <p:nvSpPr>
              <p:cNvPr id="60" name="Teardrop 59"/>
              <p:cNvSpPr/>
              <p:nvPr/>
            </p:nvSpPr>
            <p:spPr>
              <a:xfrm rot="8100000">
                <a:off x="5737686" y="1481235"/>
                <a:ext cx="375488" cy="37548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n-ea"/>
                  <a:cs typeface="+mn-ea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876461" y="1514710"/>
                <a:ext cx="97944" cy="249626"/>
              </a:xfrm>
              <a:prstGeom prst="rect">
                <a:avLst/>
              </a:prstGeom>
              <a:grpFill/>
            </p:spPr>
            <p:txBody>
              <a:bodyPr wrap="none" lIns="0" tIns="91440" rIns="0" bIns="0" rtlCol="0">
                <a:spAutoFit/>
              </a:bodyPr>
              <a:lstStyle/>
              <a:p>
                <a:pPr lvl="0" algn="ctr"/>
                <a:r>
                  <a:rPr lang="en-AU" sz="2400">
                    <a:solidFill>
                      <a:srgbClr val="FFFFFF"/>
                    </a:solidFill>
                    <a:latin typeface="+mn-ea"/>
                    <a:cs typeface="+mn-ea"/>
                  </a:rPr>
                  <a:t>4</a:t>
                </a:r>
                <a:endParaRPr lang="en-US" sz="2400">
                  <a:latin typeface="+mn-ea"/>
                  <a:cs typeface="+mn-ea"/>
                </a:endParaRPr>
              </a:p>
            </p:txBody>
          </p:sp>
        </p:grp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292631" y="5472387"/>
              <a:ext cx="151130" cy="151130"/>
            </a:xfrm>
            <a:prstGeom prst="ellipse">
              <a:avLst/>
            </a:pr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26A6CF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79" name="Text Placeholder 33"/>
          <p:cNvSpPr txBox="1"/>
          <p:nvPr/>
        </p:nvSpPr>
        <p:spPr>
          <a:xfrm>
            <a:off x="7568108" y="4814098"/>
            <a:ext cx="1617205" cy="25440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>
                <a:solidFill>
                  <a:schemeClr val="accent4"/>
                </a:solidFill>
                <a:latin typeface="+mn-ea"/>
                <a:cs typeface="+mn-ea"/>
              </a:rPr>
              <a:t>单击此处添加标题</a:t>
            </a:r>
            <a:endParaRPr lang="en-AU" sz="1200">
              <a:solidFill>
                <a:schemeClr val="accent4"/>
              </a:solidFill>
              <a:latin typeface="+mn-ea"/>
              <a:cs typeface="+mn-ea"/>
            </a:endParaRPr>
          </a:p>
        </p:txBody>
      </p:sp>
      <p:sp>
        <p:nvSpPr>
          <p:cNvPr id="80" name="Text Placeholder 32"/>
          <p:cNvSpPr txBox="1"/>
          <p:nvPr/>
        </p:nvSpPr>
        <p:spPr>
          <a:xfrm>
            <a:off x="7568109" y="5040206"/>
            <a:ext cx="1617205" cy="4692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单击此处添加副标题或详细文本描述 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11572" y="2272291"/>
            <a:ext cx="694350" cy="3351226"/>
            <a:chOff x="8911938" y="2272291"/>
            <a:chExt cx="694440" cy="3351226"/>
          </a:xfrm>
        </p:grpSpPr>
        <p:cxnSp>
          <p:nvCxnSpPr>
            <p:cNvPr id="85" name="Straight Connector 84"/>
            <p:cNvCxnSpPr/>
            <p:nvPr/>
          </p:nvCxnSpPr>
          <p:spPr>
            <a:xfrm flipH="1">
              <a:off x="9259158" y="2883158"/>
              <a:ext cx="0" cy="2635884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8911938" y="2272291"/>
              <a:ext cx="694440" cy="694438"/>
              <a:chOff x="5737686" y="1481235"/>
              <a:chExt cx="375488" cy="375488"/>
            </a:xfrm>
            <a:solidFill>
              <a:schemeClr val="accent5"/>
            </a:solidFill>
          </p:grpSpPr>
          <p:sp>
            <p:nvSpPr>
              <p:cNvPr id="82" name="Teardrop 81"/>
              <p:cNvSpPr/>
              <p:nvPr/>
            </p:nvSpPr>
            <p:spPr>
              <a:xfrm rot="8100000">
                <a:off x="5737686" y="1481235"/>
                <a:ext cx="375488" cy="37548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n-ea"/>
                  <a:cs typeface="+mn-ea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876458" y="1534892"/>
                <a:ext cx="97944" cy="249626"/>
              </a:xfrm>
              <a:prstGeom prst="rect">
                <a:avLst/>
              </a:prstGeom>
              <a:grpFill/>
            </p:spPr>
            <p:txBody>
              <a:bodyPr wrap="none" lIns="0" tIns="91440" rIns="0" bIns="0" rtlCol="0">
                <a:spAutoFit/>
              </a:bodyPr>
              <a:lstStyle/>
              <a:p>
                <a:pPr algn="ctr"/>
                <a:r>
                  <a:rPr lang="en-AU" sz="2400">
                    <a:solidFill>
                      <a:srgbClr val="FFFFFF"/>
                    </a:solidFill>
                    <a:latin typeface="+mn-ea"/>
                    <a:cs typeface="+mn-ea"/>
                  </a:rPr>
                  <a:t>5</a:t>
                </a:r>
                <a:endParaRPr lang="en-AU" sz="2400">
                  <a:solidFill>
                    <a:srgbClr val="FFFFFF"/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9183593" y="5472387"/>
              <a:ext cx="151130" cy="151130"/>
            </a:xfrm>
            <a:prstGeom prst="ellipse">
              <a:avLst/>
            </a:prstGeom>
            <a:solidFill>
              <a:schemeClr val="accent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26A6CF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86" name="Text Placeholder 33"/>
          <p:cNvSpPr txBox="1"/>
          <p:nvPr/>
        </p:nvSpPr>
        <p:spPr>
          <a:xfrm>
            <a:off x="9458823" y="3157184"/>
            <a:ext cx="1617205" cy="25440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>
                <a:solidFill>
                  <a:schemeClr val="accent5"/>
                </a:solidFill>
                <a:latin typeface="+mn-ea"/>
                <a:cs typeface="+mn-ea"/>
              </a:rPr>
              <a:t>单击此处添加标题</a:t>
            </a:r>
            <a:endParaRPr lang="en-AU" sz="12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87" name="Text Placeholder 32"/>
          <p:cNvSpPr txBox="1"/>
          <p:nvPr/>
        </p:nvSpPr>
        <p:spPr>
          <a:xfrm>
            <a:off x="9458824" y="3383292"/>
            <a:ext cx="1617205" cy="4692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单击此处添加副标题或详细文本描述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54491" y="5736534"/>
            <a:ext cx="694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accent5"/>
                </a:solidFill>
                <a:latin typeface="+mn-ea"/>
                <a:cs typeface="+mn-ea"/>
              </a:rPr>
              <a:t>2022</a:t>
            </a:r>
            <a:endParaRPr lang="en-AU" sz="10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20760" y="5736534"/>
            <a:ext cx="694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accent5"/>
                </a:solidFill>
                <a:latin typeface="+mn-ea"/>
                <a:cs typeface="+mn-ea"/>
              </a:rPr>
              <a:t>2022</a:t>
            </a:r>
            <a:endParaRPr lang="en-AU" sz="10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911478" y="5736534"/>
            <a:ext cx="694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accent5"/>
                </a:solidFill>
                <a:latin typeface="+mn-ea"/>
                <a:cs typeface="+mn-ea"/>
              </a:rPr>
              <a:t>2022</a:t>
            </a:r>
            <a:endParaRPr lang="en-AU" sz="1000">
              <a:solidFill>
                <a:schemeClr val="accent5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35" grpId="0"/>
      <p:bldP spid="36" grpId="0"/>
      <p:bldP spid="37" grpId="0"/>
      <p:bldP spid="48" grpId="0"/>
      <p:bldP spid="49" grpId="0"/>
      <p:bldP spid="55" grpId="0"/>
      <p:bldP spid="56" grpId="0"/>
      <p:bldP spid="57" grpId="0"/>
      <p:bldP spid="58" grpId="0"/>
      <p:bldP spid="79" grpId="0"/>
      <p:bldP spid="80" grpId="0"/>
      <p:bldP spid="86" grpId="0"/>
      <p:bldP spid="87" grpId="0"/>
      <p:bldP spid="88" grpId="0"/>
      <p:bldP spid="89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Text Placeholder 32"/>
          <p:cNvSpPr txBox="1"/>
          <p:nvPr/>
        </p:nvSpPr>
        <p:spPr>
          <a:xfrm>
            <a:off x="6409869" y="4350786"/>
            <a:ext cx="2060390" cy="1141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</a:t>
            </a:r>
            <a:endParaRPr lang="en-US" altLang="zh-CN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39" name="Text Placeholder 33"/>
          <p:cNvSpPr txBox="1"/>
          <p:nvPr/>
        </p:nvSpPr>
        <p:spPr>
          <a:xfrm>
            <a:off x="6409869" y="3921119"/>
            <a:ext cx="2060390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>
                <a:solidFill>
                  <a:schemeClr val="accent5"/>
                </a:solidFill>
                <a:latin typeface="+mn-ea"/>
                <a:cs typeface="+mn-ea"/>
              </a:rPr>
              <a:t>桌面应用</a:t>
            </a:r>
            <a:endParaRPr lang="en-AU" sz="1600">
              <a:solidFill>
                <a:schemeClr val="accent5"/>
              </a:solidFill>
              <a:latin typeface="+mn-ea"/>
              <a:cs typeface="+mn-ea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509316" y="1773660"/>
            <a:ext cx="1865517" cy="1865760"/>
            <a:chOff x="1447864" y="1680671"/>
            <a:chExt cx="1256032" cy="1256032"/>
          </a:xfrm>
        </p:grpSpPr>
        <p:sp>
          <p:nvSpPr>
            <p:cNvPr id="52" name="Donut 51"/>
            <p:cNvSpPr/>
            <p:nvPr/>
          </p:nvSpPr>
          <p:spPr>
            <a:xfrm>
              <a:off x="1447864" y="1680671"/>
              <a:ext cx="1256032" cy="1256032"/>
            </a:xfrm>
            <a:prstGeom prst="donut">
              <a:avLst>
                <a:gd name="adj" fmla="val 1168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  <a:cs typeface="+mn-ea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>
              <a:off x="1447864" y="1680671"/>
              <a:ext cx="1256032" cy="1256032"/>
            </a:xfrm>
            <a:prstGeom prst="blockArc">
              <a:avLst>
                <a:gd name="adj1" fmla="val 16162069"/>
                <a:gd name="adj2" fmla="val 3793687"/>
                <a:gd name="adj3" fmla="val 1168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6805610" y="5192377"/>
            <a:ext cx="1269835" cy="48629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pc="200">
                <a:latin typeface="+mn-ea"/>
                <a:cs typeface="+mn-ea"/>
              </a:rPr>
              <a:t>产品发布</a:t>
            </a:r>
            <a:endParaRPr lang="en-US" sz="1200" spc="200">
              <a:latin typeface="+mn-ea"/>
              <a:cs typeface="+mn-e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29898" y="2395805"/>
            <a:ext cx="103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200">
                <a:solidFill>
                  <a:schemeClr val="accent5"/>
                </a:solidFill>
                <a:latin typeface="+mn-ea"/>
                <a:cs typeface="+mn-ea"/>
              </a:rPr>
              <a:t>40%</a:t>
            </a:r>
            <a:endParaRPr lang="en-US" sz="32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44" name="Text Placeholder 32"/>
          <p:cNvSpPr txBox="1"/>
          <p:nvPr/>
        </p:nvSpPr>
        <p:spPr>
          <a:xfrm>
            <a:off x="9073611" y="4350786"/>
            <a:ext cx="2060390" cy="1141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</a:t>
            </a:r>
            <a:endParaRPr lang="en-US" altLang="zh-CN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45" name="Text Placeholder 33"/>
          <p:cNvSpPr txBox="1"/>
          <p:nvPr/>
        </p:nvSpPr>
        <p:spPr>
          <a:xfrm>
            <a:off x="9073611" y="3921119"/>
            <a:ext cx="2060390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>
                <a:solidFill>
                  <a:schemeClr val="accent6"/>
                </a:solidFill>
                <a:latin typeface="+mn-ea"/>
                <a:cs typeface="+mn-ea"/>
              </a:rPr>
              <a:t>桌面应用</a:t>
            </a:r>
            <a:endParaRPr lang="en-AU" sz="1600">
              <a:solidFill>
                <a:schemeClr val="accent6"/>
              </a:solidFill>
              <a:latin typeface="+mn-ea"/>
              <a:cs typeface="+mn-ea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173058" y="1773660"/>
            <a:ext cx="1865517" cy="1865760"/>
            <a:chOff x="1447864" y="1680671"/>
            <a:chExt cx="1256032" cy="1256032"/>
          </a:xfrm>
        </p:grpSpPr>
        <p:sp>
          <p:nvSpPr>
            <p:cNvPr id="49" name="Donut 48"/>
            <p:cNvSpPr/>
            <p:nvPr/>
          </p:nvSpPr>
          <p:spPr>
            <a:xfrm>
              <a:off x="1447864" y="1680671"/>
              <a:ext cx="1256032" cy="1256032"/>
            </a:xfrm>
            <a:prstGeom prst="donut">
              <a:avLst>
                <a:gd name="adj" fmla="val 1168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  <a:cs typeface="+mn-ea"/>
              </a:endParaRPr>
            </a:p>
          </p:txBody>
        </p:sp>
        <p:sp>
          <p:nvSpPr>
            <p:cNvPr id="50" name="Block Arc 49"/>
            <p:cNvSpPr/>
            <p:nvPr/>
          </p:nvSpPr>
          <p:spPr>
            <a:xfrm>
              <a:off x="1447864" y="1680671"/>
              <a:ext cx="1256032" cy="1256032"/>
            </a:xfrm>
            <a:prstGeom prst="blockArc">
              <a:avLst>
                <a:gd name="adj1" fmla="val 16162069"/>
                <a:gd name="adj2" fmla="val 9513426"/>
                <a:gd name="adj3" fmla="val 115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9469352" y="5192377"/>
            <a:ext cx="1269835" cy="48629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pc="200">
                <a:latin typeface="+mn-ea"/>
                <a:cs typeface="+mn-ea"/>
              </a:rPr>
              <a:t>产品发布</a:t>
            </a:r>
            <a:endParaRPr lang="en-US" sz="1200" spc="200">
              <a:latin typeface="+mn-ea"/>
              <a:cs typeface="+mn-e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93641" y="2395805"/>
            <a:ext cx="103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200">
                <a:solidFill>
                  <a:schemeClr val="accent6"/>
                </a:solidFill>
                <a:latin typeface="+mn-ea"/>
                <a:cs typeface="+mn-ea"/>
              </a:rPr>
              <a:t>69%</a:t>
            </a:r>
            <a:endParaRPr lang="en-US" sz="320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  <p:sp>
        <p:nvSpPr>
          <p:cNvPr id="51" name="Text Placeholder 32"/>
          <p:cNvSpPr txBox="1"/>
          <p:nvPr/>
        </p:nvSpPr>
        <p:spPr>
          <a:xfrm>
            <a:off x="1044199" y="4350786"/>
            <a:ext cx="2060390" cy="1141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57" name="Text Placeholder 33"/>
          <p:cNvSpPr txBox="1"/>
          <p:nvPr/>
        </p:nvSpPr>
        <p:spPr>
          <a:xfrm>
            <a:off x="1044199" y="3921119"/>
            <a:ext cx="2060390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>
                <a:solidFill>
                  <a:schemeClr val="accent1"/>
                </a:solidFill>
                <a:latin typeface="+mn-ea"/>
                <a:cs typeface="+mn-ea"/>
              </a:rPr>
              <a:t>桌面应用</a:t>
            </a:r>
            <a:endParaRPr lang="en-AU" sz="1600">
              <a:solidFill>
                <a:schemeClr val="accent1"/>
              </a:solidFill>
              <a:latin typeface="+mn-ea"/>
              <a:cs typeface="+mn-e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646" y="1773660"/>
            <a:ext cx="1865517" cy="1865760"/>
            <a:chOff x="1447864" y="1680671"/>
            <a:chExt cx="1256032" cy="1256032"/>
          </a:xfrm>
        </p:grpSpPr>
        <p:sp>
          <p:nvSpPr>
            <p:cNvPr id="3" name="Donut 2"/>
            <p:cNvSpPr/>
            <p:nvPr/>
          </p:nvSpPr>
          <p:spPr>
            <a:xfrm>
              <a:off x="1447864" y="1680671"/>
              <a:ext cx="1256032" cy="1256032"/>
            </a:xfrm>
            <a:prstGeom prst="donut">
              <a:avLst>
                <a:gd name="adj" fmla="val 1168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  <a:cs typeface="+mn-ea"/>
              </a:endParaRPr>
            </a:p>
          </p:txBody>
        </p:sp>
        <p:sp>
          <p:nvSpPr>
            <p:cNvPr id="2" name="Block Arc 1"/>
            <p:cNvSpPr/>
            <p:nvPr/>
          </p:nvSpPr>
          <p:spPr>
            <a:xfrm>
              <a:off x="1447864" y="1680671"/>
              <a:ext cx="1256032" cy="1256032"/>
            </a:xfrm>
            <a:prstGeom prst="blockArc">
              <a:avLst>
                <a:gd name="adj1" fmla="val 16162069"/>
                <a:gd name="adj2" fmla="val 0"/>
                <a:gd name="adj3" fmla="val 1181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439940" y="5192377"/>
            <a:ext cx="1269835" cy="4862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pc="200">
                <a:latin typeface="+mn-ea"/>
                <a:cs typeface="+mn-ea"/>
              </a:rPr>
              <a:t>产品发布</a:t>
            </a:r>
            <a:endParaRPr lang="en-US" sz="1200" spc="200">
              <a:latin typeface="+mn-ea"/>
              <a:cs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4229" y="2395805"/>
            <a:ext cx="103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200">
                <a:solidFill>
                  <a:schemeClr val="accent1"/>
                </a:solidFill>
                <a:latin typeface="+mn-ea"/>
                <a:cs typeface="+mn-ea"/>
              </a:rPr>
              <a:t>25%</a:t>
            </a:r>
            <a:endParaRPr lang="en-US" sz="320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0" name="Text Placeholder 32"/>
          <p:cNvSpPr txBox="1"/>
          <p:nvPr/>
        </p:nvSpPr>
        <p:spPr>
          <a:xfrm>
            <a:off x="3707941" y="4350786"/>
            <a:ext cx="2060390" cy="1141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</a:t>
            </a:r>
            <a:endParaRPr lang="en-US" altLang="zh-CN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31" name="Text Placeholder 33"/>
          <p:cNvSpPr txBox="1"/>
          <p:nvPr/>
        </p:nvSpPr>
        <p:spPr>
          <a:xfrm>
            <a:off x="3707941" y="3921119"/>
            <a:ext cx="2060390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>
                <a:solidFill>
                  <a:srgbClr val="7F7F7F"/>
                </a:solidFill>
                <a:latin typeface="+mn-ea"/>
                <a:cs typeface="+mn-ea"/>
              </a:rPr>
              <a:t>桌面应用</a:t>
            </a:r>
            <a:endParaRPr lang="en-AU" sz="1600">
              <a:solidFill>
                <a:srgbClr val="7F7F7F"/>
              </a:solidFill>
              <a:latin typeface="+mn-ea"/>
              <a:cs typeface="+mn-ea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07389" y="1773660"/>
            <a:ext cx="1865517" cy="1865760"/>
            <a:chOff x="1447864" y="1680671"/>
            <a:chExt cx="1256032" cy="1256032"/>
          </a:xfrm>
        </p:grpSpPr>
        <p:sp>
          <p:nvSpPr>
            <p:cNvPr id="33" name="Donut 32"/>
            <p:cNvSpPr/>
            <p:nvPr/>
          </p:nvSpPr>
          <p:spPr>
            <a:xfrm>
              <a:off x="1447864" y="1680671"/>
              <a:ext cx="1256032" cy="1256032"/>
            </a:xfrm>
            <a:prstGeom prst="donut">
              <a:avLst>
                <a:gd name="adj" fmla="val 1168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  <a:cs typeface="+mn-ea"/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>
              <a:off x="1447864" y="1680671"/>
              <a:ext cx="1256032" cy="1256032"/>
            </a:xfrm>
            <a:prstGeom prst="blockArc">
              <a:avLst>
                <a:gd name="adj1" fmla="val 16162069"/>
                <a:gd name="adj2" fmla="val 9513426"/>
                <a:gd name="adj3" fmla="val 115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4103683" y="5192377"/>
            <a:ext cx="1269835" cy="4862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pc="200">
                <a:latin typeface="+mn-ea"/>
                <a:cs typeface="+mn-ea"/>
              </a:rPr>
              <a:t>产品发布</a:t>
            </a:r>
            <a:endParaRPr lang="en-US" sz="1200" spc="200">
              <a:latin typeface="+mn-ea"/>
              <a:cs typeface="+mn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27971" y="2395805"/>
            <a:ext cx="103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200">
                <a:solidFill>
                  <a:srgbClr val="7F7F7F"/>
                </a:solidFill>
                <a:latin typeface="+mn-ea"/>
                <a:cs typeface="+mn-ea"/>
              </a:rPr>
              <a:t>69%</a:t>
            </a:r>
            <a:endParaRPr lang="en-US" sz="3200">
              <a:solidFill>
                <a:srgbClr val="7F7F7F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 animBg="1"/>
      <p:bldP spid="42" grpId="0"/>
      <p:bldP spid="44" grpId="0"/>
      <p:bldP spid="45" grpId="0"/>
      <p:bldP spid="47" grpId="0" animBg="1"/>
      <p:bldP spid="48" grpId="0"/>
      <p:bldP spid="51" grpId="0"/>
      <p:bldP spid="57" grpId="0"/>
      <p:bldP spid="6" grpId="0" animBg="1"/>
      <p:bldP spid="7" grpId="0"/>
      <p:bldP spid="30" grpId="0"/>
      <p:bldP spid="31" grpId="0"/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101664" y="1773097"/>
            <a:ext cx="2211037" cy="987348"/>
            <a:chOff x="465719" y="1295954"/>
            <a:chExt cx="1658494" cy="740511"/>
          </a:xfrm>
        </p:grpSpPr>
        <p:sp>
          <p:nvSpPr>
            <p:cNvPr id="5" name="Freeform 1"/>
            <p:cNvSpPr>
              <a:spLocks noChangeArrowheads="1"/>
            </p:cNvSpPr>
            <p:nvPr/>
          </p:nvSpPr>
          <p:spPr bwMode="auto">
            <a:xfrm rot="10800000">
              <a:off x="465719" y="1295954"/>
              <a:ext cx="1658494" cy="740511"/>
            </a:xfrm>
            <a:custGeom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3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" name="Freeform 41"/>
            <p:cNvSpPr>
              <a:spLocks noEditPoints="1"/>
            </p:cNvSpPr>
            <p:nvPr/>
          </p:nvSpPr>
          <p:spPr bwMode="auto">
            <a:xfrm>
              <a:off x="1089592" y="1430439"/>
              <a:ext cx="458072" cy="416658"/>
            </a:xfrm>
            <a:custGeom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48545" y="2002695"/>
            <a:ext cx="8115350" cy="724520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单击此处添加文本单击此处添加文本 单击此处添加文本单击此处添加文本单击此处添加文本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单击此处添加文本单击此处添加文本单击此处添加文本 单击此处添加文本单击此处添加文本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2477" y="1649956"/>
            <a:ext cx="3551932" cy="405239"/>
          </a:xfrm>
          <a:prstGeom prst="rect">
            <a:avLst/>
          </a:prstGeom>
          <a:noFill/>
        </p:spPr>
        <p:txBody>
          <a:bodyPr wrap="square" lIns="76192" tIns="38096" rIns="76192" bIns="38096" rtlCol="0">
            <a:spAutoFit/>
          </a:bodyPr>
          <a:lstStyle/>
          <a:p>
            <a:r>
              <a:rPr lang="zh-CN" altLang="en-US" sz="2100" b="1">
                <a:solidFill>
                  <a:schemeClr val="accent3"/>
                </a:solidFill>
                <a:cs typeface="+mn-ea"/>
              </a:rPr>
              <a:t>（一）单击填加标题</a:t>
            </a:r>
            <a:endParaRPr lang="zh-CN" altLang="en-US" sz="2100" b="1">
              <a:solidFill>
                <a:schemeClr val="accent3"/>
              </a:solidFill>
              <a:cs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01664" y="4698686"/>
            <a:ext cx="2211037" cy="1034571"/>
            <a:chOff x="465719" y="3291830"/>
            <a:chExt cx="1658494" cy="740511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 rot="10800000">
              <a:off x="465719" y="3291830"/>
              <a:ext cx="1658494" cy="740511"/>
            </a:xfrm>
            <a:custGeom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3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+mn-ea"/>
                <a:cs typeface="+mn-ea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1134" y="3488771"/>
              <a:ext cx="346674" cy="3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548545" y="3517670"/>
            <a:ext cx="8115350" cy="724520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单击此处添加文本单击此处添加文本 单击此处添加文本单击此处添加文本单击此处添加文本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单击此处添加文本单击此处添加文本单击此处添加文本 单击此处添加文本单击此处添加文本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2477" y="3164931"/>
            <a:ext cx="3551932" cy="405239"/>
          </a:xfrm>
          <a:prstGeom prst="rect">
            <a:avLst/>
          </a:prstGeom>
          <a:noFill/>
        </p:spPr>
        <p:txBody>
          <a:bodyPr wrap="square" lIns="76192" tIns="38096" rIns="76192" bIns="38096" rtlCol="0">
            <a:spAutoFit/>
          </a:bodyPr>
          <a:lstStyle/>
          <a:p>
            <a:r>
              <a:rPr lang="zh-CN" altLang="en-US" sz="2100" b="1">
                <a:solidFill>
                  <a:schemeClr val="accent5"/>
                </a:solidFill>
                <a:cs typeface="+mn-ea"/>
              </a:rPr>
              <a:t>（二）单击填加标题</a:t>
            </a:r>
            <a:endParaRPr lang="zh-CN" altLang="en-US" sz="2100" b="1">
              <a:solidFill>
                <a:schemeClr val="accent5"/>
              </a:solidFill>
              <a:cs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8545" y="4979026"/>
            <a:ext cx="8115350" cy="724520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单击此处添加文本单击此处添加文本 单击此处添加文本单击此处添加文本单击此处添加文本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单击此处添加文本单击此处添加文本单击此处添加文本 单击此处添加文本单击此处添加文本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2477" y="4626287"/>
            <a:ext cx="3551932" cy="405239"/>
          </a:xfrm>
          <a:prstGeom prst="rect">
            <a:avLst/>
          </a:prstGeom>
          <a:noFill/>
        </p:spPr>
        <p:txBody>
          <a:bodyPr wrap="square" lIns="76192" tIns="38096" rIns="76192" bIns="38096" rtlCol="0">
            <a:spAutoFit/>
          </a:bodyPr>
          <a:lstStyle/>
          <a:p>
            <a:r>
              <a:rPr lang="zh-CN" altLang="en-US" sz="2100" b="1">
                <a:solidFill>
                  <a:schemeClr val="accent2"/>
                </a:solidFill>
                <a:cs typeface="+mn-ea"/>
              </a:rPr>
              <a:t>（三）单击填加标题</a:t>
            </a:r>
            <a:endParaRPr lang="zh-CN" altLang="en-US" sz="2100" b="1">
              <a:solidFill>
                <a:schemeClr val="accent2"/>
              </a:solidFill>
              <a:cs typeface="+mn-ea"/>
            </a:endParaRPr>
          </a:p>
        </p:txBody>
      </p:sp>
      <p:grpSp>
        <p:nvGrpSpPr>
          <p:cNvPr id="16" name="Group 4"/>
          <p:cNvGrpSpPr/>
          <p:nvPr/>
        </p:nvGrpSpPr>
        <p:grpSpPr>
          <a:xfrm>
            <a:off x="1101664" y="3236800"/>
            <a:ext cx="2211037" cy="1033581"/>
            <a:chOff x="1372486" y="3793072"/>
            <a:chExt cx="6146978" cy="2804667"/>
          </a:xfrm>
        </p:grpSpPr>
        <p:sp>
          <p:nvSpPr>
            <p:cNvPr id="17" name="Freeform 1"/>
            <p:cNvSpPr>
              <a:spLocks noChangeArrowheads="1"/>
            </p:cNvSpPr>
            <p:nvPr/>
          </p:nvSpPr>
          <p:spPr bwMode="auto">
            <a:xfrm rot="10800000">
              <a:off x="1372486" y="3793072"/>
              <a:ext cx="6146978" cy="2804667"/>
            </a:xfrm>
            <a:custGeom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3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+mn-ea"/>
                <a:cs typeface="+mn-ea"/>
              </a:endParaRPr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3531959" y="4060393"/>
              <a:ext cx="1906518" cy="1888205"/>
              <a:chOff x="1569458" y="688424"/>
              <a:chExt cx="334962" cy="331788"/>
            </a:xfrm>
            <a:solidFill>
              <a:schemeClr val="bg1"/>
            </a:solidFill>
          </p:grpSpPr>
          <p:sp>
            <p:nvSpPr>
              <p:cNvPr id="19" name="Freeform 11"/>
              <p:cNvSpPr>
                <a:spLocks noChangeArrowheads="1"/>
              </p:cNvSpPr>
              <p:nvPr/>
            </p:nvSpPr>
            <p:spPr bwMode="auto">
              <a:xfrm>
                <a:off x="1587500" y="901699"/>
                <a:ext cx="42863" cy="77788"/>
              </a:xfrm>
              <a:custGeom>
                <a:gdLst>
                  <a:gd name="T0" fmla="*/ 0 w 118"/>
                  <a:gd name="T1" fmla="*/ 183 h 218"/>
                  <a:gd name="T2" fmla="*/ 25 w 118"/>
                  <a:gd name="T3" fmla="*/ 217 h 218"/>
                  <a:gd name="T4" fmla="*/ 84 w 118"/>
                  <a:gd name="T5" fmla="*/ 217 h 218"/>
                  <a:gd name="T6" fmla="*/ 117 w 118"/>
                  <a:gd name="T7" fmla="*/ 183 h 218"/>
                  <a:gd name="T8" fmla="*/ 117 w 118"/>
                  <a:gd name="T9" fmla="*/ 0 h 218"/>
                  <a:gd name="T10" fmla="*/ 17 w 118"/>
                  <a:gd name="T11" fmla="*/ 91 h 218"/>
                  <a:gd name="T12" fmla="*/ 0 w 118"/>
                  <a:gd name="T13" fmla="*/ 75 h 218"/>
                  <a:gd name="T14" fmla="*/ 0 w 118"/>
                  <a:gd name="T15" fmla="*/ 183 h 218"/>
                  <a:gd name="T16" fmla="*/ 0 w 118"/>
                  <a:gd name="T17" fmla="*/ 183 h 218"/>
                  <a:gd name="T18" fmla="*/ 0 w 118"/>
                  <a:gd name="T19" fmla="*/ 183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18">
                    <a:moveTo>
                      <a:pt x="0" y="183"/>
                    </a:moveTo>
                    <a:cubicBezTo>
                      <a:pt x="0" y="200"/>
                      <a:pt x="8" y="217"/>
                      <a:pt x="25" y="217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100" y="217"/>
                      <a:pt x="117" y="200"/>
                      <a:pt x="117" y="183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183"/>
                    </a:lnTo>
                    <a:close/>
                    <a:moveTo>
                      <a:pt x="0" y="183"/>
                    </a:moveTo>
                    <a:lnTo>
                      <a:pt x="0" y="18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ea"/>
                  <a:cs typeface="+mn-ea"/>
                </a:endParaRPr>
              </a:p>
            </p:txBody>
          </p:sp>
          <p:sp>
            <p:nvSpPr>
              <p:cNvPr id="20" name="Freeform 12"/>
              <p:cNvSpPr>
                <a:spLocks noChangeArrowheads="1"/>
              </p:cNvSpPr>
              <p:nvPr/>
            </p:nvSpPr>
            <p:spPr bwMode="auto">
              <a:xfrm>
                <a:off x="1657350" y="858837"/>
                <a:ext cx="42863" cy="120650"/>
              </a:xfrm>
              <a:custGeom>
                <a:gdLst>
                  <a:gd name="T0" fmla="*/ 0 w 118"/>
                  <a:gd name="T1" fmla="*/ 301 h 336"/>
                  <a:gd name="T2" fmla="*/ 34 w 118"/>
                  <a:gd name="T3" fmla="*/ 335 h 336"/>
                  <a:gd name="T4" fmla="*/ 84 w 118"/>
                  <a:gd name="T5" fmla="*/ 335 h 336"/>
                  <a:gd name="T6" fmla="*/ 117 w 118"/>
                  <a:gd name="T7" fmla="*/ 301 h 336"/>
                  <a:gd name="T8" fmla="*/ 117 w 118"/>
                  <a:gd name="T9" fmla="*/ 76 h 336"/>
                  <a:gd name="T10" fmla="*/ 42 w 118"/>
                  <a:gd name="T11" fmla="*/ 0 h 336"/>
                  <a:gd name="T12" fmla="*/ 0 w 118"/>
                  <a:gd name="T13" fmla="*/ 42 h 336"/>
                  <a:gd name="T14" fmla="*/ 0 w 118"/>
                  <a:gd name="T15" fmla="*/ 301 h 336"/>
                  <a:gd name="T16" fmla="*/ 0 w 118"/>
                  <a:gd name="T17" fmla="*/ 301 h 336"/>
                  <a:gd name="T18" fmla="*/ 0 w 118"/>
                  <a:gd name="T19" fmla="*/ 301 h 3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336">
                    <a:moveTo>
                      <a:pt x="0" y="301"/>
                    </a:moveTo>
                    <a:cubicBezTo>
                      <a:pt x="0" y="318"/>
                      <a:pt x="17" y="335"/>
                      <a:pt x="34" y="335"/>
                    </a:cubicBezTo>
                    <a:cubicBezTo>
                      <a:pt x="84" y="335"/>
                      <a:pt x="84" y="335"/>
                      <a:pt x="84" y="335"/>
                    </a:cubicBezTo>
                    <a:cubicBezTo>
                      <a:pt x="101" y="335"/>
                      <a:pt x="117" y="318"/>
                      <a:pt x="117" y="301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301"/>
                    </a:lnTo>
                    <a:close/>
                    <a:moveTo>
                      <a:pt x="0" y="301"/>
                    </a:moveTo>
                    <a:lnTo>
                      <a:pt x="0" y="3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ea"/>
                  <a:cs typeface="+mn-ea"/>
                </a:endParaRPr>
              </a:p>
            </p:txBody>
          </p:sp>
          <p:sp>
            <p:nvSpPr>
              <p:cNvPr id="21" name="Freeform 13"/>
              <p:cNvSpPr>
                <a:spLocks noChangeArrowheads="1"/>
              </p:cNvSpPr>
              <p:nvPr/>
            </p:nvSpPr>
            <p:spPr bwMode="auto">
              <a:xfrm>
                <a:off x="1727200" y="858837"/>
                <a:ext cx="42863" cy="120650"/>
              </a:xfrm>
              <a:custGeom>
                <a:gdLst>
                  <a:gd name="T0" fmla="*/ 92 w 118"/>
                  <a:gd name="T1" fmla="*/ 335 h 336"/>
                  <a:gd name="T2" fmla="*/ 117 w 118"/>
                  <a:gd name="T3" fmla="*/ 301 h 336"/>
                  <a:gd name="T4" fmla="*/ 117 w 118"/>
                  <a:gd name="T5" fmla="*/ 0 h 336"/>
                  <a:gd name="T6" fmla="*/ 0 w 118"/>
                  <a:gd name="T7" fmla="*/ 118 h 336"/>
                  <a:gd name="T8" fmla="*/ 0 w 118"/>
                  <a:gd name="T9" fmla="*/ 301 h 336"/>
                  <a:gd name="T10" fmla="*/ 33 w 118"/>
                  <a:gd name="T11" fmla="*/ 335 h 336"/>
                  <a:gd name="T12" fmla="*/ 92 w 118"/>
                  <a:gd name="T13" fmla="*/ 335 h 336"/>
                  <a:gd name="T14" fmla="*/ 92 w 118"/>
                  <a:gd name="T15" fmla="*/ 335 h 336"/>
                  <a:gd name="T16" fmla="*/ 92 w 118"/>
                  <a:gd name="T17" fmla="*/ 335 h 3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336">
                    <a:moveTo>
                      <a:pt x="92" y="335"/>
                    </a:moveTo>
                    <a:cubicBezTo>
                      <a:pt x="108" y="335"/>
                      <a:pt x="117" y="318"/>
                      <a:pt x="117" y="301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18"/>
                      <a:pt x="16" y="335"/>
                      <a:pt x="33" y="335"/>
                    </a:cubicBezTo>
                    <a:lnTo>
                      <a:pt x="92" y="335"/>
                    </a:lnTo>
                    <a:close/>
                    <a:moveTo>
                      <a:pt x="92" y="335"/>
                    </a:moveTo>
                    <a:lnTo>
                      <a:pt x="92" y="3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ea"/>
                  <a:cs typeface="+mn-ea"/>
                </a:endParaRPr>
              </a:p>
            </p:txBody>
          </p:sp>
          <p:sp>
            <p:nvSpPr>
              <p:cNvPr id="22" name="Freeform 14"/>
              <p:cNvSpPr>
                <a:spLocks noChangeArrowheads="1"/>
              </p:cNvSpPr>
              <p:nvPr/>
            </p:nvSpPr>
            <p:spPr bwMode="auto">
              <a:xfrm>
                <a:off x="1795463" y="817562"/>
                <a:ext cx="46037" cy="163512"/>
              </a:xfrm>
              <a:custGeom>
                <a:gdLst>
                  <a:gd name="T0" fmla="*/ 0 w 126"/>
                  <a:gd name="T1" fmla="*/ 41 h 452"/>
                  <a:gd name="T2" fmla="*/ 0 w 126"/>
                  <a:gd name="T3" fmla="*/ 417 h 452"/>
                  <a:gd name="T4" fmla="*/ 33 w 126"/>
                  <a:gd name="T5" fmla="*/ 451 h 452"/>
                  <a:gd name="T6" fmla="*/ 92 w 126"/>
                  <a:gd name="T7" fmla="*/ 451 h 452"/>
                  <a:gd name="T8" fmla="*/ 125 w 126"/>
                  <a:gd name="T9" fmla="*/ 417 h 452"/>
                  <a:gd name="T10" fmla="*/ 125 w 126"/>
                  <a:gd name="T11" fmla="*/ 66 h 452"/>
                  <a:gd name="T12" fmla="*/ 50 w 126"/>
                  <a:gd name="T13" fmla="*/ 0 h 452"/>
                  <a:gd name="T14" fmla="*/ 0 w 126"/>
                  <a:gd name="T15" fmla="*/ 41 h 452"/>
                  <a:gd name="T16" fmla="*/ 0 w 126"/>
                  <a:gd name="T17" fmla="*/ 41 h 452"/>
                  <a:gd name="T18" fmla="*/ 0 w 126"/>
                  <a:gd name="T19" fmla="*/ 41 h 4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452">
                    <a:moveTo>
                      <a:pt x="0" y="41"/>
                    </a:moveTo>
                    <a:cubicBezTo>
                      <a:pt x="0" y="417"/>
                      <a:pt x="0" y="417"/>
                      <a:pt x="0" y="417"/>
                    </a:cubicBezTo>
                    <a:cubicBezTo>
                      <a:pt x="0" y="434"/>
                      <a:pt x="17" y="451"/>
                      <a:pt x="33" y="451"/>
                    </a:cubicBezTo>
                    <a:cubicBezTo>
                      <a:pt x="92" y="451"/>
                      <a:pt x="92" y="451"/>
                      <a:pt x="92" y="451"/>
                    </a:cubicBezTo>
                    <a:cubicBezTo>
                      <a:pt x="109" y="451"/>
                      <a:pt x="125" y="434"/>
                      <a:pt x="125" y="417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41"/>
                    </a:lnTo>
                    <a:close/>
                    <a:moveTo>
                      <a:pt x="0" y="41"/>
                    </a:move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ea"/>
                  <a:cs typeface="+mn-ea"/>
                </a:endParaRPr>
              </a:p>
            </p:txBody>
          </p:sp>
          <p:sp>
            <p:nvSpPr>
              <p:cNvPr id="23" name="Freeform 15"/>
              <p:cNvSpPr>
                <a:spLocks noChangeArrowheads="1"/>
              </p:cNvSpPr>
              <p:nvPr/>
            </p:nvSpPr>
            <p:spPr bwMode="auto">
              <a:xfrm>
                <a:off x="1576388" y="744537"/>
                <a:ext cx="261937" cy="163512"/>
              </a:xfrm>
              <a:custGeom>
                <a:gdLst>
                  <a:gd name="T0" fmla="*/ 234 w 728"/>
                  <a:gd name="T1" fmla="*/ 284 h 452"/>
                  <a:gd name="T2" fmla="*/ 292 w 728"/>
                  <a:gd name="T3" fmla="*/ 284 h 452"/>
                  <a:gd name="T4" fmla="*/ 359 w 728"/>
                  <a:gd name="T5" fmla="*/ 351 h 452"/>
                  <a:gd name="T6" fmla="*/ 401 w 728"/>
                  <a:gd name="T7" fmla="*/ 368 h 452"/>
                  <a:gd name="T8" fmla="*/ 434 w 728"/>
                  <a:gd name="T9" fmla="*/ 351 h 452"/>
                  <a:gd name="T10" fmla="*/ 660 w 728"/>
                  <a:gd name="T11" fmla="*/ 134 h 452"/>
                  <a:gd name="T12" fmla="*/ 694 w 728"/>
                  <a:gd name="T13" fmla="*/ 167 h 452"/>
                  <a:gd name="T14" fmla="*/ 710 w 728"/>
                  <a:gd name="T15" fmla="*/ 175 h 452"/>
                  <a:gd name="T16" fmla="*/ 727 w 728"/>
                  <a:gd name="T17" fmla="*/ 159 h 452"/>
                  <a:gd name="T18" fmla="*/ 727 w 728"/>
                  <a:gd name="T19" fmla="*/ 33 h 452"/>
                  <a:gd name="T20" fmla="*/ 719 w 728"/>
                  <a:gd name="T21" fmla="*/ 8 h 452"/>
                  <a:gd name="T22" fmla="*/ 694 w 728"/>
                  <a:gd name="T23" fmla="*/ 0 h 452"/>
                  <a:gd name="T24" fmla="*/ 568 w 728"/>
                  <a:gd name="T25" fmla="*/ 0 h 452"/>
                  <a:gd name="T26" fmla="*/ 551 w 728"/>
                  <a:gd name="T27" fmla="*/ 8 h 452"/>
                  <a:gd name="T28" fmla="*/ 551 w 728"/>
                  <a:gd name="T29" fmla="*/ 33 h 452"/>
                  <a:gd name="T30" fmla="*/ 585 w 728"/>
                  <a:gd name="T31" fmla="*/ 58 h 452"/>
                  <a:gd name="T32" fmla="*/ 426 w 728"/>
                  <a:gd name="T33" fmla="*/ 217 h 452"/>
                  <a:gd name="T34" fmla="*/ 401 w 728"/>
                  <a:gd name="T35" fmla="*/ 225 h 452"/>
                  <a:gd name="T36" fmla="*/ 368 w 728"/>
                  <a:gd name="T37" fmla="*/ 217 h 452"/>
                  <a:gd name="T38" fmla="*/ 292 w 728"/>
                  <a:gd name="T39" fmla="*/ 142 h 452"/>
                  <a:gd name="T40" fmla="*/ 234 w 728"/>
                  <a:gd name="T41" fmla="*/ 142 h 452"/>
                  <a:gd name="T42" fmla="*/ 8 w 728"/>
                  <a:gd name="T43" fmla="*/ 359 h 452"/>
                  <a:gd name="T44" fmla="*/ 0 w 728"/>
                  <a:gd name="T45" fmla="*/ 393 h 452"/>
                  <a:gd name="T46" fmla="*/ 8 w 728"/>
                  <a:gd name="T47" fmla="*/ 426 h 452"/>
                  <a:gd name="T48" fmla="*/ 25 w 728"/>
                  <a:gd name="T49" fmla="*/ 435 h 452"/>
                  <a:gd name="T50" fmla="*/ 83 w 728"/>
                  <a:gd name="T51" fmla="*/ 435 h 452"/>
                  <a:gd name="T52" fmla="*/ 234 w 728"/>
                  <a:gd name="T53" fmla="*/ 284 h 452"/>
                  <a:gd name="T54" fmla="*/ 234 w 728"/>
                  <a:gd name="T55" fmla="*/ 284 h 452"/>
                  <a:gd name="T56" fmla="*/ 234 w 728"/>
                  <a:gd name="T57" fmla="*/ 284 h 4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8" h="452">
                    <a:moveTo>
                      <a:pt x="234" y="284"/>
                    </a:moveTo>
                    <a:cubicBezTo>
                      <a:pt x="250" y="267"/>
                      <a:pt x="276" y="267"/>
                      <a:pt x="292" y="284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76" y="368"/>
                      <a:pt x="384" y="368"/>
                      <a:pt x="401" y="368"/>
                    </a:cubicBezTo>
                    <a:cubicBezTo>
                      <a:pt x="418" y="368"/>
                      <a:pt x="426" y="368"/>
                      <a:pt x="434" y="351"/>
                    </a:cubicBezTo>
                    <a:cubicBezTo>
                      <a:pt x="660" y="134"/>
                      <a:pt x="660" y="134"/>
                      <a:pt x="660" y="134"/>
                    </a:cubicBezTo>
                    <a:cubicBezTo>
                      <a:pt x="694" y="167"/>
                      <a:pt x="694" y="167"/>
                      <a:pt x="694" y="167"/>
                    </a:cubicBezTo>
                    <a:cubicBezTo>
                      <a:pt x="702" y="175"/>
                      <a:pt x="710" y="175"/>
                      <a:pt x="710" y="175"/>
                    </a:cubicBezTo>
                    <a:cubicBezTo>
                      <a:pt x="719" y="175"/>
                      <a:pt x="727" y="167"/>
                      <a:pt x="727" y="159"/>
                    </a:cubicBezTo>
                    <a:cubicBezTo>
                      <a:pt x="727" y="33"/>
                      <a:pt x="727" y="33"/>
                      <a:pt x="727" y="33"/>
                    </a:cubicBezTo>
                    <a:cubicBezTo>
                      <a:pt x="727" y="25"/>
                      <a:pt x="727" y="16"/>
                      <a:pt x="719" y="8"/>
                    </a:cubicBezTo>
                    <a:cubicBezTo>
                      <a:pt x="710" y="0"/>
                      <a:pt x="702" y="0"/>
                      <a:pt x="694" y="0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560" y="0"/>
                      <a:pt x="551" y="0"/>
                      <a:pt x="551" y="8"/>
                    </a:cubicBezTo>
                    <a:cubicBezTo>
                      <a:pt x="543" y="16"/>
                      <a:pt x="551" y="25"/>
                      <a:pt x="551" y="33"/>
                    </a:cubicBezTo>
                    <a:cubicBezTo>
                      <a:pt x="585" y="58"/>
                      <a:pt x="585" y="58"/>
                      <a:pt x="585" y="58"/>
                    </a:cubicBezTo>
                    <a:cubicBezTo>
                      <a:pt x="426" y="217"/>
                      <a:pt x="426" y="217"/>
                      <a:pt x="426" y="217"/>
                    </a:cubicBezTo>
                    <a:cubicBezTo>
                      <a:pt x="426" y="225"/>
                      <a:pt x="409" y="225"/>
                      <a:pt x="401" y="225"/>
                    </a:cubicBezTo>
                    <a:cubicBezTo>
                      <a:pt x="393" y="225"/>
                      <a:pt x="376" y="225"/>
                      <a:pt x="368" y="217"/>
                    </a:cubicBez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76" y="125"/>
                      <a:pt x="250" y="125"/>
                      <a:pt x="234" y="142"/>
                    </a:cubicBezTo>
                    <a:cubicBezTo>
                      <a:pt x="8" y="359"/>
                      <a:pt x="8" y="359"/>
                      <a:pt x="8" y="359"/>
                    </a:cubicBezTo>
                    <a:cubicBezTo>
                      <a:pt x="0" y="368"/>
                      <a:pt x="0" y="384"/>
                      <a:pt x="0" y="393"/>
                    </a:cubicBezTo>
                    <a:cubicBezTo>
                      <a:pt x="0" y="410"/>
                      <a:pt x="0" y="418"/>
                      <a:pt x="8" y="426"/>
                    </a:cubicBezTo>
                    <a:cubicBezTo>
                      <a:pt x="25" y="435"/>
                      <a:pt x="25" y="435"/>
                      <a:pt x="25" y="435"/>
                    </a:cubicBezTo>
                    <a:cubicBezTo>
                      <a:pt x="41" y="451"/>
                      <a:pt x="67" y="451"/>
                      <a:pt x="83" y="435"/>
                    </a:cubicBezTo>
                    <a:lnTo>
                      <a:pt x="234" y="284"/>
                    </a:lnTo>
                    <a:close/>
                    <a:moveTo>
                      <a:pt x="234" y="284"/>
                    </a:moveTo>
                    <a:lnTo>
                      <a:pt x="234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ea"/>
                  <a:cs typeface="+mn-ea"/>
                </a:endParaRPr>
              </a:p>
            </p:txBody>
          </p:sp>
          <p:sp>
            <p:nvSpPr>
              <p:cNvPr id="24" name="Freeform 16"/>
              <p:cNvSpPr>
                <a:spLocks noChangeArrowheads="1"/>
              </p:cNvSpPr>
              <p:nvPr/>
            </p:nvSpPr>
            <p:spPr bwMode="auto">
              <a:xfrm>
                <a:off x="1569458" y="688424"/>
                <a:ext cx="334962" cy="331788"/>
              </a:xfrm>
              <a:custGeom>
                <a:gdLst>
                  <a:gd name="T0" fmla="*/ 887 w 929"/>
                  <a:gd name="T1" fmla="*/ 0 h 921"/>
                  <a:gd name="T2" fmla="*/ 836 w 929"/>
                  <a:gd name="T3" fmla="*/ 50 h 921"/>
                  <a:gd name="T4" fmla="*/ 836 w 929"/>
                  <a:gd name="T5" fmla="*/ 837 h 921"/>
                  <a:gd name="T6" fmla="*/ 51 w 929"/>
                  <a:gd name="T7" fmla="*/ 837 h 921"/>
                  <a:gd name="T8" fmla="*/ 0 w 929"/>
                  <a:gd name="T9" fmla="*/ 878 h 921"/>
                  <a:gd name="T10" fmla="*/ 51 w 929"/>
                  <a:gd name="T11" fmla="*/ 920 h 921"/>
                  <a:gd name="T12" fmla="*/ 887 w 929"/>
                  <a:gd name="T13" fmla="*/ 920 h 921"/>
                  <a:gd name="T14" fmla="*/ 928 w 929"/>
                  <a:gd name="T15" fmla="*/ 878 h 921"/>
                  <a:gd name="T16" fmla="*/ 928 w 929"/>
                  <a:gd name="T17" fmla="*/ 50 h 921"/>
                  <a:gd name="T18" fmla="*/ 887 w 929"/>
                  <a:gd name="T19" fmla="*/ 0 h 921"/>
                  <a:gd name="T20" fmla="*/ 887 w 929"/>
                  <a:gd name="T21" fmla="*/ 0 h 921"/>
                  <a:gd name="T22" fmla="*/ 887 w 929"/>
                  <a:gd name="T23" fmla="*/ 0 h 9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9" h="921">
                    <a:moveTo>
                      <a:pt x="887" y="0"/>
                    </a:moveTo>
                    <a:cubicBezTo>
                      <a:pt x="862" y="0"/>
                      <a:pt x="836" y="26"/>
                      <a:pt x="836" y="50"/>
                    </a:cubicBezTo>
                    <a:cubicBezTo>
                      <a:pt x="836" y="837"/>
                      <a:pt x="836" y="837"/>
                      <a:pt x="836" y="837"/>
                    </a:cubicBezTo>
                    <a:cubicBezTo>
                      <a:pt x="51" y="837"/>
                      <a:pt x="51" y="837"/>
                      <a:pt x="51" y="837"/>
                    </a:cubicBezTo>
                    <a:cubicBezTo>
                      <a:pt x="26" y="837"/>
                      <a:pt x="0" y="853"/>
                      <a:pt x="0" y="878"/>
                    </a:cubicBezTo>
                    <a:cubicBezTo>
                      <a:pt x="0" y="903"/>
                      <a:pt x="26" y="920"/>
                      <a:pt x="51" y="920"/>
                    </a:cubicBezTo>
                    <a:cubicBezTo>
                      <a:pt x="887" y="920"/>
                      <a:pt x="887" y="920"/>
                      <a:pt x="887" y="920"/>
                    </a:cubicBezTo>
                    <a:cubicBezTo>
                      <a:pt x="912" y="920"/>
                      <a:pt x="928" y="903"/>
                      <a:pt x="928" y="878"/>
                    </a:cubicBezTo>
                    <a:cubicBezTo>
                      <a:pt x="928" y="50"/>
                      <a:pt x="928" y="50"/>
                      <a:pt x="928" y="50"/>
                    </a:cubicBezTo>
                    <a:cubicBezTo>
                      <a:pt x="928" y="26"/>
                      <a:pt x="903" y="0"/>
                      <a:pt x="88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ea"/>
                  <a:cs typeface="+mn-ea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103120" y="1097280"/>
            <a:ext cx="8031480" cy="4480560"/>
          </a:xfrm>
          <a:prstGeom prst="rect">
            <a:avLst/>
          </a:prstGeom>
          <a:solidFill>
            <a:srgbClr val="35A38A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4814016" y="1975847"/>
            <a:ext cx="2609689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  03</a:t>
            </a:r>
            <a:endParaRPr lang="zh-CN" altLang="en-US" sz="72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3034695" y="2939113"/>
            <a:ext cx="616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5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413685" y="3885526"/>
            <a:ext cx="54103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templates that has been specifically designed to help anyone that is stepping into the world of PowerPoint for the very first time.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524158" y="2386720"/>
            <a:ext cx="2531559" cy="745939"/>
            <a:chOff x="6303767" y="2491272"/>
            <a:chExt cx="2531889" cy="745939"/>
          </a:xfrm>
        </p:grpSpPr>
        <p:sp>
          <p:nvSpPr>
            <p:cNvPr id="98" name="Rounded Rectangle 97"/>
            <p:cNvSpPr/>
            <p:nvPr/>
          </p:nvSpPr>
          <p:spPr>
            <a:xfrm>
              <a:off x="6303767" y="2491272"/>
              <a:ext cx="2531889" cy="74593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cs typeface="+mn-ea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8200549" y="2596756"/>
              <a:ext cx="522135" cy="52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sp>
          <p:nvSpPr>
            <p:cNvPr id="100" name="Text Placeholder 33"/>
            <p:cNvSpPr txBox="1"/>
            <p:nvPr/>
          </p:nvSpPr>
          <p:spPr>
            <a:xfrm>
              <a:off x="7190232" y="2726474"/>
              <a:ext cx="891592" cy="28017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zh-CN" sz="1300" b="1">
                  <a:solidFill>
                    <a:schemeClr val="bg1"/>
                  </a:solidFill>
                  <a:latin typeface="+mn-ea"/>
                  <a:cs typeface="+mn-ea"/>
                </a:rPr>
                <a:t>1.520</a:t>
              </a:r>
              <a:r>
                <a:rPr lang="zh-CN" altLang="en-US" sz="1300" b="1">
                  <a:solidFill>
                    <a:schemeClr val="bg1"/>
                  </a:solidFill>
                  <a:latin typeface="+mn-ea"/>
                  <a:cs typeface="+mn-ea"/>
                </a:rPr>
                <a:t>万</a:t>
              </a:r>
              <a:endParaRPr lang="en-AU" sz="13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856628" y="3131182"/>
            <a:ext cx="3254479" cy="735064"/>
            <a:chOff x="6636280" y="3235736"/>
            <a:chExt cx="3254903" cy="735064"/>
          </a:xfrm>
        </p:grpSpPr>
        <p:sp>
          <p:nvSpPr>
            <p:cNvPr id="102" name="Rounded Rectangle 101"/>
            <p:cNvSpPr/>
            <p:nvPr/>
          </p:nvSpPr>
          <p:spPr>
            <a:xfrm>
              <a:off x="6636280" y="3235736"/>
              <a:ext cx="3254903" cy="73506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cs typeface="+mn-ea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9246908" y="3339663"/>
              <a:ext cx="522135" cy="52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>
                <a:solidFill>
                  <a:schemeClr val="accent3"/>
                </a:solidFill>
                <a:latin typeface="+mn-ea"/>
                <a:cs typeface="+mn-ea"/>
              </a:endParaRPr>
            </a:p>
          </p:txBody>
        </p:sp>
        <p:sp>
          <p:nvSpPr>
            <p:cNvPr id="104" name="Text Placeholder 33"/>
            <p:cNvSpPr txBox="1"/>
            <p:nvPr/>
          </p:nvSpPr>
          <p:spPr>
            <a:xfrm>
              <a:off x="8233176" y="3469355"/>
              <a:ext cx="891592" cy="28017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zh-CN" sz="1300" b="1">
                  <a:solidFill>
                    <a:schemeClr val="bg1"/>
                  </a:solidFill>
                  <a:latin typeface="+mn-ea"/>
                  <a:cs typeface="+mn-ea"/>
                </a:rPr>
                <a:t>2.983</a:t>
              </a:r>
              <a:r>
                <a:rPr lang="zh-CN" altLang="en-US" sz="1300" b="1">
                  <a:solidFill>
                    <a:schemeClr val="bg1"/>
                  </a:solidFill>
                  <a:latin typeface="+mn-ea"/>
                  <a:cs typeface="+mn-ea"/>
                </a:rPr>
                <a:t>万</a:t>
              </a:r>
              <a:endParaRPr lang="en-AU" sz="13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388756" y="3865743"/>
            <a:ext cx="4675797" cy="744969"/>
            <a:chOff x="6168348" y="3970295"/>
            <a:chExt cx="4676406" cy="744969"/>
          </a:xfrm>
        </p:grpSpPr>
        <p:sp>
          <p:nvSpPr>
            <p:cNvPr id="106" name="Rounded Rectangle 105"/>
            <p:cNvSpPr/>
            <p:nvPr/>
          </p:nvSpPr>
          <p:spPr>
            <a:xfrm>
              <a:off x="6168348" y="3970295"/>
              <a:ext cx="4676406" cy="74496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accent5"/>
                </a:solidFill>
                <a:latin typeface="+mn-ea"/>
                <a:cs typeface="+mn-ea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10208203" y="4083582"/>
              <a:ext cx="522135" cy="52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+mn-ea"/>
                <a:cs typeface="+mn-ea"/>
              </a:endParaRPr>
            </a:p>
          </p:txBody>
        </p:sp>
        <p:sp>
          <p:nvSpPr>
            <p:cNvPr id="108" name="Text Placeholder 33"/>
            <p:cNvSpPr txBox="1"/>
            <p:nvPr/>
          </p:nvSpPr>
          <p:spPr>
            <a:xfrm>
              <a:off x="9199951" y="4206592"/>
              <a:ext cx="891592" cy="28017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zh-CN" sz="1300" b="1">
                  <a:solidFill>
                    <a:schemeClr val="bg1"/>
                  </a:solidFill>
                  <a:latin typeface="+mn-ea"/>
                  <a:cs typeface="+mn-ea"/>
                </a:rPr>
                <a:t>3.071</a:t>
              </a:r>
              <a:r>
                <a:rPr lang="zh-CN" altLang="en-US" sz="1300" b="1">
                  <a:solidFill>
                    <a:schemeClr val="bg1"/>
                  </a:solidFill>
                  <a:latin typeface="+mn-ea"/>
                  <a:cs typeface="+mn-ea"/>
                </a:rPr>
                <a:t>万</a:t>
              </a:r>
              <a:endParaRPr lang="en-AU" sz="13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725927" y="4610711"/>
            <a:ext cx="2818601" cy="733589"/>
            <a:chOff x="6505563" y="4715263"/>
            <a:chExt cx="2818968" cy="733589"/>
          </a:xfrm>
        </p:grpSpPr>
        <p:sp>
          <p:nvSpPr>
            <p:cNvPr id="110" name="Rounded Rectangle 109"/>
            <p:cNvSpPr/>
            <p:nvPr/>
          </p:nvSpPr>
          <p:spPr>
            <a:xfrm>
              <a:off x="6505563" y="4715263"/>
              <a:ext cx="2818968" cy="73358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cs typeface="+mn-ea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8691320" y="4818959"/>
              <a:ext cx="522135" cy="52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  <a:latin typeface="+mn-ea"/>
                <a:cs typeface="+mn-ea"/>
              </a:endParaRPr>
            </a:p>
          </p:txBody>
        </p:sp>
        <p:sp>
          <p:nvSpPr>
            <p:cNvPr id="113" name="Text Placeholder 33"/>
            <p:cNvSpPr txBox="1"/>
            <p:nvPr/>
          </p:nvSpPr>
          <p:spPr>
            <a:xfrm>
              <a:off x="7688652" y="4935227"/>
              <a:ext cx="891592" cy="28017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zh-CN" sz="1300" b="1">
                  <a:solidFill>
                    <a:schemeClr val="bg1"/>
                  </a:solidFill>
                  <a:latin typeface="+mn-ea"/>
                  <a:cs typeface="+mn-ea"/>
                </a:rPr>
                <a:t>1.880</a:t>
              </a:r>
              <a:r>
                <a:rPr lang="zh-CN" altLang="en-US" sz="1300" b="1">
                  <a:solidFill>
                    <a:schemeClr val="bg1"/>
                  </a:solidFill>
                  <a:latin typeface="+mn-ea"/>
                  <a:cs typeface="+mn-ea"/>
                </a:rPr>
                <a:t>万</a:t>
              </a:r>
              <a:endParaRPr lang="en-AU" sz="13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14" name="Rounded Rectangle 113"/>
          <p:cNvSpPr/>
          <p:nvPr/>
        </p:nvSpPr>
        <p:spPr>
          <a:xfrm>
            <a:off x="1675143" y="3439435"/>
            <a:ext cx="2785904" cy="71792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</a:t>
            </a:r>
            <a:endParaRPr lang="en-US" sz="1000">
              <a:solidFill>
                <a:srgbClr val="7F7F7F"/>
              </a:solidFill>
              <a:latin typeface="+mn-ea"/>
              <a:cs typeface="+mn-ea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5325946" y="1772816"/>
            <a:ext cx="1980942" cy="4103384"/>
            <a:chOff x="5105400" y="1920234"/>
            <a:chExt cx="1981200" cy="4103384"/>
          </a:xfrm>
        </p:grpSpPr>
        <p:sp>
          <p:nvSpPr>
            <p:cNvPr id="116" name="Freeform 5"/>
            <p:cNvSpPr/>
            <p:nvPr/>
          </p:nvSpPr>
          <p:spPr bwMode="auto">
            <a:xfrm>
              <a:off x="5105400" y="1920234"/>
              <a:ext cx="1981200" cy="4103384"/>
            </a:xfrm>
            <a:custGeom>
              <a:gdLst>
                <a:gd name="T0" fmla="*/ 852 w 852"/>
                <a:gd name="T1" fmla="*/ 1682 h 1768"/>
                <a:gd name="T2" fmla="*/ 766 w 852"/>
                <a:gd name="T3" fmla="*/ 1768 h 1768"/>
                <a:gd name="T4" fmla="*/ 86 w 852"/>
                <a:gd name="T5" fmla="*/ 1768 h 1768"/>
                <a:gd name="T6" fmla="*/ 0 w 852"/>
                <a:gd name="T7" fmla="*/ 1682 h 1768"/>
                <a:gd name="T8" fmla="*/ 0 w 852"/>
                <a:gd name="T9" fmla="*/ 86 h 1768"/>
                <a:gd name="T10" fmla="*/ 86 w 852"/>
                <a:gd name="T11" fmla="*/ 0 h 1768"/>
                <a:gd name="T12" fmla="*/ 766 w 852"/>
                <a:gd name="T13" fmla="*/ 0 h 1768"/>
                <a:gd name="T14" fmla="*/ 852 w 852"/>
                <a:gd name="T15" fmla="*/ 86 h 1768"/>
                <a:gd name="T16" fmla="*/ 852 w 852"/>
                <a:gd name="T17" fmla="*/ 1682 h 17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2" h="1768">
                  <a:moveTo>
                    <a:pt x="852" y="1682"/>
                  </a:moveTo>
                  <a:cubicBezTo>
                    <a:pt x="852" y="1730"/>
                    <a:pt x="813" y="1768"/>
                    <a:pt x="766" y="1768"/>
                  </a:cubicBezTo>
                  <a:cubicBezTo>
                    <a:pt x="86" y="1768"/>
                    <a:pt x="86" y="1768"/>
                    <a:pt x="86" y="1768"/>
                  </a:cubicBezTo>
                  <a:cubicBezTo>
                    <a:pt x="39" y="1768"/>
                    <a:pt x="0" y="1730"/>
                    <a:pt x="0" y="16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13" y="0"/>
                    <a:pt x="852" y="39"/>
                    <a:pt x="852" y="86"/>
                  </a:cubicBezTo>
                  <a:lnTo>
                    <a:pt x="852" y="168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17" name="Freeform 6"/>
            <p:cNvSpPr/>
            <p:nvPr/>
          </p:nvSpPr>
          <p:spPr bwMode="auto">
            <a:xfrm>
              <a:off x="5129516" y="1942495"/>
              <a:ext cx="1936679" cy="4060718"/>
            </a:xfrm>
            <a:custGeom>
              <a:gdLst>
                <a:gd name="T0" fmla="*/ 76 w 833"/>
                <a:gd name="T1" fmla="*/ 1750 h 1750"/>
                <a:gd name="T2" fmla="*/ 0 w 833"/>
                <a:gd name="T3" fmla="*/ 1673 h 1750"/>
                <a:gd name="T4" fmla="*/ 0 w 833"/>
                <a:gd name="T5" fmla="*/ 77 h 1750"/>
                <a:gd name="T6" fmla="*/ 76 w 833"/>
                <a:gd name="T7" fmla="*/ 0 h 1750"/>
                <a:gd name="T8" fmla="*/ 756 w 833"/>
                <a:gd name="T9" fmla="*/ 0 h 1750"/>
                <a:gd name="T10" fmla="*/ 833 w 833"/>
                <a:gd name="T11" fmla="*/ 77 h 1750"/>
                <a:gd name="T12" fmla="*/ 833 w 833"/>
                <a:gd name="T13" fmla="*/ 1673 h 1750"/>
                <a:gd name="T14" fmla="*/ 756 w 833"/>
                <a:gd name="T15" fmla="*/ 1750 h 1750"/>
                <a:gd name="T16" fmla="*/ 76 w 833"/>
                <a:gd name="T17" fmla="*/ 1750 h 17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3" h="1750">
                  <a:moveTo>
                    <a:pt x="76" y="1750"/>
                  </a:moveTo>
                  <a:cubicBezTo>
                    <a:pt x="34" y="1750"/>
                    <a:pt x="0" y="1716"/>
                    <a:pt x="0" y="16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98" y="0"/>
                    <a:pt x="833" y="35"/>
                    <a:pt x="833" y="77"/>
                  </a:cubicBezTo>
                  <a:cubicBezTo>
                    <a:pt x="833" y="1673"/>
                    <a:pt x="833" y="1673"/>
                    <a:pt x="833" y="1673"/>
                  </a:cubicBezTo>
                  <a:cubicBezTo>
                    <a:pt x="833" y="1716"/>
                    <a:pt x="798" y="1750"/>
                    <a:pt x="756" y="1750"/>
                  </a:cubicBezTo>
                  <a:lnTo>
                    <a:pt x="76" y="175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18" name="Oval 7"/>
            <p:cNvSpPr>
              <a:spLocks noChangeArrowheads="1"/>
            </p:cNvSpPr>
            <p:nvPr/>
          </p:nvSpPr>
          <p:spPr bwMode="auto">
            <a:xfrm>
              <a:off x="6066319" y="2115015"/>
              <a:ext cx="59362" cy="59362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19" name="Oval 8"/>
            <p:cNvSpPr>
              <a:spLocks noChangeArrowheads="1"/>
            </p:cNvSpPr>
            <p:nvPr/>
          </p:nvSpPr>
          <p:spPr bwMode="auto">
            <a:xfrm>
              <a:off x="6088580" y="2137276"/>
              <a:ext cx="14840" cy="1484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20" name="Oval 9"/>
            <p:cNvSpPr>
              <a:spLocks noChangeArrowheads="1"/>
            </p:cNvSpPr>
            <p:nvPr/>
          </p:nvSpPr>
          <p:spPr bwMode="auto">
            <a:xfrm>
              <a:off x="6066319" y="2111305"/>
              <a:ext cx="59362" cy="57507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21" name="Oval 10"/>
            <p:cNvSpPr>
              <a:spLocks noChangeArrowheads="1"/>
            </p:cNvSpPr>
            <p:nvPr/>
          </p:nvSpPr>
          <p:spPr bwMode="auto">
            <a:xfrm>
              <a:off x="6088580" y="2131710"/>
              <a:ext cx="14840" cy="1484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22" name="Oval 11"/>
            <p:cNvSpPr>
              <a:spLocks noChangeArrowheads="1"/>
            </p:cNvSpPr>
            <p:nvPr/>
          </p:nvSpPr>
          <p:spPr bwMode="auto">
            <a:xfrm>
              <a:off x="6077449" y="2120580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23" name="Oval 12"/>
            <p:cNvSpPr>
              <a:spLocks noChangeArrowheads="1"/>
            </p:cNvSpPr>
            <p:nvPr/>
          </p:nvSpPr>
          <p:spPr bwMode="auto">
            <a:xfrm>
              <a:off x="6077449" y="2120580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24" name="Oval 13"/>
            <p:cNvSpPr>
              <a:spLocks noChangeArrowheads="1"/>
            </p:cNvSpPr>
            <p:nvPr/>
          </p:nvSpPr>
          <p:spPr bwMode="auto">
            <a:xfrm>
              <a:off x="6086725" y="2129856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25" name="Oval 14"/>
            <p:cNvSpPr>
              <a:spLocks noChangeArrowheads="1"/>
            </p:cNvSpPr>
            <p:nvPr/>
          </p:nvSpPr>
          <p:spPr bwMode="auto">
            <a:xfrm>
              <a:off x="6086725" y="2129856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26" name="Oval 15"/>
            <p:cNvSpPr>
              <a:spLocks noChangeArrowheads="1"/>
            </p:cNvSpPr>
            <p:nvPr/>
          </p:nvSpPr>
          <p:spPr bwMode="auto">
            <a:xfrm>
              <a:off x="6094146" y="2137276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27" name="Oval 16"/>
            <p:cNvSpPr>
              <a:spLocks noChangeArrowheads="1"/>
            </p:cNvSpPr>
            <p:nvPr/>
          </p:nvSpPr>
          <p:spPr bwMode="auto">
            <a:xfrm>
              <a:off x="6094146" y="2137276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28" name="Oval 17"/>
            <p:cNvSpPr>
              <a:spLocks noChangeArrowheads="1"/>
            </p:cNvSpPr>
            <p:nvPr/>
          </p:nvSpPr>
          <p:spPr bwMode="auto">
            <a:xfrm>
              <a:off x="5938321" y="5591391"/>
              <a:ext cx="315360" cy="3135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29" name="Freeform 18"/>
            <p:cNvSpPr/>
            <p:nvPr/>
          </p:nvSpPr>
          <p:spPr bwMode="auto">
            <a:xfrm>
              <a:off x="6023653" y="5676723"/>
              <a:ext cx="144694" cy="142840"/>
            </a:xfrm>
            <a:custGeom>
              <a:gdLst>
                <a:gd name="T0" fmla="*/ 62 w 62"/>
                <a:gd name="T1" fmla="*/ 42 h 61"/>
                <a:gd name="T2" fmla="*/ 42 w 62"/>
                <a:gd name="T3" fmla="*/ 61 h 61"/>
                <a:gd name="T4" fmla="*/ 20 w 62"/>
                <a:gd name="T5" fmla="*/ 61 h 61"/>
                <a:gd name="T6" fmla="*/ 0 w 62"/>
                <a:gd name="T7" fmla="*/ 42 h 61"/>
                <a:gd name="T8" fmla="*/ 0 w 62"/>
                <a:gd name="T9" fmla="*/ 20 h 61"/>
                <a:gd name="T10" fmla="*/ 20 w 62"/>
                <a:gd name="T11" fmla="*/ 0 h 61"/>
                <a:gd name="T12" fmla="*/ 42 w 62"/>
                <a:gd name="T13" fmla="*/ 0 h 61"/>
                <a:gd name="T14" fmla="*/ 62 w 62"/>
                <a:gd name="T15" fmla="*/ 20 h 61"/>
                <a:gd name="T16" fmla="*/ 62 w 62"/>
                <a:gd name="T17" fmla="*/ 42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1">
                  <a:moveTo>
                    <a:pt x="62" y="42"/>
                  </a:moveTo>
                  <a:cubicBezTo>
                    <a:pt x="62" y="52"/>
                    <a:pt x="53" y="61"/>
                    <a:pt x="4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2" y="9"/>
                    <a:pt x="62" y="20"/>
                  </a:cubicBezTo>
                  <a:lnTo>
                    <a:pt x="62" y="42"/>
                  </a:lnTo>
                  <a:close/>
                </a:path>
              </a:pathLst>
            </a:custGeom>
            <a:noFill/>
            <a:ln w="7938" cap="flat">
              <a:solidFill>
                <a:srgbClr val="18181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30" name="Rectangle 19"/>
            <p:cNvSpPr>
              <a:spLocks noChangeArrowheads="1"/>
            </p:cNvSpPr>
            <p:nvPr/>
          </p:nvSpPr>
          <p:spPr bwMode="auto">
            <a:xfrm>
              <a:off x="5248240" y="2526838"/>
              <a:ext cx="1697377" cy="2969945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31" name="Rectangle 20"/>
            <p:cNvSpPr>
              <a:spLocks noChangeArrowheads="1"/>
            </p:cNvSpPr>
            <p:nvPr/>
          </p:nvSpPr>
          <p:spPr bwMode="auto">
            <a:xfrm>
              <a:off x="5266790" y="2543533"/>
              <a:ext cx="1660276" cy="2934699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32" name="Freeform 21"/>
            <p:cNvSpPr/>
            <p:nvPr/>
          </p:nvSpPr>
          <p:spPr bwMode="auto">
            <a:xfrm>
              <a:off x="5947596" y="2259710"/>
              <a:ext cx="356171" cy="77912"/>
            </a:xfrm>
            <a:custGeom>
              <a:gdLst>
                <a:gd name="T0" fmla="*/ 17 w 153"/>
                <a:gd name="T1" fmla="*/ 34 h 34"/>
                <a:gd name="T2" fmla="*/ 0 w 153"/>
                <a:gd name="T3" fmla="*/ 17 h 34"/>
                <a:gd name="T4" fmla="*/ 17 w 153"/>
                <a:gd name="T5" fmla="*/ 0 h 34"/>
                <a:gd name="T6" fmla="*/ 136 w 153"/>
                <a:gd name="T7" fmla="*/ 0 h 34"/>
                <a:gd name="T8" fmla="*/ 153 w 153"/>
                <a:gd name="T9" fmla="*/ 17 h 34"/>
                <a:gd name="T10" fmla="*/ 136 w 153"/>
                <a:gd name="T11" fmla="*/ 34 h 34"/>
                <a:gd name="T12" fmla="*/ 17 w 153"/>
                <a:gd name="T13" fmla="*/ 34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5" y="0"/>
                    <a:pt x="153" y="7"/>
                    <a:pt x="153" y="17"/>
                  </a:cubicBezTo>
                  <a:cubicBezTo>
                    <a:pt x="153" y="26"/>
                    <a:pt x="145" y="34"/>
                    <a:pt x="136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33" name="Freeform 22"/>
            <p:cNvSpPr/>
            <p:nvPr/>
          </p:nvSpPr>
          <p:spPr bwMode="auto">
            <a:xfrm>
              <a:off x="5968002" y="2280115"/>
              <a:ext cx="311649" cy="35247"/>
            </a:xfrm>
            <a:custGeom>
              <a:gdLst>
                <a:gd name="T0" fmla="*/ 134 w 134"/>
                <a:gd name="T1" fmla="*/ 8 h 15"/>
                <a:gd name="T2" fmla="*/ 127 w 134"/>
                <a:gd name="T3" fmla="*/ 15 h 15"/>
                <a:gd name="T4" fmla="*/ 8 w 134"/>
                <a:gd name="T5" fmla="*/ 15 h 15"/>
                <a:gd name="T6" fmla="*/ 0 w 134"/>
                <a:gd name="T7" fmla="*/ 8 h 15"/>
                <a:gd name="T8" fmla="*/ 0 w 134"/>
                <a:gd name="T9" fmla="*/ 8 h 15"/>
                <a:gd name="T10" fmla="*/ 8 w 134"/>
                <a:gd name="T11" fmla="*/ 0 h 15"/>
                <a:gd name="T12" fmla="*/ 127 w 134"/>
                <a:gd name="T13" fmla="*/ 0 h 15"/>
                <a:gd name="T14" fmla="*/ 134 w 134"/>
                <a:gd name="T15" fmla="*/ 8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5">
                  <a:moveTo>
                    <a:pt x="134" y="8"/>
                  </a:moveTo>
                  <a:cubicBezTo>
                    <a:pt x="134" y="12"/>
                    <a:pt x="131" y="15"/>
                    <a:pt x="12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4" y="3"/>
                    <a:pt x="134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34" name="Oval 23"/>
            <p:cNvSpPr>
              <a:spLocks noChangeArrowheads="1"/>
            </p:cNvSpPr>
            <p:nvPr/>
          </p:nvSpPr>
          <p:spPr bwMode="auto">
            <a:xfrm>
              <a:off x="5830728" y="2270840"/>
              <a:ext cx="55652" cy="5565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135" name="Text Placeholder 32"/>
          <p:cNvSpPr txBox="1"/>
          <p:nvPr/>
        </p:nvSpPr>
        <p:spPr>
          <a:xfrm>
            <a:off x="1675146" y="2087314"/>
            <a:ext cx="2785903" cy="13657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>
                <a:solidFill>
                  <a:srgbClr val="7F7F7F"/>
                </a:solidFill>
                <a:latin typeface="+mn-ea"/>
                <a:cs typeface="+mn-ea"/>
              </a:rPr>
              <a:t>200</a:t>
            </a: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字以内，据统计每页幻灯片的最好控制在</a:t>
            </a:r>
            <a:r>
              <a:rPr lang="en-US" altLang="zh-CN" sz="1000">
                <a:solidFill>
                  <a:srgbClr val="7F7F7F"/>
                </a:solidFill>
                <a:latin typeface="+mn-ea"/>
                <a:cs typeface="+mn-ea"/>
              </a:rPr>
              <a:t>5</a:t>
            </a: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分钟之内。此处添加详细文本描述。</a:t>
            </a:r>
            <a:endParaRPr lang="zh-CN" altLang="en-US" sz="10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136" name="Text Placeholder 33"/>
          <p:cNvSpPr txBox="1"/>
          <p:nvPr/>
        </p:nvSpPr>
        <p:spPr>
          <a:xfrm>
            <a:off x="1661478" y="1781121"/>
            <a:ext cx="2738362" cy="30619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00">
                <a:solidFill>
                  <a:srgbClr val="7F7F7F"/>
                </a:solidFill>
                <a:latin typeface="+mn-ea"/>
                <a:cs typeface="+mn-ea"/>
              </a:rPr>
              <a:t>移动用户数据分析</a:t>
            </a:r>
            <a:endParaRPr lang="en-AU" sz="13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1661479" y="4458290"/>
            <a:ext cx="548569" cy="5486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334627" y="4432875"/>
            <a:ext cx="118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7F7F7F"/>
                </a:solidFill>
                <a:latin typeface="+mn-ea"/>
                <a:cs typeface="+mn-ea"/>
              </a:rPr>
              <a:t>1.908 </a:t>
            </a:r>
            <a:r>
              <a:rPr lang="zh-CN" altLang="en-US" sz="2000">
                <a:solidFill>
                  <a:srgbClr val="7F7F7F"/>
                </a:solidFill>
                <a:latin typeface="+mn-ea"/>
                <a:cs typeface="+mn-ea"/>
              </a:rPr>
              <a:t>万</a:t>
            </a:r>
            <a:endParaRPr lang="en-US" sz="20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1661479" y="5295260"/>
            <a:ext cx="548569" cy="5486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334627" y="5269845"/>
            <a:ext cx="118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7F7F7F"/>
                </a:solidFill>
                <a:latin typeface="+mn-ea"/>
                <a:cs typeface="+mn-ea"/>
              </a:rPr>
              <a:t>2.074 </a:t>
            </a:r>
            <a:r>
              <a:rPr lang="zh-CN" altLang="en-US" sz="2000">
                <a:solidFill>
                  <a:srgbClr val="7F7F7F"/>
                </a:solidFill>
                <a:latin typeface="+mn-ea"/>
                <a:cs typeface="+mn-ea"/>
              </a:rPr>
              <a:t>万</a:t>
            </a:r>
            <a:endParaRPr lang="en-US" sz="20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436287" y="4815029"/>
            <a:ext cx="51289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男性用户</a:t>
            </a:r>
            <a:endParaRPr lang="en-US" sz="10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436287" y="5641379"/>
            <a:ext cx="51289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女性用户</a:t>
            </a:r>
            <a:endParaRPr lang="en-US" sz="10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143" name="Rectangle 25"/>
          <p:cNvSpPr>
            <a:spLocks noChangeArrowheads="1"/>
          </p:cNvSpPr>
          <p:nvPr/>
        </p:nvSpPr>
        <p:spPr bwMode="auto">
          <a:xfrm>
            <a:off x="5487314" y="3865997"/>
            <a:ext cx="1660060" cy="7333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+mn-ea"/>
                <a:cs typeface="+mn-ea"/>
              </a:rPr>
              <a:t>产品特征 </a:t>
            </a:r>
            <a:r>
              <a:rPr lang="en-US" altLang="zh-CN" sz="1400">
                <a:solidFill>
                  <a:schemeClr val="bg1"/>
                </a:solidFill>
                <a:latin typeface="+mn-ea"/>
                <a:cs typeface="+mn-ea"/>
              </a:rPr>
              <a:t>03</a:t>
            </a:r>
            <a:endParaRPr lang="en-US" sz="14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44" name="Rectangle 27"/>
          <p:cNvSpPr>
            <a:spLocks noChangeArrowheads="1"/>
          </p:cNvSpPr>
          <p:nvPr/>
        </p:nvSpPr>
        <p:spPr bwMode="auto">
          <a:xfrm>
            <a:off x="5487314" y="4599332"/>
            <a:ext cx="1660060" cy="7314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+mn-ea"/>
                <a:cs typeface="+mn-ea"/>
              </a:rPr>
              <a:t>产品特征 </a:t>
            </a:r>
            <a:r>
              <a:rPr lang="en-US" altLang="zh-CN" sz="1400">
                <a:solidFill>
                  <a:schemeClr val="bg1"/>
                </a:solidFill>
                <a:latin typeface="+mn-ea"/>
                <a:cs typeface="+mn-ea"/>
              </a:rPr>
              <a:t>04</a:t>
            </a:r>
            <a:endParaRPr lang="en-US" sz="14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45" name="Rectangle 25"/>
          <p:cNvSpPr>
            <a:spLocks noChangeArrowheads="1"/>
          </p:cNvSpPr>
          <p:nvPr/>
        </p:nvSpPr>
        <p:spPr bwMode="auto">
          <a:xfrm>
            <a:off x="5487314" y="3124140"/>
            <a:ext cx="1660060" cy="741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+mn-ea"/>
                <a:cs typeface="+mn-ea"/>
              </a:rPr>
              <a:t>产品特征 </a:t>
            </a:r>
            <a:r>
              <a:rPr lang="en-US" altLang="zh-CN" sz="1400">
                <a:solidFill>
                  <a:schemeClr val="bg1"/>
                </a:solidFill>
                <a:latin typeface="+mn-ea"/>
                <a:cs typeface="+mn-ea"/>
              </a:rPr>
              <a:t>02</a:t>
            </a:r>
            <a:endParaRPr lang="en-US" sz="14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46" name="Rectangle 25"/>
          <p:cNvSpPr>
            <a:spLocks noChangeArrowheads="1"/>
          </p:cNvSpPr>
          <p:nvPr/>
        </p:nvSpPr>
        <p:spPr bwMode="auto">
          <a:xfrm>
            <a:off x="5487314" y="2390552"/>
            <a:ext cx="1660060" cy="733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+mn-ea"/>
                <a:cs typeface="+mn-ea"/>
              </a:rPr>
              <a:t>产品特征 </a:t>
            </a:r>
            <a:r>
              <a:rPr lang="en-US" altLang="zh-CN" sz="1400">
                <a:solidFill>
                  <a:schemeClr val="bg1"/>
                </a:solidFill>
                <a:latin typeface="+mn-ea"/>
                <a:cs typeface="+mn-ea"/>
              </a:rPr>
              <a:t>01</a:t>
            </a:r>
            <a:endParaRPr lang="en-US" sz="14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47" name="Rectangle 25"/>
          <p:cNvSpPr>
            <a:spLocks noChangeArrowheads="1"/>
          </p:cNvSpPr>
          <p:nvPr/>
        </p:nvSpPr>
        <p:spPr bwMode="auto">
          <a:xfrm>
            <a:off x="7310683" y="2390550"/>
            <a:ext cx="94512" cy="2940264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536510" y="2629377"/>
            <a:ext cx="281823" cy="278878"/>
            <a:chOff x="9008619" y="1159207"/>
            <a:chExt cx="281860" cy="278878"/>
          </a:xfrm>
          <a:solidFill>
            <a:schemeClr val="accent5"/>
          </a:solidFill>
        </p:grpSpPr>
        <p:sp>
          <p:nvSpPr>
            <p:cNvPr id="57" name="Freeform 157"/>
            <p:cNvSpPr/>
            <p:nvPr/>
          </p:nvSpPr>
          <p:spPr bwMode="auto">
            <a:xfrm>
              <a:off x="9199508" y="1159207"/>
              <a:ext cx="90971" cy="90971"/>
            </a:xfrm>
            <a:custGeom>
              <a:gdLst>
                <a:gd name="T0" fmla="*/ 31 w 42"/>
                <a:gd name="T1" fmla="*/ 39 h 42"/>
                <a:gd name="T2" fmla="*/ 22 w 42"/>
                <a:gd name="T3" fmla="*/ 39 h 42"/>
                <a:gd name="T4" fmla="*/ 3 w 42"/>
                <a:gd name="T5" fmla="*/ 20 h 42"/>
                <a:gd name="T6" fmla="*/ 3 w 42"/>
                <a:gd name="T7" fmla="*/ 10 h 42"/>
                <a:gd name="T8" fmla="*/ 10 w 42"/>
                <a:gd name="T9" fmla="*/ 3 h 42"/>
                <a:gd name="T10" fmla="*/ 20 w 42"/>
                <a:gd name="T11" fmla="*/ 3 h 42"/>
                <a:gd name="T12" fmla="*/ 39 w 42"/>
                <a:gd name="T13" fmla="*/ 22 h 42"/>
                <a:gd name="T14" fmla="*/ 39 w 42"/>
                <a:gd name="T15" fmla="*/ 31 h 42"/>
                <a:gd name="T16" fmla="*/ 31 w 42"/>
                <a:gd name="T17" fmla="*/ 39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31" y="39"/>
                  </a:moveTo>
                  <a:cubicBezTo>
                    <a:pt x="29" y="42"/>
                    <a:pt x="25" y="42"/>
                    <a:pt x="22" y="3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17"/>
                    <a:pt x="0" y="13"/>
                    <a:pt x="3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0"/>
                    <a:pt x="17" y="0"/>
                    <a:pt x="20" y="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2" y="25"/>
                    <a:pt x="42" y="29"/>
                    <a:pt x="39" y="31"/>
                  </a:cubicBezTo>
                  <a:lnTo>
                    <a:pt x="3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58" name="Freeform 158"/>
            <p:cNvSpPr/>
            <p:nvPr/>
          </p:nvSpPr>
          <p:spPr bwMode="auto">
            <a:xfrm>
              <a:off x="9041428" y="1203946"/>
              <a:ext cx="202820" cy="204312"/>
            </a:xfrm>
            <a:custGeom>
              <a:gdLst>
                <a:gd name="T0" fmla="*/ 29 w 94"/>
                <a:gd name="T1" fmla="*/ 94 h 94"/>
                <a:gd name="T2" fmla="*/ 91 w 94"/>
                <a:gd name="T3" fmla="*/ 31 h 94"/>
                <a:gd name="T4" fmla="*/ 91 w 94"/>
                <a:gd name="T5" fmla="*/ 22 h 94"/>
                <a:gd name="T6" fmla="*/ 72 w 94"/>
                <a:gd name="T7" fmla="*/ 3 h 94"/>
                <a:gd name="T8" fmla="*/ 63 w 94"/>
                <a:gd name="T9" fmla="*/ 3 h 94"/>
                <a:gd name="T10" fmla="*/ 0 w 94"/>
                <a:gd name="T11" fmla="*/ 65 h 94"/>
                <a:gd name="T12" fmla="*/ 29 w 94"/>
                <a:gd name="T13" fmla="*/ 94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94">
                  <a:moveTo>
                    <a:pt x="29" y="94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4" y="29"/>
                    <a:pt x="94" y="24"/>
                    <a:pt x="91" y="2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69" y="0"/>
                    <a:pt x="65" y="0"/>
                    <a:pt x="63" y="3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29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59" name="Freeform 159"/>
            <p:cNvSpPr/>
            <p:nvPr/>
          </p:nvSpPr>
          <p:spPr bwMode="auto">
            <a:xfrm>
              <a:off x="9008619" y="1393345"/>
              <a:ext cx="46231" cy="44740"/>
            </a:xfrm>
            <a:custGeom>
              <a:gdLst>
                <a:gd name="T0" fmla="*/ 9 w 31"/>
                <a:gd name="T1" fmla="*/ 0 h 30"/>
                <a:gd name="T2" fmla="*/ 9 w 31"/>
                <a:gd name="T3" fmla="*/ 2 h 30"/>
                <a:gd name="T4" fmla="*/ 0 w 31"/>
                <a:gd name="T5" fmla="*/ 30 h 30"/>
                <a:gd name="T6" fmla="*/ 28 w 31"/>
                <a:gd name="T7" fmla="*/ 21 h 30"/>
                <a:gd name="T8" fmla="*/ 31 w 31"/>
                <a:gd name="T9" fmla="*/ 21 h 30"/>
                <a:gd name="T10" fmla="*/ 9 w 31"/>
                <a:gd name="T11" fmla="*/ 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0">
                  <a:moveTo>
                    <a:pt x="9" y="0"/>
                  </a:moveTo>
                  <a:lnTo>
                    <a:pt x="9" y="2"/>
                  </a:lnTo>
                  <a:lnTo>
                    <a:pt x="0" y="3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60" name="Freeform 144"/>
          <p:cNvSpPr/>
          <p:nvPr/>
        </p:nvSpPr>
        <p:spPr bwMode="auto">
          <a:xfrm>
            <a:off x="10543732" y="4067545"/>
            <a:ext cx="290770" cy="314670"/>
          </a:xfrm>
          <a:custGeom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9045196" y="4790589"/>
            <a:ext cx="271386" cy="348969"/>
            <a:chOff x="8188325" y="5464176"/>
            <a:chExt cx="288925" cy="371475"/>
          </a:xfrm>
          <a:solidFill>
            <a:schemeClr val="accent6"/>
          </a:solidFill>
        </p:grpSpPr>
        <p:sp>
          <p:nvSpPr>
            <p:cNvPr id="62" name="Freeform 324"/>
            <p:cNvSpPr>
              <a:spLocks noEditPoints="1"/>
            </p:cNvSpPr>
            <p:nvPr/>
          </p:nvSpPr>
          <p:spPr bwMode="auto">
            <a:xfrm>
              <a:off x="8226425" y="5464176"/>
              <a:ext cx="214313" cy="107950"/>
            </a:xfrm>
            <a:custGeom>
              <a:gdLst>
                <a:gd name="T0" fmla="*/ 84 w 93"/>
                <a:gd name="T1" fmla="*/ 10 h 47"/>
                <a:gd name="T2" fmla="*/ 54 w 93"/>
                <a:gd name="T3" fmla="*/ 9 h 47"/>
                <a:gd name="T4" fmla="*/ 46 w 93"/>
                <a:gd name="T5" fmla="*/ 22 h 47"/>
                <a:gd name="T6" fmla="*/ 39 w 93"/>
                <a:gd name="T7" fmla="*/ 9 h 47"/>
                <a:gd name="T8" fmla="*/ 8 w 93"/>
                <a:gd name="T9" fmla="*/ 10 h 47"/>
                <a:gd name="T10" fmla="*/ 13 w 93"/>
                <a:gd name="T11" fmla="*/ 40 h 47"/>
                <a:gd name="T12" fmla="*/ 46 w 93"/>
                <a:gd name="T13" fmla="*/ 46 h 47"/>
                <a:gd name="T14" fmla="*/ 80 w 93"/>
                <a:gd name="T15" fmla="*/ 40 h 47"/>
                <a:gd name="T16" fmla="*/ 84 w 93"/>
                <a:gd name="T17" fmla="*/ 10 h 47"/>
                <a:gd name="T18" fmla="*/ 18 w 93"/>
                <a:gd name="T19" fmla="*/ 34 h 47"/>
                <a:gd name="T20" fmla="*/ 14 w 93"/>
                <a:gd name="T21" fmla="*/ 15 h 47"/>
                <a:gd name="T22" fmla="*/ 34 w 93"/>
                <a:gd name="T23" fmla="*/ 15 h 47"/>
                <a:gd name="T24" fmla="*/ 42 w 93"/>
                <a:gd name="T25" fmla="*/ 39 h 47"/>
                <a:gd name="T26" fmla="*/ 18 w 93"/>
                <a:gd name="T27" fmla="*/ 34 h 47"/>
                <a:gd name="T28" fmla="*/ 75 w 93"/>
                <a:gd name="T29" fmla="*/ 34 h 47"/>
                <a:gd name="T30" fmla="*/ 51 w 93"/>
                <a:gd name="T31" fmla="*/ 39 h 47"/>
                <a:gd name="T32" fmla="*/ 59 w 93"/>
                <a:gd name="T33" fmla="*/ 15 h 47"/>
                <a:gd name="T34" fmla="*/ 78 w 93"/>
                <a:gd name="T35" fmla="*/ 15 h 47"/>
                <a:gd name="T36" fmla="*/ 75 w 93"/>
                <a:gd name="T37" fmla="*/ 3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47">
                  <a:moveTo>
                    <a:pt x="84" y="10"/>
                  </a:moveTo>
                  <a:cubicBezTo>
                    <a:pt x="75" y="0"/>
                    <a:pt x="62" y="2"/>
                    <a:pt x="54" y="9"/>
                  </a:cubicBezTo>
                  <a:cubicBezTo>
                    <a:pt x="50" y="12"/>
                    <a:pt x="48" y="17"/>
                    <a:pt x="46" y="22"/>
                  </a:cubicBezTo>
                  <a:cubicBezTo>
                    <a:pt x="45" y="17"/>
                    <a:pt x="42" y="12"/>
                    <a:pt x="39" y="9"/>
                  </a:cubicBezTo>
                  <a:cubicBezTo>
                    <a:pt x="31" y="2"/>
                    <a:pt x="17" y="0"/>
                    <a:pt x="8" y="10"/>
                  </a:cubicBezTo>
                  <a:cubicBezTo>
                    <a:pt x="0" y="20"/>
                    <a:pt x="5" y="33"/>
                    <a:pt x="13" y="40"/>
                  </a:cubicBezTo>
                  <a:cubicBezTo>
                    <a:pt x="21" y="47"/>
                    <a:pt x="38" y="47"/>
                    <a:pt x="46" y="46"/>
                  </a:cubicBezTo>
                  <a:cubicBezTo>
                    <a:pt x="55" y="47"/>
                    <a:pt x="72" y="47"/>
                    <a:pt x="80" y="40"/>
                  </a:cubicBezTo>
                  <a:cubicBezTo>
                    <a:pt x="88" y="33"/>
                    <a:pt x="93" y="20"/>
                    <a:pt x="84" y="10"/>
                  </a:cubicBezTo>
                  <a:close/>
                  <a:moveTo>
                    <a:pt x="18" y="34"/>
                  </a:moveTo>
                  <a:cubicBezTo>
                    <a:pt x="13" y="30"/>
                    <a:pt x="8" y="22"/>
                    <a:pt x="14" y="15"/>
                  </a:cubicBezTo>
                  <a:cubicBezTo>
                    <a:pt x="20" y="8"/>
                    <a:pt x="29" y="11"/>
                    <a:pt x="34" y="15"/>
                  </a:cubicBezTo>
                  <a:cubicBezTo>
                    <a:pt x="39" y="19"/>
                    <a:pt x="41" y="31"/>
                    <a:pt x="42" y="39"/>
                  </a:cubicBezTo>
                  <a:cubicBezTo>
                    <a:pt x="34" y="39"/>
                    <a:pt x="23" y="38"/>
                    <a:pt x="18" y="34"/>
                  </a:cubicBezTo>
                  <a:close/>
                  <a:moveTo>
                    <a:pt x="75" y="34"/>
                  </a:moveTo>
                  <a:cubicBezTo>
                    <a:pt x="70" y="38"/>
                    <a:pt x="58" y="39"/>
                    <a:pt x="51" y="39"/>
                  </a:cubicBezTo>
                  <a:cubicBezTo>
                    <a:pt x="52" y="31"/>
                    <a:pt x="54" y="19"/>
                    <a:pt x="59" y="15"/>
                  </a:cubicBezTo>
                  <a:cubicBezTo>
                    <a:pt x="63" y="11"/>
                    <a:pt x="72" y="8"/>
                    <a:pt x="78" y="15"/>
                  </a:cubicBezTo>
                  <a:cubicBezTo>
                    <a:pt x="84" y="22"/>
                    <a:pt x="80" y="30"/>
                    <a:pt x="7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3" name="Freeform 325"/>
            <p:cNvSpPr/>
            <p:nvPr/>
          </p:nvSpPr>
          <p:spPr bwMode="auto">
            <a:xfrm>
              <a:off x="8196263" y="5581651"/>
              <a:ext cx="104775" cy="76200"/>
            </a:xfrm>
            <a:custGeom>
              <a:gdLst>
                <a:gd name="T0" fmla="*/ 46 w 46"/>
                <a:gd name="T1" fmla="*/ 0 h 33"/>
                <a:gd name="T2" fmla="*/ 2 w 46"/>
                <a:gd name="T3" fmla="*/ 0 h 33"/>
                <a:gd name="T4" fmla="*/ 0 w 46"/>
                <a:gd name="T5" fmla="*/ 1 h 33"/>
                <a:gd name="T6" fmla="*/ 0 w 46"/>
                <a:gd name="T7" fmla="*/ 32 h 33"/>
                <a:gd name="T8" fmla="*/ 2 w 46"/>
                <a:gd name="T9" fmla="*/ 33 h 33"/>
                <a:gd name="T10" fmla="*/ 46 w 46"/>
                <a:gd name="T11" fmla="*/ 33 h 33"/>
                <a:gd name="T12" fmla="*/ 46 w 46"/>
                <a:gd name="T13" fmla="*/ 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3">
                  <a:moveTo>
                    <a:pt x="4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46" y="33"/>
                    <a:pt x="46" y="33"/>
                    <a:pt x="46" y="33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4" name="Freeform 326"/>
            <p:cNvSpPr/>
            <p:nvPr/>
          </p:nvSpPr>
          <p:spPr bwMode="auto">
            <a:xfrm>
              <a:off x="8361363" y="5581651"/>
              <a:ext cx="106363" cy="76200"/>
            </a:xfrm>
            <a:custGeom>
              <a:gdLst>
                <a:gd name="T0" fmla="*/ 45 w 46"/>
                <a:gd name="T1" fmla="*/ 0 h 33"/>
                <a:gd name="T2" fmla="*/ 0 w 46"/>
                <a:gd name="T3" fmla="*/ 0 h 33"/>
                <a:gd name="T4" fmla="*/ 0 w 46"/>
                <a:gd name="T5" fmla="*/ 33 h 33"/>
                <a:gd name="T6" fmla="*/ 45 w 46"/>
                <a:gd name="T7" fmla="*/ 33 h 33"/>
                <a:gd name="T8" fmla="*/ 46 w 46"/>
                <a:gd name="T9" fmla="*/ 32 h 33"/>
                <a:gd name="T10" fmla="*/ 46 w 46"/>
                <a:gd name="T11" fmla="*/ 1 h 33"/>
                <a:gd name="T12" fmla="*/ 45 w 46"/>
                <a:gd name="T13" fmla="*/ 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3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33"/>
                    <a:pt x="46" y="32"/>
                    <a:pt x="46" y="3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5" name="Freeform 327"/>
            <p:cNvSpPr/>
            <p:nvPr/>
          </p:nvSpPr>
          <p:spPr bwMode="auto">
            <a:xfrm>
              <a:off x="8213725" y="5667376"/>
              <a:ext cx="95250" cy="168275"/>
            </a:xfrm>
            <a:custGeom>
              <a:gdLst>
                <a:gd name="T0" fmla="*/ 0 w 41"/>
                <a:gd name="T1" fmla="*/ 1 h 73"/>
                <a:gd name="T2" fmla="*/ 0 w 41"/>
                <a:gd name="T3" fmla="*/ 72 h 73"/>
                <a:gd name="T4" fmla="*/ 1 w 41"/>
                <a:gd name="T5" fmla="*/ 73 h 73"/>
                <a:gd name="T6" fmla="*/ 41 w 41"/>
                <a:gd name="T7" fmla="*/ 73 h 73"/>
                <a:gd name="T8" fmla="*/ 41 w 41"/>
                <a:gd name="T9" fmla="*/ 1 h 73"/>
                <a:gd name="T10" fmla="*/ 41 w 41"/>
                <a:gd name="T11" fmla="*/ 0 h 73"/>
                <a:gd name="T12" fmla="*/ 1 w 41"/>
                <a:gd name="T13" fmla="*/ 0 h 73"/>
                <a:gd name="T14" fmla="*/ 0 w 41"/>
                <a:gd name="T15" fmla="*/ 1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3">
                  <a:moveTo>
                    <a:pt x="0" y="1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6" name="Freeform 328"/>
            <p:cNvSpPr/>
            <p:nvPr/>
          </p:nvSpPr>
          <p:spPr bwMode="auto">
            <a:xfrm>
              <a:off x="8356600" y="5667376"/>
              <a:ext cx="95250" cy="168275"/>
            </a:xfrm>
            <a:custGeom>
              <a:gdLst>
                <a:gd name="T0" fmla="*/ 40 w 41"/>
                <a:gd name="T1" fmla="*/ 0 h 73"/>
                <a:gd name="T2" fmla="*/ 0 w 41"/>
                <a:gd name="T3" fmla="*/ 0 h 73"/>
                <a:gd name="T4" fmla="*/ 0 w 41"/>
                <a:gd name="T5" fmla="*/ 1 h 73"/>
                <a:gd name="T6" fmla="*/ 0 w 41"/>
                <a:gd name="T7" fmla="*/ 73 h 73"/>
                <a:gd name="T8" fmla="*/ 40 w 41"/>
                <a:gd name="T9" fmla="*/ 73 h 73"/>
                <a:gd name="T10" fmla="*/ 41 w 41"/>
                <a:gd name="T11" fmla="*/ 72 h 73"/>
                <a:gd name="T12" fmla="*/ 41 w 41"/>
                <a:gd name="T13" fmla="*/ 1 h 73"/>
                <a:gd name="T14" fmla="*/ 40 w 41"/>
                <a:gd name="T15" fmla="*/ 0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3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3"/>
                    <a:pt x="41" y="73"/>
                    <a:pt x="41" y="7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7" name="Freeform 329"/>
            <p:cNvSpPr/>
            <p:nvPr/>
          </p:nvSpPr>
          <p:spPr bwMode="auto">
            <a:xfrm>
              <a:off x="8401050" y="5538788"/>
              <a:ext cx="76200" cy="28575"/>
            </a:xfrm>
            <a:custGeom>
              <a:gdLst>
                <a:gd name="T0" fmla="*/ 23 w 48"/>
                <a:gd name="T1" fmla="*/ 18 h 18"/>
                <a:gd name="T2" fmla="*/ 48 w 48"/>
                <a:gd name="T3" fmla="*/ 18 h 18"/>
                <a:gd name="T4" fmla="*/ 33 w 48"/>
                <a:gd name="T5" fmla="*/ 11 h 18"/>
                <a:gd name="T6" fmla="*/ 43 w 48"/>
                <a:gd name="T7" fmla="*/ 0 h 18"/>
                <a:gd name="T8" fmla="*/ 22 w 48"/>
                <a:gd name="T9" fmla="*/ 8 h 18"/>
                <a:gd name="T10" fmla="*/ 0 w 48"/>
                <a:gd name="T11" fmla="*/ 18 h 18"/>
                <a:gd name="T12" fmla="*/ 23 w 48"/>
                <a:gd name="T13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8">
                  <a:moveTo>
                    <a:pt x="23" y="18"/>
                  </a:moveTo>
                  <a:lnTo>
                    <a:pt x="48" y="18"/>
                  </a:lnTo>
                  <a:lnTo>
                    <a:pt x="33" y="11"/>
                  </a:lnTo>
                  <a:lnTo>
                    <a:pt x="43" y="0"/>
                  </a:lnTo>
                  <a:lnTo>
                    <a:pt x="22" y="8"/>
                  </a:lnTo>
                  <a:lnTo>
                    <a:pt x="0" y="18"/>
                  </a:lnTo>
                  <a:lnTo>
                    <a:pt x="2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8" name="Freeform 330"/>
            <p:cNvSpPr/>
            <p:nvPr/>
          </p:nvSpPr>
          <p:spPr bwMode="auto">
            <a:xfrm>
              <a:off x="8188325" y="5538788"/>
              <a:ext cx="76200" cy="28575"/>
            </a:xfrm>
            <a:custGeom>
              <a:gdLst>
                <a:gd name="T0" fmla="*/ 24 w 48"/>
                <a:gd name="T1" fmla="*/ 18 h 18"/>
                <a:gd name="T2" fmla="*/ 48 w 48"/>
                <a:gd name="T3" fmla="*/ 18 h 18"/>
                <a:gd name="T4" fmla="*/ 26 w 48"/>
                <a:gd name="T5" fmla="*/ 8 h 18"/>
                <a:gd name="T6" fmla="*/ 3 w 48"/>
                <a:gd name="T7" fmla="*/ 0 h 18"/>
                <a:gd name="T8" fmla="*/ 15 w 48"/>
                <a:gd name="T9" fmla="*/ 11 h 18"/>
                <a:gd name="T10" fmla="*/ 0 w 48"/>
                <a:gd name="T11" fmla="*/ 18 h 18"/>
                <a:gd name="T12" fmla="*/ 24 w 48"/>
                <a:gd name="T13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8">
                  <a:moveTo>
                    <a:pt x="24" y="18"/>
                  </a:moveTo>
                  <a:lnTo>
                    <a:pt x="48" y="18"/>
                  </a:lnTo>
                  <a:lnTo>
                    <a:pt x="26" y="8"/>
                  </a:lnTo>
                  <a:lnTo>
                    <a:pt x="3" y="0"/>
                  </a:lnTo>
                  <a:lnTo>
                    <a:pt x="15" y="11"/>
                  </a:lnTo>
                  <a:lnTo>
                    <a:pt x="0" y="18"/>
                  </a:lnTo>
                  <a:lnTo>
                    <a:pt x="2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69" name="Freeform 307"/>
          <p:cNvSpPr/>
          <p:nvPr/>
        </p:nvSpPr>
        <p:spPr bwMode="auto">
          <a:xfrm>
            <a:off x="9574361" y="3348919"/>
            <a:ext cx="307172" cy="292299"/>
          </a:xfrm>
          <a:custGeom>
            <a:gdLst>
              <a:gd name="T0" fmla="*/ 103 w 206"/>
              <a:gd name="T1" fmla="*/ 0 h 196"/>
              <a:gd name="T2" fmla="*/ 135 w 206"/>
              <a:gd name="T3" fmla="*/ 64 h 196"/>
              <a:gd name="T4" fmla="*/ 206 w 206"/>
              <a:gd name="T5" fmla="*/ 74 h 196"/>
              <a:gd name="T6" fmla="*/ 155 w 206"/>
              <a:gd name="T7" fmla="*/ 125 h 196"/>
              <a:gd name="T8" fmla="*/ 167 w 206"/>
              <a:gd name="T9" fmla="*/ 196 h 196"/>
              <a:gd name="T10" fmla="*/ 103 w 206"/>
              <a:gd name="T11" fmla="*/ 163 h 196"/>
              <a:gd name="T12" fmla="*/ 39 w 206"/>
              <a:gd name="T13" fmla="*/ 196 h 196"/>
              <a:gd name="T14" fmla="*/ 52 w 206"/>
              <a:gd name="T15" fmla="*/ 125 h 196"/>
              <a:gd name="T16" fmla="*/ 0 w 206"/>
              <a:gd name="T17" fmla="*/ 74 h 196"/>
              <a:gd name="T18" fmla="*/ 71 w 206"/>
              <a:gd name="T19" fmla="*/ 64 h 196"/>
              <a:gd name="T20" fmla="*/ 103 w 206"/>
              <a:gd name="T21" fmla="*/ 0 h 1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6" h="196">
                <a:moveTo>
                  <a:pt x="103" y="0"/>
                </a:moveTo>
                <a:lnTo>
                  <a:pt x="135" y="64"/>
                </a:lnTo>
                <a:lnTo>
                  <a:pt x="206" y="74"/>
                </a:lnTo>
                <a:lnTo>
                  <a:pt x="155" y="125"/>
                </a:lnTo>
                <a:lnTo>
                  <a:pt x="167" y="196"/>
                </a:lnTo>
                <a:lnTo>
                  <a:pt x="103" y="163"/>
                </a:lnTo>
                <a:lnTo>
                  <a:pt x="39" y="196"/>
                </a:lnTo>
                <a:lnTo>
                  <a:pt x="52" y="125"/>
                </a:lnTo>
                <a:lnTo>
                  <a:pt x="0" y="74"/>
                </a:lnTo>
                <a:lnTo>
                  <a:pt x="71" y="64"/>
                </a:lnTo>
                <a:lnTo>
                  <a:pt x="10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854496" y="5389440"/>
            <a:ext cx="162534" cy="383271"/>
            <a:chOff x="10488011" y="3227671"/>
            <a:chExt cx="162555" cy="383271"/>
          </a:xfrm>
          <a:solidFill>
            <a:schemeClr val="bg1"/>
          </a:solidFill>
        </p:grpSpPr>
        <p:sp>
          <p:nvSpPr>
            <p:cNvPr id="71" name="Freeform 290"/>
            <p:cNvSpPr/>
            <p:nvPr/>
          </p:nvSpPr>
          <p:spPr bwMode="auto">
            <a:xfrm>
              <a:off x="10488011" y="3311186"/>
              <a:ext cx="162555" cy="299756"/>
            </a:xfrm>
            <a:custGeom>
              <a:gdLst>
                <a:gd name="T0" fmla="*/ 65 w 75"/>
                <a:gd name="T1" fmla="*/ 0 h 139"/>
                <a:gd name="T2" fmla="*/ 9 w 75"/>
                <a:gd name="T3" fmla="*/ 0 h 139"/>
                <a:gd name="T4" fmla="*/ 0 w 75"/>
                <a:gd name="T5" fmla="*/ 10 h 139"/>
                <a:gd name="T6" fmla="*/ 2 w 75"/>
                <a:gd name="T7" fmla="*/ 71 h 139"/>
                <a:gd name="T8" fmla="*/ 10 w 75"/>
                <a:gd name="T9" fmla="*/ 83 h 139"/>
                <a:gd name="T10" fmla="*/ 12 w 75"/>
                <a:gd name="T11" fmla="*/ 127 h 139"/>
                <a:gd name="T12" fmla="*/ 18 w 75"/>
                <a:gd name="T13" fmla="*/ 136 h 139"/>
                <a:gd name="T14" fmla="*/ 31 w 75"/>
                <a:gd name="T15" fmla="*/ 139 h 139"/>
                <a:gd name="T16" fmla="*/ 31 w 75"/>
                <a:gd name="T17" fmla="*/ 102 h 139"/>
                <a:gd name="T18" fmla="*/ 33 w 75"/>
                <a:gd name="T19" fmla="*/ 93 h 139"/>
                <a:gd name="T20" fmla="*/ 42 w 75"/>
                <a:gd name="T21" fmla="*/ 93 h 139"/>
                <a:gd name="T22" fmla="*/ 43 w 75"/>
                <a:gd name="T23" fmla="*/ 102 h 139"/>
                <a:gd name="T24" fmla="*/ 44 w 75"/>
                <a:gd name="T25" fmla="*/ 139 h 139"/>
                <a:gd name="T26" fmla="*/ 56 w 75"/>
                <a:gd name="T27" fmla="*/ 136 h 139"/>
                <a:gd name="T28" fmla="*/ 63 w 75"/>
                <a:gd name="T29" fmla="*/ 127 h 139"/>
                <a:gd name="T30" fmla="*/ 64 w 75"/>
                <a:gd name="T31" fmla="*/ 83 h 139"/>
                <a:gd name="T32" fmla="*/ 73 w 75"/>
                <a:gd name="T33" fmla="*/ 71 h 139"/>
                <a:gd name="T34" fmla="*/ 75 w 75"/>
                <a:gd name="T35" fmla="*/ 10 h 139"/>
                <a:gd name="T36" fmla="*/ 65 w 75"/>
                <a:gd name="T37" fmla="*/ 0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39">
                  <a:moveTo>
                    <a:pt x="65" y="0"/>
                  </a:moveTo>
                  <a:cubicBezTo>
                    <a:pt x="47" y="0"/>
                    <a:pt x="28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30"/>
                    <a:pt x="1" y="51"/>
                    <a:pt x="2" y="71"/>
                  </a:cubicBezTo>
                  <a:cubicBezTo>
                    <a:pt x="2" y="76"/>
                    <a:pt x="6" y="82"/>
                    <a:pt x="10" y="83"/>
                  </a:cubicBezTo>
                  <a:cubicBezTo>
                    <a:pt x="11" y="98"/>
                    <a:pt x="11" y="112"/>
                    <a:pt x="12" y="127"/>
                  </a:cubicBezTo>
                  <a:cubicBezTo>
                    <a:pt x="12" y="131"/>
                    <a:pt x="15" y="135"/>
                    <a:pt x="18" y="136"/>
                  </a:cubicBezTo>
                  <a:cubicBezTo>
                    <a:pt x="23" y="137"/>
                    <a:pt x="27" y="138"/>
                    <a:pt x="31" y="139"/>
                  </a:cubicBezTo>
                  <a:cubicBezTo>
                    <a:pt x="31" y="126"/>
                    <a:pt x="31" y="114"/>
                    <a:pt x="31" y="102"/>
                  </a:cubicBezTo>
                  <a:cubicBezTo>
                    <a:pt x="31" y="98"/>
                    <a:pt x="32" y="94"/>
                    <a:pt x="33" y="93"/>
                  </a:cubicBezTo>
                  <a:cubicBezTo>
                    <a:pt x="36" y="89"/>
                    <a:pt x="39" y="89"/>
                    <a:pt x="42" y="93"/>
                  </a:cubicBezTo>
                  <a:cubicBezTo>
                    <a:pt x="43" y="94"/>
                    <a:pt x="43" y="98"/>
                    <a:pt x="43" y="102"/>
                  </a:cubicBezTo>
                  <a:cubicBezTo>
                    <a:pt x="43" y="114"/>
                    <a:pt x="43" y="126"/>
                    <a:pt x="44" y="139"/>
                  </a:cubicBezTo>
                  <a:cubicBezTo>
                    <a:pt x="48" y="138"/>
                    <a:pt x="52" y="137"/>
                    <a:pt x="56" y="136"/>
                  </a:cubicBezTo>
                  <a:cubicBezTo>
                    <a:pt x="60" y="135"/>
                    <a:pt x="63" y="131"/>
                    <a:pt x="63" y="127"/>
                  </a:cubicBezTo>
                  <a:cubicBezTo>
                    <a:pt x="63" y="112"/>
                    <a:pt x="64" y="98"/>
                    <a:pt x="64" y="83"/>
                  </a:cubicBezTo>
                  <a:cubicBezTo>
                    <a:pt x="69" y="82"/>
                    <a:pt x="72" y="76"/>
                    <a:pt x="73" y="71"/>
                  </a:cubicBezTo>
                  <a:cubicBezTo>
                    <a:pt x="73" y="51"/>
                    <a:pt x="74" y="30"/>
                    <a:pt x="75" y="10"/>
                  </a:cubicBezTo>
                  <a:cubicBezTo>
                    <a:pt x="75" y="5"/>
                    <a:pt x="71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</a:endParaRPr>
            </a:p>
          </p:txBody>
        </p:sp>
        <p:sp>
          <p:nvSpPr>
            <p:cNvPr id="72" name="Oval 291"/>
            <p:cNvSpPr>
              <a:spLocks noChangeArrowheads="1"/>
            </p:cNvSpPr>
            <p:nvPr/>
          </p:nvSpPr>
          <p:spPr bwMode="auto">
            <a:xfrm>
              <a:off x="10531259" y="3227671"/>
              <a:ext cx="74566" cy="7605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821532" y="4539896"/>
            <a:ext cx="222179" cy="372830"/>
            <a:chOff x="9749806" y="3232145"/>
            <a:chExt cx="222208" cy="372830"/>
          </a:xfrm>
          <a:solidFill>
            <a:schemeClr val="bg1"/>
          </a:solidFill>
        </p:grpSpPr>
        <p:sp>
          <p:nvSpPr>
            <p:cNvPr id="74" name="Freeform 292"/>
            <p:cNvSpPr/>
            <p:nvPr/>
          </p:nvSpPr>
          <p:spPr bwMode="auto">
            <a:xfrm>
              <a:off x="9749806" y="3312676"/>
              <a:ext cx="222208" cy="292299"/>
            </a:xfrm>
            <a:custGeom>
              <a:gdLst>
                <a:gd name="T0" fmla="*/ 100 w 103"/>
                <a:gd name="T1" fmla="*/ 46 h 135"/>
                <a:gd name="T2" fmla="*/ 73 w 103"/>
                <a:gd name="T3" fmla="*/ 10 h 135"/>
                <a:gd name="T4" fmla="*/ 68 w 103"/>
                <a:gd name="T5" fmla="*/ 5 h 135"/>
                <a:gd name="T6" fmla="*/ 66 w 103"/>
                <a:gd name="T7" fmla="*/ 3 h 135"/>
                <a:gd name="T8" fmla="*/ 37 w 103"/>
                <a:gd name="T9" fmla="*/ 3 h 135"/>
                <a:gd name="T10" fmla="*/ 36 w 103"/>
                <a:gd name="T11" fmla="*/ 4 h 135"/>
                <a:gd name="T12" fmla="*/ 30 w 103"/>
                <a:gd name="T13" fmla="*/ 10 h 135"/>
                <a:gd name="T14" fmla="*/ 3 w 103"/>
                <a:gd name="T15" fmla="*/ 46 h 135"/>
                <a:gd name="T16" fmla="*/ 0 w 103"/>
                <a:gd name="T17" fmla="*/ 52 h 135"/>
                <a:gd name="T18" fmla="*/ 8 w 103"/>
                <a:gd name="T19" fmla="*/ 58 h 135"/>
                <a:gd name="T20" fmla="*/ 13 w 103"/>
                <a:gd name="T21" fmla="*/ 53 h 135"/>
                <a:gd name="T22" fmla="*/ 23 w 103"/>
                <a:gd name="T23" fmla="*/ 40 h 135"/>
                <a:gd name="T24" fmla="*/ 13 w 103"/>
                <a:gd name="T25" fmla="*/ 75 h 135"/>
                <a:gd name="T26" fmla="*/ 21 w 103"/>
                <a:gd name="T27" fmla="*/ 86 h 135"/>
                <a:gd name="T28" fmla="*/ 25 w 103"/>
                <a:gd name="T29" fmla="*/ 86 h 135"/>
                <a:gd name="T30" fmla="*/ 26 w 103"/>
                <a:gd name="T31" fmla="*/ 125 h 135"/>
                <a:gd name="T32" fmla="*/ 33 w 103"/>
                <a:gd name="T33" fmla="*/ 134 h 135"/>
                <a:gd name="T34" fmla="*/ 37 w 103"/>
                <a:gd name="T35" fmla="*/ 135 h 135"/>
                <a:gd name="T36" fmla="*/ 43 w 103"/>
                <a:gd name="T37" fmla="*/ 100 h 135"/>
                <a:gd name="T38" fmla="*/ 46 w 103"/>
                <a:gd name="T39" fmla="*/ 91 h 135"/>
                <a:gd name="T40" fmla="*/ 57 w 103"/>
                <a:gd name="T41" fmla="*/ 91 h 135"/>
                <a:gd name="T42" fmla="*/ 60 w 103"/>
                <a:gd name="T43" fmla="*/ 100 h 135"/>
                <a:gd name="T44" fmla="*/ 66 w 103"/>
                <a:gd name="T45" fmla="*/ 135 h 135"/>
                <a:gd name="T46" fmla="*/ 71 w 103"/>
                <a:gd name="T47" fmla="*/ 134 h 135"/>
                <a:gd name="T48" fmla="*/ 77 w 103"/>
                <a:gd name="T49" fmla="*/ 125 h 135"/>
                <a:gd name="T50" fmla="*/ 79 w 103"/>
                <a:gd name="T51" fmla="*/ 86 h 135"/>
                <a:gd name="T52" fmla="*/ 82 w 103"/>
                <a:gd name="T53" fmla="*/ 86 h 135"/>
                <a:gd name="T54" fmla="*/ 90 w 103"/>
                <a:gd name="T55" fmla="*/ 75 h 135"/>
                <a:gd name="T56" fmla="*/ 81 w 103"/>
                <a:gd name="T57" fmla="*/ 41 h 135"/>
                <a:gd name="T58" fmla="*/ 90 w 103"/>
                <a:gd name="T59" fmla="*/ 53 h 135"/>
                <a:gd name="T60" fmla="*/ 95 w 103"/>
                <a:gd name="T61" fmla="*/ 58 h 135"/>
                <a:gd name="T62" fmla="*/ 103 w 103"/>
                <a:gd name="T63" fmla="*/ 52 h 135"/>
                <a:gd name="T64" fmla="*/ 100 w 103"/>
                <a:gd name="T65" fmla="*/ 46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135">
                  <a:moveTo>
                    <a:pt x="100" y="46"/>
                  </a:moveTo>
                  <a:cubicBezTo>
                    <a:pt x="91" y="34"/>
                    <a:pt x="82" y="22"/>
                    <a:pt x="73" y="10"/>
                  </a:cubicBezTo>
                  <a:cubicBezTo>
                    <a:pt x="71" y="8"/>
                    <a:pt x="69" y="6"/>
                    <a:pt x="68" y="5"/>
                  </a:cubicBezTo>
                  <a:cubicBezTo>
                    <a:pt x="67" y="4"/>
                    <a:pt x="66" y="4"/>
                    <a:pt x="66" y="3"/>
                  </a:cubicBezTo>
                  <a:cubicBezTo>
                    <a:pt x="56" y="0"/>
                    <a:pt x="48" y="0"/>
                    <a:pt x="37" y="3"/>
                  </a:cubicBezTo>
                  <a:cubicBezTo>
                    <a:pt x="37" y="4"/>
                    <a:pt x="37" y="4"/>
                    <a:pt x="36" y="4"/>
                  </a:cubicBezTo>
                  <a:cubicBezTo>
                    <a:pt x="35" y="5"/>
                    <a:pt x="32" y="8"/>
                    <a:pt x="30" y="10"/>
                  </a:cubicBezTo>
                  <a:cubicBezTo>
                    <a:pt x="21" y="22"/>
                    <a:pt x="12" y="34"/>
                    <a:pt x="3" y="46"/>
                  </a:cubicBezTo>
                  <a:cubicBezTo>
                    <a:pt x="1" y="49"/>
                    <a:pt x="0" y="51"/>
                    <a:pt x="0" y="52"/>
                  </a:cubicBezTo>
                  <a:cubicBezTo>
                    <a:pt x="3" y="54"/>
                    <a:pt x="5" y="56"/>
                    <a:pt x="8" y="58"/>
                  </a:cubicBezTo>
                  <a:cubicBezTo>
                    <a:pt x="9" y="58"/>
                    <a:pt x="11" y="56"/>
                    <a:pt x="13" y="53"/>
                  </a:cubicBezTo>
                  <a:cubicBezTo>
                    <a:pt x="17" y="49"/>
                    <a:pt x="20" y="44"/>
                    <a:pt x="23" y="40"/>
                  </a:cubicBezTo>
                  <a:cubicBezTo>
                    <a:pt x="20" y="52"/>
                    <a:pt x="17" y="63"/>
                    <a:pt x="13" y="75"/>
                  </a:cubicBezTo>
                  <a:cubicBezTo>
                    <a:pt x="12" y="79"/>
                    <a:pt x="15" y="85"/>
                    <a:pt x="21" y="86"/>
                  </a:cubicBezTo>
                  <a:cubicBezTo>
                    <a:pt x="22" y="86"/>
                    <a:pt x="24" y="86"/>
                    <a:pt x="25" y="86"/>
                  </a:cubicBezTo>
                  <a:cubicBezTo>
                    <a:pt x="25" y="99"/>
                    <a:pt x="26" y="112"/>
                    <a:pt x="26" y="125"/>
                  </a:cubicBezTo>
                  <a:cubicBezTo>
                    <a:pt x="26" y="129"/>
                    <a:pt x="29" y="133"/>
                    <a:pt x="33" y="134"/>
                  </a:cubicBezTo>
                  <a:cubicBezTo>
                    <a:pt x="34" y="134"/>
                    <a:pt x="36" y="135"/>
                    <a:pt x="37" y="135"/>
                  </a:cubicBezTo>
                  <a:cubicBezTo>
                    <a:pt x="39" y="123"/>
                    <a:pt x="41" y="112"/>
                    <a:pt x="43" y="100"/>
                  </a:cubicBezTo>
                  <a:cubicBezTo>
                    <a:pt x="44" y="96"/>
                    <a:pt x="45" y="92"/>
                    <a:pt x="46" y="91"/>
                  </a:cubicBezTo>
                  <a:cubicBezTo>
                    <a:pt x="50" y="88"/>
                    <a:pt x="53" y="88"/>
                    <a:pt x="57" y="91"/>
                  </a:cubicBezTo>
                  <a:cubicBezTo>
                    <a:pt x="58" y="92"/>
                    <a:pt x="60" y="96"/>
                    <a:pt x="60" y="100"/>
                  </a:cubicBezTo>
                  <a:cubicBezTo>
                    <a:pt x="62" y="112"/>
                    <a:pt x="64" y="123"/>
                    <a:pt x="66" y="135"/>
                  </a:cubicBezTo>
                  <a:cubicBezTo>
                    <a:pt x="68" y="135"/>
                    <a:pt x="69" y="134"/>
                    <a:pt x="71" y="134"/>
                  </a:cubicBezTo>
                  <a:cubicBezTo>
                    <a:pt x="74" y="133"/>
                    <a:pt x="77" y="129"/>
                    <a:pt x="77" y="125"/>
                  </a:cubicBezTo>
                  <a:cubicBezTo>
                    <a:pt x="78" y="112"/>
                    <a:pt x="78" y="99"/>
                    <a:pt x="79" y="86"/>
                  </a:cubicBezTo>
                  <a:cubicBezTo>
                    <a:pt x="80" y="86"/>
                    <a:pt x="81" y="86"/>
                    <a:pt x="82" y="86"/>
                  </a:cubicBezTo>
                  <a:cubicBezTo>
                    <a:pt x="88" y="85"/>
                    <a:pt x="92" y="79"/>
                    <a:pt x="90" y="75"/>
                  </a:cubicBezTo>
                  <a:cubicBezTo>
                    <a:pt x="87" y="63"/>
                    <a:pt x="84" y="52"/>
                    <a:pt x="81" y="41"/>
                  </a:cubicBezTo>
                  <a:cubicBezTo>
                    <a:pt x="84" y="45"/>
                    <a:pt x="87" y="49"/>
                    <a:pt x="90" y="53"/>
                  </a:cubicBezTo>
                  <a:cubicBezTo>
                    <a:pt x="92" y="56"/>
                    <a:pt x="94" y="58"/>
                    <a:pt x="95" y="58"/>
                  </a:cubicBezTo>
                  <a:cubicBezTo>
                    <a:pt x="98" y="56"/>
                    <a:pt x="100" y="54"/>
                    <a:pt x="103" y="52"/>
                  </a:cubicBezTo>
                  <a:cubicBezTo>
                    <a:pt x="103" y="51"/>
                    <a:pt x="102" y="49"/>
                    <a:pt x="10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</a:endParaRPr>
            </a:p>
          </p:txBody>
        </p:sp>
        <p:sp>
          <p:nvSpPr>
            <p:cNvPr id="75" name="Oval 293"/>
            <p:cNvSpPr>
              <a:spLocks noChangeArrowheads="1"/>
            </p:cNvSpPr>
            <p:nvPr/>
          </p:nvSpPr>
          <p:spPr bwMode="auto">
            <a:xfrm>
              <a:off x="9822881" y="3232145"/>
              <a:ext cx="76058" cy="7605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35" grpId="0"/>
      <p:bldP spid="136" grpId="0"/>
      <p:bldP spid="137" grpId="0" animBg="1"/>
      <p:bldP spid="138" grpId="0"/>
      <p:bldP spid="139" grpId="0" animBg="1"/>
      <p:bldP spid="140" grpId="0"/>
      <p:bldP spid="141" grpId="0"/>
      <p:bldP spid="142" grpId="0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1273324" y="762000"/>
            <a:ext cx="9677400" cy="5120640"/>
          </a:xfrm>
          <a:prstGeom prst="rect">
            <a:avLst/>
          </a:prstGeom>
          <a:solidFill>
            <a:srgbClr val="E55135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00713" y="1255759"/>
            <a:ext cx="4886212" cy="773723"/>
            <a:chOff x="562412" y="1130197"/>
            <a:chExt cx="4195822" cy="664400"/>
          </a:xfrm>
        </p:grpSpPr>
        <p:sp>
          <p:nvSpPr>
            <p:cNvPr id="6" name="TextBox 25"/>
            <p:cNvSpPr txBox="1"/>
            <p:nvPr/>
          </p:nvSpPr>
          <p:spPr>
            <a:xfrm>
              <a:off x="562412" y="1530307"/>
              <a:ext cx="4195822" cy="264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单击此处添加文字阐述，添加简短问题说明文字。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gray">
            <a:xfrm>
              <a:off x="562412" y="1130197"/>
              <a:ext cx="2423096" cy="396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00713" y="2371668"/>
            <a:ext cx="4886212" cy="773723"/>
            <a:chOff x="562412" y="1130197"/>
            <a:chExt cx="4195822" cy="664400"/>
          </a:xfrm>
        </p:grpSpPr>
        <p:sp>
          <p:nvSpPr>
            <p:cNvPr id="9" name="TextBox 28"/>
            <p:cNvSpPr txBox="1"/>
            <p:nvPr/>
          </p:nvSpPr>
          <p:spPr>
            <a:xfrm>
              <a:off x="562412" y="1530307"/>
              <a:ext cx="4195822" cy="264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单击此处添加文字阐述，添加简短问题说明文字。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562412" y="1130197"/>
              <a:ext cx="2423096" cy="396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00713" y="3487577"/>
            <a:ext cx="4886212" cy="773723"/>
            <a:chOff x="562412" y="1130197"/>
            <a:chExt cx="4195822" cy="664400"/>
          </a:xfrm>
        </p:grpSpPr>
        <p:sp>
          <p:nvSpPr>
            <p:cNvPr id="12" name="TextBox 31"/>
            <p:cNvSpPr txBox="1"/>
            <p:nvPr/>
          </p:nvSpPr>
          <p:spPr>
            <a:xfrm>
              <a:off x="562412" y="1530307"/>
              <a:ext cx="4195822" cy="264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单击此处添加文字阐述，添加简短问题说明文字。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gray">
            <a:xfrm>
              <a:off x="562412" y="1130197"/>
              <a:ext cx="2423096" cy="396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00713" y="4603485"/>
            <a:ext cx="4886212" cy="773723"/>
            <a:chOff x="562412" y="1130197"/>
            <a:chExt cx="4195822" cy="664400"/>
          </a:xfrm>
        </p:grpSpPr>
        <p:sp>
          <p:nvSpPr>
            <p:cNvPr id="15" name="TextBox 34"/>
            <p:cNvSpPr txBox="1"/>
            <p:nvPr/>
          </p:nvSpPr>
          <p:spPr>
            <a:xfrm>
              <a:off x="562412" y="1530307"/>
              <a:ext cx="4195822" cy="264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单击此处添加文字阐述，添加简短问题说明文字。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gray">
            <a:xfrm>
              <a:off x="562412" y="1130197"/>
              <a:ext cx="2423096" cy="396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516607" y="2118422"/>
            <a:ext cx="3258665" cy="236431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DIRECTORY</a:t>
            </a:r>
            <a:endParaRPr lang="en-US" altLang="zh-CN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03666" y="1276533"/>
            <a:ext cx="1025704" cy="842059"/>
            <a:chOff x="2215144" y="982844"/>
            <a:chExt cx="1312607" cy="842780"/>
          </a:xfrm>
        </p:grpSpPr>
        <p:sp>
          <p:nvSpPr>
            <p:cNvPr id="19" name="平行四边形 18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文本框 9"/>
            <p:cNvSpPr txBox="1"/>
            <p:nvPr/>
          </p:nvSpPr>
          <p:spPr>
            <a:xfrm>
              <a:off x="2460951" y="1131274"/>
              <a:ext cx="1066800" cy="523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09745" y="2380473"/>
            <a:ext cx="999053" cy="842061"/>
            <a:chOff x="2215144" y="2033848"/>
            <a:chExt cx="1278498" cy="842781"/>
          </a:xfrm>
        </p:grpSpPr>
        <p:sp>
          <p:nvSpPr>
            <p:cNvPr id="22" name="平行四边形 21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" name="文本框 10"/>
            <p:cNvSpPr txBox="1"/>
            <p:nvPr/>
          </p:nvSpPr>
          <p:spPr>
            <a:xfrm>
              <a:off x="2426844" y="2199201"/>
              <a:ext cx="1066798" cy="523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21216" y="3484415"/>
            <a:ext cx="1012985" cy="842061"/>
            <a:chOff x="2215144" y="3084852"/>
            <a:chExt cx="1296329" cy="842781"/>
          </a:xfrm>
        </p:grpSpPr>
        <p:sp>
          <p:nvSpPr>
            <p:cNvPr id="25" name="平行四边形 24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6" name="文本框 11"/>
            <p:cNvSpPr txBox="1"/>
            <p:nvPr/>
          </p:nvSpPr>
          <p:spPr>
            <a:xfrm>
              <a:off x="2444674" y="3235978"/>
              <a:ext cx="1066799" cy="523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24163" y="4588356"/>
            <a:ext cx="1021601" cy="842059"/>
            <a:chOff x="2215144" y="4135856"/>
            <a:chExt cx="1307355" cy="842781"/>
          </a:xfrm>
        </p:grpSpPr>
        <p:sp>
          <p:nvSpPr>
            <p:cNvPr id="28" name="平行四边形 27"/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" name="文本框 12"/>
            <p:cNvSpPr txBox="1"/>
            <p:nvPr/>
          </p:nvSpPr>
          <p:spPr>
            <a:xfrm>
              <a:off x="2455700" y="4308455"/>
              <a:ext cx="1066799" cy="523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08705" y="1749427"/>
            <a:ext cx="887297" cy="3997325"/>
            <a:chOff x="5208587" y="1749425"/>
            <a:chExt cx="887413" cy="3997325"/>
          </a:xfrm>
        </p:grpSpPr>
        <p:sp>
          <p:nvSpPr>
            <p:cNvPr id="22" name="Freeform 31"/>
            <p:cNvSpPr/>
            <p:nvPr/>
          </p:nvSpPr>
          <p:spPr bwMode="auto">
            <a:xfrm>
              <a:off x="5208587" y="2590800"/>
              <a:ext cx="887413" cy="3155950"/>
            </a:xfrm>
            <a:custGeom>
              <a:gdLst>
                <a:gd name="T0" fmla="*/ 278 w 278"/>
                <a:gd name="T1" fmla="*/ 152 h 991"/>
                <a:gd name="T2" fmla="*/ 278 w 278"/>
                <a:gd name="T3" fmla="*/ 0 h 991"/>
                <a:gd name="T4" fmla="*/ 191 w 278"/>
                <a:gd name="T5" fmla="*/ 0 h 991"/>
                <a:gd name="T6" fmla="*/ 0 w 278"/>
                <a:gd name="T7" fmla="*/ 189 h 991"/>
                <a:gd name="T8" fmla="*/ 0 w 278"/>
                <a:gd name="T9" fmla="*/ 190 h 991"/>
                <a:gd name="T10" fmla="*/ 0 w 278"/>
                <a:gd name="T11" fmla="*/ 454 h 991"/>
                <a:gd name="T12" fmla="*/ 46 w 278"/>
                <a:gd name="T13" fmla="*/ 501 h 991"/>
                <a:gd name="T14" fmla="*/ 93 w 278"/>
                <a:gd name="T15" fmla="*/ 454 h 991"/>
                <a:gd name="T16" fmla="*/ 93 w 278"/>
                <a:gd name="T17" fmla="*/ 401 h 991"/>
                <a:gd name="T18" fmla="*/ 93 w 278"/>
                <a:gd name="T19" fmla="*/ 356 h 991"/>
                <a:gd name="T20" fmla="*/ 93 w 278"/>
                <a:gd name="T21" fmla="*/ 210 h 991"/>
                <a:gd name="T22" fmla="*/ 111 w 278"/>
                <a:gd name="T23" fmla="*/ 191 h 991"/>
                <a:gd name="T24" fmla="*/ 129 w 278"/>
                <a:gd name="T25" fmla="*/ 210 h 991"/>
                <a:gd name="T26" fmla="*/ 129 w 278"/>
                <a:gd name="T27" fmla="*/ 372 h 991"/>
                <a:gd name="T28" fmla="*/ 129 w 278"/>
                <a:gd name="T29" fmla="*/ 401 h 991"/>
                <a:gd name="T30" fmla="*/ 129 w 278"/>
                <a:gd name="T31" fmla="*/ 498 h 991"/>
                <a:gd name="T32" fmla="*/ 129 w 278"/>
                <a:gd name="T33" fmla="*/ 533 h 991"/>
                <a:gd name="T34" fmla="*/ 129 w 278"/>
                <a:gd name="T35" fmla="*/ 932 h 991"/>
                <a:gd name="T36" fmla="*/ 188 w 278"/>
                <a:gd name="T37" fmla="*/ 991 h 991"/>
                <a:gd name="T38" fmla="*/ 247 w 278"/>
                <a:gd name="T39" fmla="*/ 932 h 991"/>
                <a:gd name="T40" fmla="*/ 247 w 278"/>
                <a:gd name="T41" fmla="*/ 533 h 991"/>
                <a:gd name="T42" fmla="*/ 278 w 278"/>
                <a:gd name="T43" fmla="*/ 533 h 991"/>
                <a:gd name="T44" fmla="*/ 278 w 278"/>
                <a:gd name="T45" fmla="*/ 436 h 991"/>
                <a:gd name="T46" fmla="*/ 278 w 278"/>
                <a:gd name="T47" fmla="*/ 152 h 9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91">
                  <a:moveTo>
                    <a:pt x="278" y="152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86" y="0"/>
                    <a:pt x="1" y="85"/>
                    <a:pt x="0" y="189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80"/>
                    <a:pt x="21" y="501"/>
                    <a:pt x="46" y="501"/>
                  </a:cubicBezTo>
                  <a:cubicBezTo>
                    <a:pt x="72" y="501"/>
                    <a:pt x="93" y="480"/>
                    <a:pt x="93" y="454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93" y="356"/>
                    <a:pt x="93" y="356"/>
                    <a:pt x="93" y="356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00"/>
                    <a:pt x="101" y="191"/>
                    <a:pt x="111" y="191"/>
                  </a:cubicBezTo>
                  <a:cubicBezTo>
                    <a:pt x="121" y="191"/>
                    <a:pt x="129" y="200"/>
                    <a:pt x="129" y="210"/>
                  </a:cubicBezTo>
                  <a:cubicBezTo>
                    <a:pt x="129" y="372"/>
                    <a:pt x="129" y="372"/>
                    <a:pt x="129" y="372"/>
                  </a:cubicBezTo>
                  <a:cubicBezTo>
                    <a:pt x="129" y="401"/>
                    <a:pt x="129" y="401"/>
                    <a:pt x="129" y="401"/>
                  </a:cubicBezTo>
                  <a:cubicBezTo>
                    <a:pt x="129" y="498"/>
                    <a:pt x="129" y="498"/>
                    <a:pt x="129" y="498"/>
                  </a:cubicBezTo>
                  <a:cubicBezTo>
                    <a:pt x="129" y="533"/>
                    <a:pt x="129" y="533"/>
                    <a:pt x="129" y="533"/>
                  </a:cubicBezTo>
                  <a:cubicBezTo>
                    <a:pt x="129" y="932"/>
                    <a:pt x="129" y="932"/>
                    <a:pt x="129" y="932"/>
                  </a:cubicBezTo>
                  <a:cubicBezTo>
                    <a:pt x="129" y="965"/>
                    <a:pt x="156" y="991"/>
                    <a:pt x="188" y="991"/>
                  </a:cubicBezTo>
                  <a:cubicBezTo>
                    <a:pt x="221" y="991"/>
                    <a:pt x="247" y="965"/>
                    <a:pt x="247" y="932"/>
                  </a:cubicBezTo>
                  <a:cubicBezTo>
                    <a:pt x="247" y="533"/>
                    <a:pt x="247" y="533"/>
                    <a:pt x="247" y="533"/>
                  </a:cubicBezTo>
                  <a:cubicBezTo>
                    <a:pt x="278" y="533"/>
                    <a:pt x="278" y="533"/>
                    <a:pt x="278" y="533"/>
                  </a:cubicBezTo>
                  <a:cubicBezTo>
                    <a:pt x="278" y="436"/>
                    <a:pt x="278" y="436"/>
                    <a:pt x="278" y="436"/>
                  </a:cubicBezTo>
                  <a:lnTo>
                    <a:pt x="278" y="1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18CE7"/>
                </a:solidFill>
                <a:latin typeface="+mn-ea"/>
                <a:cs typeface="+mn-ea"/>
              </a:endParaRPr>
            </a:p>
          </p:txBody>
        </p:sp>
        <p:sp>
          <p:nvSpPr>
            <p:cNvPr id="23" name="Freeform 32"/>
            <p:cNvSpPr/>
            <p:nvPr/>
          </p:nvSpPr>
          <p:spPr bwMode="auto">
            <a:xfrm>
              <a:off x="5738812" y="1749425"/>
              <a:ext cx="357188" cy="712788"/>
            </a:xfrm>
            <a:custGeom>
              <a:gdLst>
                <a:gd name="T0" fmla="*/ 112 w 112"/>
                <a:gd name="T1" fmla="*/ 224 h 224"/>
                <a:gd name="T2" fmla="*/ 112 w 112"/>
                <a:gd name="T3" fmla="*/ 0 h 224"/>
                <a:gd name="T4" fmla="*/ 0 w 112"/>
                <a:gd name="T5" fmla="*/ 112 h 224"/>
                <a:gd name="T6" fmla="*/ 112 w 112"/>
                <a:gd name="T7" fmla="*/ 224 h 2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24">
                  <a:moveTo>
                    <a:pt x="112" y="224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73"/>
                    <a:pt x="50" y="224"/>
                    <a:pt x="112" y="2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18CE7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5" name="Freeform 34"/>
          <p:cNvSpPr/>
          <p:nvPr/>
        </p:nvSpPr>
        <p:spPr bwMode="auto">
          <a:xfrm>
            <a:off x="6194413" y="5224463"/>
            <a:ext cx="377776" cy="522288"/>
          </a:xfrm>
          <a:custGeom>
            <a:gdLst>
              <a:gd name="T0" fmla="*/ 0 w 118"/>
              <a:gd name="T1" fmla="*/ 105 h 164"/>
              <a:gd name="T2" fmla="*/ 59 w 118"/>
              <a:gd name="T3" fmla="*/ 164 h 164"/>
              <a:gd name="T4" fmla="*/ 118 w 118"/>
              <a:gd name="T5" fmla="*/ 105 h 164"/>
              <a:gd name="T6" fmla="*/ 118 w 118"/>
              <a:gd name="T7" fmla="*/ 0 h 164"/>
              <a:gd name="T8" fmla="*/ 0 w 118"/>
              <a:gd name="T9" fmla="*/ 0 h 164"/>
              <a:gd name="T10" fmla="*/ 0 w 118"/>
              <a:gd name="T11" fmla="*/ 105 h 1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164">
                <a:moveTo>
                  <a:pt x="0" y="105"/>
                </a:moveTo>
                <a:cubicBezTo>
                  <a:pt x="0" y="138"/>
                  <a:pt x="26" y="164"/>
                  <a:pt x="59" y="164"/>
                </a:cubicBezTo>
                <a:cubicBezTo>
                  <a:pt x="91" y="164"/>
                  <a:pt x="118" y="138"/>
                  <a:pt x="118" y="105"/>
                </a:cubicBezTo>
                <a:cubicBezTo>
                  <a:pt x="118" y="0"/>
                  <a:pt x="118" y="0"/>
                  <a:pt x="118" y="0"/>
                </a:cubicBezTo>
                <a:cubicBezTo>
                  <a:pt x="0" y="0"/>
                  <a:pt x="0" y="0"/>
                  <a:pt x="0" y="0"/>
                </a:cubicBezTo>
                <a:lnTo>
                  <a:pt x="0" y="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2" y="1749427"/>
            <a:ext cx="874599" cy="1325563"/>
            <a:chOff x="6096000" y="1749425"/>
            <a:chExt cx="874713" cy="1325563"/>
          </a:xfrm>
        </p:grpSpPr>
        <p:sp>
          <p:nvSpPr>
            <p:cNvPr id="24" name="Freeform 33"/>
            <p:cNvSpPr/>
            <p:nvPr/>
          </p:nvSpPr>
          <p:spPr bwMode="auto">
            <a:xfrm>
              <a:off x="6096000" y="2590800"/>
              <a:ext cx="874713" cy="484188"/>
            </a:xfrm>
            <a:custGeom>
              <a:gdLst>
                <a:gd name="T0" fmla="*/ 274 w 274"/>
                <a:gd name="T1" fmla="*/ 152 h 152"/>
                <a:gd name="T2" fmla="*/ 87 w 274"/>
                <a:gd name="T3" fmla="*/ 0 h 152"/>
                <a:gd name="T4" fmla="*/ 0 w 274"/>
                <a:gd name="T5" fmla="*/ 0 h 152"/>
                <a:gd name="T6" fmla="*/ 0 w 274"/>
                <a:gd name="T7" fmla="*/ 152 h 152"/>
                <a:gd name="T8" fmla="*/ 274 w 274"/>
                <a:gd name="T9" fmla="*/ 152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52">
                  <a:moveTo>
                    <a:pt x="274" y="152"/>
                  </a:moveTo>
                  <a:cubicBezTo>
                    <a:pt x="256" y="65"/>
                    <a:pt x="179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lnTo>
                    <a:pt x="274" y="1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26" name="Freeform 35"/>
            <p:cNvSpPr/>
            <p:nvPr/>
          </p:nvSpPr>
          <p:spPr bwMode="auto">
            <a:xfrm>
              <a:off x="6096000" y="1749425"/>
              <a:ext cx="357188" cy="712788"/>
            </a:xfrm>
            <a:custGeom>
              <a:gdLst>
                <a:gd name="T0" fmla="*/ 112 w 112"/>
                <a:gd name="T1" fmla="*/ 112 h 224"/>
                <a:gd name="T2" fmla="*/ 0 w 112"/>
                <a:gd name="T3" fmla="*/ 0 h 224"/>
                <a:gd name="T4" fmla="*/ 0 w 112"/>
                <a:gd name="T5" fmla="*/ 224 h 224"/>
                <a:gd name="T6" fmla="*/ 112 w 112"/>
                <a:gd name="T7" fmla="*/ 112 h 2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24">
                  <a:moveTo>
                    <a:pt x="112" y="112"/>
                  </a:moveTo>
                  <a:cubicBezTo>
                    <a:pt x="112" y="50"/>
                    <a:pt x="62" y="0"/>
                    <a:pt x="0" y="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2" y="224"/>
                    <a:pt x="112" y="173"/>
                    <a:pt x="112" y="1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27" name="Freeform 36"/>
          <p:cNvSpPr/>
          <p:nvPr/>
        </p:nvSpPr>
        <p:spPr bwMode="auto">
          <a:xfrm>
            <a:off x="6096002" y="3074988"/>
            <a:ext cx="887297" cy="903288"/>
          </a:xfrm>
          <a:custGeom>
            <a:gdLst>
              <a:gd name="T0" fmla="*/ 0 w 278"/>
              <a:gd name="T1" fmla="*/ 284 h 284"/>
              <a:gd name="T2" fmla="*/ 149 w 278"/>
              <a:gd name="T3" fmla="*/ 284 h 284"/>
              <a:gd name="T4" fmla="*/ 149 w 278"/>
              <a:gd name="T5" fmla="*/ 249 h 284"/>
              <a:gd name="T6" fmla="*/ 149 w 278"/>
              <a:gd name="T7" fmla="*/ 220 h 284"/>
              <a:gd name="T8" fmla="*/ 149 w 278"/>
              <a:gd name="T9" fmla="*/ 58 h 284"/>
              <a:gd name="T10" fmla="*/ 167 w 278"/>
              <a:gd name="T11" fmla="*/ 39 h 284"/>
              <a:gd name="T12" fmla="*/ 185 w 278"/>
              <a:gd name="T13" fmla="*/ 58 h 284"/>
              <a:gd name="T14" fmla="*/ 185 w 278"/>
              <a:gd name="T15" fmla="*/ 204 h 284"/>
              <a:gd name="T16" fmla="*/ 185 w 278"/>
              <a:gd name="T17" fmla="*/ 249 h 284"/>
              <a:gd name="T18" fmla="*/ 185 w 278"/>
              <a:gd name="T19" fmla="*/ 284 h 284"/>
              <a:gd name="T20" fmla="*/ 278 w 278"/>
              <a:gd name="T21" fmla="*/ 284 h 284"/>
              <a:gd name="T22" fmla="*/ 278 w 278"/>
              <a:gd name="T23" fmla="*/ 38 h 284"/>
              <a:gd name="T24" fmla="*/ 278 w 278"/>
              <a:gd name="T25" fmla="*/ 37 h 284"/>
              <a:gd name="T26" fmla="*/ 274 w 278"/>
              <a:gd name="T27" fmla="*/ 0 h 284"/>
              <a:gd name="T28" fmla="*/ 0 w 278"/>
              <a:gd name="T29" fmla="*/ 0 h 284"/>
              <a:gd name="T30" fmla="*/ 0 w 278"/>
              <a:gd name="T31" fmla="*/ 284 h 2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8" h="284">
                <a:moveTo>
                  <a:pt x="0" y="284"/>
                </a:moveTo>
                <a:cubicBezTo>
                  <a:pt x="149" y="284"/>
                  <a:pt x="149" y="284"/>
                  <a:pt x="149" y="284"/>
                </a:cubicBezTo>
                <a:cubicBezTo>
                  <a:pt x="149" y="249"/>
                  <a:pt x="149" y="249"/>
                  <a:pt x="149" y="249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9" y="48"/>
                  <a:pt x="157" y="39"/>
                  <a:pt x="167" y="39"/>
                </a:cubicBezTo>
                <a:cubicBezTo>
                  <a:pt x="177" y="39"/>
                  <a:pt x="185" y="48"/>
                  <a:pt x="185" y="58"/>
                </a:cubicBezTo>
                <a:cubicBezTo>
                  <a:pt x="185" y="204"/>
                  <a:pt x="185" y="204"/>
                  <a:pt x="185" y="204"/>
                </a:cubicBezTo>
                <a:cubicBezTo>
                  <a:pt x="185" y="249"/>
                  <a:pt x="185" y="249"/>
                  <a:pt x="185" y="249"/>
                </a:cubicBezTo>
                <a:cubicBezTo>
                  <a:pt x="185" y="284"/>
                  <a:pt x="185" y="284"/>
                  <a:pt x="185" y="284"/>
                </a:cubicBezTo>
                <a:cubicBezTo>
                  <a:pt x="278" y="284"/>
                  <a:pt x="278" y="284"/>
                  <a:pt x="278" y="284"/>
                </a:cubicBezTo>
                <a:cubicBezTo>
                  <a:pt x="278" y="38"/>
                  <a:pt x="278" y="38"/>
                  <a:pt x="278" y="38"/>
                </a:cubicBezTo>
                <a:cubicBezTo>
                  <a:pt x="278" y="38"/>
                  <a:pt x="278" y="38"/>
                  <a:pt x="278" y="37"/>
                </a:cubicBezTo>
                <a:cubicBezTo>
                  <a:pt x="278" y="25"/>
                  <a:pt x="277" y="12"/>
                  <a:pt x="274" y="0"/>
                </a:cubicBezTo>
                <a:cubicBezTo>
                  <a:pt x="0" y="0"/>
                  <a:pt x="0" y="0"/>
                  <a:pt x="0" y="0"/>
                </a:cubicBezTo>
                <a:lnTo>
                  <a:pt x="0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2" y="3978275"/>
            <a:ext cx="887297" cy="1246188"/>
            <a:chOff x="6096000" y="3978275"/>
            <a:chExt cx="887413" cy="1246188"/>
          </a:xfrm>
        </p:grpSpPr>
        <p:sp>
          <p:nvSpPr>
            <p:cNvPr id="28" name="Freeform 37"/>
            <p:cNvSpPr/>
            <p:nvPr/>
          </p:nvSpPr>
          <p:spPr bwMode="auto">
            <a:xfrm>
              <a:off x="6096000" y="3978275"/>
              <a:ext cx="476250" cy="1246188"/>
            </a:xfrm>
            <a:custGeom>
              <a:gdLst>
                <a:gd name="T0" fmla="*/ 300 w 300"/>
                <a:gd name="T1" fmla="*/ 125 h 785"/>
                <a:gd name="T2" fmla="*/ 300 w 300"/>
                <a:gd name="T3" fmla="*/ 0 h 785"/>
                <a:gd name="T4" fmla="*/ 0 w 300"/>
                <a:gd name="T5" fmla="*/ 0 h 785"/>
                <a:gd name="T6" fmla="*/ 0 w 300"/>
                <a:gd name="T7" fmla="*/ 195 h 785"/>
                <a:gd name="T8" fmla="*/ 62 w 300"/>
                <a:gd name="T9" fmla="*/ 195 h 785"/>
                <a:gd name="T10" fmla="*/ 62 w 300"/>
                <a:gd name="T11" fmla="*/ 785 h 785"/>
                <a:gd name="T12" fmla="*/ 300 w 300"/>
                <a:gd name="T13" fmla="*/ 785 h 785"/>
                <a:gd name="T14" fmla="*/ 300 w 300"/>
                <a:gd name="T15" fmla="*/ 195 h 785"/>
                <a:gd name="T16" fmla="*/ 300 w 300"/>
                <a:gd name="T17" fmla="*/ 125 h 7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785">
                  <a:moveTo>
                    <a:pt x="300" y="125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95"/>
                  </a:lnTo>
                  <a:lnTo>
                    <a:pt x="62" y="195"/>
                  </a:lnTo>
                  <a:lnTo>
                    <a:pt x="62" y="785"/>
                  </a:lnTo>
                  <a:lnTo>
                    <a:pt x="300" y="785"/>
                  </a:lnTo>
                  <a:lnTo>
                    <a:pt x="300" y="195"/>
                  </a:lnTo>
                  <a:lnTo>
                    <a:pt x="30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29" name="Freeform 38"/>
            <p:cNvSpPr/>
            <p:nvPr/>
          </p:nvSpPr>
          <p:spPr bwMode="auto">
            <a:xfrm>
              <a:off x="6686550" y="3978275"/>
              <a:ext cx="296863" cy="207963"/>
            </a:xfrm>
            <a:custGeom>
              <a:gdLst>
                <a:gd name="T0" fmla="*/ 0 w 93"/>
                <a:gd name="T1" fmla="*/ 18 h 65"/>
                <a:gd name="T2" fmla="*/ 47 w 93"/>
                <a:gd name="T3" fmla="*/ 65 h 65"/>
                <a:gd name="T4" fmla="*/ 93 w 93"/>
                <a:gd name="T5" fmla="*/ 18 h 65"/>
                <a:gd name="T6" fmla="*/ 93 w 93"/>
                <a:gd name="T7" fmla="*/ 0 h 65"/>
                <a:gd name="T8" fmla="*/ 0 w 93"/>
                <a:gd name="T9" fmla="*/ 0 h 65"/>
                <a:gd name="T10" fmla="*/ 0 w 93"/>
                <a:gd name="T11" fmla="*/ 18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5">
                  <a:moveTo>
                    <a:pt x="0" y="18"/>
                  </a:moveTo>
                  <a:cubicBezTo>
                    <a:pt x="0" y="44"/>
                    <a:pt x="21" y="65"/>
                    <a:pt x="47" y="65"/>
                  </a:cubicBezTo>
                  <a:cubicBezTo>
                    <a:pt x="72" y="65"/>
                    <a:pt x="93" y="44"/>
                    <a:pt x="93" y="18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010637" y="2954958"/>
            <a:ext cx="193382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200">
                <a:solidFill>
                  <a:schemeClr val="accent5"/>
                </a:solidFill>
                <a:latin typeface="+mn-ea"/>
                <a:cs typeface="+mn-ea"/>
              </a:rPr>
              <a:t>员工界面</a:t>
            </a:r>
            <a:endParaRPr lang="en-AU" sz="12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9010637" y="3217566"/>
            <a:ext cx="1933826" cy="5866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10637" y="3952204"/>
            <a:ext cx="193382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200">
                <a:solidFill>
                  <a:schemeClr val="accent5"/>
                </a:solidFill>
                <a:latin typeface="+mn-ea"/>
                <a:cs typeface="+mn-ea"/>
              </a:rPr>
              <a:t>系统保护</a:t>
            </a:r>
            <a:endParaRPr lang="en-AU" sz="12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33" name="Text Placeholder 32"/>
          <p:cNvSpPr txBox="1"/>
          <p:nvPr/>
        </p:nvSpPr>
        <p:spPr>
          <a:xfrm>
            <a:off x="9010637" y="4214812"/>
            <a:ext cx="1933826" cy="5866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10637" y="4904729"/>
            <a:ext cx="193382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200">
                <a:solidFill>
                  <a:schemeClr val="accent5"/>
                </a:solidFill>
                <a:latin typeface="+mn-ea"/>
                <a:cs typeface="+mn-ea"/>
              </a:rPr>
              <a:t>数据分析</a:t>
            </a:r>
            <a:endParaRPr lang="en-AU" sz="12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41" name="Text Placeholder 32"/>
          <p:cNvSpPr txBox="1"/>
          <p:nvPr/>
        </p:nvSpPr>
        <p:spPr>
          <a:xfrm>
            <a:off x="9010637" y="5167337"/>
            <a:ext cx="1933826" cy="5866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089768" y="2932447"/>
            <a:ext cx="683783" cy="6838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5">
                <a:solidFill>
                  <a:schemeClr val="bg1"/>
                </a:solidFill>
                <a:latin typeface="+mn-ea"/>
                <a:cs typeface="+mn-ea"/>
              </a:rPr>
              <a:t>22%</a:t>
            </a:r>
            <a:endParaRPr lang="en-US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089768" y="3929692"/>
            <a:ext cx="683783" cy="683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405">
                <a:solidFill>
                  <a:schemeClr val="bg1"/>
                </a:solidFill>
                <a:latin typeface="+mn-ea"/>
                <a:cs typeface="+mn-ea"/>
              </a:rPr>
              <a:t>35%</a:t>
            </a:r>
            <a:endParaRPr lang="en-AU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089768" y="4882218"/>
            <a:ext cx="683783" cy="6838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405">
                <a:solidFill>
                  <a:schemeClr val="bg1"/>
                </a:solidFill>
                <a:latin typeface="+mn-ea"/>
                <a:cs typeface="+mn-ea"/>
              </a:rPr>
              <a:t>11%</a:t>
            </a:r>
            <a:endParaRPr lang="en-AU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010637" y="1952123"/>
            <a:ext cx="193382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200">
                <a:solidFill>
                  <a:schemeClr val="accent5"/>
                </a:solidFill>
                <a:latin typeface="+mn-ea"/>
                <a:cs typeface="+mn-ea"/>
              </a:rPr>
              <a:t>市场策略</a:t>
            </a:r>
            <a:endParaRPr lang="en-AU" sz="12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50" name="Text Placeholder 32"/>
          <p:cNvSpPr txBox="1"/>
          <p:nvPr/>
        </p:nvSpPr>
        <p:spPr>
          <a:xfrm>
            <a:off x="9010637" y="2214731"/>
            <a:ext cx="1933826" cy="5866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089768" y="1929613"/>
            <a:ext cx="683783" cy="6838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405">
                <a:solidFill>
                  <a:schemeClr val="bg1"/>
                </a:solidFill>
                <a:latin typeface="+mn-ea"/>
                <a:cs typeface="+mn-ea"/>
              </a:rPr>
              <a:t>27%</a:t>
            </a:r>
            <a:endParaRPr lang="en-AU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25549" y="2160206"/>
            <a:ext cx="1933826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400">
                <a:solidFill>
                  <a:schemeClr val="accent6"/>
                </a:solidFill>
                <a:latin typeface="+mn-ea"/>
                <a:cs typeface="+mn-ea"/>
              </a:rPr>
              <a:t>市场策略</a:t>
            </a:r>
            <a:endParaRPr lang="en-AU" sz="140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57" name="Text Placeholder 32"/>
          <p:cNvSpPr txBox="1"/>
          <p:nvPr/>
        </p:nvSpPr>
        <p:spPr>
          <a:xfrm>
            <a:off x="1604679" y="2801361"/>
            <a:ext cx="2854696" cy="13355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00">
                <a:solidFill>
                  <a:srgbClr val="7F7F7F"/>
                </a:solidFill>
                <a:latin typeface="+mn-ea"/>
                <a:cs typeface="+mn-ea"/>
              </a:rPr>
              <a:t>200</a:t>
            </a: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字以内，据统计每页幻灯片的最好控制在</a:t>
            </a:r>
            <a:r>
              <a:rPr lang="en-US" altLang="zh-CN" sz="900">
                <a:solidFill>
                  <a:srgbClr val="7F7F7F"/>
                </a:solidFill>
                <a:latin typeface="+mn-ea"/>
                <a:cs typeface="+mn-ea"/>
              </a:rPr>
              <a:t>5</a:t>
            </a: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900">
                <a:solidFill>
                  <a:srgbClr val="7F7F7F"/>
                </a:solidFill>
                <a:latin typeface="+mn-ea"/>
                <a:cs typeface="+mn-ea"/>
              </a:rPr>
              <a:t>200</a:t>
            </a: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字以内，据统计每页幻灯片的最好控制在</a:t>
            </a:r>
            <a:r>
              <a:rPr lang="en-US" altLang="zh-CN" sz="900">
                <a:solidFill>
                  <a:srgbClr val="7F7F7F"/>
                </a:solidFill>
                <a:latin typeface="+mn-ea"/>
                <a:cs typeface="+mn-ea"/>
              </a:rPr>
              <a:t>5</a:t>
            </a: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分钟之内。</a:t>
            </a:r>
            <a:endParaRPr lang="zh-CN" alt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604680" y="1929613"/>
            <a:ext cx="683783" cy="6838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405">
                <a:solidFill>
                  <a:schemeClr val="bg1"/>
                </a:solidFill>
                <a:latin typeface="+mn-ea"/>
                <a:cs typeface="+mn-ea"/>
              </a:rPr>
              <a:t>50%</a:t>
            </a:r>
            <a:endParaRPr lang="en-AU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579230" y="4287948"/>
            <a:ext cx="2880146" cy="127814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00">
                <a:solidFill>
                  <a:srgbClr val="7F7F7F"/>
                </a:solidFill>
                <a:latin typeface="+mn-ea"/>
                <a:cs typeface="+mn-ea"/>
              </a:rPr>
              <a:t>200</a:t>
            </a: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字以内，据统计每页幻灯片的最好控制在</a:t>
            </a:r>
            <a:r>
              <a:rPr lang="en-US" altLang="zh-CN" sz="900">
                <a:solidFill>
                  <a:srgbClr val="7F7F7F"/>
                </a:solidFill>
                <a:latin typeface="+mn-ea"/>
                <a:cs typeface="+mn-ea"/>
              </a:rPr>
              <a:t>5</a:t>
            </a: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分钟之内。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6970599" y="2214731"/>
            <a:ext cx="94011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7301189" y="3284844"/>
            <a:ext cx="609521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7176515" y="4261554"/>
            <a:ext cx="734194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970599" y="5224463"/>
            <a:ext cx="94011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/>
      <p:bldP spid="31" grpId="0"/>
      <p:bldP spid="32" grpId="0"/>
      <p:bldP spid="33" grpId="0"/>
      <p:bldP spid="38" grpId="0"/>
      <p:bldP spid="41" grpId="0"/>
      <p:bldP spid="43" grpId="0" animBg="1"/>
      <p:bldP spid="45" grpId="0" animBg="1"/>
      <p:bldP spid="47" grpId="0" animBg="1"/>
      <p:bldP spid="49" grpId="0"/>
      <p:bldP spid="50" grpId="0"/>
      <p:bldP spid="51" grpId="0" animBg="1"/>
      <p:bldP spid="56" grpId="0"/>
      <p:bldP spid="57" grpId="0"/>
      <p:bldP spid="58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ight Arrow 30"/>
          <p:cNvSpPr/>
          <p:nvPr/>
        </p:nvSpPr>
        <p:spPr>
          <a:xfrm>
            <a:off x="7631973" y="4825371"/>
            <a:ext cx="4031922" cy="938589"/>
          </a:xfrm>
          <a:prstGeom prst="chevron">
            <a:avLst/>
          </a:prstGeom>
          <a:solidFill>
            <a:schemeClr val="accent2"/>
          </a:solidFill>
          <a:ln>
            <a:solidFill>
              <a:srgbClr val="F7F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66" tIns="45782" rIns="91566" bIns="45782" rtlCol="0" anchor="ctr"/>
          <a:lstStyle/>
          <a:p>
            <a:pPr algn="ctr"/>
            <a:endParaRPr lang="en-US" b="1">
              <a:latin typeface="+mn-ea"/>
              <a:cs typeface="+mn-ea"/>
            </a:endParaRPr>
          </a:p>
        </p:txBody>
      </p:sp>
      <p:sp>
        <p:nvSpPr>
          <p:cNvPr id="5" name="Right Arrow 29"/>
          <p:cNvSpPr/>
          <p:nvPr/>
        </p:nvSpPr>
        <p:spPr>
          <a:xfrm>
            <a:off x="4176039" y="4825371"/>
            <a:ext cx="4142214" cy="938589"/>
          </a:xfrm>
          <a:prstGeom prst="chevron">
            <a:avLst/>
          </a:prstGeom>
          <a:solidFill>
            <a:schemeClr val="accent1"/>
          </a:solidFill>
          <a:ln>
            <a:solidFill>
              <a:srgbClr val="F7F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66" tIns="45782" rIns="91566" bIns="45782" rtlCol="0" anchor="ctr"/>
          <a:lstStyle/>
          <a:p>
            <a:pPr algn="ctr"/>
            <a:endParaRPr lang="en-US" b="1">
              <a:latin typeface="+mn-ea"/>
              <a:cs typeface="+mn-ea"/>
            </a:endParaRPr>
          </a:p>
        </p:txBody>
      </p:sp>
      <p:sp>
        <p:nvSpPr>
          <p:cNvPr id="6" name="Oval 16"/>
          <p:cNvSpPr/>
          <p:nvPr/>
        </p:nvSpPr>
        <p:spPr>
          <a:xfrm>
            <a:off x="8222255" y="1700810"/>
            <a:ext cx="2696769" cy="26904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66" tIns="45782" rIns="91566" bIns="45782" rtlCol="0" anchor="ctr"/>
          <a:lstStyle/>
          <a:p>
            <a:pPr algn="ctr"/>
            <a:endParaRPr lang="en-US">
              <a:latin typeface="+mn-ea"/>
              <a:cs typeface="+mn-ea"/>
            </a:endParaRPr>
          </a:p>
        </p:txBody>
      </p:sp>
      <p:sp>
        <p:nvSpPr>
          <p:cNvPr id="7" name="Oval 15"/>
          <p:cNvSpPr/>
          <p:nvPr/>
        </p:nvSpPr>
        <p:spPr>
          <a:xfrm>
            <a:off x="4715364" y="1700811"/>
            <a:ext cx="2696769" cy="26904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66" tIns="45782" rIns="91566" bIns="45782" rtlCol="0" anchor="ctr"/>
          <a:lstStyle/>
          <a:p>
            <a:pPr algn="ctr"/>
            <a:endParaRPr lang="en-US">
              <a:latin typeface="+mn-ea"/>
              <a:cs typeface="+mn-ea"/>
            </a:endParaRPr>
          </a:p>
        </p:txBody>
      </p:sp>
      <p:sp>
        <p:nvSpPr>
          <p:cNvPr id="8" name="Right Arrow 2"/>
          <p:cNvSpPr/>
          <p:nvPr/>
        </p:nvSpPr>
        <p:spPr>
          <a:xfrm>
            <a:off x="528109" y="4811544"/>
            <a:ext cx="4283254" cy="950824"/>
          </a:xfrm>
          <a:prstGeom prst="chevron">
            <a:avLst/>
          </a:prstGeom>
          <a:solidFill>
            <a:schemeClr val="accent3"/>
          </a:solidFill>
          <a:ln>
            <a:solidFill>
              <a:srgbClr val="F7F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66" tIns="45782" rIns="91566" bIns="45782" rtlCol="0" anchor="ctr"/>
          <a:lstStyle/>
          <a:p>
            <a:pPr algn="ctr"/>
            <a:endParaRPr lang="en-US" b="1">
              <a:latin typeface="+mn-ea"/>
              <a:cs typeface="+mn-ea"/>
            </a:endParaRPr>
          </a:p>
        </p:txBody>
      </p:sp>
      <p:sp>
        <p:nvSpPr>
          <p:cNvPr id="9" name="Oval 14"/>
          <p:cNvSpPr/>
          <p:nvPr/>
        </p:nvSpPr>
        <p:spPr>
          <a:xfrm>
            <a:off x="1194260" y="1700811"/>
            <a:ext cx="2696769" cy="26904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66" tIns="45782" rIns="91566" bIns="45782" rtlCol="0" anchor="ctr"/>
          <a:lstStyle/>
          <a:p>
            <a:pPr algn="ctr"/>
            <a:endParaRPr lang="en-US">
              <a:latin typeface="+mn-ea"/>
              <a:cs typeface="+mn-ea"/>
            </a:endParaRPr>
          </a:p>
        </p:txBody>
      </p:sp>
      <p:pic>
        <p:nvPicPr>
          <p:cNvPr id="10" name="Picture 3" descr="C:\Users\User\Desktop\Espadka\Icons\businessman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371" y="2166719"/>
            <a:ext cx="1762755" cy="1758623"/>
          </a:xfrm>
          <a:prstGeom prst="rect">
            <a:avLst/>
          </a:prstGeom>
          <a:noFill/>
          <a:effectLst>
            <a:innerShdw blurRad="1270000" dist="2540000">
              <a:srgbClr val="F7F7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Espadka\Icons\businessmen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093" y="1918135"/>
            <a:ext cx="2261088" cy="2255788"/>
          </a:xfrm>
          <a:prstGeom prst="rect">
            <a:avLst/>
          </a:prstGeom>
          <a:noFill/>
          <a:effectLst>
            <a:innerShdw blurRad="1270000" dist="2540000">
              <a:srgbClr val="F7F7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Espadka\Icons\businessman4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7379" y="2192770"/>
            <a:ext cx="1710528" cy="1706519"/>
          </a:xfrm>
          <a:prstGeom prst="rect">
            <a:avLst/>
          </a:prstGeom>
          <a:noFill/>
          <a:effectLst>
            <a:innerShdw blurRad="1270000" dist="2540000">
              <a:srgbClr val="F7F7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90259" y="5014610"/>
            <a:ext cx="2696769" cy="523220"/>
          </a:xfrm>
          <a:prstGeom prst="rect">
            <a:avLst/>
          </a:prstGeom>
          <a:noFill/>
        </p:spPr>
        <p:txBody>
          <a:bodyPr wrap="square" lIns="91566" tIns="45782" rIns="91566" bIns="45782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7F7F0"/>
                </a:solidFill>
                <a:latin typeface="+mn-ea"/>
                <a:cs typeface="+mn-ea"/>
              </a:rPr>
              <a:t>产品介绍</a:t>
            </a:r>
            <a:endParaRPr lang="en-US" sz="2800" b="1">
              <a:solidFill>
                <a:srgbClr val="F7F7F0"/>
              </a:solidFill>
              <a:latin typeface="+mn-ea"/>
              <a:cs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5205" y="5014610"/>
            <a:ext cx="2696769" cy="523220"/>
          </a:xfrm>
          <a:prstGeom prst="rect">
            <a:avLst/>
          </a:prstGeom>
          <a:noFill/>
        </p:spPr>
        <p:txBody>
          <a:bodyPr wrap="square" lIns="91566" tIns="45782" rIns="91566" bIns="45782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7F7F0"/>
                </a:solidFill>
                <a:latin typeface="+mn-ea"/>
                <a:cs typeface="+mn-ea"/>
              </a:rPr>
              <a:t>商务交流</a:t>
            </a:r>
            <a:endParaRPr lang="en-US" sz="2800" b="1">
              <a:solidFill>
                <a:srgbClr val="F7F7F0"/>
              </a:solidFill>
              <a:latin typeface="+mn-ea"/>
              <a:cs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3961" y="5014610"/>
            <a:ext cx="2696769" cy="523220"/>
          </a:xfrm>
          <a:prstGeom prst="rect">
            <a:avLst/>
          </a:prstGeom>
          <a:noFill/>
        </p:spPr>
        <p:txBody>
          <a:bodyPr wrap="square" lIns="91566" tIns="45782" rIns="91566" bIns="45782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7F7F0"/>
                </a:solidFill>
                <a:latin typeface="+mn-ea"/>
                <a:cs typeface="+mn-ea"/>
              </a:rPr>
              <a:t>合作意向</a:t>
            </a:r>
            <a:endParaRPr lang="en-US" sz="2800" b="1">
              <a:solidFill>
                <a:srgbClr val="F7F7F0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  <p:sp>
        <p:nvSpPr>
          <p:cNvPr id="44" name="Shape 3339"/>
          <p:cNvSpPr/>
          <p:nvPr/>
        </p:nvSpPr>
        <p:spPr>
          <a:xfrm>
            <a:off x="3226190" y="1772580"/>
            <a:ext cx="1385701" cy="139662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3" y="21600"/>
                  <a:pt x="5963" y="21600"/>
                  <a:pt x="5963" y="21600"/>
                </a:cubicBezTo>
                <a:cubicBezTo>
                  <a:pt x="6891" y="19098"/>
                  <a:pt x="11529" y="11459"/>
                  <a:pt x="12721" y="9351"/>
                </a:cubicBezTo>
                <a:cubicBezTo>
                  <a:pt x="16697" y="2107"/>
                  <a:pt x="21600" y="0"/>
                  <a:pt x="2160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49" name="Shape 3340"/>
          <p:cNvSpPr/>
          <p:nvPr/>
        </p:nvSpPr>
        <p:spPr>
          <a:xfrm>
            <a:off x="2434871" y="2291838"/>
            <a:ext cx="3347088" cy="108865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57" y="0"/>
                </a:moveTo>
                <a:cubicBezTo>
                  <a:pt x="3765" y="0"/>
                  <a:pt x="8918" y="0"/>
                  <a:pt x="12739" y="0"/>
                </a:cubicBezTo>
                <a:lnTo>
                  <a:pt x="12920" y="0"/>
                </a:lnTo>
                <a:lnTo>
                  <a:pt x="13839" y="0"/>
                </a:lnTo>
                <a:lnTo>
                  <a:pt x="14823" y="0"/>
                </a:lnTo>
                <a:lnTo>
                  <a:pt x="15652" y="0"/>
                </a:lnTo>
                <a:lnTo>
                  <a:pt x="16290" y="0"/>
                </a:lnTo>
                <a:lnTo>
                  <a:pt x="16700" y="0"/>
                </a:lnTo>
                <a:lnTo>
                  <a:pt x="16845" y="0"/>
                </a:lnTo>
                <a:lnTo>
                  <a:pt x="21600" y="0"/>
                </a:lnTo>
                <a:lnTo>
                  <a:pt x="21600" y="13857"/>
                </a:lnTo>
                <a:lnTo>
                  <a:pt x="12920" y="13857"/>
                </a:lnTo>
                <a:lnTo>
                  <a:pt x="12920" y="13656"/>
                </a:lnTo>
                <a:lnTo>
                  <a:pt x="12455" y="16538"/>
                </a:lnTo>
                <a:cubicBezTo>
                  <a:pt x="11962" y="20250"/>
                  <a:pt x="494" y="17381"/>
                  <a:pt x="0" y="21600"/>
                </a:cubicBezTo>
                <a:cubicBezTo>
                  <a:pt x="0" y="21600"/>
                  <a:pt x="0" y="21600"/>
                  <a:pt x="2798" y="1013"/>
                </a:cubicBezTo>
                <a:cubicBezTo>
                  <a:pt x="2798" y="1013"/>
                  <a:pt x="2963" y="0"/>
                  <a:pt x="34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70" name="Shape 3341"/>
          <p:cNvSpPr/>
          <p:nvPr/>
        </p:nvSpPr>
        <p:spPr>
          <a:xfrm>
            <a:off x="2015942" y="2990230"/>
            <a:ext cx="3405169" cy="108148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54" y="102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486" y="17348"/>
                  <a:pt x="16794" y="20239"/>
                  <a:pt x="17280" y="16668"/>
                </a:cubicBezTo>
                <a:cubicBezTo>
                  <a:pt x="18738" y="5953"/>
                  <a:pt x="21600" y="0"/>
                  <a:pt x="21600" y="0"/>
                </a:cubicBezTo>
                <a:cubicBezTo>
                  <a:pt x="21600" y="0"/>
                  <a:pt x="3888" y="0"/>
                  <a:pt x="3402" y="0"/>
                </a:cubicBezTo>
                <a:cubicBezTo>
                  <a:pt x="2862" y="0"/>
                  <a:pt x="2754" y="1020"/>
                  <a:pt x="2754" y="1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71" name="Shape 3342"/>
          <p:cNvSpPr/>
          <p:nvPr/>
        </p:nvSpPr>
        <p:spPr>
          <a:xfrm>
            <a:off x="1607751" y="3713082"/>
            <a:ext cx="4733244" cy="109983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54" y="0"/>
                </a:moveTo>
                <a:lnTo>
                  <a:pt x="21600" y="0"/>
                </a:lnTo>
                <a:lnTo>
                  <a:pt x="21600" y="13582"/>
                </a:lnTo>
                <a:lnTo>
                  <a:pt x="16224" y="13582"/>
                </a:lnTo>
                <a:lnTo>
                  <a:pt x="15881" y="16573"/>
                </a:lnTo>
                <a:cubicBezTo>
                  <a:pt x="15531" y="20259"/>
                  <a:pt x="349" y="17410"/>
                  <a:pt x="0" y="21600"/>
                </a:cubicBezTo>
                <a:cubicBezTo>
                  <a:pt x="0" y="21600"/>
                  <a:pt x="0" y="21600"/>
                  <a:pt x="1980" y="1155"/>
                </a:cubicBezTo>
                <a:cubicBezTo>
                  <a:pt x="1980" y="1155"/>
                  <a:pt x="2058" y="149"/>
                  <a:pt x="2446" y="149"/>
                </a:cubicBezTo>
                <a:cubicBezTo>
                  <a:pt x="2686" y="149"/>
                  <a:pt x="10415" y="149"/>
                  <a:pt x="15221" y="149"/>
                </a:cubicBezTo>
                <a:lnTo>
                  <a:pt x="15654" y="149"/>
                </a:lnTo>
                <a:lnTo>
                  <a:pt x="156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72" name="Shape 3343"/>
          <p:cNvSpPr/>
          <p:nvPr/>
        </p:nvSpPr>
        <p:spPr>
          <a:xfrm>
            <a:off x="1360688" y="4404678"/>
            <a:ext cx="4722835" cy="7806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0" y="0"/>
                </a:moveTo>
                <a:cubicBezTo>
                  <a:pt x="1401" y="0"/>
                  <a:pt x="1323" y="1409"/>
                  <a:pt x="1323" y="1409"/>
                </a:cubicBezTo>
                <a:cubicBezTo>
                  <a:pt x="0" y="19722"/>
                  <a:pt x="0" y="19722"/>
                  <a:pt x="0" y="19722"/>
                </a:cubicBezTo>
                <a:cubicBezTo>
                  <a:pt x="156" y="16904"/>
                  <a:pt x="5877" y="19722"/>
                  <a:pt x="9263" y="21600"/>
                </a:cubicBezTo>
                <a:cubicBezTo>
                  <a:pt x="18603" y="21600"/>
                  <a:pt x="18603" y="21600"/>
                  <a:pt x="18603" y="21600"/>
                </a:cubicBezTo>
                <a:cubicBezTo>
                  <a:pt x="19654" y="7748"/>
                  <a:pt x="21600" y="0"/>
                  <a:pt x="21600" y="0"/>
                </a:cubicBezTo>
                <a:cubicBezTo>
                  <a:pt x="21600" y="0"/>
                  <a:pt x="2141" y="0"/>
                  <a:pt x="1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73" name="Shape 3344"/>
          <p:cNvSpPr/>
          <p:nvPr/>
        </p:nvSpPr>
        <p:spPr>
          <a:xfrm>
            <a:off x="3813411" y="3022379"/>
            <a:ext cx="1596956" cy="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21485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lnTo>
                  <a:pt x="21485" y="0"/>
                </a:lnTo>
                <a:close/>
              </a:path>
            </a:pathLst>
          </a:custGeom>
          <a:ln>
            <a:round/>
          </a:ln>
        </p:spPr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74" name="Shape 3345"/>
          <p:cNvSpPr/>
          <p:nvPr/>
        </p:nvSpPr>
        <p:spPr>
          <a:xfrm>
            <a:off x="4482985" y="4411839"/>
            <a:ext cx="1600538" cy="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21485" y="0"/>
                </a:moveTo>
                <a:lnTo>
                  <a:pt x="21600" y="0"/>
                </a:ln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lnTo>
                  <a:pt x="21485" y="0"/>
                </a:lnTo>
                <a:close/>
              </a:path>
            </a:pathLst>
          </a:custGeom>
          <a:ln>
            <a:round/>
          </a:ln>
        </p:spPr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75" name="Shape 3346"/>
          <p:cNvSpPr/>
          <p:nvPr/>
        </p:nvSpPr>
        <p:spPr>
          <a:xfrm>
            <a:off x="3226190" y="1772579"/>
            <a:ext cx="1385701" cy="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21467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lnTo>
                  <a:pt x="21467" y="0"/>
                </a:lnTo>
                <a:close/>
              </a:path>
            </a:pathLst>
          </a:custGeom>
          <a:ln>
            <a:round/>
          </a:ln>
        </p:spPr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76" name="Shape 3347"/>
          <p:cNvSpPr/>
          <p:nvPr/>
        </p:nvSpPr>
        <p:spPr>
          <a:xfrm>
            <a:off x="4142828" y="3714966"/>
            <a:ext cx="2142055" cy="716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85" y="2160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21485" y="216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round/>
          </a:ln>
        </p:spPr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77" name="Shape 3348"/>
          <p:cNvSpPr/>
          <p:nvPr/>
        </p:nvSpPr>
        <p:spPr>
          <a:xfrm>
            <a:off x="3462511" y="2293483"/>
            <a:ext cx="2468467" cy="1074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483" y="21600"/>
                  <a:pt x="21483" y="21600"/>
                  <a:pt x="21483" y="21600"/>
                </a:cubicBezTo>
                <a:cubicBezTo>
                  <a:pt x="21483" y="0"/>
                  <a:pt x="21600" y="0"/>
                  <a:pt x="21600" y="0"/>
                </a:cubicBezTo>
              </a:path>
            </a:pathLst>
          </a:custGeom>
          <a:solidFill>
            <a:srgbClr val="FFFFFF">
              <a:alpha val="50000"/>
            </a:srgbClr>
          </a:solidFill>
          <a:ln>
            <a:round/>
          </a:ln>
        </p:spPr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78" name="Shape 3349"/>
          <p:cNvSpPr/>
          <p:nvPr/>
        </p:nvSpPr>
        <p:spPr>
          <a:xfrm>
            <a:off x="4025519" y="1598384"/>
            <a:ext cx="951597" cy="95172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92075">
            <a:solidFill>
              <a:schemeClr val="accent6"/>
            </a:solidFill>
            <a:miter lim="400000"/>
          </a:ln>
        </p:spPr>
        <p:txBody>
          <a:bodyPr lIns="0" tIns="0" rIns="0" bIns="0" anchor="ctr"/>
          <a:lstStyle/>
          <a:p>
            <a:pPr algn="ctr"/>
            <a:endParaRPr lang="en-US" sz="200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79" name="Shape 3350"/>
          <p:cNvSpPr/>
          <p:nvPr/>
        </p:nvSpPr>
        <p:spPr>
          <a:xfrm>
            <a:off x="5492232" y="2186890"/>
            <a:ext cx="951597" cy="9517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92075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 algn="ctr"/>
            <a:endParaRPr lang="en-US" sz="20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80" name="Shape 3351"/>
          <p:cNvSpPr/>
          <p:nvPr/>
        </p:nvSpPr>
        <p:spPr>
          <a:xfrm>
            <a:off x="4654856" y="2878702"/>
            <a:ext cx="951597" cy="95172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92075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/>
            <a:endParaRPr lang="en-US" sz="2000">
              <a:solidFill>
                <a:schemeClr val="accent4"/>
              </a:solidFill>
              <a:latin typeface="+mn-ea"/>
              <a:cs typeface="+mn-ea"/>
            </a:endParaRPr>
          </a:p>
        </p:txBody>
      </p:sp>
      <p:sp>
        <p:nvSpPr>
          <p:cNvPr id="81" name="Shape 3352"/>
          <p:cNvSpPr/>
          <p:nvPr/>
        </p:nvSpPr>
        <p:spPr>
          <a:xfrm>
            <a:off x="6063738" y="3581072"/>
            <a:ext cx="951597" cy="9517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92075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/>
            <a:endParaRPr lang="en-US" sz="2000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82" name="Shape 3353"/>
          <p:cNvSpPr/>
          <p:nvPr/>
        </p:nvSpPr>
        <p:spPr>
          <a:xfrm>
            <a:off x="5306163" y="4337060"/>
            <a:ext cx="951597" cy="95172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92075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/>
            <a:endParaRPr lang="en-US" sz="200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83" name="Shape 3356"/>
          <p:cNvSpPr/>
          <p:nvPr/>
        </p:nvSpPr>
        <p:spPr>
          <a:xfrm>
            <a:off x="2863340" y="1761836"/>
            <a:ext cx="2045740" cy="379953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41" h="21600" extrusionOk="0">
                <a:moveTo>
                  <a:pt x="19841" y="19614"/>
                </a:moveTo>
                <a:cubicBezTo>
                  <a:pt x="3517" y="0"/>
                  <a:pt x="3517" y="0"/>
                  <a:pt x="3517" y="0"/>
                </a:cubicBezTo>
                <a:cubicBezTo>
                  <a:pt x="385" y="3778"/>
                  <a:pt x="385" y="3778"/>
                  <a:pt x="385" y="3778"/>
                </a:cubicBezTo>
                <a:cubicBezTo>
                  <a:pt x="-357" y="4649"/>
                  <a:pt x="-1759" y="7313"/>
                  <a:pt x="15307" y="21600"/>
                </a:cubicBezTo>
                <a:cubicBezTo>
                  <a:pt x="18027" y="21019"/>
                  <a:pt x="19759" y="20292"/>
                  <a:pt x="19841" y="19663"/>
                </a:cubicBezTo>
                <a:lnTo>
                  <a:pt x="19841" y="19663"/>
                </a:lnTo>
                <a:lnTo>
                  <a:pt x="19841" y="19663"/>
                </a:lnTo>
                <a:cubicBezTo>
                  <a:pt x="19841" y="19663"/>
                  <a:pt x="19841" y="19663"/>
                  <a:pt x="19841" y="1961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84" name="Shape 3357"/>
          <p:cNvSpPr/>
          <p:nvPr/>
        </p:nvSpPr>
        <p:spPr>
          <a:xfrm>
            <a:off x="2442968" y="2341973"/>
            <a:ext cx="1997055" cy="336263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25" h="21600" extrusionOk="0">
                <a:moveTo>
                  <a:pt x="417" y="5031"/>
                </a:moveTo>
                <a:cubicBezTo>
                  <a:pt x="-2075" y="8257"/>
                  <a:pt x="7147" y="16077"/>
                  <a:pt x="13211" y="21600"/>
                </a:cubicBezTo>
                <a:cubicBezTo>
                  <a:pt x="15620" y="21381"/>
                  <a:pt x="17780" y="20998"/>
                  <a:pt x="19525" y="20616"/>
                </a:cubicBezTo>
                <a:cubicBezTo>
                  <a:pt x="6897" y="5359"/>
                  <a:pt x="3325" y="1094"/>
                  <a:pt x="4156" y="0"/>
                </a:cubicBezTo>
                <a:lnTo>
                  <a:pt x="417" y="503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85" name="Shape 3358"/>
          <p:cNvSpPr/>
          <p:nvPr/>
        </p:nvSpPr>
        <p:spPr>
          <a:xfrm>
            <a:off x="2015941" y="3065352"/>
            <a:ext cx="1779570" cy="267506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85"/>
                </a:moveTo>
                <a:cubicBezTo>
                  <a:pt x="3204" y="11557"/>
                  <a:pt x="8061" y="15890"/>
                  <a:pt x="13022" y="21600"/>
                </a:cubicBezTo>
                <a:cubicBezTo>
                  <a:pt x="13332" y="21600"/>
                  <a:pt x="13745" y="21600"/>
                  <a:pt x="14159" y="21600"/>
                </a:cubicBezTo>
                <a:cubicBezTo>
                  <a:pt x="16743" y="21600"/>
                  <a:pt x="19326" y="21531"/>
                  <a:pt x="21600" y="21256"/>
                </a:cubicBezTo>
                <a:cubicBezTo>
                  <a:pt x="9095" y="6948"/>
                  <a:pt x="4444" y="1445"/>
                  <a:pt x="5271" y="0"/>
                </a:cubicBezTo>
                <a:lnTo>
                  <a:pt x="0" y="70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86" name="Shape 3359"/>
          <p:cNvSpPr/>
          <p:nvPr/>
        </p:nvSpPr>
        <p:spPr>
          <a:xfrm>
            <a:off x="1625654" y="3763663"/>
            <a:ext cx="1464475" cy="197675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310"/>
                </a:moveTo>
                <a:cubicBezTo>
                  <a:pt x="2763" y="13221"/>
                  <a:pt x="6405" y="16293"/>
                  <a:pt x="9795" y="20669"/>
                </a:cubicBezTo>
                <a:cubicBezTo>
                  <a:pt x="13312" y="21228"/>
                  <a:pt x="17330" y="21600"/>
                  <a:pt x="21600" y="21600"/>
                </a:cubicBezTo>
                <a:cubicBezTo>
                  <a:pt x="8540" y="5028"/>
                  <a:pt x="5400" y="1210"/>
                  <a:pt x="6153" y="0"/>
                </a:cubicBezTo>
                <a:lnTo>
                  <a:pt x="0" y="9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87" name="Shape 3360"/>
          <p:cNvSpPr/>
          <p:nvPr/>
        </p:nvSpPr>
        <p:spPr>
          <a:xfrm>
            <a:off x="1318693" y="4472716"/>
            <a:ext cx="977511" cy="118175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76"/>
                </a:moveTo>
                <a:cubicBezTo>
                  <a:pt x="0" y="12432"/>
                  <a:pt x="0" y="12432"/>
                  <a:pt x="0" y="12587"/>
                </a:cubicBezTo>
                <a:lnTo>
                  <a:pt x="0" y="12587"/>
                </a:lnTo>
                <a:lnTo>
                  <a:pt x="0" y="12587"/>
                </a:lnTo>
                <a:cubicBezTo>
                  <a:pt x="376" y="15695"/>
                  <a:pt x="9016" y="19424"/>
                  <a:pt x="21600" y="21600"/>
                </a:cubicBezTo>
                <a:cubicBezTo>
                  <a:pt x="9016" y="5594"/>
                  <a:pt x="6762" y="1088"/>
                  <a:pt x="7325" y="0"/>
                </a:cubicBezTo>
                <a:lnTo>
                  <a:pt x="0" y="122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88" name="Shape 3361"/>
          <p:cNvSpPr/>
          <p:nvPr/>
        </p:nvSpPr>
        <p:spPr>
          <a:xfrm>
            <a:off x="2849065" y="2341972"/>
            <a:ext cx="1590956" cy="321223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9" h="21600" extrusionOk="0">
                <a:moveTo>
                  <a:pt x="126" y="115"/>
                </a:moveTo>
                <a:cubicBezTo>
                  <a:pt x="-871" y="1203"/>
                  <a:pt x="3892" y="5672"/>
                  <a:pt x="20618" y="21600"/>
                </a:cubicBezTo>
                <a:cubicBezTo>
                  <a:pt x="20729" y="21600"/>
                  <a:pt x="20729" y="21600"/>
                  <a:pt x="20729" y="21600"/>
                </a:cubicBezTo>
                <a:cubicBezTo>
                  <a:pt x="3892" y="5615"/>
                  <a:pt x="-871" y="1146"/>
                  <a:pt x="237" y="0"/>
                </a:cubicBezTo>
                <a:lnTo>
                  <a:pt x="126" y="1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round/>
          </a:ln>
        </p:spPr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89" name="Shape 3362"/>
          <p:cNvSpPr/>
          <p:nvPr/>
        </p:nvSpPr>
        <p:spPr>
          <a:xfrm>
            <a:off x="2436415" y="3065352"/>
            <a:ext cx="1359095" cy="263925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56" h="21600" extrusionOk="0">
                <a:moveTo>
                  <a:pt x="67" y="70"/>
                </a:moveTo>
                <a:cubicBezTo>
                  <a:pt x="-714" y="1742"/>
                  <a:pt x="5272" y="7316"/>
                  <a:pt x="20756" y="21600"/>
                </a:cubicBezTo>
                <a:cubicBezTo>
                  <a:pt x="20756" y="21530"/>
                  <a:pt x="20756" y="21530"/>
                  <a:pt x="20756" y="21530"/>
                </a:cubicBezTo>
                <a:cubicBezTo>
                  <a:pt x="5011" y="7037"/>
                  <a:pt x="-844" y="1463"/>
                  <a:pt x="197" y="0"/>
                </a:cubicBezTo>
                <a:lnTo>
                  <a:pt x="67" y="7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round/>
          </a:ln>
        </p:spPr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90" name="Shape 3363"/>
          <p:cNvSpPr/>
          <p:nvPr/>
        </p:nvSpPr>
        <p:spPr>
          <a:xfrm>
            <a:off x="2034911" y="3763663"/>
            <a:ext cx="1055218" cy="197675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5" h="21600" extrusionOk="0">
                <a:moveTo>
                  <a:pt x="140" y="93"/>
                </a:moveTo>
                <a:cubicBezTo>
                  <a:pt x="-865" y="1303"/>
                  <a:pt x="3321" y="5121"/>
                  <a:pt x="20568" y="21600"/>
                </a:cubicBezTo>
                <a:cubicBezTo>
                  <a:pt x="20735" y="21600"/>
                  <a:pt x="20735" y="21600"/>
                  <a:pt x="20735" y="21600"/>
                </a:cubicBezTo>
                <a:cubicBezTo>
                  <a:pt x="3321" y="5028"/>
                  <a:pt x="-865" y="1210"/>
                  <a:pt x="140" y="0"/>
                </a:cubicBezTo>
                <a:lnTo>
                  <a:pt x="140" y="93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round/>
          </a:ln>
        </p:spPr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91" name="Shape 3364"/>
          <p:cNvSpPr/>
          <p:nvPr/>
        </p:nvSpPr>
        <p:spPr>
          <a:xfrm>
            <a:off x="1644452" y="4472716"/>
            <a:ext cx="647687" cy="118175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94" h="21600" extrusionOk="0">
                <a:moveTo>
                  <a:pt x="114" y="155"/>
                </a:moveTo>
                <a:cubicBezTo>
                  <a:pt x="-706" y="1243"/>
                  <a:pt x="2575" y="5750"/>
                  <a:pt x="20621" y="21600"/>
                </a:cubicBezTo>
                <a:cubicBezTo>
                  <a:pt x="20894" y="21600"/>
                  <a:pt x="20894" y="21600"/>
                  <a:pt x="20894" y="21600"/>
                </a:cubicBezTo>
                <a:cubicBezTo>
                  <a:pt x="2575" y="5594"/>
                  <a:pt x="-706" y="1088"/>
                  <a:pt x="114" y="0"/>
                </a:cubicBezTo>
                <a:lnTo>
                  <a:pt x="114" y="1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round/>
          </a:ln>
        </p:spPr>
        <p:txBody>
          <a:bodyPr lIns="0" tIns="0" rIns="0" bIns="0"/>
          <a:lstStyle/>
          <a:p>
            <a:pPr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n-ea"/>
              <a:cs typeface="+mn-ea"/>
            </a:endParaRPr>
          </a:p>
        </p:txBody>
      </p:sp>
      <p:sp>
        <p:nvSpPr>
          <p:cNvPr id="92" name="Shape 3365"/>
          <p:cNvSpPr/>
          <p:nvPr/>
        </p:nvSpPr>
        <p:spPr>
          <a:xfrm rot="3600000">
            <a:off x="1535874" y="4993665"/>
            <a:ext cx="543418" cy="238496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F5F5F5"/>
              </a:buClr>
              <a:defRPr sz="1200" b="1">
                <a:solidFill>
                  <a:srgbClr val="F5F5F5"/>
                </a:solidFill>
                <a:uFill>
                  <a:noFill/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050">
                <a:solidFill>
                  <a:schemeClr val="bg1"/>
                </a:solidFill>
                <a:latin typeface="+mn-ea"/>
                <a:cs typeface="+mn-ea"/>
              </a:rPr>
              <a:t>等级 </a:t>
            </a:r>
            <a:r>
              <a:rPr lang="en-US" altLang="zh-CN" sz="1050">
                <a:solidFill>
                  <a:schemeClr val="bg1"/>
                </a:solidFill>
                <a:latin typeface="+mn-ea"/>
                <a:cs typeface="+mn-ea"/>
              </a:rPr>
              <a:t>05</a:t>
            </a:r>
            <a:endParaRPr lang="en-US" sz="105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3" name="Shape 3366"/>
          <p:cNvSpPr/>
          <p:nvPr/>
        </p:nvSpPr>
        <p:spPr>
          <a:xfrm rot="3600000">
            <a:off x="2123285" y="4724286"/>
            <a:ext cx="543418" cy="238496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F5F5F5"/>
              </a:buClr>
              <a:defRPr sz="1200" b="1">
                <a:solidFill>
                  <a:srgbClr val="F5F5F5"/>
                </a:solidFill>
                <a:uFill>
                  <a:noFill/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050">
                <a:solidFill>
                  <a:schemeClr val="bg1"/>
                </a:solidFill>
                <a:latin typeface="+mn-ea"/>
                <a:cs typeface="+mn-ea"/>
              </a:rPr>
              <a:t>等级 </a:t>
            </a:r>
            <a:r>
              <a:rPr lang="en-US" altLang="zh-CN" sz="1050">
                <a:solidFill>
                  <a:schemeClr val="bg1"/>
                </a:solidFill>
                <a:latin typeface="+mn-ea"/>
                <a:cs typeface="+mn-ea"/>
              </a:rPr>
              <a:t>04</a:t>
            </a:r>
            <a:endParaRPr lang="en-US" sz="105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4" name="Shape 3367"/>
          <p:cNvSpPr/>
          <p:nvPr/>
        </p:nvSpPr>
        <p:spPr>
          <a:xfrm rot="3600000">
            <a:off x="2685660" y="4387825"/>
            <a:ext cx="543418" cy="238496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F5F5F5"/>
              </a:buClr>
              <a:defRPr sz="1200" b="1">
                <a:solidFill>
                  <a:srgbClr val="F5F5F5"/>
                </a:solidFill>
                <a:uFill>
                  <a:noFill/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050">
                <a:solidFill>
                  <a:schemeClr val="bg1"/>
                </a:solidFill>
                <a:latin typeface="+mn-ea"/>
                <a:cs typeface="+mn-ea"/>
              </a:rPr>
              <a:t>等级 </a:t>
            </a:r>
            <a:r>
              <a:rPr lang="en-US" altLang="zh-CN" sz="1050">
                <a:solidFill>
                  <a:schemeClr val="bg1"/>
                </a:solidFill>
                <a:latin typeface="+mn-ea"/>
                <a:cs typeface="+mn-ea"/>
              </a:rPr>
              <a:t>03</a:t>
            </a:r>
            <a:endParaRPr lang="en-US" sz="105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5" name="Shape 3368"/>
          <p:cNvSpPr/>
          <p:nvPr/>
        </p:nvSpPr>
        <p:spPr>
          <a:xfrm rot="3600000">
            <a:off x="3255909" y="4061067"/>
            <a:ext cx="543418" cy="238496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F5F5F5"/>
              </a:buClr>
              <a:defRPr sz="1200" b="1">
                <a:solidFill>
                  <a:srgbClr val="F5F5F5"/>
                </a:solidFill>
                <a:uFill>
                  <a:noFill/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050">
                <a:solidFill>
                  <a:schemeClr val="bg1"/>
                </a:solidFill>
                <a:latin typeface="+mn-ea"/>
                <a:cs typeface="+mn-ea"/>
              </a:rPr>
              <a:t>等级 </a:t>
            </a:r>
            <a:r>
              <a:rPr lang="en-US" altLang="zh-CN" sz="1050">
                <a:solidFill>
                  <a:schemeClr val="bg1"/>
                </a:solidFill>
                <a:latin typeface="+mn-ea"/>
                <a:cs typeface="+mn-ea"/>
              </a:rPr>
              <a:t>02</a:t>
            </a:r>
            <a:endParaRPr lang="en-US" sz="105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6" name="Shape 3369"/>
          <p:cNvSpPr/>
          <p:nvPr/>
        </p:nvSpPr>
        <p:spPr>
          <a:xfrm rot="3840000">
            <a:off x="3816557" y="3758256"/>
            <a:ext cx="553037" cy="238496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F5F5F5"/>
              </a:buClr>
              <a:defRPr sz="1200" b="1">
                <a:solidFill>
                  <a:srgbClr val="F5F5F5"/>
                </a:solidFill>
                <a:uFill>
                  <a:noFill/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050">
                <a:latin typeface="+mn-ea"/>
                <a:cs typeface="+mn-ea"/>
              </a:rPr>
              <a:t>等级 </a:t>
            </a:r>
            <a:r>
              <a:rPr lang="en-US" altLang="zh-CN" sz="1050">
                <a:latin typeface="+mn-ea"/>
                <a:cs typeface="+mn-ea"/>
              </a:rPr>
              <a:t>01</a:t>
            </a:r>
            <a:endParaRPr sz="1050">
              <a:latin typeface="+mn-ea"/>
              <a:cs typeface="+mn-ea"/>
            </a:endParaRPr>
          </a:p>
        </p:txBody>
      </p:sp>
      <p:sp>
        <p:nvSpPr>
          <p:cNvPr id="98" name="Text Placeholder 32"/>
          <p:cNvSpPr txBox="1"/>
          <p:nvPr/>
        </p:nvSpPr>
        <p:spPr>
          <a:xfrm>
            <a:off x="8183720" y="1889733"/>
            <a:ext cx="2380867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99" name="Text Placeholder 33"/>
          <p:cNvSpPr txBox="1"/>
          <p:nvPr/>
        </p:nvSpPr>
        <p:spPr>
          <a:xfrm>
            <a:off x="8183721" y="1684133"/>
            <a:ext cx="2380864" cy="36978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>
                <a:solidFill>
                  <a:schemeClr val="accent5"/>
                </a:solidFill>
                <a:latin typeface="+mn-ea"/>
                <a:cs typeface="+mn-ea"/>
              </a:rPr>
              <a:t>产品发布 </a:t>
            </a:r>
            <a:endParaRPr lang="en-AU" sz="12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100" name="Text Placeholder 32"/>
          <p:cNvSpPr txBox="1"/>
          <p:nvPr/>
        </p:nvSpPr>
        <p:spPr>
          <a:xfrm>
            <a:off x="8183720" y="2704594"/>
            <a:ext cx="2380867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101" name="Text Placeholder 33"/>
          <p:cNvSpPr txBox="1"/>
          <p:nvPr/>
        </p:nvSpPr>
        <p:spPr>
          <a:xfrm>
            <a:off x="8183721" y="2498994"/>
            <a:ext cx="2380864" cy="36978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>
                <a:solidFill>
                  <a:schemeClr val="accent5"/>
                </a:solidFill>
                <a:latin typeface="+mn-ea"/>
                <a:cs typeface="+mn-ea"/>
              </a:rPr>
              <a:t>产品发布 </a:t>
            </a:r>
            <a:endParaRPr lang="en-AU" sz="12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102" name="Text Placeholder 32"/>
          <p:cNvSpPr txBox="1"/>
          <p:nvPr/>
        </p:nvSpPr>
        <p:spPr>
          <a:xfrm>
            <a:off x="8183720" y="3513658"/>
            <a:ext cx="2380867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103" name="Text Placeholder 33"/>
          <p:cNvSpPr txBox="1"/>
          <p:nvPr/>
        </p:nvSpPr>
        <p:spPr>
          <a:xfrm>
            <a:off x="8183721" y="3308058"/>
            <a:ext cx="2380864" cy="36978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>
                <a:solidFill>
                  <a:schemeClr val="accent5"/>
                </a:solidFill>
                <a:latin typeface="+mn-ea"/>
                <a:cs typeface="+mn-ea"/>
              </a:rPr>
              <a:t>产品发布 </a:t>
            </a:r>
            <a:endParaRPr lang="en-AU" sz="12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104" name="Text Placeholder 32"/>
          <p:cNvSpPr txBox="1"/>
          <p:nvPr/>
        </p:nvSpPr>
        <p:spPr>
          <a:xfrm>
            <a:off x="8183720" y="4331247"/>
            <a:ext cx="2380867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105" name="Text Placeholder 33"/>
          <p:cNvSpPr txBox="1"/>
          <p:nvPr/>
        </p:nvSpPr>
        <p:spPr>
          <a:xfrm>
            <a:off x="8183721" y="4125647"/>
            <a:ext cx="2380864" cy="36978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>
                <a:solidFill>
                  <a:schemeClr val="accent5"/>
                </a:solidFill>
                <a:latin typeface="+mn-ea"/>
                <a:cs typeface="+mn-ea"/>
              </a:rPr>
              <a:t>产品发布 </a:t>
            </a:r>
            <a:endParaRPr lang="en-AU" sz="12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106" name="Text Placeholder 32"/>
          <p:cNvSpPr txBox="1"/>
          <p:nvPr/>
        </p:nvSpPr>
        <p:spPr>
          <a:xfrm>
            <a:off x="8183720" y="5099074"/>
            <a:ext cx="2380867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107" name="Text Placeholder 33"/>
          <p:cNvSpPr txBox="1"/>
          <p:nvPr/>
        </p:nvSpPr>
        <p:spPr>
          <a:xfrm>
            <a:off x="8183721" y="4893474"/>
            <a:ext cx="2380864" cy="36978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>
                <a:solidFill>
                  <a:schemeClr val="accent5"/>
                </a:solidFill>
                <a:latin typeface="+mn-ea"/>
                <a:cs typeface="+mn-ea"/>
              </a:rPr>
              <a:t>产品发布 </a:t>
            </a:r>
            <a:endParaRPr lang="en-AU" sz="12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114" name="Oval 113"/>
          <p:cNvSpPr/>
          <p:nvPr/>
        </p:nvSpPr>
        <p:spPr>
          <a:xfrm flipH="1">
            <a:off x="7424622" y="1684133"/>
            <a:ext cx="585711" cy="5857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15" name="Oval 114"/>
          <p:cNvSpPr/>
          <p:nvPr/>
        </p:nvSpPr>
        <p:spPr>
          <a:xfrm flipH="1">
            <a:off x="7424622" y="2498994"/>
            <a:ext cx="585711" cy="5857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16" name="Oval 115"/>
          <p:cNvSpPr/>
          <p:nvPr/>
        </p:nvSpPr>
        <p:spPr>
          <a:xfrm flipH="1">
            <a:off x="7424622" y="3308058"/>
            <a:ext cx="585711" cy="5857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17" name="Oval 116"/>
          <p:cNvSpPr/>
          <p:nvPr/>
        </p:nvSpPr>
        <p:spPr>
          <a:xfrm flipH="1">
            <a:off x="7424622" y="4122919"/>
            <a:ext cx="585711" cy="5857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18" name="Oval 117"/>
          <p:cNvSpPr/>
          <p:nvPr/>
        </p:nvSpPr>
        <p:spPr>
          <a:xfrm flipH="1">
            <a:off x="7424622" y="4917487"/>
            <a:ext cx="585711" cy="5857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555001" y="4585301"/>
            <a:ext cx="453916" cy="453972"/>
            <a:chOff x="11121822" y="1145785"/>
            <a:chExt cx="307214" cy="307212"/>
          </a:xfrm>
          <a:solidFill>
            <a:schemeClr val="accent1"/>
          </a:solidFill>
        </p:grpSpPr>
        <p:sp>
          <p:nvSpPr>
            <p:cNvPr id="51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52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53" name="Freeform 142"/>
          <p:cNvSpPr/>
          <p:nvPr/>
        </p:nvSpPr>
        <p:spPr bwMode="auto">
          <a:xfrm>
            <a:off x="6320055" y="3893845"/>
            <a:ext cx="431879" cy="352601"/>
          </a:xfrm>
          <a:custGeom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54" name="Freeform 149"/>
          <p:cNvSpPr/>
          <p:nvPr/>
        </p:nvSpPr>
        <p:spPr bwMode="auto">
          <a:xfrm>
            <a:off x="5762780" y="2451402"/>
            <a:ext cx="453914" cy="445158"/>
          </a:xfrm>
          <a:custGeom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900391" y="3219337"/>
            <a:ext cx="460525" cy="286488"/>
            <a:chOff x="8292784" y="1202455"/>
            <a:chExt cx="311687" cy="193872"/>
          </a:xfrm>
          <a:solidFill>
            <a:schemeClr val="accent3"/>
          </a:solidFill>
        </p:grpSpPr>
        <p:sp>
          <p:nvSpPr>
            <p:cNvPr id="56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57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58" name="Freeform 116"/>
          <p:cNvSpPr>
            <a:spLocks noEditPoints="1"/>
          </p:cNvSpPr>
          <p:nvPr/>
        </p:nvSpPr>
        <p:spPr bwMode="auto">
          <a:xfrm>
            <a:off x="4277044" y="1840197"/>
            <a:ext cx="486967" cy="429732"/>
          </a:xfrm>
          <a:custGeom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573639" y="5039273"/>
            <a:ext cx="298957" cy="298994"/>
            <a:chOff x="11121822" y="1145785"/>
            <a:chExt cx="307214" cy="307212"/>
          </a:xfrm>
          <a:solidFill>
            <a:schemeClr val="bg1"/>
          </a:solidFill>
        </p:grpSpPr>
        <p:sp>
          <p:nvSpPr>
            <p:cNvPr id="60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1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62" name="Freeform 142"/>
          <p:cNvSpPr/>
          <p:nvPr/>
        </p:nvSpPr>
        <p:spPr bwMode="auto">
          <a:xfrm>
            <a:off x="7572551" y="4300567"/>
            <a:ext cx="284443" cy="232229"/>
          </a:xfrm>
          <a:custGeom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7570147" y="3505825"/>
            <a:ext cx="303310" cy="188686"/>
            <a:chOff x="8292784" y="1202455"/>
            <a:chExt cx="311687" cy="193872"/>
          </a:xfrm>
          <a:solidFill>
            <a:schemeClr val="bg1"/>
          </a:solidFill>
        </p:grpSpPr>
        <p:sp>
          <p:nvSpPr>
            <p:cNvPr id="64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5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66" name="Freeform 149"/>
          <p:cNvSpPr/>
          <p:nvPr/>
        </p:nvSpPr>
        <p:spPr bwMode="auto">
          <a:xfrm>
            <a:off x="7572551" y="2645294"/>
            <a:ext cx="298956" cy="293189"/>
          </a:xfrm>
          <a:custGeom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67" name="Freeform 116"/>
          <p:cNvSpPr>
            <a:spLocks noEditPoints="1"/>
          </p:cNvSpPr>
          <p:nvPr/>
        </p:nvSpPr>
        <p:spPr bwMode="auto">
          <a:xfrm>
            <a:off x="7551871" y="1815909"/>
            <a:ext cx="320725" cy="283029"/>
          </a:xfrm>
          <a:custGeom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  <p:bldP spid="70" grpId="0" animBg="1"/>
      <p:bldP spid="71" grpId="0" animBg="1"/>
      <p:bldP spid="72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921150" y="1514591"/>
            <a:ext cx="2112782" cy="2594123"/>
            <a:chOff x="4815811" y="1544854"/>
            <a:chExt cx="2306611" cy="2831742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6567142" y="2875576"/>
              <a:ext cx="555280" cy="2660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973177" y="3240628"/>
              <a:ext cx="349354" cy="7367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490256" y="2946817"/>
              <a:ext cx="61411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6845536" y="2890351"/>
              <a:ext cx="261556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636373" y="3394234"/>
              <a:ext cx="225677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6346222" y="3146516"/>
              <a:ext cx="225675" cy="5086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578790" y="3844363"/>
              <a:ext cx="57583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322532" y="3969216"/>
              <a:ext cx="113793" cy="4073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056315" y="2229057"/>
              <a:ext cx="41725" cy="6612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87343" y="1812146"/>
              <a:ext cx="389834" cy="4169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74263" y="1545097"/>
              <a:ext cx="613080" cy="26704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424178" y="1545097"/>
              <a:ext cx="650086" cy="1471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027800" y="1678621"/>
              <a:ext cx="396378" cy="319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24863" y="2038040"/>
              <a:ext cx="182074" cy="471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815811" y="2509078"/>
              <a:ext cx="157366" cy="7315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864987" y="2460205"/>
              <a:ext cx="501063" cy="4887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140569" y="2460205"/>
              <a:ext cx="231736" cy="3332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840215" y="2538060"/>
              <a:ext cx="625436" cy="1538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4997581" y="2791703"/>
              <a:ext cx="150273" cy="4326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826929" y="2521803"/>
              <a:ext cx="324406" cy="26990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460687" y="2691892"/>
              <a:ext cx="45250" cy="2957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5046450" y="1998261"/>
              <a:ext cx="331494" cy="46194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5358269" y="1728362"/>
              <a:ext cx="38326" cy="7318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5369214" y="2176842"/>
              <a:ext cx="436907" cy="28336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442741" y="1721262"/>
              <a:ext cx="361776" cy="46799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5791453" y="1545097"/>
              <a:ext cx="272787" cy="63150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078550" y="1544854"/>
              <a:ext cx="165859" cy="5831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6268895" y="1812146"/>
              <a:ext cx="432758" cy="3158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6222965" y="2127970"/>
              <a:ext cx="838390" cy="1010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951453" y="2626814"/>
              <a:ext cx="315891" cy="5838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5955481" y="2142494"/>
              <a:ext cx="297384" cy="4843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5823080" y="2142494"/>
              <a:ext cx="413894" cy="341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258929" y="2137145"/>
              <a:ext cx="518246" cy="31431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796760" y="2229057"/>
              <a:ext cx="279115" cy="2131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63857" y="2464323"/>
              <a:ext cx="297497" cy="4260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68879" y="2453261"/>
              <a:ext cx="308910" cy="256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267344" y="2150093"/>
              <a:ext cx="191716" cy="5597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5800527" y="2172490"/>
              <a:ext cx="163662" cy="4424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5443793" y="2638651"/>
              <a:ext cx="493125" cy="5883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5354198" y="2464323"/>
              <a:ext cx="562090" cy="1601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5981770" y="2458732"/>
              <a:ext cx="767441" cy="17981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971041" y="2650381"/>
              <a:ext cx="492339" cy="667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5170294" y="2791703"/>
              <a:ext cx="350013" cy="1936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4984068" y="2982116"/>
              <a:ext cx="502232" cy="2732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009678" y="3255367"/>
              <a:ext cx="579969" cy="2519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312063" y="3507272"/>
              <a:ext cx="253114" cy="41806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568935" y="3508706"/>
              <a:ext cx="143924" cy="51931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436326" y="4028019"/>
              <a:ext cx="285930" cy="33677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731751" y="4040560"/>
              <a:ext cx="271109" cy="3360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 flipV="1">
              <a:off x="5980145" y="3646755"/>
              <a:ext cx="0" cy="718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5964189" y="2638543"/>
              <a:ext cx="0" cy="5858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505937" y="2982116"/>
              <a:ext cx="496924" cy="6646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5971041" y="3212073"/>
              <a:ext cx="20698" cy="43228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485274" y="2728943"/>
              <a:ext cx="96764" cy="42933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6578656" y="2451459"/>
              <a:ext cx="193124" cy="7068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276482" y="2728943"/>
              <a:ext cx="190780" cy="4954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523949" y="2708886"/>
              <a:ext cx="930829" cy="2599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5961667" y="3619808"/>
              <a:ext cx="384555" cy="4445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6007431" y="4049017"/>
              <a:ext cx="341269" cy="3086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338757" y="3659296"/>
              <a:ext cx="299586" cy="181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6338757" y="3668444"/>
              <a:ext cx="9943" cy="3945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263895" y="3228456"/>
              <a:ext cx="90999" cy="4399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5580713" y="3232828"/>
              <a:ext cx="390290" cy="2665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496539" y="2984830"/>
              <a:ext cx="492359" cy="2517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5979171" y="3220748"/>
              <a:ext cx="28619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6002860" y="3210639"/>
              <a:ext cx="273622" cy="42232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5724992" y="3636725"/>
              <a:ext cx="235599" cy="40908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5304451" y="3615724"/>
              <a:ext cx="672942" cy="34693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320956" y="3971950"/>
              <a:ext cx="1022510" cy="923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346222" y="3414241"/>
              <a:ext cx="499314" cy="2705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79511" y="3432465"/>
              <a:ext cx="1273491" cy="70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447581" y="4356121"/>
              <a:ext cx="544159" cy="1002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998499" y="4360458"/>
              <a:ext cx="326678" cy="1055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6327763" y="4312160"/>
              <a:ext cx="264162" cy="6318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6325177" y="4049017"/>
              <a:ext cx="12393" cy="3171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339518" y="4050282"/>
              <a:ext cx="233863" cy="2618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6359970" y="3854229"/>
              <a:ext cx="290379" cy="20307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078885" y="1457625"/>
            <a:ext cx="1962309" cy="2711597"/>
            <a:chOff x="5330055" y="2173721"/>
            <a:chExt cx="1400918" cy="1935594"/>
          </a:xfrm>
          <a:solidFill>
            <a:schemeClr val="bg1">
              <a:lumMod val="75000"/>
            </a:schemeClr>
          </a:solidFill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36808" y="2620714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549460" y="2274670"/>
              <a:ext cx="117706" cy="117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516818" y="3385440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014356" y="217372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274957" y="401878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30055" y="247005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01522" y="233826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591599" y="4017582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600">
                  <a:solidFill>
                    <a:schemeClr val="bg1"/>
                  </a:solidFill>
                  <a:latin typeface="+mn-ea"/>
                  <a:cs typeface="+mn-ea"/>
                </a:rPr>
                <a:t>0</a:t>
              </a:r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503887" y="3754166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897899" y="2844911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644638" y="3115561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606319" y="292363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134075" y="327546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265177" y="2949207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857077" y="2586833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108690" y="4033019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5935251" y="4007493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179055" y="3805077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911609" y="3481568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5935503" y="3250249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407378" y="2990029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554798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103821" y="254481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462121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327312" y="3210835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686778" y="3434014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196862" y="3546740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792191" y="3805077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64017" y="4232635"/>
            <a:ext cx="1039085" cy="950713"/>
            <a:chOff x="5408480" y="4511869"/>
            <a:chExt cx="1134411" cy="1037797"/>
          </a:xfrm>
          <a:solidFill>
            <a:schemeClr val="bg1">
              <a:lumMod val="75000"/>
            </a:schemeClr>
          </a:solidFill>
        </p:grpSpPr>
        <p:sp>
          <p:nvSpPr>
            <p:cNvPr id="82" name="Freeform 81"/>
            <p:cNvSpPr/>
            <p:nvPr/>
          </p:nvSpPr>
          <p:spPr>
            <a:xfrm>
              <a:off x="5464289" y="4511869"/>
              <a:ext cx="1028142" cy="964410"/>
            </a:xfrm>
            <a:custGeom>
              <a:gdLst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13 w 672200"/>
                <a:gd name="connsiteY7" fmla="*/ 53019 h 630649"/>
                <a:gd name="connsiteX0-1" fmla="*/ 0 w 672200"/>
                <a:gd name="connsiteY0-2" fmla="*/ 0 h 630649"/>
                <a:gd name="connsiteX1-3" fmla="*/ 671846 w 672200"/>
                <a:gd name="connsiteY1-4" fmla="*/ 0 h 630649"/>
                <a:gd name="connsiteX2-5" fmla="*/ 672200 w 672200"/>
                <a:gd name="connsiteY2-6" fmla="*/ 32054 h 630649"/>
                <a:gd name="connsiteX3-7" fmla="*/ 657576 w 672200"/>
                <a:gd name="connsiteY3-8" fmla="*/ 470997 h 630649"/>
                <a:gd name="connsiteX4-9" fmla="*/ 493887 w 672200"/>
                <a:gd name="connsiteY4-10" fmla="*/ 626220 h 630649"/>
                <a:gd name="connsiteX5-11" fmla="*/ 200376 w 672200"/>
                <a:gd name="connsiteY5-12" fmla="*/ 629042 h 630649"/>
                <a:gd name="connsiteX6-13" fmla="*/ 31043 w 672200"/>
                <a:gd name="connsiteY6-14" fmla="*/ 487931 h 630649"/>
                <a:gd name="connsiteX7-15" fmla="*/ 231194 w 672200"/>
                <a:gd name="connsiteY7-16" fmla="*/ 129219 h 630649"/>
                <a:gd name="connsiteX8" fmla="*/ 0 w 672200"/>
                <a:gd name="connsiteY8" fmla="*/ 0 h 630649"/>
                <a:gd name="connsiteX0-17" fmla="*/ 46884 w 719084"/>
                <a:gd name="connsiteY0-18" fmla="*/ 0 h 630649"/>
                <a:gd name="connsiteX1-19" fmla="*/ 718730 w 719084"/>
                <a:gd name="connsiteY1-20" fmla="*/ 0 h 630649"/>
                <a:gd name="connsiteX2-21" fmla="*/ 719084 w 719084"/>
                <a:gd name="connsiteY2-22" fmla="*/ 32054 h 630649"/>
                <a:gd name="connsiteX3-23" fmla="*/ 704460 w 719084"/>
                <a:gd name="connsiteY3-24" fmla="*/ 470997 h 630649"/>
                <a:gd name="connsiteX4-25" fmla="*/ 540771 w 719084"/>
                <a:gd name="connsiteY4-26" fmla="*/ 626220 h 630649"/>
                <a:gd name="connsiteX5-27" fmla="*/ 247260 w 719084"/>
                <a:gd name="connsiteY5-28" fmla="*/ 629042 h 630649"/>
                <a:gd name="connsiteX6-29" fmla="*/ 77927 w 719084"/>
                <a:gd name="connsiteY6-30" fmla="*/ 487931 h 630649"/>
                <a:gd name="connsiteX7-31" fmla="*/ 46884 w 719084"/>
                <a:gd name="connsiteY7-32" fmla="*/ 0 h 630649"/>
                <a:gd name="connsiteX0-33" fmla="*/ 756 w 672956"/>
                <a:gd name="connsiteY0-34" fmla="*/ 0 h 630649"/>
                <a:gd name="connsiteX1-35" fmla="*/ 672602 w 672956"/>
                <a:gd name="connsiteY1-36" fmla="*/ 0 h 630649"/>
                <a:gd name="connsiteX2-37" fmla="*/ 672956 w 672956"/>
                <a:gd name="connsiteY2-38" fmla="*/ 32054 h 630649"/>
                <a:gd name="connsiteX3-39" fmla="*/ 658332 w 672956"/>
                <a:gd name="connsiteY3-40" fmla="*/ 470997 h 630649"/>
                <a:gd name="connsiteX4-41" fmla="*/ 494643 w 672956"/>
                <a:gd name="connsiteY4-42" fmla="*/ 626220 h 630649"/>
                <a:gd name="connsiteX5-43" fmla="*/ 201132 w 672956"/>
                <a:gd name="connsiteY5-44" fmla="*/ 629042 h 630649"/>
                <a:gd name="connsiteX6-45" fmla="*/ 31799 w 672956"/>
                <a:gd name="connsiteY6-46" fmla="*/ 487931 h 630649"/>
                <a:gd name="connsiteX7-47" fmla="*/ 756 w 672956"/>
                <a:gd name="connsiteY7-48" fmla="*/ 0 h 630649"/>
                <a:gd name="connsiteX0-49" fmla="*/ 124 w 672324"/>
                <a:gd name="connsiteY0-50" fmla="*/ 0 h 630649"/>
                <a:gd name="connsiteX1-51" fmla="*/ 671970 w 672324"/>
                <a:gd name="connsiteY1-52" fmla="*/ 0 h 630649"/>
                <a:gd name="connsiteX2-53" fmla="*/ 672324 w 672324"/>
                <a:gd name="connsiteY2-54" fmla="*/ 32054 h 630649"/>
                <a:gd name="connsiteX3-55" fmla="*/ 657700 w 672324"/>
                <a:gd name="connsiteY3-56" fmla="*/ 470997 h 630649"/>
                <a:gd name="connsiteX4-57" fmla="*/ 494011 w 672324"/>
                <a:gd name="connsiteY4-58" fmla="*/ 626220 h 630649"/>
                <a:gd name="connsiteX5-59" fmla="*/ 200500 w 672324"/>
                <a:gd name="connsiteY5-60" fmla="*/ 629042 h 630649"/>
                <a:gd name="connsiteX6-61" fmla="*/ 31167 w 672324"/>
                <a:gd name="connsiteY6-62" fmla="*/ 487931 h 630649"/>
                <a:gd name="connsiteX7-63" fmla="*/ 124 w 672324"/>
                <a:gd name="connsiteY7-64" fmla="*/ 0 h 63064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cs typeface="+mn-ea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cs typeface="+mn-ea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cs typeface="+mn-ea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cs typeface="+mn-ea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cs typeface="+mn-ea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cs typeface="+mn-ea"/>
              </a:endParaRPr>
            </a:p>
          </p:txBody>
        </p:sp>
      </p:grpSp>
      <p:sp>
        <p:nvSpPr>
          <p:cNvPr id="38" name="Text Placeholder 32"/>
          <p:cNvSpPr txBox="1"/>
          <p:nvPr/>
        </p:nvSpPr>
        <p:spPr>
          <a:xfrm>
            <a:off x="2004922" y="2528688"/>
            <a:ext cx="1511659" cy="3855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endParaRPr lang="zh-CN" alt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39" name="Text Placeholder 33"/>
          <p:cNvSpPr txBox="1"/>
          <p:nvPr/>
        </p:nvSpPr>
        <p:spPr>
          <a:xfrm>
            <a:off x="2004923" y="2354223"/>
            <a:ext cx="1511657" cy="29210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>
                <a:solidFill>
                  <a:srgbClr val="7F7F7F"/>
                </a:solidFill>
                <a:latin typeface="+mn-ea"/>
                <a:cs typeface="+mn-ea"/>
              </a:rPr>
              <a:t>创意策略</a:t>
            </a:r>
            <a:endParaRPr lang="en-AU" sz="12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433351" y="1563275"/>
            <a:ext cx="647916" cy="64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>
                <a:solidFill>
                  <a:srgbClr val="FFFFFF"/>
                </a:solidFill>
                <a:latin typeface="+mn-ea"/>
                <a:cs typeface="+mn-ea"/>
              </a:rPr>
              <a:t>1</a:t>
            </a:r>
            <a:endParaRPr lang="en-AU">
              <a:solidFill>
                <a:srgbClr val="FFFFFF"/>
              </a:solidFill>
              <a:latin typeface="+mn-ea"/>
              <a:cs typeface="+mn-ea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0800000" flipV="1">
            <a:off x="2911179" y="2424453"/>
            <a:ext cx="1820489" cy="1737245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3233905" y="1894653"/>
            <a:ext cx="1633892" cy="1169694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2"/>
          <p:cNvSpPr txBox="1"/>
          <p:nvPr/>
        </p:nvSpPr>
        <p:spPr>
          <a:xfrm flipH="1">
            <a:off x="8493627" y="2554514"/>
            <a:ext cx="1511659" cy="3855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44" name="Text Placeholder 33"/>
          <p:cNvSpPr txBox="1"/>
          <p:nvPr/>
        </p:nvSpPr>
        <p:spPr>
          <a:xfrm flipH="1">
            <a:off x="8493628" y="2380050"/>
            <a:ext cx="1511657" cy="29210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>
                <a:solidFill>
                  <a:srgbClr val="7F7F7F"/>
                </a:solidFill>
                <a:latin typeface="+mn-ea"/>
                <a:cs typeface="+mn-ea"/>
              </a:rPr>
              <a:t>桌面应用</a:t>
            </a:r>
            <a:endParaRPr lang="en-AU" sz="12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flipH="1">
            <a:off x="8925498" y="1616178"/>
            <a:ext cx="647916" cy="64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n-ea"/>
                <a:cs typeface="+mn-ea"/>
              </a:rPr>
              <a:t>3</a:t>
            </a:r>
            <a:endParaRPr lang="en-US">
              <a:solidFill>
                <a:schemeClr val="bg1"/>
              </a:solidFill>
              <a:latin typeface="+mn-ea"/>
              <a:cs typeface="+mn-ea"/>
            </a:endParaRPr>
          </a:p>
        </p:txBody>
      </p:sp>
      <p:cxnSp>
        <p:nvCxnSpPr>
          <p:cNvPr id="46" name="Elbow Connector 45"/>
          <p:cNvCxnSpPr/>
          <p:nvPr/>
        </p:nvCxnSpPr>
        <p:spPr>
          <a:xfrm>
            <a:off x="7218972" y="2777059"/>
            <a:ext cx="2041529" cy="1312896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6807229" y="1950416"/>
            <a:ext cx="1960943" cy="1677938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2"/>
          <p:cNvSpPr txBox="1"/>
          <p:nvPr/>
        </p:nvSpPr>
        <p:spPr>
          <a:xfrm>
            <a:off x="1697567" y="4808745"/>
            <a:ext cx="1511659" cy="3855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77" name="Text Placeholder 33"/>
          <p:cNvSpPr txBox="1"/>
          <p:nvPr/>
        </p:nvSpPr>
        <p:spPr>
          <a:xfrm>
            <a:off x="1697568" y="4634280"/>
            <a:ext cx="1511657" cy="29210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>
                <a:solidFill>
                  <a:srgbClr val="7F7F7F"/>
                </a:solidFill>
                <a:latin typeface="+mn-ea"/>
                <a:cs typeface="+mn-ea"/>
              </a:rPr>
              <a:t>企业目标</a:t>
            </a:r>
            <a:endParaRPr lang="en-AU" sz="12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2126302" y="3841302"/>
            <a:ext cx="647916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AU">
                <a:solidFill>
                  <a:srgbClr val="FFFFFF"/>
                </a:solidFill>
                <a:latin typeface="+mn-ea"/>
                <a:cs typeface="+mn-ea"/>
              </a:rPr>
              <a:t>2</a:t>
            </a:r>
            <a:endParaRPr lang="en-US">
              <a:latin typeface="+mn-ea"/>
              <a:cs typeface="+mn-ea"/>
            </a:endParaRPr>
          </a:p>
        </p:txBody>
      </p:sp>
      <p:sp>
        <p:nvSpPr>
          <p:cNvPr id="79" name="Text Placeholder 32"/>
          <p:cNvSpPr txBox="1"/>
          <p:nvPr/>
        </p:nvSpPr>
        <p:spPr>
          <a:xfrm>
            <a:off x="8984829" y="4707847"/>
            <a:ext cx="1511659" cy="3855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80" name="Text Placeholder 33"/>
          <p:cNvSpPr txBox="1"/>
          <p:nvPr/>
        </p:nvSpPr>
        <p:spPr>
          <a:xfrm>
            <a:off x="8984830" y="4533382"/>
            <a:ext cx="1511657" cy="29210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>
                <a:solidFill>
                  <a:srgbClr val="7F7F7F"/>
                </a:solidFill>
                <a:latin typeface="+mn-ea"/>
                <a:cs typeface="+mn-ea"/>
              </a:rPr>
              <a:t>系统保护</a:t>
            </a:r>
            <a:endParaRPr lang="en-AU" sz="12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9416699" y="3762892"/>
            <a:ext cx="647916" cy="64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>
                <a:solidFill>
                  <a:schemeClr val="bg1"/>
                </a:solidFill>
                <a:latin typeface="+mn-ea"/>
                <a:cs typeface="+mn-ea"/>
              </a:rPr>
              <a:t>4</a:t>
            </a:r>
            <a:endParaRPr lang="en-US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99" name="Text Placeholder 32"/>
          <p:cNvSpPr txBox="1"/>
          <p:nvPr/>
        </p:nvSpPr>
        <p:spPr>
          <a:xfrm>
            <a:off x="2246682" y="5573433"/>
            <a:ext cx="2187314" cy="324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10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200" name="Text Placeholder 33"/>
          <p:cNvSpPr txBox="1"/>
          <p:nvPr/>
        </p:nvSpPr>
        <p:spPr>
          <a:xfrm>
            <a:off x="1707659" y="5545724"/>
            <a:ext cx="488138" cy="35357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>
                <a:solidFill>
                  <a:srgbClr val="7F7F7F"/>
                </a:solidFill>
                <a:latin typeface="+mn-ea"/>
                <a:cs typeface="+mn-ea"/>
              </a:rPr>
              <a:t>01</a:t>
            </a:r>
            <a:endParaRPr lang="en-AU" sz="28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201" name="Text Placeholder 32"/>
          <p:cNvSpPr txBox="1"/>
          <p:nvPr/>
        </p:nvSpPr>
        <p:spPr>
          <a:xfrm>
            <a:off x="5271855" y="5573433"/>
            <a:ext cx="2187314" cy="324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10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202" name="Text Placeholder 33"/>
          <p:cNvSpPr txBox="1"/>
          <p:nvPr/>
        </p:nvSpPr>
        <p:spPr>
          <a:xfrm>
            <a:off x="4732832" y="5545724"/>
            <a:ext cx="488138" cy="35357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>
                <a:solidFill>
                  <a:srgbClr val="7F7F7F"/>
                </a:solidFill>
                <a:latin typeface="+mn-ea"/>
                <a:cs typeface="+mn-ea"/>
              </a:rPr>
              <a:t>02</a:t>
            </a:r>
            <a:endParaRPr lang="en-AU" sz="28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203" name="Text Placeholder 32"/>
          <p:cNvSpPr txBox="1"/>
          <p:nvPr/>
        </p:nvSpPr>
        <p:spPr>
          <a:xfrm>
            <a:off x="8297029" y="5573433"/>
            <a:ext cx="2187314" cy="324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10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204" name="Text Placeholder 33"/>
          <p:cNvSpPr txBox="1"/>
          <p:nvPr/>
        </p:nvSpPr>
        <p:spPr>
          <a:xfrm>
            <a:off x="7758005" y="5545724"/>
            <a:ext cx="488138" cy="35357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>
                <a:solidFill>
                  <a:srgbClr val="7F7F7F"/>
                </a:solidFill>
                <a:latin typeface="+mn-ea"/>
                <a:cs typeface="+mn-ea"/>
              </a:rPr>
              <a:t>03</a:t>
            </a:r>
            <a:endParaRPr lang="en-AU" sz="28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6886565" y="2662312"/>
            <a:ext cx="230824" cy="2308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6493780" y="3523190"/>
            <a:ext cx="230824" cy="23085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4970575" y="2959745"/>
            <a:ext cx="216616" cy="2166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4833956" y="2326580"/>
            <a:ext cx="217634" cy="217662"/>
          </a:xfrm>
          <a:prstGeom prst="ellipse">
            <a:avLst/>
          </a:prstGeom>
          <a:solidFill>
            <a:schemeClr val="accent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60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3" grpId="0"/>
      <p:bldP spid="44" grpId="0"/>
      <p:bldP spid="45" grpId="0" animBg="1"/>
      <p:bldP spid="48" grpId="0"/>
      <p:bldP spid="77" grpId="0"/>
      <p:bldP spid="78" grpId="0" animBg="1"/>
      <p:bldP spid="79" grpId="0"/>
      <p:bldP spid="80" grpId="0"/>
      <p:bldP spid="81" grpId="0" animBg="1"/>
      <p:bldP spid="199" grpId="0"/>
      <p:bldP spid="200" grpId="0"/>
      <p:bldP spid="201" grpId="0"/>
      <p:bldP spid="202" grpId="0"/>
      <p:bldP spid="203" grpId="0"/>
      <p:bldP spid="204" grpId="0"/>
      <p:bldP spid="205" grpId="0" animBg="1"/>
      <p:bldP spid="206" grpId="0" animBg="1"/>
      <p:bldP spid="207" grpId="0" animBg="1"/>
      <p:bldP spid="2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103120" y="1097280"/>
            <a:ext cx="8031480" cy="4480560"/>
          </a:xfrm>
          <a:prstGeom prst="rect">
            <a:avLst/>
          </a:prstGeom>
          <a:solidFill>
            <a:srgbClr val="35A38A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4831648" y="1975847"/>
            <a:ext cx="25744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  04</a:t>
            </a:r>
            <a:endParaRPr lang="zh-CN" altLang="en-US" sz="72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3034695" y="2939113"/>
            <a:ext cx="616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5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413685" y="3885526"/>
            <a:ext cx="54103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templates that has been specifically designed to help anyone that is stepping into the world of PowerPoint for the very first time.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684876" y="2053549"/>
            <a:ext cx="2014518" cy="2012493"/>
            <a:chOff x="5305424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305424" y="2638424"/>
              <a:ext cx="1579563" cy="1577975"/>
            </a:xfrm>
            <a:custGeom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06937" y="3273808"/>
            <a:ext cx="2528776" cy="2524727"/>
            <a:chOff x="5102225" y="2441575"/>
            <a:chExt cx="1982788" cy="1979613"/>
          </a:xfrm>
          <a:solidFill>
            <a:srgbClr val="000000">
              <a:alpha val="60000"/>
            </a:srgbClr>
          </a:solidFill>
          <a:effectLst/>
        </p:grpSpPr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9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65206" y="2799030"/>
            <a:ext cx="1658181" cy="1682476"/>
            <a:chOff x="5803900" y="2852738"/>
            <a:chExt cx="1300163" cy="1319212"/>
          </a:xfrm>
          <a:solidFill>
            <a:srgbClr val="000000">
              <a:alpha val="60000"/>
            </a:srgbClr>
          </a:solidFill>
          <a:effectLst/>
        </p:grpSpPr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92606" y="3106775"/>
            <a:ext cx="2014518" cy="2012493"/>
            <a:chOff x="5305425" y="2638425"/>
            <a:chExt cx="1579563" cy="1577975"/>
          </a:xfrm>
          <a:solidFill>
            <a:srgbClr val="000000">
              <a:alpha val="60000"/>
            </a:srgbClr>
          </a:solidFill>
          <a:effectLst/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5450" y="3461859"/>
            <a:ext cx="1519638" cy="415488"/>
          </a:xfrm>
          <a:prstGeom prst="rect">
            <a:avLst/>
          </a:prstGeom>
          <a:noFill/>
        </p:spPr>
        <p:txBody>
          <a:bodyPr wrap="square" lIns="91431" tIns="45715" rIns="91431" bIns="45715" rtlCol="0" anchor="ctr">
            <a:spAutoFit/>
          </a:bodyPr>
          <a:lstStyle/>
          <a:p>
            <a:pPr lvl="0"/>
            <a:endParaRPr lang="zh-CN" altLang="en-US" sz="7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lvl="0"/>
            <a:r>
              <a:rPr lang="zh-CN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单击添加文本单击添加文本单击添加文本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92690" y="1531334"/>
            <a:ext cx="1598895" cy="40011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zh-CN" altLang="en-US" sz="2000" b="1">
                <a:solidFill>
                  <a:schemeClr val="accent2"/>
                </a:solidFill>
                <a:latin typeface="+mn-ea"/>
                <a:cs typeface="+mn-ea"/>
              </a:rPr>
              <a:t>添加标题</a:t>
            </a:r>
            <a:endParaRPr lang="en-US" altLang="zh-CN" b="1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1442" y="4612417"/>
            <a:ext cx="1734754" cy="415488"/>
          </a:xfrm>
          <a:prstGeom prst="rect">
            <a:avLst/>
          </a:prstGeom>
          <a:noFill/>
        </p:spPr>
        <p:txBody>
          <a:bodyPr wrap="square" lIns="91431" tIns="45715" rIns="91431" bIns="45715" rtlCol="0" anchor="ctr">
            <a:spAutoFit/>
          </a:bodyPr>
          <a:lstStyle/>
          <a:p>
            <a:pPr lvl="0"/>
            <a:endParaRPr lang="zh-CN" altLang="en-US" sz="7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lvl="0"/>
            <a:r>
              <a:rPr lang="zh-CN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单击添加文本单击添加文本单击添加文本单击添加文本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71880" y="6005222"/>
            <a:ext cx="1598895" cy="40011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zh-CN" altLang="en-US" sz="2000" b="1">
                <a:solidFill>
                  <a:schemeClr val="accent3"/>
                </a:solidFill>
                <a:latin typeface="+mn-ea"/>
                <a:cs typeface="+mn-ea"/>
              </a:rPr>
              <a:t>添加标题</a:t>
            </a:r>
            <a:endParaRPr lang="en-US" altLang="zh-CN" b="1">
              <a:solidFill>
                <a:schemeClr val="accent3"/>
              </a:solidFill>
              <a:latin typeface="+mn-ea"/>
              <a:cs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8547" y="2449610"/>
            <a:ext cx="2151953" cy="307766"/>
          </a:xfrm>
          <a:prstGeom prst="rect">
            <a:avLst/>
          </a:prstGeom>
          <a:noFill/>
        </p:spPr>
        <p:txBody>
          <a:bodyPr wrap="square" lIns="91431" tIns="45715" rIns="91431" bIns="45715" rtlCol="0" anchor="ctr">
            <a:spAutoFit/>
          </a:bodyPr>
          <a:lstStyle/>
          <a:p>
            <a:pPr lvl="0"/>
            <a:endParaRPr lang="zh-CN" altLang="en-US" sz="7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lvl="0"/>
            <a:r>
              <a:rPr lang="zh-CN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单击添加文本单击添加文本单击添加文本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94849" y="2257474"/>
            <a:ext cx="1598895" cy="40011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zh-CN" altLang="en-US" sz="2000" b="1">
                <a:solidFill>
                  <a:schemeClr val="accent4"/>
                </a:solidFill>
                <a:latin typeface="+mn-ea"/>
                <a:cs typeface="+mn-ea"/>
              </a:rPr>
              <a:t>添加标题</a:t>
            </a:r>
            <a:endParaRPr lang="en-US" altLang="zh-CN" b="1">
              <a:solidFill>
                <a:schemeClr val="accent4"/>
              </a:solidFill>
              <a:latin typeface="+mn-ea"/>
              <a:cs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40416" y="4651446"/>
            <a:ext cx="2020608" cy="415488"/>
          </a:xfrm>
          <a:prstGeom prst="rect">
            <a:avLst/>
          </a:prstGeom>
          <a:noFill/>
        </p:spPr>
        <p:txBody>
          <a:bodyPr wrap="square" lIns="91431" tIns="45715" rIns="91431" bIns="45715" rtlCol="0" anchor="ctr">
            <a:spAutoFit/>
          </a:bodyPr>
          <a:lstStyle/>
          <a:p>
            <a:pPr lvl="0"/>
            <a:endParaRPr lang="zh-CN" altLang="en-US" sz="7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lvl="0"/>
            <a:r>
              <a:rPr lang="zh-CN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单击添加文本单击添加文本单击添加文本单击添加文本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00420" y="5248358"/>
            <a:ext cx="1598895" cy="40011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zh-CN" altLang="en-US" sz="2000" b="1">
                <a:solidFill>
                  <a:schemeClr val="accent5"/>
                </a:solidFill>
                <a:latin typeface="+mn-ea"/>
                <a:cs typeface="+mn-ea"/>
              </a:rPr>
              <a:t>添加标题</a:t>
            </a:r>
            <a:endParaRPr lang="en-US" altLang="zh-CN" b="1">
              <a:solidFill>
                <a:schemeClr val="accent5"/>
              </a:solidFill>
              <a:latin typeface="+mn-ea"/>
              <a:cs typeface="+mn-ea"/>
            </a:endParaRPr>
          </a:p>
        </p:txBody>
      </p:sp>
      <p:cxnSp>
        <p:nvCxnSpPr>
          <p:cNvPr id="24" name="肘形连接符 23"/>
          <p:cNvCxnSpPr/>
          <p:nvPr/>
        </p:nvCxnSpPr>
        <p:spPr>
          <a:xfrm rot="10800000" flipV="1">
            <a:off x="565004" y="3388281"/>
            <a:ext cx="2119879" cy="723727"/>
          </a:xfrm>
          <a:prstGeom prst="bentConnector3">
            <a:avLst>
              <a:gd name="adj1" fmla="val 32626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/>
          <p:nvPr/>
        </p:nvCxnSpPr>
        <p:spPr>
          <a:xfrm rot="10800000">
            <a:off x="1624943" y="4438609"/>
            <a:ext cx="2281998" cy="501116"/>
          </a:xfrm>
          <a:prstGeom prst="bentConnector3">
            <a:avLst>
              <a:gd name="adj1" fmla="val 29965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/>
          <p:nvPr/>
        </p:nvCxnSpPr>
        <p:spPr>
          <a:xfrm rot="10800000" flipV="1">
            <a:off x="9288299" y="4481506"/>
            <a:ext cx="2424326" cy="491983"/>
          </a:xfrm>
          <a:prstGeom prst="bentConnector3">
            <a:avLst>
              <a:gd name="adj1" fmla="val 7776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/>
          <p:nvPr/>
        </p:nvCxnSpPr>
        <p:spPr>
          <a:xfrm rot="10800000" flipV="1">
            <a:off x="7693746" y="2257474"/>
            <a:ext cx="2866753" cy="692036"/>
          </a:xfrm>
          <a:prstGeom prst="bentConnector3">
            <a:avLst>
              <a:gd name="adj1" fmla="val 7702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2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3200000">
                                      <p:cBhvr>
                                        <p:cTn id="4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43200000">
                                      <p:cBhvr>
                                        <p:cTn id="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  <p:graphicFrame>
        <p:nvGraphicFramePr>
          <p:cNvPr id="33" name="Chart 32"/>
          <p:cNvGraphicFramePr/>
          <p:nvPr/>
        </p:nvGraphicFramePr>
        <p:xfrm>
          <a:off x="1262347" y="2565435"/>
          <a:ext cx="2552368" cy="318295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4" name="Text Placeholder 32"/>
          <p:cNvSpPr txBox="1"/>
          <p:nvPr/>
        </p:nvSpPr>
        <p:spPr>
          <a:xfrm>
            <a:off x="1276634" y="1939402"/>
            <a:ext cx="2523795" cy="3228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endParaRPr lang="en-US" sz="10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35" name="Text Placeholder 32"/>
          <p:cNvSpPr txBox="1"/>
          <p:nvPr/>
        </p:nvSpPr>
        <p:spPr>
          <a:xfrm>
            <a:off x="1276634" y="1587977"/>
            <a:ext cx="2523795" cy="3228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400">
                <a:solidFill>
                  <a:srgbClr val="7F7F7F"/>
                </a:solidFill>
                <a:latin typeface="+mn-ea"/>
                <a:cs typeface="+mn-ea"/>
              </a:rPr>
              <a:t>数据图表</a:t>
            </a:r>
            <a:r>
              <a:rPr lang="en-US" altLang="zh-CN" sz="1400">
                <a:solidFill>
                  <a:srgbClr val="7F7F7F"/>
                </a:solidFill>
                <a:latin typeface="+mn-ea"/>
                <a:cs typeface="+mn-ea"/>
              </a:rPr>
              <a:t>01</a:t>
            </a:r>
            <a:endParaRPr lang="en-US" sz="1400">
              <a:solidFill>
                <a:srgbClr val="7F7F7F"/>
              </a:solidFill>
              <a:latin typeface="+mn-ea"/>
              <a:cs typeface="+mn-ea"/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4395221" y="2565435"/>
          <a:ext cx="2552368" cy="318295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7" name="Text Placeholder 32"/>
          <p:cNvSpPr txBox="1"/>
          <p:nvPr/>
        </p:nvSpPr>
        <p:spPr>
          <a:xfrm>
            <a:off x="4409508" y="1939402"/>
            <a:ext cx="2523795" cy="3228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endParaRPr lang="en-US" sz="10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38" name="Text Placeholder 32"/>
          <p:cNvSpPr txBox="1"/>
          <p:nvPr/>
        </p:nvSpPr>
        <p:spPr>
          <a:xfrm>
            <a:off x="4409508" y="1587977"/>
            <a:ext cx="2523795" cy="3228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400">
                <a:solidFill>
                  <a:srgbClr val="7F7F7F"/>
                </a:solidFill>
                <a:latin typeface="+mn-ea"/>
                <a:cs typeface="+mn-ea"/>
              </a:rPr>
              <a:t>数据图表</a:t>
            </a:r>
            <a:r>
              <a:rPr lang="en-US" altLang="zh-CN" sz="1400">
                <a:solidFill>
                  <a:srgbClr val="7F7F7F"/>
                </a:solidFill>
                <a:latin typeface="+mn-ea"/>
                <a:cs typeface="+mn-ea"/>
              </a:rPr>
              <a:t>02</a:t>
            </a:r>
            <a:endParaRPr lang="en-US" sz="14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39" name="Text Placeholder 32"/>
          <p:cNvSpPr txBox="1"/>
          <p:nvPr/>
        </p:nvSpPr>
        <p:spPr>
          <a:xfrm>
            <a:off x="7542383" y="2102842"/>
            <a:ext cx="3386583" cy="13657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>
                <a:solidFill>
                  <a:srgbClr val="7F7F7F"/>
                </a:solidFill>
                <a:latin typeface="+mn-ea"/>
                <a:cs typeface="+mn-ea"/>
              </a:rPr>
              <a:t>200</a:t>
            </a: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字以内，据统计每页幻灯片的最好控制在</a:t>
            </a:r>
            <a:r>
              <a:rPr lang="en-US" altLang="zh-CN" sz="1000">
                <a:solidFill>
                  <a:srgbClr val="7F7F7F"/>
                </a:solidFill>
                <a:latin typeface="+mn-ea"/>
                <a:cs typeface="+mn-ea"/>
              </a:rPr>
              <a:t>5</a:t>
            </a: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>
                <a:solidFill>
                  <a:srgbClr val="7F7F7F"/>
                </a:solidFill>
                <a:latin typeface="+mn-ea"/>
                <a:cs typeface="+mn-ea"/>
              </a:rPr>
              <a:t>200</a:t>
            </a: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字以内，据统计每页幻灯片的最好控制在</a:t>
            </a:r>
            <a:r>
              <a:rPr lang="en-US" altLang="zh-CN" sz="1000">
                <a:solidFill>
                  <a:srgbClr val="7F7F7F"/>
                </a:solidFill>
                <a:latin typeface="+mn-ea"/>
                <a:cs typeface="+mn-ea"/>
              </a:rPr>
              <a:t>5</a:t>
            </a: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分钟之内。</a:t>
            </a:r>
            <a:endParaRPr lang="zh-CN" altLang="en-US" sz="10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40" name="Text Placeholder 33"/>
          <p:cNvSpPr txBox="1"/>
          <p:nvPr/>
        </p:nvSpPr>
        <p:spPr>
          <a:xfrm>
            <a:off x="7528717" y="1725246"/>
            <a:ext cx="3400249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>
                <a:solidFill>
                  <a:srgbClr val="7F7F7F"/>
                </a:solidFill>
                <a:latin typeface="+mn-ea"/>
                <a:cs typeface="+mn-ea"/>
              </a:rPr>
              <a:t>客户数据分析</a:t>
            </a:r>
            <a:endParaRPr lang="en-AU" sz="16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542384" y="3774756"/>
            <a:ext cx="585711" cy="5857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000">
                <a:solidFill>
                  <a:schemeClr val="bg1"/>
                </a:solidFill>
                <a:latin typeface="+mn-ea"/>
                <a:cs typeface="+mn-ea"/>
              </a:rPr>
              <a:t>1</a:t>
            </a:r>
            <a:endParaRPr lang="en-US" sz="20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2" name="Text Placeholder 33"/>
          <p:cNvSpPr txBox="1"/>
          <p:nvPr/>
        </p:nvSpPr>
        <p:spPr>
          <a:xfrm>
            <a:off x="8284071" y="3977039"/>
            <a:ext cx="1004843" cy="38350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00" b="1">
                <a:solidFill>
                  <a:schemeClr val="accent1"/>
                </a:solidFill>
                <a:latin typeface="+mn-ea"/>
                <a:cs typeface="+mn-ea"/>
              </a:rPr>
              <a:t>桌面电脑</a:t>
            </a:r>
            <a:endParaRPr lang="en-AU" sz="13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182436" y="3780827"/>
            <a:ext cx="585711" cy="5857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000">
                <a:solidFill>
                  <a:schemeClr val="bg1"/>
                </a:solidFill>
                <a:latin typeface="+mn-ea"/>
                <a:cs typeface="+mn-ea"/>
              </a:rPr>
              <a:t>2</a:t>
            </a:r>
            <a:endParaRPr lang="en-US" sz="20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4" name="Text Placeholder 33"/>
          <p:cNvSpPr txBox="1"/>
          <p:nvPr/>
        </p:nvSpPr>
        <p:spPr>
          <a:xfrm>
            <a:off x="9924123" y="3983110"/>
            <a:ext cx="1004843" cy="38350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00" b="1">
                <a:solidFill>
                  <a:srgbClr val="7F7F7F"/>
                </a:solidFill>
                <a:latin typeface="+mn-ea"/>
                <a:cs typeface="+mn-ea"/>
              </a:rPr>
              <a:t>笔记本电脑</a:t>
            </a:r>
            <a:endParaRPr lang="en-AU" sz="1300" b="1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543072" y="4664892"/>
            <a:ext cx="585711" cy="5857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000">
                <a:solidFill>
                  <a:schemeClr val="bg1"/>
                </a:solidFill>
                <a:latin typeface="+mn-ea"/>
                <a:cs typeface="+mn-ea"/>
              </a:rPr>
              <a:t>3</a:t>
            </a:r>
            <a:endParaRPr lang="en-AU" sz="20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6" name="Text Placeholder 33"/>
          <p:cNvSpPr txBox="1"/>
          <p:nvPr/>
        </p:nvSpPr>
        <p:spPr>
          <a:xfrm>
            <a:off x="8284760" y="4867175"/>
            <a:ext cx="1004843" cy="38350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00" b="1">
                <a:solidFill>
                  <a:schemeClr val="accent5"/>
                </a:solidFill>
                <a:latin typeface="+mn-ea"/>
                <a:cs typeface="+mn-ea"/>
              </a:rPr>
              <a:t>平板电脑</a:t>
            </a:r>
            <a:endParaRPr lang="en-AU" sz="1300" b="1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183125" y="4664892"/>
            <a:ext cx="585711" cy="5857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000">
                <a:solidFill>
                  <a:schemeClr val="bg1"/>
                </a:solidFill>
                <a:latin typeface="+mn-ea"/>
                <a:cs typeface="+mn-ea"/>
              </a:rPr>
              <a:t>4</a:t>
            </a:r>
            <a:endParaRPr lang="en-AU" sz="20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8" name="Text Placeholder 33"/>
          <p:cNvSpPr txBox="1"/>
          <p:nvPr/>
        </p:nvSpPr>
        <p:spPr>
          <a:xfrm>
            <a:off x="9924812" y="4867175"/>
            <a:ext cx="1004843" cy="38350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00" b="1">
                <a:solidFill>
                  <a:schemeClr val="accent6"/>
                </a:solidFill>
                <a:latin typeface="+mn-ea"/>
                <a:cs typeface="+mn-ea"/>
              </a:rPr>
              <a:t>智能手机</a:t>
            </a:r>
            <a:endParaRPr lang="en-AU" sz="1300" b="1">
              <a:solidFill>
                <a:schemeClr val="accent6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Graphic spid="33" grpId="0">
        <p:bldAsOne/>
      </p:bldGraphic>
      <p:bldGraphic spid="3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Rectangle 45"/>
          <p:cNvSpPr/>
          <p:nvPr/>
        </p:nvSpPr>
        <p:spPr>
          <a:xfrm>
            <a:off x="7176897" y="1548295"/>
            <a:ext cx="2033322" cy="43148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5"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84229" y="1548297"/>
            <a:ext cx="2033322" cy="212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n-ea"/>
                <a:cs typeface="+mn-ea"/>
              </a:rPr>
              <a:t>01</a:t>
            </a:r>
            <a:endParaRPr lang="id-ID" sz="4400">
              <a:latin typeface="+mn-ea"/>
              <a:cs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1786" y="1548297"/>
            <a:ext cx="2033322" cy="21277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79342" y="1548297"/>
            <a:ext cx="2033322" cy="212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5">
              <a:latin typeface="+mn-ea"/>
              <a:cs typeface="+mn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274454" y="1548297"/>
            <a:ext cx="2033322" cy="21277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5">
              <a:latin typeface="+mn-ea"/>
              <a:cs typeface="+mn-e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84232" y="3735334"/>
            <a:ext cx="4130877" cy="21277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9342" y="3735333"/>
            <a:ext cx="2033322" cy="21277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274454" y="3735333"/>
            <a:ext cx="2033322" cy="212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>
                <a:solidFill>
                  <a:schemeClr val="bg1"/>
                </a:solidFill>
                <a:latin typeface="+mn-ea"/>
                <a:cs typeface="+mn-ea"/>
              </a:rPr>
              <a:t>2022</a:t>
            </a:r>
            <a:endParaRPr lang="en-AU" sz="32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41881" y="2082661"/>
            <a:ext cx="1508244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+mn-ea"/>
                <a:cs typeface="+mn-ea"/>
              </a:rPr>
              <a:t>员工界面</a:t>
            </a:r>
            <a:endParaRPr lang="en-AU" sz="14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341881" y="2394629"/>
            <a:ext cx="1508244" cy="791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chemeClr val="bg1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</a:t>
            </a:r>
            <a:endParaRPr lang="en-US" sz="900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532380" y="1887625"/>
            <a:ext cx="1607227" cy="1411025"/>
            <a:chOff x="1100840" y="4361428"/>
            <a:chExt cx="1607434" cy="1411025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100840" y="4386843"/>
              <a:ext cx="548640" cy="54864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4"/>
                </a:solidFill>
                <a:latin typeface="+mn-ea"/>
                <a:cs typeface="+mn-ea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8826" y="4361428"/>
              <a:ext cx="10294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+mn-ea"/>
                  <a:cs typeface="+mn-ea"/>
                </a:rPr>
                <a:t>1.90 </a:t>
              </a:r>
              <a:r>
                <a:rPr lang="zh-CN" altLang="en-US" sz="2000">
                  <a:solidFill>
                    <a:schemeClr val="bg1"/>
                  </a:solidFill>
                  <a:latin typeface="+mn-ea"/>
                  <a:cs typeface="+mn-ea"/>
                </a:rPr>
                <a:t>万</a:t>
              </a:r>
              <a:endParaRPr lang="en-US" sz="20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100840" y="5223813"/>
              <a:ext cx="548640" cy="54864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4"/>
                </a:solidFill>
                <a:latin typeface="+mn-ea"/>
                <a:cs typeface="+mn-ea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78826" y="5198398"/>
              <a:ext cx="10294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+mn-ea"/>
                  <a:cs typeface="+mn-ea"/>
                </a:rPr>
                <a:t>2.07 </a:t>
              </a:r>
              <a:r>
                <a:rPr lang="zh-CN" altLang="en-US" sz="2000">
                  <a:solidFill>
                    <a:schemeClr val="bg1"/>
                  </a:solidFill>
                  <a:latin typeface="+mn-ea"/>
                  <a:cs typeface="+mn-ea"/>
                </a:rPr>
                <a:t>万</a:t>
              </a:r>
              <a:endParaRPr lang="en-US" sz="20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780499" y="4743583"/>
              <a:ext cx="512960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chemeClr val="bg1"/>
                  </a:solidFill>
                  <a:latin typeface="+mn-ea"/>
                  <a:cs typeface="+mn-ea"/>
                </a:rPr>
                <a:t>男性用户</a:t>
              </a:r>
              <a:endParaRPr lang="en-US" sz="10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780499" y="5569932"/>
              <a:ext cx="512960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chemeClr val="bg1"/>
                  </a:solidFill>
                  <a:latin typeface="+mn-ea"/>
                  <a:cs typeface="+mn-ea"/>
                </a:rPr>
                <a:t>女性用户</a:t>
              </a:r>
              <a:endParaRPr lang="en-US" sz="10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60" name="Text Placeholder 32"/>
          <p:cNvSpPr txBox="1"/>
          <p:nvPr/>
        </p:nvSpPr>
        <p:spPr>
          <a:xfrm>
            <a:off x="1284046" y="4122674"/>
            <a:ext cx="3364345" cy="1416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</a:t>
            </a:r>
            <a:endParaRPr lang="zh-CN" altLang="en-US" sz="1000">
              <a:solidFill>
                <a:schemeClr val="bg1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尽量将每页幻灯片的字数控制在</a:t>
            </a:r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</a:rPr>
              <a:t>200</a:t>
            </a: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字以内，据统计每页幻灯片的最好控制在</a:t>
            </a:r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</a:rPr>
              <a:t>5</a:t>
            </a: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分钟之内。</a:t>
            </a:r>
            <a:endParaRPr lang="zh-CN" altLang="en-US" sz="1000">
              <a:solidFill>
                <a:schemeClr val="bg1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</a:t>
            </a:r>
            <a:endParaRPr lang="zh-CN" altLang="en-US" sz="10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61" name="Text Placeholder 32"/>
          <p:cNvSpPr txBox="1"/>
          <p:nvPr/>
        </p:nvSpPr>
        <p:spPr>
          <a:xfrm>
            <a:off x="7402107" y="2644797"/>
            <a:ext cx="1609811" cy="26765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</a:rPr>
              <a:t>200</a:t>
            </a: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字以内，据统计每页幻灯片的最好控制在</a:t>
            </a:r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</a:rPr>
              <a:t>5</a:t>
            </a: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</a:rPr>
              <a:t>200</a:t>
            </a: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字以内，据统计每页幻灯片的最好控制在</a:t>
            </a:r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</a:rPr>
              <a:t>5</a:t>
            </a: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分钟之内。</a:t>
            </a:r>
            <a:endParaRPr lang="zh-CN" altLang="en-US" sz="10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879251" y="1564342"/>
            <a:ext cx="11078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+mn-ea"/>
                <a:cs typeface="+mn-ea"/>
              </a:rPr>
              <a:t>❞</a:t>
            </a:r>
            <a:endParaRPr lang="id-ID" sz="7200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723636" y="1995724"/>
            <a:ext cx="162534" cy="383271"/>
            <a:chOff x="10488011" y="3227671"/>
            <a:chExt cx="162555" cy="383271"/>
          </a:xfrm>
          <a:solidFill>
            <a:schemeClr val="accent4"/>
          </a:solidFill>
        </p:grpSpPr>
        <p:sp>
          <p:nvSpPr>
            <p:cNvPr id="27" name="Freeform 290"/>
            <p:cNvSpPr/>
            <p:nvPr/>
          </p:nvSpPr>
          <p:spPr bwMode="auto">
            <a:xfrm>
              <a:off x="10488011" y="3311186"/>
              <a:ext cx="162555" cy="299756"/>
            </a:xfrm>
            <a:custGeom>
              <a:gdLst>
                <a:gd name="T0" fmla="*/ 65 w 75"/>
                <a:gd name="T1" fmla="*/ 0 h 139"/>
                <a:gd name="T2" fmla="*/ 9 w 75"/>
                <a:gd name="T3" fmla="*/ 0 h 139"/>
                <a:gd name="T4" fmla="*/ 0 w 75"/>
                <a:gd name="T5" fmla="*/ 10 h 139"/>
                <a:gd name="T6" fmla="*/ 2 w 75"/>
                <a:gd name="T7" fmla="*/ 71 h 139"/>
                <a:gd name="T8" fmla="*/ 10 w 75"/>
                <a:gd name="T9" fmla="*/ 83 h 139"/>
                <a:gd name="T10" fmla="*/ 12 w 75"/>
                <a:gd name="T11" fmla="*/ 127 h 139"/>
                <a:gd name="T12" fmla="*/ 18 w 75"/>
                <a:gd name="T13" fmla="*/ 136 h 139"/>
                <a:gd name="T14" fmla="*/ 31 w 75"/>
                <a:gd name="T15" fmla="*/ 139 h 139"/>
                <a:gd name="T16" fmla="*/ 31 w 75"/>
                <a:gd name="T17" fmla="*/ 102 h 139"/>
                <a:gd name="T18" fmla="*/ 33 w 75"/>
                <a:gd name="T19" fmla="*/ 93 h 139"/>
                <a:gd name="T20" fmla="*/ 42 w 75"/>
                <a:gd name="T21" fmla="*/ 93 h 139"/>
                <a:gd name="T22" fmla="*/ 43 w 75"/>
                <a:gd name="T23" fmla="*/ 102 h 139"/>
                <a:gd name="T24" fmla="*/ 44 w 75"/>
                <a:gd name="T25" fmla="*/ 139 h 139"/>
                <a:gd name="T26" fmla="*/ 56 w 75"/>
                <a:gd name="T27" fmla="*/ 136 h 139"/>
                <a:gd name="T28" fmla="*/ 63 w 75"/>
                <a:gd name="T29" fmla="*/ 127 h 139"/>
                <a:gd name="T30" fmla="*/ 64 w 75"/>
                <a:gd name="T31" fmla="*/ 83 h 139"/>
                <a:gd name="T32" fmla="*/ 73 w 75"/>
                <a:gd name="T33" fmla="*/ 71 h 139"/>
                <a:gd name="T34" fmla="*/ 75 w 75"/>
                <a:gd name="T35" fmla="*/ 10 h 139"/>
                <a:gd name="T36" fmla="*/ 65 w 75"/>
                <a:gd name="T37" fmla="*/ 0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39">
                  <a:moveTo>
                    <a:pt x="65" y="0"/>
                  </a:moveTo>
                  <a:cubicBezTo>
                    <a:pt x="47" y="0"/>
                    <a:pt x="28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30"/>
                    <a:pt x="1" y="51"/>
                    <a:pt x="2" y="71"/>
                  </a:cubicBezTo>
                  <a:cubicBezTo>
                    <a:pt x="2" y="76"/>
                    <a:pt x="6" y="82"/>
                    <a:pt x="10" y="83"/>
                  </a:cubicBezTo>
                  <a:cubicBezTo>
                    <a:pt x="11" y="98"/>
                    <a:pt x="11" y="112"/>
                    <a:pt x="12" y="127"/>
                  </a:cubicBezTo>
                  <a:cubicBezTo>
                    <a:pt x="12" y="131"/>
                    <a:pt x="15" y="135"/>
                    <a:pt x="18" y="136"/>
                  </a:cubicBezTo>
                  <a:cubicBezTo>
                    <a:pt x="23" y="137"/>
                    <a:pt x="27" y="138"/>
                    <a:pt x="31" y="139"/>
                  </a:cubicBezTo>
                  <a:cubicBezTo>
                    <a:pt x="31" y="126"/>
                    <a:pt x="31" y="114"/>
                    <a:pt x="31" y="102"/>
                  </a:cubicBezTo>
                  <a:cubicBezTo>
                    <a:pt x="31" y="98"/>
                    <a:pt x="32" y="94"/>
                    <a:pt x="33" y="93"/>
                  </a:cubicBezTo>
                  <a:cubicBezTo>
                    <a:pt x="36" y="89"/>
                    <a:pt x="39" y="89"/>
                    <a:pt x="42" y="93"/>
                  </a:cubicBezTo>
                  <a:cubicBezTo>
                    <a:pt x="43" y="94"/>
                    <a:pt x="43" y="98"/>
                    <a:pt x="43" y="102"/>
                  </a:cubicBezTo>
                  <a:cubicBezTo>
                    <a:pt x="43" y="114"/>
                    <a:pt x="43" y="126"/>
                    <a:pt x="44" y="139"/>
                  </a:cubicBezTo>
                  <a:cubicBezTo>
                    <a:pt x="48" y="138"/>
                    <a:pt x="52" y="137"/>
                    <a:pt x="56" y="136"/>
                  </a:cubicBezTo>
                  <a:cubicBezTo>
                    <a:pt x="60" y="135"/>
                    <a:pt x="63" y="131"/>
                    <a:pt x="63" y="127"/>
                  </a:cubicBezTo>
                  <a:cubicBezTo>
                    <a:pt x="63" y="112"/>
                    <a:pt x="64" y="98"/>
                    <a:pt x="64" y="83"/>
                  </a:cubicBezTo>
                  <a:cubicBezTo>
                    <a:pt x="69" y="82"/>
                    <a:pt x="72" y="76"/>
                    <a:pt x="73" y="71"/>
                  </a:cubicBezTo>
                  <a:cubicBezTo>
                    <a:pt x="73" y="51"/>
                    <a:pt x="74" y="30"/>
                    <a:pt x="75" y="10"/>
                  </a:cubicBezTo>
                  <a:cubicBezTo>
                    <a:pt x="75" y="5"/>
                    <a:pt x="71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28" name="Oval 291"/>
            <p:cNvSpPr>
              <a:spLocks noChangeArrowheads="1"/>
            </p:cNvSpPr>
            <p:nvPr/>
          </p:nvSpPr>
          <p:spPr bwMode="auto">
            <a:xfrm>
              <a:off x="10531259" y="3227671"/>
              <a:ext cx="74566" cy="7605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693814" y="2855375"/>
            <a:ext cx="222179" cy="372830"/>
            <a:chOff x="9749806" y="3232145"/>
            <a:chExt cx="222208" cy="372830"/>
          </a:xfrm>
          <a:solidFill>
            <a:schemeClr val="accent4"/>
          </a:solidFill>
        </p:grpSpPr>
        <p:sp>
          <p:nvSpPr>
            <p:cNvPr id="30" name="Freeform 292"/>
            <p:cNvSpPr/>
            <p:nvPr/>
          </p:nvSpPr>
          <p:spPr bwMode="auto">
            <a:xfrm>
              <a:off x="9749806" y="3312676"/>
              <a:ext cx="222208" cy="292299"/>
            </a:xfrm>
            <a:custGeom>
              <a:gdLst>
                <a:gd name="T0" fmla="*/ 100 w 103"/>
                <a:gd name="T1" fmla="*/ 46 h 135"/>
                <a:gd name="T2" fmla="*/ 73 w 103"/>
                <a:gd name="T3" fmla="*/ 10 h 135"/>
                <a:gd name="T4" fmla="*/ 68 w 103"/>
                <a:gd name="T5" fmla="*/ 5 h 135"/>
                <a:gd name="T6" fmla="*/ 66 w 103"/>
                <a:gd name="T7" fmla="*/ 3 h 135"/>
                <a:gd name="T8" fmla="*/ 37 w 103"/>
                <a:gd name="T9" fmla="*/ 3 h 135"/>
                <a:gd name="T10" fmla="*/ 36 w 103"/>
                <a:gd name="T11" fmla="*/ 4 h 135"/>
                <a:gd name="T12" fmla="*/ 30 w 103"/>
                <a:gd name="T13" fmla="*/ 10 h 135"/>
                <a:gd name="T14" fmla="*/ 3 w 103"/>
                <a:gd name="T15" fmla="*/ 46 h 135"/>
                <a:gd name="T16" fmla="*/ 0 w 103"/>
                <a:gd name="T17" fmla="*/ 52 h 135"/>
                <a:gd name="T18" fmla="*/ 8 w 103"/>
                <a:gd name="T19" fmla="*/ 58 h 135"/>
                <a:gd name="T20" fmla="*/ 13 w 103"/>
                <a:gd name="T21" fmla="*/ 53 h 135"/>
                <a:gd name="T22" fmla="*/ 23 w 103"/>
                <a:gd name="T23" fmla="*/ 40 h 135"/>
                <a:gd name="T24" fmla="*/ 13 w 103"/>
                <a:gd name="T25" fmla="*/ 75 h 135"/>
                <a:gd name="T26" fmla="*/ 21 w 103"/>
                <a:gd name="T27" fmla="*/ 86 h 135"/>
                <a:gd name="T28" fmla="*/ 25 w 103"/>
                <a:gd name="T29" fmla="*/ 86 h 135"/>
                <a:gd name="T30" fmla="*/ 26 w 103"/>
                <a:gd name="T31" fmla="*/ 125 h 135"/>
                <a:gd name="T32" fmla="*/ 33 w 103"/>
                <a:gd name="T33" fmla="*/ 134 h 135"/>
                <a:gd name="T34" fmla="*/ 37 w 103"/>
                <a:gd name="T35" fmla="*/ 135 h 135"/>
                <a:gd name="T36" fmla="*/ 43 w 103"/>
                <a:gd name="T37" fmla="*/ 100 h 135"/>
                <a:gd name="T38" fmla="*/ 46 w 103"/>
                <a:gd name="T39" fmla="*/ 91 h 135"/>
                <a:gd name="T40" fmla="*/ 57 w 103"/>
                <a:gd name="T41" fmla="*/ 91 h 135"/>
                <a:gd name="T42" fmla="*/ 60 w 103"/>
                <a:gd name="T43" fmla="*/ 100 h 135"/>
                <a:gd name="T44" fmla="*/ 66 w 103"/>
                <a:gd name="T45" fmla="*/ 135 h 135"/>
                <a:gd name="T46" fmla="*/ 71 w 103"/>
                <a:gd name="T47" fmla="*/ 134 h 135"/>
                <a:gd name="T48" fmla="*/ 77 w 103"/>
                <a:gd name="T49" fmla="*/ 125 h 135"/>
                <a:gd name="T50" fmla="*/ 79 w 103"/>
                <a:gd name="T51" fmla="*/ 86 h 135"/>
                <a:gd name="T52" fmla="*/ 82 w 103"/>
                <a:gd name="T53" fmla="*/ 86 h 135"/>
                <a:gd name="T54" fmla="*/ 90 w 103"/>
                <a:gd name="T55" fmla="*/ 75 h 135"/>
                <a:gd name="T56" fmla="*/ 81 w 103"/>
                <a:gd name="T57" fmla="*/ 41 h 135"/>
                <a:gd name="T58" fmla="*/ 90 w 103"/>
                <a:gd name="T59" fmla="*/ 53 h 135"/>
                <a:gd name="T60" fmla="*/ 95 w 103"/>
                <a:gd name="T61" fmla="*/ 58 h 135"/>
                <a:gd name="T62" fmla="*/ 103 w 103"/>
                <a:gd name="T63" fmla="*/ 52 h 135"/>
                <a:gd name="T64" fmla="*/ 100 w 103"/>
                <a:gd name="T65" fmla="*/ 46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135">
                  <a:moveTo>
                    <a:pt x="100" y="46"/>
                  </a:moveTo>
                  <a:cubicBezTo>
                    <a:pt x="91" y="34"/>
                    <a:pt x="82" y="22"/>
                    <a:pt x="73" y="10"/>
                  </a:cubicBezTo>
                  <a:cubicBezTo>
                    <a:pt x="71" y="8"/>
                    <a:pt x="69" y="6"/>
                    <a:pt x="68" y="5"/>
                  </a:cubicBezTo>
                  <a:cubicBezTo>
                    <a:pt x="67" y="4"/>
                    <a:pt x="66" y="4"/>
                    <a:pt x="66" y="3"/>
                  </a:cubicBezTo>
                  <a:cubicBezTo>
                    <a:pt x="56" y="0"/>
                    <a:pt x="48" y="0"/>
                    <a:pt x="37" y="3"/>
                  </a:cubicBezTo>
                  <a:cubicBezTo>
                    <a:pt x="37" y="4"/>
                    <a:pt x="37" y="4"/>
                    <a:pt x="36" y="4"/>
                  </a:cubicBezTo>
                  <a:cubicBezTo>
                    <a:pt x="35" y="5"/>
                    <a:pt x="32" y="8"/>
                    <a:pt x="30" y="10"/>
                  </a:cubicBezTo>
                  <a:cubicBezTo>
                    <a:pt x="21" y="22"/>
                    <a:pt x="12" y="34"/>
                    <a:pt x="3" y="46"/>
                  </a:cubicBezTo>
                  <a:cubicBezTo>
                    <a:pt x="1" y="49"/>
                    <a:pt x="0" y="51"/>
                    <a:pt x="0" y="52"/>
                  </a:cubicBezTo>
                  <a:cubicBezTo>
                    <a:pt x="3" y="54"/>
                    <a:pt x="5" y="56"/>
                    <a:pt x="8" y="58"/>
                  </a:cubicBezTo>
                  <a:cubicBezTo>
                    <a:pt x="9" y="58"/>
                    <a:pt x="11" y="56"/>
                    <a:pt x="13" y="53"/>
                  </a:cubicBezTo>
                  <a:cubicBezTo>
                    <a:pt x="17" y="49"/>
                    <a:pt x="20" y="44"/>
                    <a:pt x="23" y="40"/>
                  </a:cubicBezTo>
                  <a:cubicBezTo>
                    <a:pt x="20" y="52"/>
                    <a:pt x="17" y="63"/>
                    <a:pt x="13" y="75"/>
                  </a:cubicBezTo>
                  <a:cubicBezTo>
                    <a:pt x="12" y="79"/>
                    <a:pt x="15" y="85"/>
                    <a:pt x="21" y="86"/>
                  </a:cubicBezTo>
                  <a:cubicBezTo>
                    <a:pt x="22" y="86"/>
                    <a:pt x="24" y="86"/>
                    <a:pt x="25" y="86"/>
                  </a:cubicBezTo>
                  <a:cubicBezTo>
                    <a:pt x="25" y="99"/>
                    <a:pt x="26" y="112"/>
                    <a:pt x="26" y="125"/>
                  </a:cubicBezTo>
                  <a:cubicBezTo>
                    <a:pt x="26" y="129"/>
                    <a:pt x="29" y="133"/>
                    <a:pt x="33" y="134"/>
                  </a:cubicBezTo>
                  <a:cubicBezTo>
                    <a:pt x="34" y="134"/>
                    <a:pt x="36" y="135"/>
                    <a:pt x="37" y="135"/>
                  </a:cubicBezTo>
                  <a:cubicBezTo>
                    <a:pt x="39" y="123"/>
                    <a:pt x="41" y="112"/>
                    <a:pt x="43" y="100"/>
                  </a:cubicBezTo>
                  <a:cubicBezTo>
                    <a:pt x="44" y="96"/>
                    <a:pt x="45" y="92"/>
                    <a:pt x="46" y="91"/>
                  </a:cubicBezTo>
                  <a:cubicBezTo>
                    <a:pt x="50" y="88"/>
                    <a:pt x="53" y="88"/>
                    <a:pt x="57" y="91"/>
                  </a:cubicBezTo>
                  <a:cubicBezTo>
                    <a:pt x="58" y="92"/>
                    <a:pt x="60" y="96"/>
                    <a:pt x="60" y="100"/>
                  </a:cubicBezTo>
                  <a:cubicBezTo>
                    <a:pt x="62" y="112"/>
                    <a:pt x="64" y="123"/>
                    <a:pt x="66" y="135"/>
                  </a:cubicBezTo>
                  <a:cubicBezTo>
                    <a:pt x="68" y="135"/>
                    <a:pt x="69" y="134"/>
                    <a:pt x="71" y="134"/>
                  </a:cubicBezTo>
                  <a:cubicBezTo>
                    <a:pt x="74" y="133"/>
                    <a:pt x="77" y="129"/>
                    <a:pt x="77" y="125"/>
                  </a:cubicBezTo>
                  <a:cubicBezTo>
                    <a:pt x="78" y="112"/>
                    <a:pt x="78" y="99"/>
                    <a:pt x="79" y="86"/>
                  </a:cubicBezTo>
                  <a:cubicBezTo>
                    <a:pt x="80" y="86"/>
                    <a:pt x="81" y="86"/>
                    <a:pt x="82" y="86"/>
                  </a:cubicBezTo>
                  <a:cubicBezTo>
                    <a:pt x="88" y="85"/>
                    <a:pt x="92" y="79"/>
                    <a:pt x="90" y="75"/>
                  </a:cubicBezTo>
                  <a:cubicBezTo>
                    <a:pt x="87" y="63"/>
                    <a:pt x="84" y="52"/>
                    <a:pt x="81" y="41"/>
                  </a:cubicBezTo>
                  <a:cubicBezTo>
                    <a:pt x="84" y="45"/>
                    <a:pt x="87" y="49"/>
                    <a:pt x="90" y="53"/>
                  </a:cubicBezTo>
                  <a:cubicBezTo>
                    <a:pt x="92" y="56"/>
                    <a:pt x="94" y="58"/>
                    <a:pt x="95" y="58"/>
                  </a:cubicBezTo>
                  <a:cubicBezTo>
                    <a:pt x="98" y="56"/>
                    <a:pt x="100" y="54"/>
                    <a:pt x="103" y="52"/>
                  </a:cubicBezTo>
                  <a:cubicBezTo>
                    <a:pt x="103" y="51"/>
                    <a:pt x="102" y="49"/>
                    <a:pt x="10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31" name="Oval 293"/>
            <p:cNvSpPr>
              <a:spLocks noChangeArrowheads="1"/>
            </p:cNvSpPr>
            <p:nvPr/>
          </p:nvSpPr>
          <p:spPr bwMode="auto">
            <a:xfrm>
              <a:off x="9822881" y="3232145"/>
              <a:ext cx="76058" cy="7605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32" name="Freeform 116"/>
          <p:cNvSpPr>
            <a:spLocks noEditPoints="1"/>
          </p:cNvSpPr>
          <p:nvPr/>
        </p:nvSpPr>
        <p:spPr bwMode="auto">
          <a:xfrm>
            <a:off x="3553680" y="2164552"/>
            <a:ext cx="889536" cy="784986"/>
          </a:xfrm>
          <a:custGeom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33" name="Freeform 149"/>
          <p:cNvSpPr/>
          <p:nvPr/>
        </p:nvSpPr>
        <p:spPr bwMode="auto">
          <a:xfrm>
            <a:off x="5644916" y="4392642"/>
            <a:ext cx="829157" cy="813164"/>
          </a:xfrm>
          <a:custGeom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118452" y="1799501"/>
            <a:ext cx="3002805" cy="754147"/>
            <a:chOff x="1041602" y="1642319"/>
            <a:chExt cx="3003196" cy="754147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1425679" y="1732306"/>
              <a:ext cx="2619119" cy="5760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b="1">
                  <a:latin typeface="+mn-ea"/>
                  <a:cs typeface="+mn-ea"/>
                </a:rPr>
                <a:t>输入标题</a:t>
              </a:r>
              <a:endParaRPr lang="zh-CN" altLang="en-US" b="1">
                <a:latin typeface="+mn-ea"/>
                <a:cs typeface="+mn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41602" y="1642319"/>
              <a:ext cx="754211" cy="754147"/>
              <a:chOff x="1650964" y="3527072"/>
              <a:chExt cx="2664095" cy="2663868"/>
            </a:xfrm>
          </p:grpSpPr>
          <p:grpSp>
            <p:nvGrpSpPr>
              <p:cNvPr id="8" name="组合 7"/>
              <p:cNvGrpSpPr/>
              <p:nvPr/>
            </p:nvGrpSpPr>
            <p:grpSpPr>
              <a:xfrm rot="5400000">
                <a:off x="1651078" y="3526958"/>
                <a:ext cx="2663868" cy="2664095"/>
                <a:chOff x="1651078" y="3526958"/>
                <a:chExt cx="2663868" cy="2664095"/>
              </a:xfrm>
            </p:grpSpPr>
            <p:sp>
              <p:nvSpPr>
                <p:cNvPr id="14" name="泪滴形 13"/>
                <p:cNvSpPr/>
                <p:nvPr/>
              </p:nvSpPr>
              <p:spPr bwMode="auto">
                <a:xfrm rot="2625972">
                  <a:off x="1651078" y="353387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15" name="泪滴形 14"/>
                <p:cNvSpPr/>
                <p:nvPr/>
              </p:nvSpPr>
              <p:spPr bwMode="auto">
                <a:xfrm rot="8025972">
                  <a:off x="1651079" y="3530416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16" name="泪滴形 15"/>
                <p:cNvSpPr/>
                <p:nvPr/>
              </p:nvSpPr>
              <p:spPr bwMode="auto">
                <a:xfrm rot="13425972">
                  <a:off x="1651078" y="352696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17" name="泪滴形 16"/>
                <p:cNvSpPr/>
                <p:nvPr/>
              </p:nvSpPr>
              <p:spPr bwMode="auto">
                <a:xfrm rot="18825972">
                  <a:off x="1657763" y="3526958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1821626" y="3702087"/>
                <a:ext cx="2315860" cy="2320521"/>
                <a:chOff x="6948048" y="3722249"/>
                <a:chExt cx="2315860" cy="2320521"/>
              </a:xfrm>
            </p:grpSpPr>
            <p:sp>
              <p:nvSpPr>
                <p:cNvPr id="10" name="椭圆 9"/>
                <p:cNvSpPr/>
                <p:nvPr/>
              </p:nvSpPr>
              <p:spPr bwMode="auto">
                <a:xfrm>
                  <a:off x="6948048" y="3722249"/>
                  <a:ext cx="2315860" cy="2320521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grpSp>
              <p:nvGrpSpPr>
                <p:cNvPr id="11" name="组合 10"/>
                <p:cNvGrpSpPr/>
                <p:nvPr/>
              </p:nvGrpSpPr>
              <p:grpSpPr>
                <a:xfrm>
                  <a:off x="7466369" y="4394410"/>
                  <a:ext cx="1266804" cy="936104"/>
                  <a:chOff x="5757045" y="1582609"/>
                  <a:chExt cx="1266804" cy="936104"/>
                </a:xfrm>
              </p:grpSpPr>
              <p:sp>
                <p:nvSpPr>
                  <p:cNvPr id="12" name="燕尾形 11"/>
                  <p:cNvSpPr/>
                  <p:nvPr/>
                </p:nvSpPr>
                <p:spPr bwMode="auto">
                  <a:xfrm>
                    <a:off x="6303769" y="1582609"/>
                    <a:ext cx="720080" cy="936104"/>
                  </a:xfrm>
                  <a:prstGeom prst="chevron">
                    <a:avLst>
                      <a:gd name="adj" fmla="val 62094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  <p:sp>
                <p:nvSpPr>
                  <p:cNvPr id="13" name="五边形 12"/>
                  <p:cNvSpPr/>
                  <p:nvPr/>
                </p:nvSpPr>
                <p:spPr bwMode="auto">
                  <a:xfrm>
                    <a:off x="5757045" y="1930943"/>
                    <a:ext cx="907608" cy="249112"/>
                  </a:xfrm>
                  <a:prstGeom prst="homePlat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</p:grpSp>
          </p:grpSp>
        </p:grpSp>
      </p:grpSp>
      <p:grpSp>
        <p:nvGrpSpPr>
          <p:cNvPr id="18" name="组合 17"/>
          <p:cNvGrpSpPr/>
          <p:nvPr/>
        </p:nvGrpSpPr>
        <p:grpSpPr>
          <a:xfrm>
            <a:off x="4599821" y="1724285"/>
            <a:ext cx="2982215" cy="754147"/>
            <a:chOff x="4506142" y="1637588"/>
            <a:chExt cx="2982603" cy="754147"/>
          </a:xfrm>
        </p:grpSpPr>
        <p:sp>
          <p:nvSpPr>
            <p:cNvPr id="19" name="圆角矩形 18"/>
            <p:cNvSpPr/>
            <p:nvPr/>
          </p:nvSpPr>
          <p:spPr bwMode="auto">
            <a:xfrm>
              <a:off x="4869626" y="1717842"/>
              <a:ext cx="2619119" cy="5760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b="1">
                  <a:latin typeface="+mn-ea"/>
                  <a:cs typeface="+mn-ea"/>
                </a:rPr>
                <a:t>输入标题</a:t>
              </a:r>
              <a:endParaRPr lang="zh-CN" altLang="en-US" b="1">
                <a:latin typeface="+mn-ea"/>
                <a:cs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506142" y="1637588"/>
              <a:ext cx="754211" cy="754147"/>
              <a:chOff x="1650964" y="3527072"/>
              <a:chExt cx="2664095" cy="2663868"/>
            </a:xfrm>
          </p:grpSpPr>
          <p:grpSp>
            <p:nvGrpSpPr>
              <p:cNvPr id="21" name="组合 20"/>
              <p:cNvGrpSpPr/>
              <p:nvPr/>
            </p:nvGrpSpPr>
            <p:grpSpPr>
              <a:xfrm rot="5400000">
                <a:off x="1651078" y="3526958"/>
                <a:ext cx="2663868" cy="2664095"/>
                <a:chOff x="1651078" y="3526958"/>
                <a:chExt cx="2663868" cy="2664095"/>
              </a:xfrm>
            </p:grpSpPr>
            <p:sp>
              <p:nvSpPr>
                <p:cNvPr id="27" name="泪滴形 26"/>
                <p:cNvSpPr/>
                <p:nvPr/>
              </p:nvSpPr>
              <p:spPr bwMode="auto">
                <a:xfrm rot="2625972">
                  <a:off x="1651078" y="353387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28" name="泪滴形 27"/>
                <p:cNvSpPr/>
                <p:nvPr/>
              </p:nvSpPr>
              <p:spPr bwMode="auto">
                <a:xfrm rot="8025972">
                  <a:off x="1651079" y="3530416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29" name="泪滴形 28"/>
                <p:cNvSpPr/>
                <p:nvPr/>
              </p:nvSpPr>
              <p:spPr bwMode="auto">
                <a:xfrm rot="13425972">
                  <a:off x="1651078" y="352696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30" name="泪滴形 29"/>
                <p:cNvSpPr/>
                <p:nvPr/>
              </p:nvSpPr>
              <p:spPr bwMode="auto">
                <a:xfrm rot="18825972">
                  <a:off x="1657763" y="3526958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821626" y="3702087"/>
                <a:ext cx="2315860" cy="2320521"/>
                <a:chOff x="6948048" y="3722249"/>
                <a:chExt cx="2315860" cy="2320521"/>
              </a:xfrm>
            </p:grpSpPr>
            <p:sp>
              <p:nvSpPr>
                <p:cNvPr id="23" name="椭圆 22"/>
                <p:cNvSpPr/>
                <p:nvPr/>
              </p:nvSpPr>
              <p:spPr bwMode="auto">
                <a:xfrm>
                  <a:off x="6948048" y="3722249"/>
                  <a:ext cx="2315860" cy="2320521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7466369" y="4394410"/>
                  <a:ext cx="1266804" cy="936104"/>
                  <a:chOff x="5757045" y="1582609"/>
                  <a:chExt cx="1266804" cy="936104"/>
                </a:xfrm>
              </p:grpSpPr>
              <p:sp>
                <p:nvSpPr>
                  <p:cNvPr id="25" name="燕尾形 24"/>
                  <p:cNvSpPr/>
                  <p:nvPr/>
                </p:nvSpPr>
                <p:spPr bwMode="auto">
                  <a:xfrm>
                    <a:off x="6303769" y="1582609"/>
                    <a:ext cx="720080" cy="936104"/>
                  </a:xfrm>
                  <a:prstGeom prst="chevron">
                    <a:avLst>
                      <a:gd name="adj" fmla="val 62094"/>
                    </a:avLst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  <p:sp>
                <p:nvSpPr>
                  <p:cNvPr id="26" name="五边形 25"/>
                  <p:cNvSpPr/>
                  <p:nvPr/>
                </p:nvSpPr>
                <p:spPr bwMode="auto">
                  <a:xfrm>
                    <a:off x="5757045" y="1930943"/>
                    <a:ext cx="907608" cy="249112"/>
                  </a:xfrm>
                  <a:prstGeom prst="homePlate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</p:grpSp>
          </p:grpSp>
        </p:grpSp>
      </p:grpSp>
      <p:grpSp>
        <p:nvGrpSpPr>
          <p:cNvPr id="31" name="组合 30"/>
          <p:cNvGrpSpPr/>
          <p:nvPr/>
        </p:nvGrpSpPr>
        <p:grpSpPr>
          <a:xfrm>
            <a:off x="7984103" y="1715497"/>
            <a:ext cx="2973148" cy="754147"/>
            <a:chOff x="7890866" y="1628800"/>
            <a:chExt cx="2973535" cy="754147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8245282" y="1717842"/>
              <a:ext cx="2619119" cy="5760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b="1">
                  <a:latin typeface="+mn-ea"/>
                  <a:cs typeface="+mn-ea"/>
                </a:rPr>
                <a:t>输入标题</a:t>
              </a:r>
              <a:endParaRPr lang="zh-CN" altLang="en-US" b="1">
                <a:latin typeface="+mn-ea"/>
                <a:cs typeface="+mn-ea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890866" y="1628800"/>
              <a:ext cx="754211" cy="754147"/>
              <a:chOff x="1650964" y="3527072"/>
              <a:chExt cx="2664095" cy="2663868"/>
            </a:xfrm>
          </p:grpSpPr>
          <p:grpSp>
            <p:nvGrpSpPr>
              <p:cNvPr id="34" name="组合 33"/>
              <p:cNvGrpSpPr/>
              <p:nvPr/>
            </p:nvGrpSpPr>
            <p:grpSpPr>
              <a:xfrm rot="5400000">
                <a:off x="1651078" y="3526958"/>
                <a:ext cx="2663868" cy="2664095"/>
                <a:chOff x="1651078" y="3526958"/>
                <a:chExt cx="2663868" cy="2664095"/>
              </a:xfrm>
            </p:grpSpPr>
            <p:sp>
              <p:nvSpPr>
                <p:cNvPr id="40" name="泪滴形 39"/>
                <p:cNvSpPr/>
                <p:nvPr/>
              </p:nvSpPr>
              <p:spPr bwMode="auto">
                <a:xfrm rot="2625972">
                  <a:off x="1651078" y="353387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41" name="泪滴形 40"/>
                <p:cNvSpPr/>
                <p:nvPr/>
              </p:nvSpPr>
              <p:spPr bwMode="auto">
                <a:xfrm rot="8025972">
                  <a:off x="1651079" y="3530416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42" name="泪滴形 41"/>
                <p:cNvSpPr/>
                <p:nvPr/>
              </p:nvSpPr>
              <p:spPr bwMode="auto">
                <a:xfrm rot="13425972">
                  <a:off x="1651078" y="352696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43" name="泪滴形 42"/>
                <p:cNvSpPr/>
                <p:nvPr/>
              </p:nvSpPr>
              <p:spPr bwMode="auto">
                <a:xfrm rot="18825972">
                  <a:off x="1657763" y="3526958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1821626" y="3702087"/>
                <a:ext cx="2315860" cy="2320521"/>
                <a:chOff x="6948048" y="3722249"/>
                <a:chExt cx="2315860" cy="2320521"/>
              </a:xfrm>
            </p:grpSpPr>
            <p:sp>
              <p:nvSpPr>
                <p:cNvPr id="36" name="椭圆 35"/>
                <p:cNvSpPr/>
                <p:nvPr/>
              </p:nvSpPr>
              <p:spPr bwMode="auto">
                <a:xfrm>
                  <a:off x="6948048" y="3722249"/>
                  <a:ext cx="2315860" cy="2320521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grpSp>
              <p:nvGrpSpPr>
                <p:cNvPr id="37" name="组合 36"/>
                <p:cNvGrpSpPr/>
                <p:nvPr/>
              </p:nvGrpSpPr>
              <p:grpSpPr>
                <a:xfrm>
                  <a:off x="7466369" y="4394410"/>
                  <a:ext cx="1266804" cy="936104"/>
                  <a:chOff x="5757045" y="1582609"/>
                  <a:chExt cx="1266804" cy="936104"/>
                </a:xfrm>
              </p:grpSpPr>
              <p:sp>
                <p:nvSpPr>
                  <p:cNvPr id="38" name="燕尾形 37"/>
                  <p:cNvSpPr/>
                  <p:nvPr/>
                </p:nvSpPr>
                <p:spPr bwMode="auto">
                  <a:xfrm>
                    <a:off x="6303769" y="1582609"/>
                    <a:ext cx="720080" cy="936104"/>
                  </a:xfrm>
                  <a:prstGeom prst="chevron">
                    <a:avLst>
                      <a:gd name="adj" fmla="val 62094"/>
                    </a:avLst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  <p:sp>
                <p:nvSpPr>
                  <p:cNvPr id="39" name="五边形 38"/>
                  <p:cNvSpPr/>
                  <p:nvPr/>
                </p:nvSpPr>
                <p:spPr bwMode="auto">
                  <a:xfrm>
                    <a:off x="5757045" y="1930943"/>
                    <a:ext cx="907608" cy="249112"/>
                  </a:xfrm>
                  <a:prstGeom prst="homePlat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</p:grpSp>
          </p:grpSp>
        </p:grpSp>
      </p:grpSp>
      <p:grpSp>
        <p:nvGrpSpPr>
          <p:cNvPr id="44" name="组合 43"/>
          <p:cNvGrpSpPr/>
          <p:nvPr/>
        </p:nvGrpSpPr>
        <p:grpSpPr>
          <a:xfrm>
            <a:off x="1166761" y="4125785"/>
            <a:ext cx="2994007" cy="754147"/>
            <a:chOff x="1048573" y="3754238"/>
            <a:chExt cx="2994397" cy="754147"/>
          </a:xfrm>
        </p:grpSpPr>
        <p:sp>
          <p:nvSpPr>
            <p:cNvPr id="45" name="圆角矩形 44"/>
            <p:cNvSpPr/>
            <p:nvPr/>
          </p:nvSpPr>
          <p:spPr bwMode="auto">
            <a:xfrm>
              <a:off x="1423851" y="3840441"/>
              <a:ext cx="2619119" cy="5760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b="1">
                  <a:latin typeface="+mn-ea"/>
                  <a:cs typeface="+mn-ea"/>
                </a:rPr>
                <a:t>输入标题</a:t>
              </a:r>
              <a:endParaRPr lang="zh-CN" altLang="en-US" b="1">
                <a:latin typeface="+mn-ea"/>
                <a:cs typeface="+mn-ea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048573" y="3754238"/>
              <a:ext cx="754211" cy="754147"/>
              <a:chOff x="1650964" y="3527072"/>
              <a:chExt cx="2664095" cy="2663868"/>
            </a:xfrm>
          </p:grpSpPr>
          <p:grpSp>
            <p:nvGrpSpPr>
              <p:cNvPr id="47" name="组合 46"/>
              <p:cNvGrpSpPr/>
              <p:nvPr/>
            </p:nvGrpSpPr>
            <p:grpSpPr>
              <a:xfrm rot="5400000">
                <a:off x="1651078" y="3526958"/>
                <a:ext cx="2663868" cy="2664095"/>
                <a:chOff x="1651078" y="3526958"/>
                <a:chExt cx="2663868" cy="2664095"/>
              </a:xfrm>
            </p:grpSpPr>
            <p:sp>
              <p:nvSpPr>
                <p:cNvPr id="53" name="泪滴形 52"/>
                <p:cNvSpPr/>
                <p:nvPr/>
              </p:nvSpPr>
              <p:spPr bwMode="auto">
                <a:xfrm rot="2625972">
                  <a:off x="1651078" y="353387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54" name="泪滴形 53"/>
                <p:cNvSpPr/>
                <p:nvPr/>
              </p:nvSpPr>
              <p:spPr bwMode="auto">
                <a:xfrm rot="8025972">
                  <a:off x="1651079" y="3530416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55" name="泪滴形 54"/>
                <p:cNvSpPr/>
                <p:nvPr/>
              </p:nvSpPr>
              <p:spPr bwMode="auto">
                <a:xfrm rot="13425972">
                  <a:off x="1651078" y="352696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56" name="泪滴形 55"/>
                <p:cNvSpPr/>
                <p:nvPr/>
              </p:nvSpPr>
              <p:spPr bwMode="auto">
                <a:xfrm rot="18825972">
                  <a:off x="1657763" y="3526958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1821626" y="3702087"/>
                <a:ext cx="2315860" cy="2320521"/>
                <a:chOff x="6948048" y="3722249"/>
                <a:chExt cx="2315860" cy="2320521"/>
              </a:xfrm>
            </p:grpSpPr>
            <p:sp>
              <p:nvSpPr>
                <p:cNvPr id="49" name="椭圆 48"/>
                <p:cNvSpPr/>
                <p:nvPr/>
              </p:nvSpPr>
              <p:spPr bwMode="auto">
                <a:xfrm>
                  <a:off x="6948048" y="3722249"/>
                  <a:ext cx="2315860" cy="2320521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grpSp>
              <p:nvGrpSpPr>
                <p:cNvPr id="50" name="组合 49"/>
                <p:cNvGrpSpPr/>
                <p:nvPr/>
              </p:nvGrpSpPr>
              <p:grpSpPr>
                <a:xfrm>
                  <a:off x="7466369" y="4394410"/>
                  <a:ext cx="1266804" cy="936104"/>
                  <a:chOff x="5757045" y="1582609"/>
                  <a:chExt cx="1266804" cy="936104"/>
                </a:xfrm>
              </p:grpSpPr>
              <p:sp>
                <p:nvSpPr>
                  <p:cNvPr id="51" name="燕尾形 50"/>
                  <p:cNvSpPr/>
                  <p:nvPr/>
                </p:nvSpPr>
                <p:spPr bwMode="auto">
                  <a:xfrm>
                    <a:off x="6303769" y="1582609"/>
                    <a:ext cx="720080" cy="936104"/>
                  </a:xfrm>
                  <a:prstGeom prst="chevron">
                    <a:avLst>
                      <a:gd name="adj" fmla="val 62094"/>
                    </a:avLst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  <p:sp>
                <p:nvSpPr>
                  <p:cNvPr id="52" name="五边形 51"/>
                  <p:cNvSpPr/>
                  <p:nvPr/>
                </p:nvSpPr>
                <p:spPr bwMode="auto">
                  <a:xfrm>
                    <a:off x="5757045" y="1930943"/>
                    <a:ext cx="907608" cy="249112"/>
                  </a:xfrm>
                  <a:prstGeom prst="homePlat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</p:grpSp>
          </p:grpSp>
        </p:grpSp>
      </p:grpSp>
      <p:grpSp>
        <p:nvGrpSpPr>
          <p:cNvPr id="57" name="组合 56"/>
          <p:cNvGrpSpPr/>
          <p:nvPr/>
        </p:nvGrpSpPr>
        <p:grpSpPr>
          <a:xfrm>
            <a:off x="4594395" y="4126092"/>
            <a:ext cx="2983194" cy="754147"/>
            <a:chOff x="4505163" y="3755635"/>
            <a:chExt cx="2983582" cy="754147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4869626" y="3845622"/>
              <a:ext cx="2619119" cy="5760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b="1">
                  <a:latin typeface="+mn-ea"/>
                  <a:cs typeface="+mn-ea"/>
                </a:rPr>
                <a:t>输入标题</a:t>
              </a:r>
              <a:endParaRPr lang="zh-CN" altLang="en-US" b="1">
                <a:latin typeface="+mn-ea"/>
                <a:cs typeface="+mn-ea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4505163" y="3755635"/>
              <a:ext cx="754211" cy="754147"/>
              <a:chOff x="1650964" y="3527072"/>
              <a:chExt cx="2664095" cy="2663868"/>
            </a:xfrm>
          </p:grpSpPr>
          <p:grpSp>
            <p:nvGrpSpPr>
              <p:cNvPr id="60" name="组合 59"/>
              <p:cNvGrpSpPr/>
              <p:nvPr/>
            </p:nvGrpSpPr>
            <p:grpSpPr>
              <a:xfrm rot="5400000">
                <a:off x="1651078" y="3526958"/>
                <a:ext cx="2663868" cy="2664095"/>
                <a:chOff x="1651078" y="3526958"/>
                <a:chExt cx="2663868" cy="2664095"/>
              </a:xfrm>
            </p:grpSpPr>
            <p:sp>
              <p:nvSpPr>
                <p:cNvPr id="66" name="泪滴形 65"/>
                <p:cNvSpPr/>
                <p:nvPr/>
              </p:nvSpPr>
              <p:spPr bwMode="auto">
                <a:xfrm rot="2625972">
                  <a:off x="1651078" y="353387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67" name="泪滴形 66"/>
                <p:cNvSpPr/>
                <p:nvPr/>
              </p:nvSpPr>
              <p:spPr bwMode="auto">
                <a:xfrm rot="8025972">
                  <a:off x="1651079" y="3530416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68" name="泪滴形 67"/>
                <p:cNvSpPr/>
                <p:nvPr/>
              </p:nvSpPr>
              <p:spPr bwMode="auto">
                <a:xfrm rot="13425972">
                  <a:off x="1651078" y="352696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69" name="泪滴形 68"/>
                <p:cNvSpPr/>
                <p:nvPr/>
              </p:nvSpPr>
              <p:spPr bwMode="auto">
                <a:xfrm rot="18825972">
                  <a:off x="1657763" y="3526958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1821626" y="3702087"/>
                <a:ext cx="2315860" cy="2320521"/>
                <a:chOff x="6948048" y="3722249"/>
                <a:chExt cx="2315860" cy="2320521"/>
              </a:xfrm>
            </p:grpSpPr>
            <p:sp>
              <p:nvSpPr>
                <p:cNvPr id="62" name="椭圆 61"/>
                <p:cNvSpPr/>
                <p:nvPr/>
              </p:nvSpPr>
              <p:spPr bwMode="auto">
                <a:xfrm>
                  <a:off x="6948048" y="3722249"/>
                  <a:ext cx="2315860" cy="2320521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grpSp>
              <p:nvGrpSpPr>
                <p:cNvPr id="63" name="组合 62"/>
                <p:cNvGrpSpPr/>
                <p:nvPr/>
              </p:nvGrpSpPr>
              <p:grpSpPr>
                <a:xfrm>
                  <a:off x="7466369" y="4394410"/>
                  <a:ext cx="1266804" cy="936104"/>
                  <a:chOff x="5757045" y="1582609"/>
                  <a:chExt cx="1266804" cy="936104"/>
                </a:xfrm>
              </p:grpSpPr>
              <p:sp>
                <p:nvSpPr>
                  <p:cNvPr id="64" name="燕尾形 63"/>
                  <p:cNvSpPr/>
                  <p:nvPr/>
                </p:nvSpPr>
                <p:spPr bwMode="auto">
                  <a:xfrm>
                    <a:off x="6303769" y="1582609"/>
                    <a:ext cx="720080" cy="936104"/>
                  </a:xfrm>
                  <a:prstGeom prst="chevron">
                    <a:avLst>
                      <a:gd name="adj" fmla="val 62094"/>
                    </a:avLst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  <p:sp>
                <p:nvSpPr>
                  <p:cNvPr id="65" name="五边形 64"/>
                  <p:cNvSpPr/>
                  <p:nvPr/>
                </p:nvSpPr>
                <p:spPr bwMode="auto">
                  <a:xfrm>
                    <a:off x="5757045" y="1930943"/>
                    <a:ext cx="907608" cy="249112"/>
                  </a:xfrm>
                  <a:prstGeom prst="homePlat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</p:grpSp>
          </p:grpSp>
        </p:grpSp>
      </p:grpSp>
      <p:grpSp>
        <p:nvGrpSpPr>
          <p:cNvPr id="70" name="组合 69"/>
          <p:cNvGrpSpPr/>
          <p:nvPr/>
        </p:nvGrpSpPr>
        <p:grpSpPr>
          <a:xfrm>
            <a:off x="8038464" y="4127984"/>
            <a:ext cx="2968565" cy="754147"/>
            <a:chOff x="7889887" y="3749507"/>
            <a:chExt cx="2968951" cy="754147"/>
          </a:xfrm>
        </p:grpSpPr>
        <p:sp>
          <p:nvSpPr>
            <p:cNvPr id="71" name="圆角矩形 70"/>
            <p:cNvSpPr/>
            <p:nvPr/>
          </p:nvSpPr>
          <p:spPr bwMode="auto">
            <a:xfrm>
              <a:off x="8239719" y="3845136"/>
              <a:ext cx="2619119" cy="5760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b="1">
                  <a:latin typeface="+mn-ea"/>
                  <a:cs typeface="+mn-ea"/>
                </a:rPr>
                <a:t>输入标题</a:t>
              </a:r>
              <a:endParaRPr lang="zh-CN" altLang="en-US" b="1">
                <a:latin typeface="+mn-ea"/>
                <a:cs typeface="+mn-ea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7889887" y="3749507"/>
              <a:ext cx="754211" cy="754147"/>
              <a:chOff x="1650964" y="3527072"/>
              <a:chExt cx="2664095" cy="2663868"/>
            </a:xfrm>
          </p:grpSpPr>
          <p:grpSp>
            <p:nvGrpSpPr>
              <p:cNvPr id="73" name="组合 72"/>
              <p:cNvGrpSpPr/>
              <p:nvPr/>
            </p:nvGrpSpPr>
            <p:grpSpPr>
              <a:xfrm rot="5400000">
                <a:off x="1651078" y="3526958"/>
                <a:ext cx="2663868" cy="2664095"/>
                <a:chOff x="1651078" y="3526958"/>
                <a:chExt cx="2663868" cy="2664095"/>
              </a:xfrm>
            </p:grpSpPr>
            <p:sp>
              <p:nvSpPr>
                <p:cNvPr id="79" name="泪滴形 78"/>
                <p:cNvSpPr/>
                <p:nvPr/>
              </p:nvSpPr>
              <p:spPr bwMode="auto">
                <a:xfrm rot="2625972">
                  <a:off x="1651078" y="353387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80" name="泪滴形 79"/>
                <p:cNvSpPr/>
                <p:nvPr/>
              </p:nvSpPr>
              <p:spPr bwMode="auto">
                <a:xfrm rot="8025972">
                  <a:off x="1651079" y="3530416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81" name="泪滴形 80"/>
                <p:cNvSpPr/>
                <p:nvPr/>
              </p:nvSpPr>
              <p:spPr bwMode="auto">
                <a:xfrm rot="13425972">
                  <a:off x="1651078" y="352696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82" name="泪滴形 81"/>
                <p:cNvSpPr/>
                <p:nvPr/>
              </p:nvSpPr>
              <p:spPr bwMode="auto">
                <a:xfrm rot="18825972">
                  <a:off x="1657763" y="3526958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  <p:grpSp>
            <p:nvGrpSpPr>
              <p:cNvPr id="74" name="组合 73"/>
              <p:cNvGrpSpPr/>
              <p:nvPr/>
            </p:nvGrpSpPr>
            <p:grpSpPr>
              <a:xfrm>
                <a:off x="1821626" y="3702087"/>
                <a:ext cx="2315860" cy="2320521"/>
                <a:chOff x="6948048" y="3722249"/>
                <a:chExt cx="2315860" cy="2320521"/>
              </a:xfrm>
            </p:grpSpPr>
            <p:sp>
              <p:nvSpPr>
                <p:cNvPr id="75" name="椭圆 74"/>
                <p:cNvSpPr/>
                <p:nvPr/>
              </p:nvSpPr>
              <p:spPr bwMode="auto">
                <a:xfrm>
                  <a:off x="6948048" y="3722249"/>
                  <a:ext cx="2315860" cy="2320521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grpSp>
              <p:nvGrpSpPr>
                <p:cNvPr id="76" name="组合 75"/>
                <p:cNvGrpSpPr/>
                <p:nvPr/>
              </p:nvGrpSpPr>
              <p:grpSpPr>
                <a:xfrm>
                  <a:off x="7466369" y="4394410"/>
                  <a:ext cx="1266804" cy="936104"/>
                  <a:chOff x="5757045" y="1582609"/>
                  <a:chExt cx="1266804" cy="936104"/>
                </a:xfrm>
              </p:grpSpPr>
              <p:sp>
                <p:nvSpPr>
                  <p:cNvPr id="77" name="燕尾形 76"/>
                  <p:cNvSpPr/>
                  <p:nvPr/>
                </p:nvSpPr>
                <p:spPr bwMode="auto">
                  <a:xfrm>
                    <a:off x="6303769" y="1582609"/>
                    <a:ext cx="720080" cy="936104"/>
                  </a:xfrm>
                  <a:prstGeom prst="chevron">
                    <a:avLst>
                      <a:gd name="adj" fmla="val 62094"/>
                    </a:avLst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  <p:sp>
                <p:nvSpPr>
                  <p:cNvPr id="78" name="五边形 77"/>
                  <p:cNvSpPr/>
                  <p:nvPr/>
                </p:nvSpPr>
                <p:spPr bwMode="auto">
                  <a:xfrm>
                    <a:off x="5757045" y="1930943"/>
                    <a:ext cx="907608" cy="249112"/>
                  </a:xfrm>
                  <a:prstGeom prst="homePlat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</p:grpSp>
          </p:grpSp>
        </p:grpSp>
      </p:grpSp>
      <p:sp>
        <p:nvSpPr>
          <p:cNvPr id="83" name="文本框 82"/>
          <p:cNvSpPr txBox="1"/>
          <p:nvPr/>
        </p:nvSpPr>
        <p:spPr>
          <a:xfrm>
            <a:off x="1882888" y="2597470"/>
            <a:ext cx="1704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339221" y="2597470"/>
            <a:ext cx="1704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8768659" y="2597470"/>
            <a:ext cx="1704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893520" y="4944070"/>
            <a:ext cx="1704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5339221" y="4944070"/>
            <a:ext cx="1704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687953" y="4944069"/>
            <a:ext cx="1704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输入文字内容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ea typeface="+mn-ea"/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588070" y="1534921"/>
            <a:ext cx="2401142" cy="24014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2620105" y="1872844"/>
            <a:ext cx="1845788" cy="184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989212" y="3282523"/>
            <a:ext cx="1845788" cy="184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408895" y="3589002"/>
            <a:ext cx="1613229" cy="16134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9811462" y="2457694"/>
            <a:ext cx="1261013" cy="12611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n-ea"/>
                <a:cs typeface="+mn-ea"/>
              </a:rPr>
              <a:t>企业目标</a:t>
            </a:r>
            <a:endParaRPr lang="en-US" sz="1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768685" y="3144641"/>
            <a:ext cx="1449322" cy="14495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5C4470"/>
              </a:solidFill>
              <a:latin typeface="+mn-ea"/>
              <a:cs typeface="+mn-ea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229995" y="2359229"/>
            <a:ext cx="592345" cy="5924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en-US">
              <a:latin typeface="+mn-ea"/>
              <a:cs typeface="+mn-ea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9003786" y="1880779"/>
            <a:ext cx="592345" cy="5924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AU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5007341" y="2285290"/>
            <a:ext cx="730796" cy="7308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43" name="Text Placeholder 32"/>
          <p:cNvSpPr txBox="1"/>
          <p:nvPr/>
        </p:nvSpPr>
        <p:spPr>
          <a:xfrm>
            <a:off x="2915697" y="2522533"/>
            <a:ext cx="1233818" cy="8220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10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4" name="Text Placeholder 33"/>
          <p:cNvSpPr txBox="1"/>
          <p:nvPr/>
        </p:nvSpPr>
        <p:spPr>
          <a:xfrm>
            <a:off x="2915418" y="2304484"/>
            <a:ext cx="1232196" cy="20307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>
                <a:solidFill>
                  <a:schemeClr val="bg1"/>
                </a:solidFill>
                <a:latin typeface="+mn-ea"/>
                <a:cs typeface="+mn-ea"/>
              </a:rPr>
              <a:t>市场策略</a:t>
            </a:r>
            <a:endParaRPr lang="en-AU" sz="11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5" name="Text Placeholder 33"/>
          <p:cNvSpPr txBox="1"/>
          <p:nvPr/>
        </p:nvSpPr>
        <p:spPr>
          <a:xfrm>
            <a:off x="2026906" y="3698490"/>
            <a:ext cx="888512" cy="34181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600">
                <a:solidFill>
                  <a:schemeClr val="bg1"/>
                </a:solidFill>
                <a:latin typeface="+mn-ea"/>
                <a:cs typeface="+mn-ea"/>
              </a:rPr>
              <a:t>2014</a:t>
            </a:r>
            <a:endParaRPr lang="en-AU" sz="2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6" name="Text Placeholder 32"/>
          <p:cNvSpPr txBox="1"/>
          <p:nvPr/>
        </p:nvSpPr>
        <p:spPr>
          <a:xfrm>
            <a:off x="4692878" y="3984703"/>
            <a:ext cx="1045258" cy="8220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altLang="zh-CN" sz="10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7" name="Text Placeholder 32"/>
          <p:cNvSpPr txBox="1"/>
          <p:nvPr/>
        </p:nvSpPr>
        <p:spPr>
          <a:xfrm>
            <a:off x="6022124" y="2396826"/>
            <a:ext cx="1751759" cy="11442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单击此处添加副标题或详细文本描述 </a:t>
            </a:r>
            <a:endParaRPr lang="zh-CN" altLang="en-US" sz="1000">
              <a:solidFill>
                <a:schemeClr val="bg1"/>
              </a:solidFill>
              <a:latin typeface="+mn-ea"/>
              <a:cs typeface="+mn-ea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单击此处添加副标题或详细文本描述 </a:t>
            </a:r>
            <a:endParaRPr lang="en-US" altLang="zh-CN" sz="10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8" name="Text Placeholder 33"/>
          <p:cNvSpPr txBox="1"/>
          <p:nvPr/>
        </p:nvSpPr>
        <p:spPr>
          <a:xfrm>
            <a:off x="6022126" y="2092575"/>
            <a:ext cx="1751757" cy="32929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100" b="1">
                <a:solidFill>
                  <a:schemeClr val="bg1"/>
                </a:solidFill>
                <a:latin typeface="+mn-ea"/>
                <a:cs typeface="+mn-ea"/>
              </a:rPr>
              <a:t>如何扩大销售额</a:t>
            </a:r>
            <a:endParaRPr lang="en-AU" sz="11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77" name="Text Placeholder 32"/>
          <p:cNvSpPr txBox="1"/>
          <p:nvPr/>
        </p:nvSpPr>
        <p:spPr>
          <a:xfrm>
            <a:off x="8399834" y="3984703"/>
            <a:ext cx="1026724" cy="8220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10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78" name="Text Placeholder 33"/>
          <p:cNvSpPr txBox="1"/>
          <p:nvPr/>
        </p:nvSpPr>
        <p:spPr>
          <a:xfrm>
            <a:off x="8296008" y="3766654"/>
            <a:ext cx="1232196" cy="20307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>
                <a:solidFill>
                  <a:schemeClr val="bg1"/>
                </a:solidFill>
                <a:latin typeface="+mn-ea"/>
                <a:cs typeface="+mn-ea"/>
              </a:rPr>
              <a:t>解决方案</a:t>
            </a:r>
            <a:endParaRPr lang="en-AU" sz="11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3951623" y="4099511"/>
            <a:ext cx="592345" cy="5924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6557318" y="4494027"/>
            <a:ext cx="760039" cy="7601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en-US">
              <a:latin typeface="+mn-ea"/>
              <a:cs typeface="+mn-ea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7317357" y="4243226"/>
            <a:ext cx="456525" cy="4565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78635" y="5531815"/>
            <a:ext cx="8874209" cy="548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>
                <a:solidFill>
                  <a:srgbClr val="7F7F7F"/>
                </a:solidFill>
                <a:latin typeface="+mn-ea"/>
                <a:cs typeface="+mn-ea"/>
              </a:rPr>
              <a:t>200</a:t>
            </a: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字以内，据统计每页幻灯片的最好控制在</a:t>
            </a:r>
            <a:r>
              <a:rPr lang="en-US" altLang="zh-CN" sz="1000">
                <a:solidFill>
                  <a:srgbClr val="7F7F7F"/>
                </a:solidFill>
                <a:latin typeface="+mn-ea"/>
                <a:cs typeface="+mn-ea"/>
              </a:rPr>
              <a:t>5</a:t>
            </a: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>
                <a:solidFill>
                  <a:srgbClr val="7F7F7F"/>
                </a:solidFill>
                <a:latin typeface="+mn-ea"/>
                <a:cs typeface="+mn-ea"/>
              </a:rPr>
              <a:t>200</a:t>
            </a: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字以内，据统计每页幻灯片的最好控制在</a:t>
            </a:r>
            <a:r>
              <a:rPr lang="en-US" altLang="zh-CN" sz="1000">
                <a:solidFill>
                  <a:srgbClr val="7F7F7F"/>
                </a:solidFill>
                <a:latin typeface="+mn-ea"/>
                <a:cs typeface="+mn-ea"/>
              </a:rPr>
              <a:t>5</a:t>
            </a:r>
            <a:r>
              <a:rPr lang="zh-CN" altLang="en-US" sz="1000">
                <a:solidFill>
                  <a:srgbClr val="7F7F7F"/>
                </a:solidFill>
                <a:latin typeface="+mn-ea"/>
                <a:cs typeface="+mn-ea"/>
              </a:rPr>
              <a:t>分钟之内。</a:t>
            </a:r>
            <a:endParaRPr lang="zh-CN" altLang="en-US" sz="10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27" name="Freeform 142"/>
          <p:cNvSpPr/>
          <p:nvPr/>
        </p:nvSpPr>
        <p:spPr bwMode="auto">
          <a:xfrm>
            <a:off x="7399814" y="4355537"/>
            <a:ext cx="292261" cy="238612"/>
          </a:xfrm>
          <a:custGeom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28" name="Freeform 149"/>
          <p:cNvSpPr/>
          <p:nvPr/>
        </p:nvSpPr>
        <p:spPr bwMode="auto">
          <a:xfrm>
            <a:off x="4094208" y="4243192"/>
            <a:ext cx="307172" cy="301247"/>
          </a:xfrm>
          <a:custGeom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232964" y="2554265"/>
            <a:ext cx="311646" cy="193872"/>
            <a:chOff x="8292784" y="1202455"/>
            <a:chExt cx="311687" cy="193872"/>
          </a:xfrm>
        </p:grpSpPr>
        <p:sp>
          <p:nvSpPr>
            <p:cNvPr id="30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31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32" name="Freeform 116"/>
          <p:cNvSpPr>
            <a:spLocks noEditPoints="1"/>
          </p:cNvSpPr>
          <p:nvPr/>
        </p:nvSpPr>
        <p:spPr bwMode="auto">
          <a:xfrm>
            <a:off x="1353783" y="2507555"/>
            <a:ext cx="329540" cy="290808"/>
          </a:xfrm>
          <a:custGeom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146370" y="2023382"/>
            <a:ext cx="307174" cy="307212"/>
            <a:chOff x="11121822" y="1145785"/>
            <a:chExt cx="307214" cy="307212"/>
          </a:xfrm>
          <a:solidFill>
            <a:schemeClr val="bg1"/>
          </a:solidFill>
        </p:grpSpPr>
        <p:sp>
          <p:nvSpPr>
            <p:cNvPr id="49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50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739264" y="4705357"/>
            <a:ext cx="402605" cy="331075"/>
            <a:chOff x="5108575" y="3992563"/>
            <a:chExt cx="428625" cy="352426"/>
          </a:xfrm>
          <a:solidFill>
            <a:schemeClr val="bg1"/>
          </a:solidFill>
        </p:grpSpPr>
        <p:sp>
          <p:nvSpPr>
            <p:cNvPr id="52" name="Freeform 223"/>
            <p:cNvSpPr/>
            <p:nvPr/>
          </p:nvSpPr>
          <p:spPr bwMode="auto">
            <a:xfrm>
              <a:off x="5108575" y="3998913"/>
              <a:ext cx="201613" cy="106363"/>
            </a:xfrm>
            <a:custGeom>
              <a:gdLst>
                <a:gd name="T0" fmla="*/ 127 w 127"/>
                <a:gd name="T1" fmla="*/ 30 h 67"/>
                <a:gd name="T2" fmla="*/ 93 w 127"/>
                <a:gd name="T3" fmla="*/ 0 h 67"/>
                <a:gd name="T4" fmla="*/ 0 w 127"/>
                <a:gd name="T5" fmla="*/ 36 h 67"/>
                <a:gd name="T6" fmla="*/ 35 w 127"/>
                <a:gd name="T7" fmla="*/ 67 h 67"/>
                <a:gd name="T8" fmla="*/ 127 w 127"/>
                <a:gd name="T9" fmla="*/ 3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7">
                  <a:moveTo>
                    <a:pt x="127" y="30"/>
                  </a:moveTo>
                  <a:lnTo>
                    <a:pt x="93" y="0"/>
                  </a:lnTo>
                  <a:lnTo>
                    <a:pt x="0" y="36"/>
                  </a:lnTo>
                  <a:lnTo>
                    <a:pt x="35" y="67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53" name="Freeform 224"/>
            <p:cNvSpPr/>
            <p:nvPr/>
          </p:nvSpPr>
          <p:spPr bwMode="auto">
            <a:xfrm>
              <a:off x="5324475" y="4168776"/>
              <a:ext cx="147638" cy="176213"/>
            </a:xfrm>
            <a:custGeom>
              <a:gdLst>
                <a:gd name="T0" fmla="*/ 0 w 93"/>
                <a:gd name="T1" fmla="*/ 0 h 111"/>
                <a:gd name="T2" fmla="*/ 0 w 93"/>
                <a:gd name="T3" fmla="*/ 111 h 111"/>
                <a:gd name="T4" fmla="*/ 93 w 93"/>
                <a:gd name="T5" fmla="*/ 73 h 111"/>
                <a:gd name="T6" fmla="*/ 93 w 93"/>
                <a:gd name="T7" fmla="*/ 15 h 111"/>
                <a:gd name="T8" fmla="*/ 41 w 93"/>
                <a:gd name="T9" fmla="*/ 37 h 111"/>
                <a:gd name="T10" fmla="*/ 0 w 93"/>
                <a:gd name="T11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10">
                  <a:moveTo>
                    <a:pt x="0" y="0"/>
                  </a:moveTo>
                  <a:lnTo>
                    <a:pt x="0" y="111"/>
                  </a:lnTo>
                  <a:lnTo>
                    <a:pt x="93" y="73"/>
                  </a:lnTo>
                  <a:lnTo>
                    <a:pt x="93" y="15"/>
                  </a:lnTo>
                  <a:lnTo>
                    <a:pt x="4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54" name="Freeform 225"/>
            <p:cNvSpPr/>
            <p:nvPr/>
          </p:nvSpPr>
          <p:spPr bwMode="auto">
            <a:xfrm>
              <a:off x="5334000" y="4110038"/>
              <a:ext cx="203200" cy="104775"/>
            </a:xfrm>
            <a:custGeom>
              <a:gdLst>
                <a:gd name="T0" fmla="*/ 0 w 128"/>
                <a:gd name="T1" fmla="*/ 36 h 66"/>
                <a:gd name="T2" fmla="*/ 36 w 128"/>
                <a:gd name="T3" fmla="*/ 66 h 66"/>
                <a:gd name="T4" fmla="*/ 128 w 128"/>
                <a:gd name="T5" fmla="*/ 29 h 66"/>
                <a:gd name="T6" fmla="*/ 93 w 128"/>
                <a:gd name="T7" fmla="*/ 0 h 66"/>
                <a:gd name="T8" fmla="*/ 0 w 128"/>
                <a:gd name="T9" fmla="*/ 36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36"/>
                  </a:moveTo>
                  <a:lnTo>
                    <a:pt x="36" y="66"/>
                  </a:lnTo>
                  <a:lnTo>
                    <a:pt x="128" y="29"/>
                  </a:lnTo>
                  <a:lnTo>
                    <a:pt x="9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55" name="Freeform 226"/>
            <p:cNvSpPr/>
            <p:nvPr/>
          </p:nvSpPr>
          <p:spPr bwMode="auto">
            <a:xfrm>
              <a:off x="5319713" y="3992563"/>
              <a:ext cx="203200" cy="109538"/>
            </a:xfrm>
            <a:custGeom>
              <a:gdLst>
                <a:gd name="T0" fmla="*/ 128 w 128"/>
                <a:gd name="T1" fmla="*/ 36 h 69"/>
                <a:gd name="T2" fmla="*/ 35 w 128"/>
                <a:gd name="T3" fmla="*/ 0 h 69"/>
                <a:gd name="T4" fmla="*/ 0 w 128"/>
                <a:gd name="T5" fmla="*/ 32 h 69"/>
                <a:gd name="T6" fmla="*/ 93 w 128"/>
                <a:gd name="T7" fmla="*/ 69 h 69"/>
                <a:gd name="T8" fmla="*/ 128 w 128"/>
                <a:gd name="T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9">
                  <a:moveTo>
                    <a:pt x="128" y="36"/>
                  </a:moveTo>
                  <a:lnTo>
                    <a:pt x="35" y="0"/>
                  </a:lnTo>
                  <a:lnTo>
                    <a:pt x="0" y="32"/>
                  </a:lnTo>
                  <a:lnTo>
                    <a:pt x="93" y="69"/>
                  </a:lnTo>
                  <a:lnTo>
                    <a:pt x="12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56" name="Freeform 227"/>
            <p:cNvSpPr/>
            <p:nvPr/>
          </p:nvSpPr>
          <p:spPr bwMode="auto">
            <a:xfrm>
              <a:off x="5165725" y="4181476"/>
              <a:ext cx="147638" cy="163513"/>
            </a:xfrm>
            <a:custGeom>
              <a:gdLst>
                <a:gd name="T0" fmla="*/ 0 w 93"/>
                <a:gd name="T1" fmla="*/ 11 h 103"/>
                <a:gd name="T2" fmla="*/ 0 w 93"/>
                <a:gd name="T3" fmla="*/ 65 h 103"/>
                <a:gd name="T4" fmla="*/ 93 w 93"/>
                <a:gd name="T5" fmla="*/ 103 h 103"/>
                <a:gd name="T6" fmla="*/ 93 w 93"/>
                <a:gd name="T7" fmla="*/ 0 h 103"/>
                <a:gd name="T8" fmla="*/ 57 w 93"/>
                <a:gd name="T9" fmla="*/ 34 h 103"/>
                <a:gd name="T10" fmla="*/ 0 w 93"/>
                <a:gd name="T11" fmla="*/ 11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3">
                  <a:moveTo>
                    <a:pt x="0" y="11"/>
                  </a:moveTo>
                  <a:lnTo>
                    <a:pt x="0" y="65"/>
                  </a:lnTo>
                  <a:lnTo>
                    <a:pt x="93" y="103"/>
                  </a:lnTo>
                  <a:lnTo>
                    <a:pt x="93" y="0"/>
                  </a:lnTo>
                  <a:lnTo>
                    <a:pt x="57" y="34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57" name="Freeform 228"/>
            <p:cNvSpPr/>
            <p:nvPr/>
          </p:nvSpPr>
          <p:spPr bwMode="auto">
            <a:xfrm>
              <a:off x="5108575" y="4114801"/>
              <a:ext cx="200025" cy="109538"/>
            </a:xfrm>
            <a:custGeom>
              <a:gdLst>
                <a:gd name="T0" fmla="*/ 126 w 126"/>
                <a:gd name="T1" fmla="*/ 36 h 69"/>
                <a:gd name="T2" fmla="*/ 33 w 126"/>
                <a:gd name="T3" fmla="*/ 0 h 69"/>
                <a:gd name="T4" fmla="*/ 0 w 126"/>
                <a:gd name="T5" fmla="*/ 31 h 69"/>
                <a:gd name="T6" fmla="*/ 91 w 126"/>
                <a:gd name="T7" fmla="*/ 69 h 69"/>
                <a:gd name="T8" fmla="*/ 126 w 126"/>
                <a:gd name="T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69">
                  <a:moveTo>
                    <a:pt x="126" y="36"/>
                  </a:moveTo>
                  <a:lnTo>
                    <a:pt x="33" y="0"/>
                  </a:lnTo>
                  <a:lnTo>
                    <a:pt x="0" y="31"/>
                  </a:lnTo>
                  <a:lnTo>
                    <a:pt x="91" y="69"/>
                  </a:lnTo>
                  <a:lnTo>
                    <a:pt x="1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77" grpId="0"/>
      <p:bldP spid="78" grpId="0"/>
      <p:bldP spid="79" grpId="0" animBg="1"/>
      <p:bldP spid="80" grpId="0" animBg="1"/>
      <p:bldP spid="81" grpId="0" animBg="1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103120" y="1097280"/>
            <a:ext cx="8031480" cy="4480560"/>
          </a:xfrm>
          <a:prstGeom prst="rect">
            <a:avLst/>
          </a:prstGeom>
          <a:solidFill>
            <a:srgbClr val="35A38A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4915005" y="1975847"/>
            <a:ext cx="240771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  01</a:t>
            </a:r>
            <a:endParaRPr lang="zh-CN" altLang="en-US" sz="72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3034695" y="2939113"/>
            <a:ext cx="616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5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413685" y="3885526"/>
            <a:ext cx="54103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templates that has been specifically designed to help anyone that is stepping into the world of PowerPoint for the very first time.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2103120" y="1097280"/>
            <a:ext cx="8031480" cy="4480560"/>
          </a:xfrm>
          <a:prstGeom prst="rect">
            <a:avLst/>
          </a:prstGeom>
          <a:solidFill>
            <a:srgbClr val="35A38A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 flipH="1">
            <a:off x="2893600" y="3868142"/>
            <a:ext cx="6445937" cy="777849"/>
            <a:chOff x="3929063" y="2641879"/>
            <a:chExt cx="5214937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929063" y="2641879"/>
              <a:ext cx="4105804" cy="0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8103924" y="2641879"/>
              <a:ext cx="754055" cy="0"/>
            </a:xfrm>
            <a:prstGeom prst="line">
              <a:avLst/>
            </a:prstGeom>
            <a:ln w="7620">
              <a:solidFill>
                <a:schemeClr val="bg1"/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8948986" y="2641879"/>
              <a:ext cx="195014" cy="0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1327096" y="2826646"/>
            <a:ext cx="95789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3022" y="3950757"/>
            <a:ext cx="4427093" cy="858699"/>
          </a:xfrm>
          <a:prstGeom prst="rect">
            <a:avLst/>
          </a:prstGeom>
        </p:spPr>
        <p:txBody>
          <a:bodyPr wrap="square" lIns="96011" tIns="48007" rIns="96011" bIns="48007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altLang="zh-CN" sz="1100">
                <a:solidFill>
                  <a:schemeClr val="bg1"/>
                </a:solidFill>
                <a:latin typeface="Century Gothic" panose="020b0502020202020204" pitchFamily="34" charset="0"/>
                <a:ea typeface="Source Han Sans ExtraLight" panose="020b0200000000000000" pitchFamily="34" charset="-122"/>
                <a:cs typeface="Arial" panose="020b0604020202020204" pitchFamily="34" charset="0"/>
              </a:rPr>
              <a:t>The Concepts National Income And National Product Have Roughly The Same Value And Can Be Used Interchangeably If Our Interest Is In Their</a:t>
            </a:r>
            <a:endParaRPr lang="en-US" altLang="zh-CN" sz="1100">
              <a:solidFill>
                <a:schemeClr val="bg1"/>
              </a:solidFill>
              <a:latin typeface="Century Gothic" panose="020b0502020202020204" pitchFamily="34" charset="0"/>
              <a:ea typeface="Source Han Sans ExtraLight" panose="020b02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1327096" y="1854546"/>
            <a:ext cx="957894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endParaRPr lang="zh-CN" altLang="en-US" sz="7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4" tIns="45712" rIns="91424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743" y="4788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六边形 30"/>
          <p:cNvSpPr/>
          <p:nvPr/>
        </p:nvSpPr>
        <p:spPr>
          <a:xfrm rot="16200000">
            <a:off x="5260560" y="2982903"/>
            <a:ext cx="1523765" cy="1433944"/>
          </a:xfrm>
          <a:prstGeom prst="hexagon">
            <a:avLst/>
          </a:prstGeom>
          <a:solidFill>
            <a:schemeClr val="accent1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11" y="3382935"/>
            <a:ext cx="603369" cy="603448"/>
          </a:xfrm>
          <a:prstGeom prst="rect">
            <a:avLst/>
          </a:prstGeom>
        </p:spPr>
      </p:pic>
      <p:sp>
        <p:nvSpPr>
          <p:cNvPr id="33" name="六边形 32"/>
          <p:cNvSpPr/>
          <p:nvPr/>
        </p:nvSpPr>
        <p:spPr>
          <a:xfrm rot="16200000">
            <a:off x="4491693" y="1714124"/>
            <a:ext cx="1523765" cy="1433944"/>
          </a:xfrm>
          <a:prstGeom prst="hexagon">
            <a:avLst/>
          </a:prstGeom>
          <a:solidFill>
            <a:schemeClr val="accent2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43" y="2114155"/>
            <a:ext cx="603369" cy="603448"/>
          </a:xfrm>
          <a:prstGeom prst="rect">
            <a:avLst/>
          </a:prstGeom>
        </p:spPr>
      </p:pic>
      <p:sp>
        <p:nvSpPr>
          <p:cNvPr id="35" name="六边形 34"/>
          <p:cNvSpPr/>
          <p:nvPr/>
        </p:nvSpPr>
        <p:spPr>
          <a:xfrm rot="16200000">
            <a:off x="3717680" y="2982901"/>
            <a:ext cx="1523765" cy="1433944"/>
          </a:xfrm>
          <a:prstGeom prst="hexagon">
            <a:avLst/>
          </a:prstGeom>
          <a:solidFill>
            <a:schemeClr val="bg1">
              <a:lumMod val="50000"/>
            </a:schemeClr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30" y="3382933"/>
            <a:ext cx="603369" cy="603448"/>
          </a:xfrm>
          <a:prstGeom prst="rect">
            <a:avLst/>
          </a:prstGeom>
        </p:spPr>
      </p:pic>
      <p:sp>
        <p:nvSpPr>
          <p:cNvPr id="37" name="六边形 36"/>
          <p:cNvSpPr/>
          <p:nvPr/>
        </p:nvSpPr>
        <p:spPr>
          <a:xfrm rot="16200000">
            <a:off x="4491693" y="4294007"/>
            <a:ext cx="1523765" cy="1433944"/>
          </a:xfrm>
          <a:prstGeom prst="hexagon">
            <a:avLst/>
          </a:prstGeom>
          <a:solidFill>
            <a:schemeClr val="accent4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43" y="4694039"/>
            <a:ext cx="603369" cy="603448"/>
          </a:xfrm>
          <a:prstGeom prst="rect">
            <a:avLst/>
          </a:prstGeom>
        </p:spPr>
      </p:pic>
      <p:sp>
        <p:nvSpPr>
          <p:cNvPr id="39" name="六边形 38"/>
          <p:cNvSpPr/>
          <p:nvPr/>
        </p:nvSpPr>
        <p:spPr>
          <a:xfrm rot="16200000">
            <a:off x="6090788" y="4228419"/>
            <a:ext cx="1523765" cy="1433944"/>
          </a:xfrm>
          <a:prstGeom prst="hexagon">
            <a:avLst/>
          </a:prstGeom>
          <a:solidFill>
            <a:schemeClr val="bg1">
              <a:lumMod val="50000"/>
            </a:schemeClr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39" y="4622535"/>
            <a:ext cx="603369" cy="645712"/>
          </a:xfrm>
          <a:prstGeom prst="rect">
            <a:avLst/>
          </a:prstGeom>
        </p:spPr>
      </p:pic>
      <p:sp>
        <p:nvSpPr>
          <p:cNvPr id="41" name="六边形 40"/>
          <p:cNvSpPr/>
          <p:nvPr/>
        </p:nvSpPr>
        <p:spPr>
          <a:xfrm rot="16200000">
            <a:off x="6798908" y="2949165"/>
            <a:ext cx="1523765" cy="1433944"/>
          </a:xfrm>
          <a:prstGeom prst="hexagon">
            <a:avLst/>
          </a:prstGeom>
          <a:solidFill>
            <a:schemeClr val="accent3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05" y="3514287"/>
            <a:ext cx="631304" cy="350769"/>
          </a:xfrm>
          <a:prstGeom prst="rect">
            <a:avLst/>
          </a:prstGeom>
        </p:spPr>
      </p:pic>
      <p:sp>
        <p:nvSpPr>
          <p:cNvPr id="43" name="六边形 42"/>
          <p:cNvSpPr/>
          <p:nvPr/>
        </p:nvSpPr>
        <p:spPr>
          <a:xfrm rot="16200000">
            <a:off x="6064183" y="1673711"/>
            <a:ext cx="1523765" cy="1433944"/>
          </a:xfrm>
          <a:prstGeom prst="hexagon">
            <a:avLst/>
          </a:prstGeom>
          <a:solidFill>
            <a:schemeClr val="bg1">
              <a:lumMod val="50000"/>
            </a:schemeClr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78" y="1951983"/>
            <a:ext cx="877287" cy="877401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 flipH="1">
            <a:off x="7794516" y="2122622"/>
            <a:ext cx="3499239" cy="533425"/>
          </a:xfrm>
          <a:prstGeom prst="rect">
            <a:avLst/>
          </a:prstGeom>
          <a:effectLst/>
        </p:spPr>
        <p:txBody>
          <a:bodyPr wrap="square" lIns="162508" tIns="81253" rIns="162508" bIns="81253">
            <a:spAutoFit/>
          </a:bodyPr>
          <a:lstStyle/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您的内容打在这里，或者通过复制您的文本后，在此框中选择粘贴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808334" y="1795187"/>
            <a:ext cx="3117150" cy="437689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这里填写标题</a:t>
            </a:r>
            <a:endParaRPr lang="en-US" altLang="zh-CN" sz="1900" b="1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矩形 46"/>
          <p:cNvSpPr/>
          <p:nvPr/>
        </p:nvSpPr>
        <p:spPr>
          <a:xfrm flipH="1">
            <a:off x="8604252" y="3466275"/>
            <a:ext cx="3258566" cy="533425"/>
          </a:xfrm>
          <a:prstGeom prst="rect">
            <a:avLst/>
          </a:prstGeom>
          <a:effectLst/>
        </p:spPr>
        <p:txBody>
          <a:bodyPr wrap="square" lIns="162508" tIns="81253" rIns="162508" bIns="81253">
            <a:spAutoFit/>
          </a:bodyPr>
          <a:lstStyle/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您的内容打在这里，或者通过复制您的文本后，在此框中选择粘贴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618073" y="3138841"/>
            <a:ext cx="3117150" cy="437689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这里填写标题</a:t>
            </a:r>
            <a:endParaRPr lang="en-US" altLang="zh-CN" sz="1900" b="1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矩形 48"/>
          <p:cNvSpPr/>
          <p:nvPr/>
        </p:nvSpPr>
        <p:spPr>
          <a:xfrm flipH="1">
            <a:off x="7842292" y="4920434"/>
            <a:ext cx="3499239" cy="533425"/>
          </a:xfrm>
          <a:prstGeom prst="rect">
            <a:avLst/>
          </a:prstGeom>
          <a:effectLst/>
        </p:spPr>
        <p:txBody>
          <a:bodyPr wrap="square" lIns="162508" tIns="81253" rIns="162508" bIns="81253">
            <a:spAutoFit/>
          </a:bodyPr>
          <a:lstStyle/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您的内容打在这里，或者通过复制您的文本后，在此框中选择粘贴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856111" y="4592999"/>
            <a:ext cx="3117150" cy="437689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这里填写标题</a:t>
            </a:r>
            <a:endParaRPr lang="en-US" altLang="zh-CN" sz="1900" b="1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1" name="矩形 50"/>
          <p:cNvSpPr/>
          <p:nvPr/>
        </p:nvSpPr>
        <p:spPr>
          <a:xfrm flipH="1">
            <a:off x="631620" y="5006522"/>
            <a:ext cx="3499239" cy="533425"/>
          </a:xfrm>
          <a:prstGeom prst="rect">
            <a:avLst/>
          </a:prstGeom>
          <a:effectLst/>
        </p:spPr>
        <p:txBody>
          <a:bodyPr wrap="square" lIns="162508" tIns="81253" rIns="162508" bIns="81253">
            <a:spAutoFit/>
          </a:bodyPr>
          <a:lstStyle/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您的内容打在这里，或者通过复制您的文本后，在此框中选择粘贴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797419" y="4633143"/>
            <a:ext cx="2253165" cy="437689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这里填写标题</a:t>
            </a:r>
            <a:endParaRPr lang="en-US" altLang="zh-CN" sz="1900" b="1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3" name="矩形 52"/>
          <p:cNvSpPr/>
          <p:nvPr/>
        </p:nvSpPr>
        <p:spPr>
          <a:xfrm flipH="1">
            <a:off x="263353" y="3525948"/>
            <a:ext cx="3499239" cy="533425"/>
          </a:xfrm>
          <a:prstGeom prst="rect">
            <a:avLst/>
          </a:prstGeom>
          <a:effectLst/>
        </p:spPr>
        <p:txBody>
          <a:bodyPr wrap="square" lIns="162508" tIns="81253" rIns="162508" bIns="81253">
            <a:spAutoFit/>
          </a:bodyPr>
          <a:lstStyle/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您的内容打在这里，或者通过复制您的文本后，在此框中选择粘贴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429149" y="3152570"/>
            <a:ext cx="2253165" cy="437689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这里填写标题</a:t>
            </a:r>
            <a:endParaRPr lang="en-US" altLang="zh-CN" sz="1900" b="1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5" name="矩形 54"/>
          <p:cNvSpPr/>
          <p:nvPr/>
        </p:nvSpPr>
        <p:spPr>
          <a:xfrm flipH="1">
            <a:off x="487711" y="2168567"/>
            <a:ext cx="3775283" cy="533425"/>
          </a:xfrm>
          <a:prstGeom prst="rect">
            <a:avLst/>
          </a:prstGeom>
          <a:effectLst/>
        </p:spPr>
        <p:txBody>
          <a:bodyPr wrap="square" lIns="162508" tIns="81253" rIns="162508" bIns="81253">
            <a:spAutoFit/>
          </a:bodyPr>
          <a:lstStyle/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您的内容打在这里，或者通过复制您的文本后，在此框中选择粘贴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929552" y="1795187"/>
            <a:ext cx="2253165" cy="437689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这里填写标题</a:t>
            </a:r>
            <a:endParaRPr lang="en-US" altLang="zh-CN" sz="1900" b="1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ea typeface="+mn-ea"/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4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00" autoRev="1" fill="hold"/>
                                        <p:tgtEl>
                                          <p:spTgt spid="46"/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4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00" autoRev="1" fill="hold"/>
                                        <p:tgtEl>
                                          <p:spTgt spid="48"/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4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00" autoRev="1" fill="hold"/>
                                        <p:tgtEl>
                                          <p:spTgt spid="50"/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00" autoRev="1" fill="hold"/>
                                        <p:tgtEl>
                                          <p:spTgt spid="52"/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4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00" autoRev="1" fill="hold"/>
                                        <p:tgtEl>
                                          <p:spTgt spid="54"/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4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00" autoRev="1" fill="hold"/>
                                        <p:tgtEl>
                                          <p:spTgt spid="56"/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/>
      <p:bldP spid="46" grpId="0"/>
      <p:bldP spid="46" grpId="1"/>
      <p:bldP spid="47" grpId="0"/>
      <p:bldP spid="48" grpId="0"/>
      <p:bldP spid="48" grpId="1"/>
      <p:bldP spid="49" grpId="0"/>
      <p:bldP spid="50" grpId="0"/>
      <p:bldP spid="50" grpId="1"/>
      <p:bldP spid="51" grpId="0"/>
      <p:bldP spid="52" grpId="0"/>
      <p:bldP spid="52" grpId="1"/>
      <p:bldP spid="53" grpId="0"/>
      <p:bldP spid="54" grpId="0"/>
      <p:bldP spid="54" grpId="1"/>
      <p:bldP spid="55" grpId="0"/>
      <p:bldP spid="56" grpId="0"/>
      <p:bldP spid="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  <p:sp>
        <p:nvSpPr>
          <p:cNvPr id="18" name="Freeform 16"/>
          <p:cNvSpPr/>
          <p:nvPr/>
        </p:nvSpPr>
        <p:spPr bwMode="auto">
          <a:xfrm>
            <a:off x="3877796" y="1825083"/>
            <a:ext cx="4393896" cy="5060631"/>
          </a:xfrm>
          <a:custGeom>
            <a:gdLst>
              <a:gd name="T0" fmla="*/ 182 w 1008"/>
              <a:gd name="T1" fmla="*/ 844 h 1161"/>
              <a:gd name="T2" fmla="*/ 126 w 1008"/>
              <a:gd name="T3" fmla="*/ 1161 h 1161"/>
              <a:gd name="T4" fmla="*/ 625 w 1008"/>
              <a:gd name="T5" fmla="*/ 1161 h 1161"/>
              <a:gd name="T6" fmla="*/ 657 w 1008"/>
              <a:gd name="T7" fmla="*/ 1026 h 1161"/>
              <a:gd name="T8" fmla="*/ 860 w 1008"/>
              <a:gd name="T9" fmla="*/ 1004 h 1161"/>
              <a:gd name="T10" fmla="*/ 901 w 1008"/>
              <a:gd name="T11" fmla="*/ 939 h 1161"/>
              <a:gd name="T12" fmla="*/ 906 w 1008"/>
              <a:gd name="T13" fmla="*/ 875 h 1161"/>
              <a:gd name="T14" fmla="*/ 914 w 1008"/>
              <a:gd name="T15" fmla="*/ 824 h 1161"/>
              <a:gd name="T16" fmla="*/ 930 w 1008"/>
              <a:gd name="T17" fmla="*/ 766 h 1161"/>
              <a:gd name="T18" fmla="*/ 951 w 1008"/>
              <a:gd name="T19" fmla="*/ 723 h 1161"/>
              <a:gd name="T20" fmla="*/ 1000 w 1008"/>
              <a:gd name="T21" fmla="*/ 683 h 1161"/>
              <a:gd name="T22" fmla="*/ 929 w 1008"/>
              <a:gd name="T23" fmla="*/ 575 h 1161"/>
              <a:gd name="T24" fmla="*/ 886 w 1008"/>
              <a:gd name="T25" fmla="*/ 501 h 1161"/>
              <a:gd name="T26" fmla="*/ 905 w 1008"/>
              <a:gd name="T27" fmla="*/ 443 h 1161"/>
              <a:gd name="T28" fmla="*/ 476 w 1008"/>
              <a:gd name="T29" fmla="*/ 0 h 1161"/>
              <a:gd name="T30" fmla="*/ 0 w 1008"/>
              <a:gd name="T31" fmla="*/ 437 h 1161"/>
              <a:gd name="T32" fmla="*/ 182 w 1008"/>
              <a:gd name="T33" fmla="*/ 844 h 11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7" h="1161">
                <a:moveTo>
                  <a:pt x="182" y="844"/>
                </a:moveTo>
                <a:cubicBezTo>
                  <a:pt x="225" y="938"/>
                  <a:pt x="164" y="1066"/>
                  <a:pt x="126" y="1161"/>
                </a:cubicBezTo>
                <a:cubicBezTo>
                  <a:pt x="275" y="1161"/>
                  <a:pt x="625" y="1161"/>
                  <a:pt x="625" y="1161"/>
                </a:cubicBezTo>
                <a:cubicBezTo>
                  <a:pt x="625" y="1161"/>
                  <a:pt x="626" y="1054"/>
                  <a:pt x="657" y="1026"/>
                </a:cubicBezTo>
                <a:cubicBezTo>
                  <a:pt x="688" y="999"/>
                  <a:pt x="826" y="1016"/>
                  <a:pt x="860" y="1004"/>
                </a:cubicBezTo>
                <a:cubicBezTo>
                  <a:pt x="894" y="993"/>
                  <a:pt x="907" y="966"/>
                  <a:pt x="901" y="939"/>
                </a:cubicBezTo>
                <a:cubicBezTo>
                  <a:pt x="895" y="913"/>
                  <a:pt x="887" y="891"/>
                  <a:pt x="906" y="875"/>
                </a:cubicBezTo>
                <a:cubicBezTo>
                  <a:pt x="925" y="860"/>
                  <a:pt x="928" y="844"/>
                  <a:pt x="914" y="824"/>
                </a:cubicBezTo>
                <a:cubicBezTo>
                  <a:pt x="947" y="811"/>
                  <a:pt x="944" y="785"/>
                  <a:pt x="930" y="766"/>
                </a:cubicBezTo>
                <a:cubicBezTo>
                  <a:pt x="915" y="747"/>
                  <a:pt x="916" y="730"/>
                  <a:pt x="951" y="723"/>
                </a:cubicBezTo>
                <a:cubicBezTo>
                  <a:pt x="986" y="716"/>
                  <a:pt x="1008" y="703"/>
                  <a:pt x="1000" y="683"/>
                </a:cubicBezTo>
                <a:cubicBezTo>
                  <a:pt x="992" y="663"/>
                  <a:pt x="957" y="611"/>
                  <a:pt x="929" y="575"/>
                </a:cubicBezTo>
                <a:cubicBezTo>
                  <a:pt x="901" y="540"/>
                  <a:pt x="884" y="511"/>
                  <a:pt x="886" y="501"/>
                </a:cubicBezTo>
                <a:cubicBezTo>
                  <a:pt x="889" y="491"/>
                  <a:pt x="905" y="470"/>
                  <a:pt x="905" y="443"/>
                </a:cubicBezTo>
                <a:cubicBezTo>
                  <a:pt x="905" y="366"/>
                  <a:pt x="816" y="0"/>
                  <a:pt x="476" y="0"/>
                </a:cubicBezTo>
                <a:cubicBezTo>
                  <a:pt x="137" y="0"/>
                  <a:pt x="0" y="182"/>
                  <a:pt x="0" y="437"/>
                </a:cubicBezTo>
                <a:cubicBezTo>
                  <a:pt x="0" y="635"/>
                  <a:pt x="140" y="750"/>
                  <a:pt x="182" y="8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1405">
              <a:latin typeface="+mn-ea"/>
              <a:cs typeface="+mn-ea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5112430" y="3028593"/>
            <a:ext cx="1433352" cy="143905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1600">
                <a:solidFill>
                  <a:srgbClr val="7F7F7F"/>
                </a:solidFill>
                <a:latin typeface="+mn-ea"/>
                <a:cs typeface="+mn-ea"/>
              </a:rPr>
              <a:t>商业</a:t>
            </a:r>
            <a:endParaRPr lang="zh-CN" altLang="en-US" sz="1600">
              <a:solidFill>
                <a:srgbClr val="7F7F7F"/>
              </a:solidFill>
              <a:latin typeface="+mn-ea"/>
              <a:cs typeface="+mn-ea"/>
            </a:endParaRPr>
          </a:p>
          <a:p>
            <a:pPr algn="ctr"/>
            <a:r>
              <a:rPr lang="zh-CN" altLang="en-US" sz="1600">
                <a:solidFill>
                  <a:srgbClr val="7F7F7F"/>
                </a:solidFill>
                <a:latin typeface="+mn-ea"/>
                <a:cs typeface="+mn-ea"/>
              </a:rPr>
              <a:t>目标</a:t>
            </a:r>
            <a:endParaRPr lang="en-US" sz="16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20" name="Freeform 18"/>
          <p:cNvSpPr/>
          <p:nvPr/>
        </p:nvSpPr>
        <p:spPr bwMode="auto">
          <a:xfrm>
            <a:off x="4427953" y="2344028"/>
            <a:ext cx="2802306" cy="1404095"/>
          </a:xfrm>
          <a:custGeom>
            <a:gdLst>
              <a:gd name="T0" fmla="*/ 0 w 643"/>
              <a:gd name="T1" fmla="*/ 322 h 322"/>
              <a:gd name="T2" fmla="*/ 322 w 643"/>
              <a:gd name="T3" fmla="*/ 0 h 322"/>
              <a:gd name="T4" fmla="*/ 643 w 643"/>
              <a:gd name="T5" fmla="*/ 322 h 3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3" h="322">
                <a:moveTo>
                  <a:pt x="0" y="322"/>
                </a:moveTo>
                <a:cubicBezTo>
                  <a:pt x="0" y="145"/>
                  <a:pt x="144" y="0"/>
                  <a:pt x="322" y="0"/>
                </a:cubicBezTo>
                <a:cubicBezTo>
                  <a:pt x="499" y="0"/>
                  <a:pt x="643" y="145"/>
                  <a:pt x="643" y="322"/>
                </a:cubicBezTo>
              </a:path>
            </a:pathLst>
          </a:custGeom>
          <a:noFill/>
          <a:ln w="50800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1405">
              <a:latin typeface="+mn-ea"/>
              <a:cs typeface="+mn-ea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4091235" y="3413199"/>
            <a:ext cx="671597" cy="6698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AU" sz="160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895380" y="3413199"/>
            <a:ext cx="669756" cy="669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AU" sz="1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3" name="Freeform 21"/>
          <p:cNvSpPr/>
          <p:nvPr/>
        </p:nvSpPr>
        <p:spPr bwMode="auto">
          <a:xfrm>
            <a:off x="6580743" y="2544612"/>
            <a:ext cx="763596" cy="763695"/>
          </a:xfrm>
          <a:custGeom>
            <a:gdLst>
              <a:gd name="T0" fmla="*/ 150 w 175"/>
              <a:gd name="T1" fmla="*/ 42 h 175"/>
              <a:gd name="T2" fmla="*/ 133 w 175"/>
              <a:gd name="T3" fmla="*/ 150 h 175"/>
              <a:gd name="T4" fmla="*/ 25 w 175"/>
              <a:gd name="T5" fmla="*/ 133 h 175"/>
              <a:gd name="T6" fmla="*/ 42 w 175"/>
              <a:gd name="T7" fmla="*/ 25 h 175"/>
              <a:gd name="T8" fmla="*/ 150 w 175"/>
              <a:gd name="T9" fmla="*/ 42 h 1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" h="175">
                <a:moveTo>
                  <a:pt x="150" y="42"/>
                </a:moveTo>
                <a:cubicBezTo>
                  <a:pt x="175" y="77"/>
                  <a:pt x="167" y="125"/>
                  <a:pt x="133" y="150"/>
                </a:cubicBezTo>
                <a:cubicBezTo>
                  <a:pt x="98" y="175"/>
                  <a:pt x="50" y="167"/>
                  <a:pt x="25" y="133"/>
                </a:cubicBezTo>
                <a:cubicBezTo>
                  <a:pt x="0" y="98"/>
                  <a:pt x="8" y="50"/>
                  <a:pt x="42" y="25"/>
                </a:cubicBezTo>
                <a:cubicBezTo>
                  <a:pt x="77" y="0"/>
                  <a:pt x="125" y="8"/>
                  <a:pt x="150" y="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ctr"/>
            <a:endParaRPr lang="en-US" sz="1600">
              <a:latin typeface="+mn-ea"/>
              <a:cs typeface="+mn-ea"/>
            </a:endParaRPr>
          </a:p>
        </p:txBody>
      </p:sp>
      <p:sp>
        <p:nvSpPr>
          <p:cNvPr id="24" name="Freeform 22"/>
          <p:cNvSpPr/>
          <p:nvPr/>
        </p:nvSpPr>
        <p:spPr bwMode="auto">
          <a:xfrm>
            <a:off x="5883387" y="2038548"/>
            <a:ext cx="754397" cy="754495"/>
          </a:xfrm>
          <a:custGeom>
            <a:gdLst>
              <a:gd name="T0" fmla="*/ 111 w 173"/>
              <a:gd name="T1" fmla="*/ 13 h 173"/>
              <a:gd name="T2" fmla="*/ 160 w 173"/>
              <a:gd name="T3" fmla="*/ 111 h 173"/>
              <a:gd name="T4" fmla="*/ 63 w 173"/>
              <a:gd name="T5" fmla="*/ 160 h 173"/>
              <a:gd name="T6" fmla="*/ 13 w 173"/>
              <a:gd name="T7" fmla="*/ 63 h 173"/>
              <a:gd name="T8" fmla="*/ 111 w 173"/>
              <a:gd name="T9" fmla="*/ 13 h 1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" h="173">
                <a:moveTo>
                  <a:pt x="111" y="13"/>
                </a:moveTo>
                <a:cubicBezTo>
                  <a:pt x="151" y="26"/>
                  <a:pt x="173" y="70"/>
                  <a:pt x="160" y="111"/>
                </a:cubicBezTo>
                <a:cubicBezTo>
                  <a:pt x="147" y="151"/>
                  <a:pt x="104" y="173"/>
                  <a:pt x="63" y="160"/>
                </a:cubicBezTo>
                <a:cubicBezTo>
                  <a:pt x="22" y="147"/>
                  <a:pt x="0" y="103"/>
                  <a:pt x="13" y="63"/>
                </a:cubicBezTo>
                <a:cubicBezTo>
                  <a:pt x="27" y="22"/>
                  <a:pt x="70" y="0"/>
                  <a:pt x="111" y="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5" name="Freeform 23"/>
          <p:cNvSpPr/>
          <p:nvPr/>
        </p:nvSpPr>
        <p:spPr bwMode="auto">
          <a:xfrm>
            <a:off x="5020431" y="2038548"/>
            <a:ext cx="754397" cy="754495"/>
          </a:xfrm>
          <a:custGeom>
            <a:gdLst>
              <a:gd name="T0" fmla="*/ 62 w 173"/>
              <a:gd name="T1" fmla="*/ 13 h 173"/>
              <a:gd name="T2" fmla="*/ 160 w 173"/>
              <a:gd name="T3" fmla="*/ 63 h 173"/>
              <a:gd name="T4" fmla="*/ 110 w 173"/>
              <a:gd name="T5" fmla="*/ 160 h 173"/>
              <a:gd name="T6" fmla="*/ 13 w 173"/>
              <a:gd name="T7" fmla="*/ 111 h 173"/>
              <a:gd name="T8" fmla="*/ 62 w 173"/>
              <a:gd name="T9" fmla="*/ 13 h 1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" h="173">
                <a:moveTo>
                  <a:pt x="62" y="13"/>
                </a:moveTo>
                <a:cubicBezTo>
                  <a:pt x="103" y="0"/>
                  <a:pt x="146" y="22"/>
                  <a:pt x="160" y="63"/>
                </a:cubicBezTo>
                <a:cubicBezTo>
                  <a:pt x="173" y="103"/>
                  <a:pt x="151" y="147"/>
                  <a:pt x="110" y="160"/>
                </a:cubicBezTo>
                <a:cubicBezTo>
                  <a:pt x="70" y="173"/>
                  <a:pt x="26" y="151"/>
                  <a:pt x="13" y="111"/>
                </a:cubicBezTo>
                <a:cubicBezTo>
                  <a:pt x="0" y="70"/>
                  <a:pt x="22" y="26"/>
                  <a:pt x="62" y="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6" name="Freeform 24"/>
          <p:cNvSpPr/>
          <p:nvPr/>
        </p:nvSpPr>
        <p:spPr bwMode="auto">
          <a:xfrm>
            <a:off x="4313875" y="2544612"/>
            <a:ext cx="763596" cy="763695"/>
          </a:xfrm>
          <a:custGeom>
            <a:gdLst>
              <a:gd name="T0" fmla="*/ 25 w 175"/>
              <a:gd name="T1" fmla="*/ 42 h 175"/>
              <a:gd name="T2" fmla="*/ 133 w 175"/>
              <a:gd name="T3" fmla="*/ 25 h 175"/>
              <a:gd name="T4" fmla="*/ 150 w 175"/>
              <a:gd name="T5" fmla="*/ 133 h 175"/>
              <a:gd name="T6" fmla="*/ 42 w 175"/>
              <a:gd name="T7" fmla="*/ 150 h 175"/>
              <a:gd name="T8" fmla="*/ 25 w 175"/>
              <a:gd name="T9" fmla="*/ 42 h 1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" h="175">
                <a:moveTo>
                  <a:pt x="25" y="42"/>
                </a:moveTo>
                <a:cubicBezTo>
                  <a:pt x="50" y="8"/>
                  <a:pt x="98" y="0"/>
                  <a:pt x="133" y="25"/>
                </a:cubicBezTo>
                <a:cubicBezTo>
                  <a:pt x="167" y="50"/>
                  <a:pt x="175" y="98"/>
                  <a:pt x="150" y="133"/>
                </a:cubicBezTo>
                <a:cubicBezTo>
                  <a:pt x="125" y="167"/>
                  <a:pt x="77" y="175"/>
                  <a:pt x="42" y="150"/>
                </a:cubicBezTo>
                <a:cubicBezTo>
                  <a:pt x="8" y="125"/>
                  <a:pt x="0" y="77"/>
                  <a:pt x="25" y="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02944" y="1967251"/>
            <a:ext cx="176792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400">
                <a:solidFill>
                  <a:schemeClr val="accent5"/>
                </a:solidFill>
                <a:latin typeface="+mn-ea"/>
                <a:cs typeface="+mn-ea"/>
              </a:rPr>
              <a:t>员工界面</a:t>
            </a:r>
            <a:endParaRPr lang="en-AU" sz="14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9702946" y="2213460"/>
            <a:ext cx="1655799" cy="791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02944" y="3316658"/>
            <a:ext cx="176792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400">
                <a:solidFill>
                  <a:schemeClr val="accent6"/>
                </a:solidFill>
                <a:latin typeface="+mn-ea"/>
                <a:cs typeface="+mn-ea"/>
              </a:rPr>
              <a:t>系统保护</a:t>
            </a:r>
            <a:endParaRPr lang="en-AU" sz="140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35" name="Text Placeholder 32"/>
          <p:cNvSpPr txBox="1"/>
          <p:nvPr/>
        </p:nvSpPr>
        <p:spPr>
          <a:xfrm>
            <a:off x="9702946" y="3562867"/>
            <a:ext cx="1655799" cy="791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02944" y="4666064"/>
            <a:ext cx="176792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400">
                <a:solidFill>
                  <a:schemeClr val="accent5"/>
                </a:solidFill>
                <a:latin typeface="+mn-ea"/>
                <a:cs typeface="+mn-ea"/>
              </a:rPr>
              <a:t>数据分析</a:t>
            </a:r>
            <a:endParaRPr lang="en-AU" sz="14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45" name="Text Placeholder 32"/>
          <p:cNvSpPr txBox="1"/>
          <p:nvPr/>
        </p:nvSpPr>
        <p:spPr>
          <a:xfrm>
            <a:off x="9702946" y="4912273"/>
            <a:ext cx="1655799" cy="791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888691" y="1961352"/>
            <a:ext cx="604616" cy="604695"/>
          </a:xfrm>
          <a:prstGeom prst="roundRect">
            <a:avLst>
              <a:gd name="adj" fmla="val 16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888691" y="3310758"/>
            <a:ext cx="604616" cy="604695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n-US" sz="1600">
              <a:latin typeface="+mn-ea"/>
              <a:cs typeface="+mn-ea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888691" y="4660164"/>
            <a:ext cx="604616" cy="604695"/>
          </a:xfrm>
          <a:prstGeom prst="roundRect">
            <a:avLst>
              <a:gd name="adj" fmla="val 16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711851" y="1936493"/>
            <a:ext cx="1734697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1400">
                <a:solidFill>
                  <a:schemeClr val="accent6"/>
                </a:solidFill>
                <a:latin typeface="+mn-ea"/>
                <a:cs typeface="+mn-ea"/>
              </a:rPr>
              <a:t>创意策略</a:t>
            </a:r>
            <a:endParaRPr lang="en-AU" sz="140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51" name="Text Placeholder 32"/>
          <p:cNvSpPr txBox="1"/>
          <p:nvPr/>
        </p:nvSpPr>
        <p:spPr>
          <a:xfrm flipH="1">
            <a:off x="711850" y="2213460"/>
            <a:ext cx="1734696" cy="791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711851" y="3285900"/>
            <a:ext cx="1734697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1400">
                <a:solidFill>
                  <a:schemeClr val="accent5"/>
                </a:solidFill>
                <a:latin typeface="+mn-ea"/>
                <a:cs typeface="+mn-ea"/>
              </a:rPr>
              <a:t>安全级别</a:t>
            </a:r>
            <a:endParaRPr lang="en-AU" sz="14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53" name="Text Placeholder 32"/>
          <p:cNvSpPr txBox="1"/>
          <p:nvPr/>
        </p:nvSpPr>
        <p:spPr>
          <a:xfrm flipH="1">
            <a:off x="711850" y="3562867"/>
            <a:ext cx="1734696" cy="791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altLang="zh-CN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711851" y="4635307"/>
            <a:ext cx="1734697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1400">
                <a:solidFill>
                  <a:schemeClr val="accent6"/>
                </a:solidFill>
                <a:latin typeface="+mn-ea"/>
                <a:cs typeface="+mn-ea"/>
              </a:rPr>
              <a:t>产品发布 </a:t>
            </a:r>
            <a:endParaRPr lang="en-AU" sz="140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55" name="Text Placeholder 32"/>
          <p:cNvSpPr txBox="1"/>
          <p:nvPr/>
        </p:nvSpPr>
        <p:spPr>
          <a:xfrm flipH="1">
            <a:off x="711850" y="4912274"/>
            <a:ext cx="1734696" cy="791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56" name="Rounded Rectangle 55"/>
          <p:cNvSpPr/>
          <p:nvPr/>
        </p:nvSpPr>
        <p:spPr>
          <a:xfrm flipH="1">
            <a:off x="2656185" y="1961352"/>
            <a:ext cx="604616" cy="604695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60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57" name="Rounded Rectangle 56"/>
          <p:cNvSpPr/>
          <p:nvPr/>
        </p:nvSpPr>
        <p:spPr>
          <a:xfrm flipH="1">
            <a:off x="2656185" y="3310758"/>
            <a:ext cx="604616" cy="604695"/>
          </a:xfrm>
          <a:prstGeom prst="roundRect">
            <a:avLst>
              <a:gd name="adj" fmla="val 16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8" name="Rounded Rectangle 57"/>
          <p:cNvSpPr/>
          <p:nvPr/>
        </p:nvSpPr>
        <p:spPr>
          <a:xfrm flipH="1">
            <a:off x="2656185" y="4660165"/>
            <a:ext cx="604616" cy="604695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058758" y="3456329"/>
            <a:ext cx="307174" cy="307212"/>
            <a:chOff x="11121822" y="1145785"/>
            <a:chExt cx="307214" cy="307212"/>
          </a:xfrm>
          <a:solidFill>
            <a:schemeClr val="bg1"/>
          </a:solidFill>
        </p:grpSpPr>
        <p:sp>
          <p:nvSpPr>
            <p:cNvPr id="34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37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38" name="Freeform 142"/>
          <p:cNvSpPr/>
          <p:nvPr/>
        </p:nvSpPr>
        <p:spPr bwMode="auto">
          <a:xfrm>
            <a:off x="2799574" y="4840528"/>
            <a:ext cx="292261" cy="238612"/>
          </a:xfrm>
          <a:custGeom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39" name="Freeform 149"/>
          <p:cNvSpPr/>
          <p:nvPr/>
        </p:nvSpPr>
        <p:spPr bwMode="auto">
          <a:xfrm>
            <a:off x="2787030" y="3459805"/>
            <a:ext cx="307172" cy="301247"/>
          </a:xfrm>
          <a:custGeom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049401" y="2168290"/>
            <a:ext cx="311646" cy="193872"/>
            <a:chOff x="8292784" y="1202455"/>
            <a:chExt cx="311687" cy="193872"/>
          </a:xfrm>
        </p:grpSpPr>
        <p:sp>
          <p:nvSpPr>
            <p:cNvPr id="41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42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43" name="Freeform 116"/>
          <p:cNvSpPr>
            <a:spLocks noEditPoints="1"/>
          </p:cNvSpPr>
          <p:nvPr/>
        </p:nvSpPr>
        <p:spPr bwMode="auto">
          <a:xfrm>
            <a:off x="2776609" y="2090229"/>
            <a:ext cx="329540" cy="290808"/>
          </a:xfrm>
          <a:custGeom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993485" y="4793806"/>
            <a:ext cx="402605" cy="331075"/>
            <a:chOff x="5108575" y="3992563"/>
            <a:chExt cx="428625" cy="352426"/>
          </a:xfrm>
          <a:solidFill>
            <a:schemeClr val="bg1"/>
          </a:solidFill>
        </p:grpSpPr>
        <p:sp>
          <p:nvSpPr>
            <p:cNvPr id="49" name="Freeform 223"/>
            <p:cNvSpPr/>
            <p:nvPr/>
          </p:nvSpPr>
          <p:spPr bwMode="auto">
            <a:xfrm>
              <a:off x="5108575" y="3998913"/>
              <a:ext cx="201613" cy="106363"/>
            </a:xfrm>
            <a:custGeom>
              <a:gdLst>
                <a:gd name="T0" fmla="*/ 127 w 127"/>
                <a:gd name="T1" fmla="*/ 30 h 67"/>
                <a:gd name="T2" fmla="*/ 93 w 127"/>
                <a:gd name="T3" fmla="*/ 0 h 67"/>
                <a:gd name="T4" fmla="*/ 0 w 127"/>
                <a:gd name="T5" fmla="*/ 36 h 67"/>
                <a:gd name="T6" fmla="*/ 35 w 127"/>
                <a:gd name="T7" fmla="*/ 67 h 67"/>
                <a:gd name="T8" fmla="*/ 127 w 127"/>
                <a:gd name="T9" fmla="*/ 3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7">
                  <a:moveTo>
                    <a:pt x="127" y="30"/>
                  </a:moveTo>
                  <a:lnTo>
                    <a:pt x="93" y="0"/>
                  </a:lnTo>
                  <a:lnTo>
                    <a:pt x="0" y="36"/>
                  </a:lnTo>
                  <a:lnTo>
                    <a:pt x="35" y="67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59" name="Freeform 224"/>
            <p:cNvSpPr/>
            <p:nvPr/>
          </p:nvSpPr>
          <p:spPr bwMode="auto">
            <a:xfrm>
              <a:off x="5324475" y="4168776"/>
              <a:ext cx="147638" cy="176213"/>
            </a:xfrm>
            <a:custGeom>
              <a:gdLst>
                <a:gd name="T0" fmla="*/ 0 w 93"/>
                <a:gd name="T1" fmla="*/ 0 h 111"/>
                <a:gd name="T2" fmla="*/ 0 w 93"/>
                <a:gd name="T3" fmla="*/ 111 h 111"/>
                <a:gd name="T4" fmla="*/ 93 w 93"/>
                <a:gd name="T5" fmla="*/ 73 h 111"/>
                <a:gd name="T6" fmla="*/ 93 w 93"/>
                <a:gd name="T7" fmla="*/ 15 h 111"/>
                <a:gd name="T8" fmla="*/ 41 w 93"/>
                <a:gd name="T9" fmla="*/ 37 h 111"/>
                <a:gd name="T10" fmla="*/ 0 w 93"/>
                <a:gd name="T11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10">
                  <a:moveTo>
                    <a:pt x="0" y="0"/>
                  </a:moveTo>
                  <a:lnTo>
                    <a:pt x="0" y="111"/>
                  </a:lnTo>
                  <a:lnTo>
                    <a:pt x="93" y="73"/>
                  </a:lnTo>
                  <a:lnTo>
                    <a:pt x="93" y="15"/>
                  </a:lnTo>
                  <a:lnTo>
                    <a:pt x="4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0" name="Freeform 225"/>
            <p:cNvSpPr/>
            <p:nvPr/>
          </p:nvSpPr>
          <p:spPr bwMode="auto">
            <a:xfrm>
              <a:off x="5334000" y="4110038"/>
              <a:ext cx="203200" cy="104775"/>
            </a:xfrm>
            <a:custGeom>
              <a:gdLst>
                <a:gd name="T0" fmla="*/ 0 w 128"/>
                <a:gd name="T1" fmla="*/ 36 h 66"/>
                <a:gd name="T2" fmla="*/ 36 w 128"/>
                <a:gd name="T3" fmla="*/ 66 h 66"/>
                <a:gd name="T4" fmla="*/ 128 w 128"/>
                <a:gd name="T5" fmla="*/ 29 h 66"/>
                <a:gd name="T6" fmla="*/ 93 w 128"/>
                <a:gd name="T7" fmla="*/ 0 h 66"/>
                <a:gd name="T8" fmla="*/ 0 w 128"/>
                <a:gd name="T9" fmla="*/ 36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36"/>
                  </a:moveTo>
                  <a:lnTo>
                    <a:pt x="36" y="66"/>
                  </a:lnTo>
                  <a:lnTo>
                    <a:pt x="128" y="29"/>
                  </a:lnTo>
                  <a:lnTo>
                    <a:pt x="9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1" name="Freeform 226"/>
            <p:cNvSpPr/>
            <p:nvPr/>
          </p:nvSpPr>
          <p:spPr bwMode="auto">
            <a:xfrm>
              <a:off x="5319713" y="3992563"/>
              <a:ext cx="203200" cy="109538"/>
            </a:xfrm>
            <a:custGeom>
              <a:gdLst>
                <a:gd name="T0" fmla="*/ 128 w 128"/>
                <a:gd name="T1" fmla="*/ 36 h 69"/>
                <a:gd name="T2" fmla="*/ 35 w 128"/>
                <a:gd name="T3" fmla="*/ 0 h 69"/>
                <a:gd name="T4" fmla="*/ 0 w 128"/>
                <a:gd name="T5" fmla="*/ 32 h 69"/>
                <a:gd name="T6" fmla="*/ 93 w 128"/>
                <a:gd name="T7" fmla="*/ 69 h 69"/>
                <a:gd name="T8" fmla="*/ 128 w 128"/>
                <a:gd name="T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9">
                  <a:moveTo>
                    <a:pt x="128" y="36"/>
                  </a:moveTo>
                  <a:lnTo>
                    <a:pt x="35" y="0"/>
                  </a:lnTo>
                  <a:lnTo>
                    <a:pt x="0" y="32"/>
                  </a:lnTo>
                  <a:lnTo>
                    <a:pt x="93" y="69"/>
                  </a:lnTo>
                  <a:lnTo>
                    <a:pt x="12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2" name="Freeform 227"/>
            <p:cNvSpPr/>
            <p:nvPr/>
          </p:nvSpPr>
          <p:spPr bwMode="auto">
            <a:xfrm>
              <a:off x="5165725" y="4181476"/>
              <a:ext cx="147638" cy="163513"/>
            </a:xfrm>
            <a:custGeom>
              <a:gdLst>
                <a:gd name="T0" fmla="*/ 0 w 93"/>
                <a:gd name="T1" fmla="*/ 11 h 103"/>
                <a:gd name="T2" fmla="*/ 0 w 93"/>
                <a:gd name="T3" fmla="*/ 65 h 103"/>
                <a:gd name="T4" fmla="*/ 93 w 93"/>
                <a:gd name="T5" fmla="*/ 103 h 103"/>
                <a:gd name="T6" fmla="*/ 93 w 93"/>
                <a:gd name="T7" fmla="*/ 0 h 103"/>
                <a:gd name="T8" fmla="*/ 57 w 93"/>
                <a:gd name="T9" fmla="*/ 34 h 103"/>
                <a:gd name="T10" fmla="*/ 0 w 93"/>
                <a:gd name="T11" fmla="*/ 11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3">
                  <a:moveTo>
                    <a:pt x="0" y="11"/>
                  </a:moveTo>
                  <a:lnTo>
                    <a:pt x="0" y="65"/>
                  </a:lnTo>
                  <a:lnTo>
                    <a:pt x="93" y="103"/>
                  </a:lnTo>
                  <a:lnTo>
                    <a:pt x="93" y="0"/>
                  </a:lnTo>
                  <a:lnTo>
                    <a:pt x="57" y="34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3" name="Freeform 228"/>
            <p:cNvSpPr/>
            <p:nvPr/>
          </p:nvSpPr>
          <p:spPr bwMode="auto">
            <a:xfrm>
              <a:off x="5108575" y="4114801"/>
              <a:ext cx="200025" cy="109538"/>
            </a:xfrm>
            <a:custGeom>
              <a:gdLst>
                <a:gd name="T0" fmla="*/ 126 w 126"/>
                <a:gd name="T1" fmla="*/ 36 h 69"/>
                <a:gd name="T2" fmla="*/ 33 w 126"/>
                <a:gd name="T3" fmla="*/ 0 h 69"/>
                <a:gd name="T4" fmla="*/ 0 w 126"/>
                <a:gd name="T5" fmla="*/ 31 h 69"/>
                <a:gd name="T6" fmla="*/ 91 w 126"/>
                <a:gd name="T7" fmla="*/ 69 h 69"/>
                <a:gd name="T8" fmla="*/ 126 w 126"/>
                <a:gd name="T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69">
                  <a:moveTo>
                    <a:pt x="126" y="36"/>
                  </a:moveTo>
                  <a:lnTo>
                    <a:pt x="33" y="0"/>
                  </a:lnTo>
                  <a:lnTo>
                    <a:pt x="0" y="31"/>
                  </a:lnTo>
                  <a:lnTo>
                    <a:pt x="91" y="69"/>
                  </a:lnTo>
                  <a:lnTo>
                    <a:pt x="1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64" name="Freeform 142"/>
          <p:cNvSpPr/>
          <p:nvPr/>
        </p:nvSpPr>
        <p:spPr bwMode="auto">
          <a:xfrm>
            <a:off x="5251498" y="2291921"/>
            <a:ext cx="292261" cy="238612"/>
          </a:xfrm>
          <a:custGeom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65" name="Freeform 149"/>
          <p:cNvSpPr/>
          <p:nvPr/>
        </p:nvSpPr>
        <p:spPr bwMode="auto">
          <a:xfrm>
            <a:off x="4544898" y="2790230"/>
            <a:ext cx="307172" cy="301247"/>
          </a:xfrm>
          <a:custGeom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66" name="Freeform 116"/>
          <p:cNvSpPr>
            <a:spLocks noEditPoints="1"/>
          </p:cNvSpPr>
          <p:nvPr/>
        </p:nvSpPr>
        <p:spPr bwMode="auto">
          <a:xfrm>
            <a:off x="4251254" y="3573463"/>
            <a:ext cx="329540" cy="290808"/>
          </a:xfrm>
          <a:custGeom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808953" y="2789512"/>
            <a:ext cx="307174" cy="307212"/>
            <a:chOff x="11121822" y="1145785"/>
            <a:chExt cx="307214" cy="307212"/>
          </a:xfrm>
          <a:solidFill>
            <a:schemeClr val="bg1"/>
          </a:solidFill>
        </p:grpSpPr>
        <p:sp>
          <p:nvSpPr>
            <p:cNvPr id="68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9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107753" y="2305397"/>
            <a:ext cx="311646" cy="193872"/>
            <a:chOff x="8292784" y="1202455"/>
            <a:chExt cx="311687" cy="193872"/>
          </a:xfrm>
        </p:grpSpPr>
        <p:sp>
          <p:nvSpPr>
            <p:cNvPr id="71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72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046438" y="3587827"/>
            <a:ext cx="402605" cy="331075"/>
            <a:chOff x="5108575" y="3992563"/>
            <a:chExt cx="428625" cy="352426"/>
          </a:xfrm>
          <a:solidFill>
            <a:schemeClr val="bg1"/>
          </a:solidFill>
        </p:grpSpPr>
        <p:sp>
          <p:nvSpPr>
            <p:cNvPr id="74" name="Freeform 223"/>
            <p:cNvSpPr/>
            <p:nvPr/>
          </p:nvSpPr>
          <p:spPr bwMode="auto">
            <a:xfrm>
              <a:off x="5108575" y="3998913"/>
              <a:ext cx="201613" cy="106363"/>
            </a:xfrm>
            <a:custGeom>
              <a:gdLst>
                <a:gd name="T0" fmla="*/ 127 w 127"/>
                <a:gd name="T1" fmla="*/ 30 h 67"/>
                <a:gd name="T2" fmla="*/ 93 w 127"/>
                <a:gd name="T3" fmla="*/ 0 h 67"/>
                <a:gd name="T4" fmla="*/ 0 w 127"/>
                <a:gd name="T5" fmla="*/ 36 h 67"/>
                <a:gd name="T6" fmla="*/ 35 w 127"/>
                <a:gd name="T7" fmla="*/ 67 h 67"/>
                <a:gd name="T8" fmla="*/ 127 w 127"/>
                <a:gd name="T9" fmla="*/ 3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7">
                  <a:moveTo>
                    <a:pt x="127" y="30"/>
                  </a:moveTo>
                  <a:lnTo>
                    <a:pt x="93" y="0"/>
                  </a:lnTo>
                  <a:lnTo>
                    <a:pt x="0" y="36"/>
                  </a:lnTo>
                  <a:lnTo>
                    <a:pt x="35" y="67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75" name="Freeform 224"/>
            <p:cNvSpPr/>
            <p:nvPr/>
          </p:nvSpPr>
          <p:spPr bwMode="auto">
            <a:xfrm>
              <a:off x="5324475" y="4168776"/>
              <a:ext cx="147638" cy="176213"/>
            </a:xfrm>
            <a:custGeom>
              <a:gdLst>
                <a:gd name="T0" fmla="*/ 0 w 93"/>
                <a:gd name="T1" fmla="*/ 0 h 111"/>
                <a:gd name="T2" fmla="*/ 0 w 93"/>
                <a:gd name="T3" fmla="*/ 111 h 111"/>
                <a:gd name="T4" fmla="*/ 93 w 93"/>
                <a:gd name="T5" fmla="*/ 73 h 111"/>
                <a:gd name="T6" fmla="*/ 93 w 93"/>
                <a:gd name="T7" fmla="*/ 15 h 111"/>
                <a:gd name="T8" fmla="*/ 41 w 93"/>
                <a:gd name="T9" fmla="*/ 37 h 111"/>
                <a:gd name="T10" fmla="*/ 0 w 93"/>
                <a:gd name="T11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10">
                  <a:moveTo>
                    <a:pt x="0" y="0"/>
                  </a:moveTo>
                  <a:lnTo>
                    <a:pt x="0" y="111"/>
                  </a:lnTo>
                  <a:lnTo>
                    <a:pt x="93" y="73"/>
                  </a:lnTo>
                  <a:lnTo>
                    <a:pt x="93" y="15"/>
                  </a:lnTo>
                  <a:lnTo>
                    <a:pt x="4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76" name="Freeform 225"/>
            <p:cNvSpPr/>
            <p:nvPr/>
          </p:nvSpPr>
          <p:spPr bwMode="auto">
            <a:xfrm>
              <a:off x="5334000" y="4110038"/>
              <a:ext cx="203200" cy="104775"/>
            </a:xfrm>
            <a:custGeom>
              <a:gdLst>
                <a:gd name="T0" fmla="*/ 0 w 128"/>
                <a:gd name="T1" fmla="*/ 36 h 66"/>
                <a:gd name="T2" fmla="*/ 36 w 128"/>
                <a:gd name="T3" fmla="*/ 66 h 66"/>
                <a:gd name="T4" fmla="*/ 128 w 128"/>
                <a:gd name="T5" fmla="*/ 29 h 66"/>
                <a:gd name="T6" fmla="*/ 93 w 128"/>
                <a:gd name="T7" fmla="*/ 0 h 66"/>
                <a:gd name="T8" fmla="*/ 0 w 128"/>
                <a:gd name="T9" fmla="*/ 36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36"/>
                  </a:moveTo>
                  <a:lnTo>
                    <a:pt x="36" y="66"/>
                  </a:lnTo>
                  <a:lnTo>
                    <a:pt x="128" y="29"/>
                  </a:lnTo>
                  <a:lnTo>
                    <a:pt x="9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77" name="Freeform 226"/>
            <p:cNvSpPr/>
            <p:nvPr/>
          </p:nvSpPr>
          <p:spPr bwMode="auto">
            <a:xfrm>
              <a:off x="5319713" y="3992563"/>
              <a:ext cx="203200" cy="109538"/>
            </a:xfrm>
            <a:custGeom>
              <a:gdLst>
                <a:gd name="T0" fmla="*/ 128 w 128"/>
                <a:gd name="T1" fmla="*/ 36 h 69"/>
                <a:gd name="T2" fmla="*/ 35 w 128"/>
                <a:gd name="T3" fmla="*/ 0 h 69"/>
                <a:gd name="T4" fmla="*/ 0 w 128"/>
                <a:gd name="T5" fmla="*/ 32 h 69"/>
                <a:gd name="T6" fmla="*/ 93 w 128"/>
                <a:gd name="T7" fmla="*/ 69 h 69"/>
                <a:gd name="T8" fmla="*/ 128 w 128"/>
                <a:gd name="T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9">
                  <a:moveTo>
                    <a:pt x="128" y="36"/>
                  </a:moveTo>
                  <a:lnTo>
                    <a:pt x="35" y="0"/>
                  </a:lnTo>
                  <a:lnTo>
                    <a:pt x="0" y="32"/>
                  </a:lnTo>
                  <a:lnTo>
                    <a:pt x="93" y="69"/>
                  </a:lnTo>
                  <a:lnTo>
                    <a:pt x="12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78" name="Freeform 227"/>
            <p:cNvSpPr/>
            <p:nvPr/>
          </p:nvSpPr>
          <p:spPr bwMode="auto">
            <a:xfrm>
              <a:off x="5165725" y="4181476"/>
              <a:ext cx="147638" cy="163513"/>
            </a:xfrm>
            <a:custGeom>
              <a:gdLst>
                <a:gd name="T0" fmla="*/ 0 w 93"/>
                <a:gd name="T1" fmla="*/ 11 h 103"/>
                <a:gd name="T2" fmla="*/ 0 w 93"/>
                <a:gd name="T3" fmla="*/ 65 h 103"/>
                <a:gd name="T4" fmla="*/ 93 w 93"/>
                <a:gd name="T5" fmla="*/ 103 h 103"/>
                <a:gd name="T6" fmla="*/ 93 w 93"/>
                <a:gd name="T7" fmla="*/ 0 h 103"/>
                <a:gd name="T8" fmla="*/ 57 w 93"/>
                <a:gd name="T9" fmla="*/ 34 h 103"/>
                <a:gd name="T10" fmla="*/ 0 w 93"/>
                <a:gd name="T11" fmla="*/ 11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3">
                  <a:moveTo>
                    <a:pt x="0" y="11"/>
                  </a:moveTo>
                  <a:lnTo>
                    <a:pt x="0" y="65"/>
                  </a:lnTo>
                  <a:lnTo>
                    <a:pt x="93" y="103"/>
                  </a:lnTo>
                  <a:lnTo>
                    <a:pt x="93" y="0"/>
                  </a:lnTo>
                  <a:lnTo>
                    <a:pt x="57" y="34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79" name="Freeform 228"/>
            <p:cNvSpPr/>
            <p:nvPr/>
          </p:nvSpPr>
          <p:spPr bwMode="auto">
            <a:xfrm>
              <a:off x="5108575" y="4114801"/>
              <a:ext cx="200025" cy="109538"/>
            </a:xfrm>
            <a:custGeom>
              <a:gdLst>
                <a:gd name="T0" fmla="*/ 126 w 126"/>
                <a:gd name="T1" fmla="*/ 36 h 69"/>
                <a:gd name="T2" fmla="*/ 33 w 126"/>
                <a:gd name="T3" fmla="*/ 0 h 69"/>
                <a:gd name="T4" fmla="*/ 0 w 126"/>
                <a:gd name="T5" fmla="*/ 31 h 69"/>
                <a:gd name="T6" fmla="*/ 91 w 126"/>
                <a:gd name="T7" fmla="*/ 69 h 69"/>
                <a:gd name="T8" fmla="*/ 126 w 126"/>
                <a:gd name="T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69">
                  <a:moveTo>
                    <a:pt x="126" y="36"/>
                  </a:moveTo>
                  <a:lnTo>
                    <a:pt x="33" y="0"/>
                  </a:lnTo>
                  <a:lnTo>
                    <a:pt x="0" y="31"/>
                  </a:lnTo>
                  <a:lnTo>
                    <a:pt x="91" y="69"/>
                  </a:lnTo>
                  <a:lnTo>
                    <a:pt x="1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29" grpId="0"/>
      <p:bldP spid="30" grpId="0"/>
      <p:bldP spid="35" grpId="0"/>
      <p:bldP spid="36" grpId="0"/>
      <p:bldP spid="45" grpId="0"/>
      <p:bldP spid="46" grpId="0" animBg="1"/>
      <p:bldP spid="47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3" name="组合 72"/>
          <p:cNvGrpSpPr/>
          <p:nvPr/>
        </p:nvGrpSpPr>
        <p:grpSpPr>
          <a:xfrm>
            <a:off x="3507126" y="2433639"/>
            <a:ext cx="6533300" cy="1008063"/>
            <a:chOff x="3506394" y="2434165"/>
            <a:chExt cx="6535007" cy="1008202"/>
          </a:xfrm>
        </p:grpSpPr>
        <p:cxnSp>
          <p:nvCxnSpPr>
            <p:cNvPr id="74" name="肘形连接符 73"/>
            <p:cNvCxnSpPr>
              <a:stCxn id="75" idx="6"/>
              <a:endCxn id="100" idx="2"/>
            </p:cNvCxnSpPr>
            <p:nvPr/>
          </p:nvCxnSpPr>
          <p:spPr>
            <a:xfrm>
              <a:off x="4262143" y="2812042"/>
              <a:ext cx="5779258" cy="630325"/>
            </a:xfrm>
            <a:prstGeom prst="bentConnector3">
              <a:avLst>
                <a:gd name="adj1" fmla="val 46221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/>
            <p:cNvSpPr/>
            <p:nvPr/>
          </p:nvSpPr>
          <p:spPr>
            <a:xfrm>
              <a:off x="3506394" y="2434165"/>
              <a:ext cx="755749" cy="7557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grpSp>
          <p:nvGrpSpPr>
            <p:cNvPr id="76" name="组合 125"/>
            <p:cNvGrpSpPr/>
            <p:nvPr/>
          </p:nvGrpSpPr>
          <p:grpSpPr>
            <a:xfrm>
              <a:off x="3659394" y="2570928"/>
              <a:ext cx="450000" cy="434596"/>
              <a:chOff x="5512720" y="2152017"/>
              <a:chExt cx="583915" cy="496874"/>
            </a:xfrm>
          </p:grpSpPr>
          <p:sp>
            <p:nvSpPr>
              <p:cNvPr id="77" name="Freeform 159"/>
              <p:cNvSpPr/>
              <p:nvPr/>
            </p:nvSpPr>
            <p:spPr bwMode="auto">
              <a:xfrm>
                <a:off x="5573773" y="2246159"/>
                <a:ext cx="461483" cy="402983"/>
              </a:xfrm>
              <a:custGeom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zh-CN" altLang="en-US" sz="25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78" name="Freeform 160"/>
              <p:cNvSpPr/>
              <p:nvPr/>
            </p:nvSpPr>
            <p:spPr bwMode="auto">
              <a:xfrm>
                <a:off x="5511967" y="2151767"/>
                <a:ext cx="585095" cy="225090"/>
              </a:xfrm>
              <a:custGeom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zh-CN" altLang="en-US" sz="25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3507129" y="4310064"/>
            <a:ext cx="4066645" cy="755651"/>
            <a:chOff x="3506394" y="4309617"/>
            <a:chExt cx="4066973" cy="756000"/>
          </a:xfrm>
        </p:grpSpPr>
        <p:cxnSp>
          <p:nvCxnSpPr>
            <p:cNvPr id="80" name="肘形连接符 79"/>
            <p:cNvCxnSpPr>
              <a:stCxn id="81" idx="6"/>
              <a:endCxn id="102" idx="2"/>
            </p:cNvCxnSpPr>
            <p:nvPr/>
          </p:nvCxnSpPr>
          <p:spPr>
            <a:xfrm>
              <a:off x="4262006" y="4687617"/>
              <a:ext cx="3311361" cy="37641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椭圆 80"/>
            <p:cNvSpPr/>
            <p:nvPr/>
          </p:nvSpPr>
          <p:spPr>
            <a:xfrm>
              <a:off x="3506394" y="4309617"/>
              <a:ext cx="755612" cy="75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82" name="Freeform 277"/>
            <p:cNvSpPr>
              <a:spLocks noEditPoints="1"/>
            </p:cNvSpPr>
            <p:nvPr/>
          </p:nvSpPr>
          <p:spPr bwMode="auto">
            <a:xfrm>
              <a:off x="3696885" y="4431911"/>
              <a:ext cx="384156" cy="455824"/>
            </a:xfrm>
            <a:custGeom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zh-CN" altLang="en-US" sz="2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507127" y="3371852"/>
            <a:ext cx="5299973" cy="1052513"/>
            <a:chOff x="3506394" y="3371891"/>
            <a:chExt cx="5300991" cy="1051895"/>
          </a:xfrm>
        </p:grpSpPr>
        <p:cxnSp>
          <p:nvCxnSpPr>
            <p:cNvPr id="84" name="肘形连接符 83"/>
            <p:cNvCxnSpPr>
              <a:stCxn id="85" idx="6"/>
              <a:endCxn id="101" idx="2"/>
            </p:cNvCxnSpPr>
            <p:nvPr/>
          </p:nvCxnSpPr>
          <p:spPr>
            <a:xfrm>
              <a:off x="4262091" y="3749494"/>
              <a:ext cx="4545294" cy="67429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椭圆 84"/>
            <p:cNvSpPr/>
            <p:nvPr/>
          </p:nvSpPr>
          <p:spPr>
            <a:xfrm>
              <a:off x="3506394" y="3371891"/>
              <a:ext cx="755697" cy="7567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grpSp>
          <p:nvGrpSpPr>
            <p:cNvPr id="86" name="Group 92"/>
            <p:cNvGrpSpPr/>
            <p:nvPr/>
          </p:nvGrpSpPr>
          <p:grpSpPr>
            <a:xfrm>
              <a:off x="3659830" y="3607479"/>
              <a:ext cx="474528" cy="295582"/>
              <a:chOff x="5172076" y="1943683"/>
              <a:chExt cx="471488" cy="293688"/>
            </a:xfrm>
            <a:solidFill>
              <a:schemeClr val="bg1"/>
            </a:solidFill>
          </p:grpSpPr>
          <p:sp>
            <p:nvSpPr>
              <p:cNvPr id="87" name="Freeform 8"/>
              <p:cNvSpPr>
                <a:spLocks noEditPoints="1"/>
              </p:cNvSpPr>
              <p:nvPr/>
            </p:nvSpPr>
            <p:spPr bwMode="auto">
              <a:xfrm>
                <a:off x="5172076" y="1943683"/>
                <a:ext cx="471488" cy="293688"/>
              </a:xfrm>
              <a:custGeom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25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8" name="Rectangle 9"/>
              <p:cNvSpPr>
                <a:spLocks noChangeArrowheads="1"/>
              </p:cNvSpPr>
              <p:nvPr/>
            </p:nvSpPr>
            <p:spPr bwMode="auto">
              <a:xfrm>
                <a:off x="5235576" y="2007182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25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9" name="Rectangle 10"/>
              <p:cNvSpPr>
                <a:spLocks noChangeArrowheads="1"/>
              </p:cNvSpPr>
              <p:nvPr/>
            </p:nvSpPr>
            <p:spPr bwMode="auto">
              <a:xfrm>
                <a:off x="5341938" y="2007182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25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3507127" y="5246689"/>
            <a:ext cx="2453955" cy="757237"/>
            <a:chOff x="3506394" y="5247344"/>
            <a:chExt cx="2455131" cy="756000"/>
          </a:xfrm>
        </p:grpSpPr>
        <p:cxnSp>
          <p:nvCxnSpPr>
            <p:cNvPr id="91" name="直接连接符 90"/>
            <p:cNvCxnSpPr/>
            <p:nvPr/>
          </p:nvCxnSpPr>
          <p:spPr>
            <a:xfrm flipH="1">
              <a:off x="3919288" y="5626136"/>
              <a:ext cx="204223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椭圆 91"/>
            <p:cNvSpPr/>
            <p:nvPr/>
          </p:nvSpPr>
          <p:spPr>
            <a:xfrm>
              <a:off x="3506394" y="5247344"/>
              <a:ext cx="755914" cy="75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grpSp>
          <p:nvGrpSpPr>
            <p:cNvPr id="93" name="Group 9"/>
            <p:cNvGrpSpPr/>
            <p:nvPr/>
          </p:nvGrpSpPr>
          <p:grpSpPr>
            <a:xfrm>
              <a:off x="3631370" y="5445692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94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95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</p:grpSp>
      </p:grpSp>
      <p:sp>
        <p:nvSpPr>
          <p:cNvPr id="96" name="任意多边形 95"/>
          <p:cNvSpPr/>
          <p:nvPr/>
        </p:nvSpPr>
        <p:spPr>
          <a:xfrm>
            <a:off x="9594397" y="2262190"/>
            <a:ext cx="1180946" cy="3698875"/>
          </a:xfrm>
          <a:custGeom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400"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97" name="任意多边形 96"/>
          <p:cNvSpPr/>
          <p:nvPr/>
        </p:nvSpPr>
        <p:spPr>
          <a:xfrm>
            <a:off x="8361069" y="4038603"/>
            <a:ext cx="1180946" cy="1922463"/>
          </a:xfrm>
          <a:custGeom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400"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98" name="任意多边形 97"/>
          <p:cNvSpPr/>
          <p:nvPr/>
        </p:nvSpPr>
        <p:spPr>
          <a:xfrm>
            <a:off x="7126155" y="4799014"/>
            <a:ext cx="1180946" cy="1162051"/>
          </a:xfrm>
          <a:custGeom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400"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99" name="任意多边形 98"/>
          <p:cNvSpPr/>
          <p:nvPr/>
        </p:nvSpPr>
        <p:spPr>
          <a:xfrm>
            <a:off x="5137276" y="5337175"/>
            <a:ext cx="1936499" cy="623888"/>
          </a:xfrm>
          <a:custGeom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400"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10040426" y="3298825"/>
            <a:ext cx="288888" cy="2873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400"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8807098" y="4279901"/>
            <a:ext cx="287301" cy="2873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400"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7573773" y="4919666"/>
            <a:ext cx="287300" cy="2873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400"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5961082" y="5486401"/>
            <a:ext cx="288888" cy="2889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400"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104" name="矩形 47"/>
          <p:cNvSpPr>
            <a:spLocks noChangeArrowheads="1"/>
          </p:cNvSpPr>
          <p:nvPr/>
        </p:nvSpPr>
        <p:spPr bwMode="auto">
          <a:xfrm>
            <a:off x="1303962" y="1344386"/>
            <a:ext cx="9604712" cy="549043"/>
          </a:xfrm>
          <a:prstGeom prst="rect">
            <a:avLst/>
          </a:prstGeom>
          <a:noFill/>
          <a:ln>
            <a:noFill/>
          </a:ln>
        </p:spPr>
        <p:txBody>
          <a:bodyPr lIns="91422" tIns="45711" rIns="91422" bIns="45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ea"/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2172214" y="2489201"/>
            <a:ext cx="1209517" cy="400051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r" defTabSz="914400">
              <a:defRPr/>
            </a:pPr>
            <a:r>
              <a: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en-US" altLang="zh-CN" sz="20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1316475" y="2881315"/>
            <a:ext cx="2065254" cy="297517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algn="r" defTabSz="914400">
              <a:defRPr/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微软雅黑" panose="020b0503020204020204" pitchFamily="34" charset="-122"/>
              </a:rPr>
              <a:t>点击输入图表的描述说明</a:t>
            </a:r>
            <a:endParaRPr lang="zh-CN" altLang="en-US" sz="13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2172214" y="3417889"/>
            <a:ext cx="1209517" cy="400051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r" defTabSz="914400">
              <a:defRPr/>
            </a:pPr>
            <a:r>
              <a: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en-US" altLang="zh-CN" sz="20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1316475" y="3808415"/>
            <a:ext cx="2065254" cy="297517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algn="r" defTabSz="914400">
              <a:defRPr/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微软雅黑" panose="020b0503020204020204" pitchFamily="34" charset="-122"/>
              </a:rPr>
              <a:t>点击输入图表的描述说明</a:t>
            </a:r>
            <a:endParaRPr lang="zh-CN" altLang="en-US" sz="13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2172214" y="4362450"/>
            <a:ext cx="1209517" cy="400051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r" defTabSz="914400">
              <a:defRPr/>
            </a:pPr>
            <a:r>
              <a: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en-US" altLang="zh-CN" sz="20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316475" y="4754564"/>
            <a:ext cx="2065254" cy="297517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algn="r" defTabSz="914400">
              <a:defRPr/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微软雅黑" panose="020b0503020204020204" pitchFamily="34" charset="-122"/>
              </a:rPr>
              <a:t>点击输入图表的描述说明</a:t>
            </a:r>
            <a:endParaRPr lang="zh-CN" altLang="en-US" sz="13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2172214" y="5287964"/>
            <a:ext cx="1209517" cy="400051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r" defTabSz="914400">
              <a:defRPr/>
            </a:pPr>
            <a:r>
              <a: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en-US" altLang="zh-CN" sz="20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316475" y="5678491"/>
            <a:ext cx="2065254" cy="297517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algn="r" defTabSz="914400">
              <a:defRPr/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微软雅黑" panose="020b0503020204020204" pitchFamily="34" charset="-122"/>
              </a:rPr>
              <a:t>点击输入图表的描述说明</a:t>
            </a:r>
            <a:endParaRPr lang="zh-CN" altLang="en-US" sz="13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6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9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361688" y="2036599"/>
            <a:ext cx="7007372" cy="385233"/>
          </a:xfrm>
          <a:prstGeom prst="rect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lIns="121894" tIns="60949" rIns="121894" bIns="6094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361689" y="2036599"/>
            <a:ext cx="4888864" cy="385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21894" tIns="60949" rIns="121894" bIns="60949" anchor="ctr"/>
          <a:lstStyle/>
          <a:p>
            <a:pPr algn="ctr"/>
            <a:endParaRPr lang="zh-CN" altLang="zh-CN">
              <a:latin typeface="宋体" panose="02010600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8101776" y="1604799"/>
            <a:ext cx="670897" cy="336551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121894" tIns="60949" rIns="121894" bIns="60949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70</a:t>
            </a:r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 flipH="1">
            <a:off x="3120419" y="1892665"/>
            <a:ext cx="0" cy="3699933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4" tIns="60949" rIns="121894" bIns="60949"/>
          <a:lstStyle/>
          <a:p>
            <a:endParaRPr lang="zh-CN" altLang="en-US">
              <a:cs typeface="+mn-ea"/>
            </a:endParaRPr>
          </a:p>
        </p:txBody>
      </p:sp>
      <p:sp>
        <p:nvSpPr>
          <p:cNvPr id="8" name="TextBox 16"/>
          <p:cNvSpPr>
            <a:spLocks noChangeArrowheads="1"/>
          </p:cNvSpPr>
          <p:nvPr/>
        </p:nvSpPr>
        <p:spPr bwMode="auto">
          <a:xfrm>
            <a:off x="1309450" y="1604798"/>
            <a:ext cx="1733356" cy="382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4" tIns="60949" rIns="121894" bIns="60949">
            <a:spAutoFit/>
          </a:bodyPr>
          <a:lstStyle/>
          <a:p>
            <a:pPr algn="ctr">
              <a:lnSpc>
                <a:spcPct val="300000"/>
              </a:lnSpc>
            </a:pPr>
            <a:r>
              <a:rPr lang="zh-CN" altLang="en-US" sz="2100" b="1">
                <a:solidFill>
                  <a:schemeClr val="accent2"/>
                </a:solidFill>
                <a:latin typeface="+mn-ea"/>
                <a:cs typeface="+mn-ea"/>
                <a:sym typeface="微软雅黑" panose="020b0503020204020204" pitchFamily="34" charset="-122"/>
              </a:rPr>
              <a:t>添加文字</a:t>
            </a:r>
            <a:endParaRPr lang="zh-CN" altLang="en-US" sz="2100" b="1">
              <a:solidFill>
                <a:schemeClr val="accent2"/>
              </a:solidFill>
              <a:latin typeface="+mn-ea"/>
              <a:cs typeface="+mn-ea"/>
              <a:sym typeface="微软雅黑" panose="020b0503020204020204" pitchFamily="34" charset="-122"/>
            </a:endParaRPr>
          </a:p>
          <a:p>
            <a:pPr algn="ctr">
              <a:lnSpc>
                <a:spcPct val="300000"/>
              </a:lnSpc>
            </a:pPr>
            <a:r>
              <a:rPr lang="zh-CN" altLang="en-US" sz="2100" b="1">
                <a:solidFill>
                  <a:schemeClr val="accent2"/>
                </a:solidFill>
                <a:latin typeface="+mn-ea"/>
                <a:cs typeface="+mn-ea"/>
                <a:sym typeface="微软雅黑" panose="020b0503020204020204" pitchFamily="34" charset="-122"/>
              </a:rPr>
              <a:t>添加文字</a:t>
            </a:r>
            <a:endParaRPr lang="zh-CN" altLang="en-US" sz="2100" b="1">
              <a:solidFill>
                <a:schemeClr val="accent2"/>
              </a:solidFill>
              <a:latin typeface="+mn-ea"/>
              <a:cs typeface="+mn-ea"/>
              <a:sym typeface="微软雅黑" panose="020b0503020204020204" pitchFamily="34" charset="-122"/>
            </a:endParaRPr>
          </a:p>
          <a:p>
            <a:pPr algn="ctr">
              <a:lnSpc>
                <a:spcPct val="300000"/>
              </a:lnSpc>
            </a:pPr>
            <a:r>
              <a:rPr lang="zh-CN" altLang="en-US" sz="2100" b="1">
                <a:solidFill>
                  <a:schemeClr val="accent2"/>
                </a:solidFill>
                <a:latin typeface="+mn-ea"/>
                <a:cs typeface="+mn-ea"/>
                <a:sym typeface="微软雅黑" panose="020b0503020204020204" pitchFamily="34" charset="-122"/>
              </a:rPr>
              <a:t>添加文字</a:t>
            </a:r>
            <a:endParaRPr lang="zh-CN" altLang="en-US" sz="2100" b="1">
              <a:solidFill>
                <a:schemeClr val="accent2"/>
              </a:solidFill>
              <a:latin typeface="+mn-ea"/>
              <a:cs typeface="+mn-ea"/>
              <a:sym typeface="微软雅黑" panose="020b0503020204020204" pitchFamily="34" charset="-122"/>
            </a:endParaRPr>
          </a:p>
          <a:p>
            <a:pPr algn="ctr">
              <a:lnSpc>
                <a:spcPct val="300000"/>
              </a:lnSpc>
            </a:pPr>
            <a:r>
              <a:rPr lang="zh-CN" altLang="en-US" sz="2100" b="1">
                <a:solidFill>
                  <a:schemeClr val="accent2"/>
                </a:solidFill>
                <a:latin typeface="+mn-ea"/>
                <a:cs typeface="+mn-ea"/>
                <a:sym typeface="微软雅黑" panose="020b0503020204020204" pitchFamily="34" charset="-122"/>
              </a:rPr>
              <a:t>添加文字</a:t>
            </a:r>
            <a:endParaRPr lang="zh-CN" altLang="en-US" sz="2100" b="1">
              <a:solidFill>
                <a:schemeClr val="accent1"/>
              </a:solidFill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361688" y="3044915"/>
            <a:ext cx="7007372" cy="385233"/>
          </a:xfrm>
          <a:prstGeom prst="rect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lIns="121894" tIns="60949" rIns="121894" bIns="6094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361691" y="3044131"/>
            <a:ext cx="3789995" cy="385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21894" tIns="60949" rIns="121894" bIns="60949" anchor="ctr"/>
          <a:lstStyle/>
          <a:p>
            <a:pPr algn="ctr"/>
            <a:endParaRPr lang="zh-CN" altLang="zh-CN">
              <a:latin typeface="宋体" panose="02010600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6965373" y="2612331"/>
            <a:ext cx="670897" cy="336551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txBody>
          <a:bodyPr lIns="121894" tIns="60949" rIns="121894" bIns="60949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60</a:t>
            </a:r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361688" y="4053231"/>
            <a:ext cx="7007372" cy="385233"/>
          </a:xfrm>
          <a:prstGeom prst="rect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lIns="121894" tIns="60949" rIns="121894" bIns="6094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361691" y="4053229"/>
            <a:ext cx="4230001" cy="385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894" tIns="60949" rIns="121894" bIns="60949" anchor="ctr"/>
          <a:lstStyle/>
          <a:p>
            <a:pPr algn="ctr"/>
            <a:endParaRPr lang="zh-CN" altLang="zh-CN">
              <a:latin typeface="宋体" panose="02010600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7430880" y="3595942"/>
            <a:ext cx="670897" cy="336551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txBody>
          <a:bodyPr lIns="121894" tIns="60949" rIns="121894" bIns="60949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65</a:t>
            </a:r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361688" y="5061546"/>
            <a:ext cx="7007372" cy="385233"/>
          </a:xfrm>
          <a:prstGeom prst="rect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lIns="121894" tIns="60949" rIns="121894" bIns="6094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361688" y="5061545"/>
            <a:ext cx="6573942" cy="385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894" tIns="60949" rIns="121894" bIns="60949" anchor="ctr"/>
          <a:lstStyle/>
          <a:p>
            <a:pPr algn="ctr"/>
            <a:endParaRPr lang="zh-CN" altLang="zh-CN">
              <a:latin typeface="宋体" panose="02010600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9750411" y="4629746"/>
            <a:ext cx="670897" cy="336551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121894" tIns="60949" rIns="121894" bIns="60949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90</a:t>
            </a:r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8" name="肘形连接符 17"/>
          <p:cNvCxnSpPr/>
          <p:nvPr/>
        </p:nvCxnSpPr>
        <p:spPr>
          <a:xfrm flipH="1" flipV="1">
            <a:off x="6497520" y="1553492"/>
            <a:ext cx="3768235" cy="546100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/>
          <p:nvPr/>
        </p:nvCxnSpPr>
        <p:spPr>
          <a:xfrm flipH="1">
            <a:off x="6497520" y="4980904"/>
            <a:ext cx="3768235" cy="546100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/>
          <p:nvPr/>
        </p:nvCxnSpPr>
        <p:spPr>
          <a:xfrm flipV="1">
            <a:off x="2248337" y="1553492"/>
            <a:ext cx="3634901" cy="546100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>
            <a:off x="2248337" y="4980904"/>
            <a:ext cx="3634901" cy="546100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5"/>
          <p:cNvSpPr txBox="1"/>
          <p:nvPr/>
        </p:nvSpPr>
        <p:spPr>
          <a:xfrm>
            <a:off x="3007061" y="4622130"/>
            <a:ext cx="2876176" cy="704851"/>
          </a:xfrm>
          <a:prstGeom prst="rect">
            <a:avLst/>
          </a:prstGeom>
        </p:spPr>
        <p:txBody>
          <a:bodyPr lIns="91431" tIns="45715" rIns="91431" bIns="45715"/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altLang="en-US" sz="120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3" name="文本框 6"/>
          <p:cNvSpPr txBox="1"/>
          <p:nvPr/>
        </p:nvSpPr>
        <p:spPr>
          <a:xfrm>
            <a:off x="3000713" y="5549230"/>
            <a:ext cx="1209517" cy="400051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defTabSz="914400">
              <a:defRPr/>
            </a:pPr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时间管理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51515" y="3617241"/>
            <a:ext cx="1344437" cy="1346200"/>
            <a:chOff x="1854558" y="3854906"/>
            <a:chExt cx="1403797" cy="1403797"/>
          </a:xfrm>
        </p:grpSpPr>
        <p:sp>
          <p:nvSpPr>
            <p:cNvPr id="25" name="椭圆 24"/>
            <p:cNvSpPr/>
            <p:nvPr/>
          </p:nvSpPr>
          <p:spPr>
            <a:xfrm>
              <a:off x="1854558" y="3854906"/>
              <a:ext cx="1403797" cy="1403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3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340694" y="4217787"/>
              <a:ext cx="392888" cy="661931"/>
              <a:chOff x="6982613" y="4660429"/>
              <a:chExt cx="292099" cy="492124"/>
            </a:xfrm>
            <a:solidFill>
              <a:schemeClr val="bg1">
                <a:lumMod val="95000"/>
              </a:schemeClr>
            </a:solidFill>
          </p:grpSpPr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6982613" y="4660429"/>
                <a:ext cx="292099" cy="492124"/>
              </a:xfrm>
              <a:custGeom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400" kern="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8" name="Freeform 16"/>
              <p:cNvSpPr>
                <a:spLocks noEditPoints="1"/>
              </p:cNvSpPr>
              <p:nvPr/>
            </p:nvSpPr>
            <p:spPr bwMode="auto">
              <a:xfrm>
                <a:off x="7006425" y="4706468"/>
                <a:ext cx="244476" cy="400050"/>
              </a:xfrm>
              <a:custGeom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400" kern="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7046112" y="4827118"/>
                <a:ext cx="165100" cy="279400"/>
              </a:xfrm>
              <a:custGeom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400" kern="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</p:grpSp>
      <p:sp>
        <p:nvSpPr>
          <p:cNvPr id="30" name="文本框 13"/>
          <p:cNvSpPr txBox="1"/>
          <p:nvPr/>
        </p:nvSpPr>
        <p:spPr>
          <a:xfrm>
            <a:off x="6570535" y="4606255"/>
            <a:ext cx="2865064" cy="704851"/>
          </a:xfrm>
          <a:prstGeom prst="rect">
            <a:avLst/>
          </a:prstGeom>
        </p:spPr>
        <p:txBody>
          <a:bodyPr lIns="91431" tIns="45715" rIns="91431" bIns="45715"/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altLang="en-US" sz="120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1" name="文本框 14"/>
          <p:cNvSpPr txBox="1"/>
          <p:nvPr/>
        </p:nvSpPr>
        <p:spPr>
          <a:xfrm>
            <a:off x="8127670" y="5549230"/>
            <a:ext cx="1209517" cy="400051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defTabSz="914400">
              <a:defRPr/>
            </a:pPr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得失管理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2" name="文本框 15"/>
          <p:cNvSpPr txBox="1"/>
          <p:nvPr/>
        </p:nvSpPr>
        <p:spPr>
          <a:xfrm>
            <a:off x="3007061" y="1620168"/>
            <a:ext cx="2876176" cy="1008063"/>
          </a:xfrm>
          <a:prstGeom prst="rect">
            <a:avLst/>
          </a:prstGeom>
        </p:spPr>
        <p:txBody>
          <a:bodyPr lIns="91431" tIns="45715" rIns="91431" bIns="45715"/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altLang="en-US" sz="120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3" name="文本框 16"/>
          <p:cNvSpPr txBox="1"/>
          <p:nvPr/>
        </p:nvSpPr>
        <p:spPr>
          <a:xfrm>
            <a:off x="3013411" y="1143917"/>
            <a:ext cx="1209517" cy="401639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defTabSz="914400">
              <a:defRPr/>
            </a:pPr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团队管理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4" name="文本框 17"/>
          <p:cNvSpPr txBox="1"/>
          <p:nvPr/>
        </p:nvSpPr>
        <p:spPr>
          <a:xfrm>
            <a:off x="6570535" y="1620168"/>
            <a:ext cx="2865064" cy="1163639"/>
          </a:xfrm>
          <a:prstGeom prst="rect">
            <a:avLst/>
          </a:prstGeom>
        </p:spPr>
        <p:txBody>
          <a:bodyPr lIns="91431" tIns="45715" rIns="91431" bIns="45715"/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ea"/>
              <a:sym typeface="微软雅黑" panose="020b0503020204020204" pitchFamily="34" charset="-122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defRPr/>
            </a:pPr>
            <a:endParaRPr altLang="en-US" sz="120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35" name="文本框 18"/>
          <p:cNvSpPr txBox="1"/>
          <p:nvPr/>
        </p:nvSpPr>
        <p:spPr>
          <a:xfrm>
            <a:off x="8140369" y="1143917"/>
            <a:ext cx="1209517" cy="401639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defTabSz="914400">
              <a:defRPr/>
            </a:pPr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项目管理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549885" y="3617241"/>
            <a:ext cx="1346025" cy="1346200"/>
            <a:chOff x="8886420" y="3854906"/>
            <a:chExt cx="1403797" cy="1403797"/>
          </a:xfrm>
        </p:grpSpPr>
        <p:sp>
          <p:nvSpPr>
            <p:cNvPr id="37" name="椭圆 36"/>
            <p:cNvSpPr/>
            <p:nvPr/>
          </p:nvSpPr>
          <p:spPr>
            <a:xfrm>
              <a:off x="8886420" y="3854906"/>
              <a:ext cx="1403797" cy="14037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3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9366492" y="4217444"/>
              <a:ext cx="471796" cy="667134"/>
            </a:xfrm>
            <a:custGeom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2400" ker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51515" y="2115467"/>
            <a:ext cx="1344437" cy="1344613"/>
            <a:chOff x="1854558" y="1736117"/>
            <a:chExt cx="1403797" cy="1403797"/>
          </a:xfrm>
        </p:grpSpPr>
        <p:sp>
          <p:nvSpPr>
            <p:cNvPr id="40" name="椭圆 39"/>
            <p:cNvSpPr/>
            <p:nvPr/>
          </p:nvSpPr>
          <p:spPr>
            <a:xfrm>
              <a:off x="1854558" y="1736117"/>
              <a:ext cx="1403797" cy="14037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3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endParaRPr>
            </a:p>
          </p:txBody>
        </p:sp>
        <p:grpSp>
          <p:nvGrpSpPr>
            <p:cNvPr id="41" name="组合 24"/>
            <p:cNvGrpSpPr/>
            <p:nvPr/>
          </p:nvGrpSpPr>
          <p:grpSpPr>
            <a:xfrm>
              <a:off x="2137516" y="2060331"/>
              <a:ext cx="799244" cy="731504"/>
              <a:chOff x="2158354" y="2417495"/>
              <a:chExt cx="550987" cy="504288"/>
            </a:xfrm>
          </p:grpSpPr>
          <p:sp>
            <p:nvSpPr>
              <p:cNvPr id="42" name="Freeform 26"/>
              <p:cNvSpPr>
                <a:spLocks noEditPoints="1"/>
              </p:cNvSpPr>
              <p:nvPr/>
            </p:nvSpPr>
            <p:spPr bwMode="auto">
              <a:xfrm>
                <a:off x="2158666" y="2417930"/>
                <a:ext cx="357625" cy="358767"/>
              </a:xfrm>
              <a:custGeom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914400">
                  <a:defRPr/>
                </a:pPr>
                <a:endParaRPr lang="da-DK" sz="2400" kern="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43" name="Freeform 27"/>
              <p:cNvSpPr>
                <a:spLocks noEditPoints="1"/>
              </p:cNvSpPr>
              <p:nvPr/>
            </p:nvSpPr>
            <p:spPr bwMode="auto">
              <a:xfrm>
                <a:off x="2454593" y="2665868"/>
                <a:ext cx="254793" cy="255936"/>
              </a:xfrm>
              <a:custGeom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914400">
                  <a:defRPr/>
                </a:pPr>
                <a:endParaRPr lang="da-DK" sz="2400" kern="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9549885" y="2115467"/>
            <a:ext cx="1346025" cy="1344613"/>
            <a:chOff x="8886420" y="1736117"/>
            <a:chExt cx="1403797" cy="1403797"/>
          </a:xfrm>
        </p:grpSpPr>
        <p:sp>
          <p:nvSpPr>
            <p:cNvPr id="45" name="椭圆 44"/>
            <p:cNvSpPr/>
            <p:nvPr/>
          </p:nvSpPr>
          <p:spPr>
            <a:xfrm>
              <a:off x="8886420" y="1736117"/>
              <a:ext cx="1403797" cy="1403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3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9250613" y="2120628"/>
              <a:ext cx="662168" cy="532018"/>
            </a:xfrm>
            <a:custGeom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7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2400" ker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3588009" y="3101304"/>
            <a:ext cx="5257116" cy="734033"/>
          </a:xfrm>
          <a:prstGeom prst="rect">
            <a:avLst/>
          </a:prstGeom>
          <a:noFill/>
          <a:ln>
            <a:noFill/>
          </a:ln>
        </p:spPr>
        <p:txBody>
          <a:bodyPr lIns="68566" tIns="34283" rIns="68566" bIns="342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ea typeface="+mn-ea"/>
                <a:cs typeface="+mn-ea"/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bg1">
                  <a:lumMod val="50000"/>
                </a:schemeClr>
              </a:solidFill>
              <a:ea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ea typeface="+mn-ea"/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" grpId="0"/>
      <p:bldP spid="31" grpId="0"/>
      <p:bldP spid="32" grpId="0"/>
      <p:bldP spid="33" grpId="0"/>
      <p:bldP spid="34" grpId="0"/>
      <p:bldP spid="3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cs typeface="+mn-ea"/>
              </a:rPr>
              <a:t>单击此处添加标题</a:t>
            </a:r>
            <a:endParaRPr lang="zh-CN" altLang="en-US">
              <a:ea typeface="+mn-ea"/>
              <a:cs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02944" y="1967251"/>
            <a:ext cx="176792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400">
                <a:solidFill>
                  <a:schemeClr val="accent5"/>
                </a:solidFill>
                <a:latin typeface="+mn-ea"/>
                <a:cs typeface="+mn-ea"/>
              </a:rPr>
              <a:t>员工界面</a:t>
            </a:r>
            <a:endParaRPr lang="en-AU" sz="14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9702946" y="2213460"/>
            <a:ext cx="1655799" cy="791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02944" y="3316658"/>
            <a:ext cx="176792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400">
                <a:solidFill>
                  <a:schemeClr val="accent6"/>
                </a:solidFill>
                <a:latin typeface="+mn-ea"/>
                <a:cs typeface="+mn-ea"/>
              </a:rPr>
              <a:t>系统保护</a:t>
            </a:r>
            <a:endParaRPr lang="en-AU" sz="140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35" name="Text Placeholder 32"/>
          <p:cNvSpPr txBox="1"/>
          <p:nvPr/>
        </p:nvSpPr>
        <p:spPr>
          <a:xfrm>
            <a:off x="9702946" y="3562867"/>
            <a:ext cx="1655799" cy="791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02944" y="4666064"/>
            <a:ext cx="176792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400">
                <a:solidFill>
                  <a:schemeClr val="accent5"/>
                </a:solidFill>
                <a:latin typeface="+mn-ea"/>
                <a:cs typeface="+mn-ea"/>
              </a:rPr>
              <a:t>数据分析</a:t>
            </a:r>
            <a:endParaRPr lang="en-AU" sz="14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45" name="Text Placeholder 32"/>
          <p:cNvSpPr txBox="1"/>
          <p:nvPr/>
        </p:nvSpPr>
        <p:spPr>
          <a:xfrm>
            <a:off x="9702946" y="4912273"/>
            <a:ext cx="1655799" cy="791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888691" y="1961352"/>
            <a:ext cx="604616" cy="604695"/>
          </a:xfrm>
          <a:prstGeom prst="roundRect">
            <a:avLst>
              <a:gd name="adj" fmla="val 16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888691" y="3310758"/>
            <a:ext cx="604616" cy="604695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n-US" sz="1600">
              <a:latin typeface="+mn-ea"/>
              <a:cs typeface="+mn-ea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888691" y="4660164"/>
            <a:ext cx="604616" cy="604695"/>
          </a:xfrm>
          <a:prstGeom prst="roundRect">
            <a:avLst>
              <a:gd name="adj" fmla="val 16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711851" y="1936493"/>
            <a:ext cx="1734697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1400">
                <a:solidFill>
                  <a:schemeClr val="accent6"/>
                </a:solidFill>
                <a:latin typeface="+mn-ea"/>
                <a:cs typeface="+mn-ea"/>
              </a:rPr>
              <a:t>创意策略</a:t>
            </a:r>
            <a:endParaRPr lang="en-AU" sz="140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51" name="Text Placeholder 32"/>
          <p:cNvSpPr txBox="1"/>
          <p:nvPr/>
        </p:nvSpPr>
        <p:spPr>
          <a:xfrm flipH="1">
            <a:off x="711850" y="2213460"/>
            <a:ext cx="1734696" cy="791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711851" y="3285900"/>
            <a:ext cx="1734697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1400">
                <a:solidFill>
                  <a:schemeClr val="accent5"/>
                </a:solidFill>
                <a:latin typeface="+mn-ea"/>
                <a:cs typeface="+mn-ea"/>
              </a:rPr>
              <a:t>安全级别</a:t>
            </a:r>
            <a:endParaRPr lang="en-AU" sz="1400">
              <a:solidFill>
                <a:schemeClr val="accent5"/>
              </a:solidFill>
              <a:latin typeface="+mn-ea"/>
              <a:cs typeface="+mn-ea"/>
            </a:endParaRPr>
          </a:p>
        </p:txBody>
      </p:sp>
      <p:sp>
        <p:nvSpPr>
          <p:cNvPr id="53" name="Text Placeholder 32"/>
          <p:cNvSpPr txBox="1"/>
          <p:nvPr/>
        </p:nvSpPr>
        <p:spPr>
          <a:xfrm flipH="1">
            <a:off x="711850" y="3562867"/>
            <a:ext cx="1734696" cy="791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711851" y="4635307"/>
            <a:ext cx="1734697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1400">
                <a:solidFill>
                  <a:schemeClr val="accent6"/>
                </a:solidFill>
                <a:latin typeface="+mn-ea"/>
                <a:cs typeface="+mn-ea"/>
              </a:rPr>
              <a:t>产品发布 </a:t>
            </a:r>
            <a:endParaRPr lang="en-AU" sz="140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55" name="Text Placeholder 32"/>
          <p:cNvSpPr txBox="1"/>
          <p:nvPr/>
        </p:nvSpPr>
        <p:spPr>
          <a:xfrm flipH="1">
            <a:off x="711850" y="4912274"/>
            <a:ext cx="1734696" cy="791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56" name="Rounded Rectangle 55"/>
          <p:cNvSpPr/>
          <p:nvPr/>
        </p:nvSpPr>
        <p:spPr>
          <a:xfrm flipH="1">
            <a:off x="2656185" y="1961352"/>
            <a:ext cx="604616" cy="604695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60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57" name="Rounded Rectangle 56"/>
          <p:cNvSpPr/>
          <p:nvPr/>
        </p:nvSpPr>
        <p:spPr>
          <a:xfrm flipH="1">
            <a:off x="2656185" y="3310758"/>
            <a:ext cx="604616" cy="604695"/>
          </a:xfrm>
          <a:prstGeom prst="roundRect">
            <a:avLst>
              <a:gd name="adj" fmla="val 16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8" name="Rounded Rectangle 57"/>
          <p:cNvSpPr/>
          <p:nvPr/>
        </p:nvSpPr>
        <p:spPr>
          <a:xfrm flipH="1">
            <a:off x="2656185" y="4660165"/>
            <a:ext cx="604616" cy="604695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5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6856017" y="2914246"/>
            <a:ext cx="639166" cy="929328"/>
          </a:xfrm>
          <a:custGeom>
            <a:gdLst>
              <a:gd name="T0" fmla="*/ 476 w 476"/>
              <a:gd name="T1" fmla="*/ 0 h 692"/>
              <a:gd name="T2" fmla="*/ 0 w 476"/>
              <a:gd name="T3" fmla="*/ 559 h 692"/>
              <a:gd name="T4" fmla="*/ 78 w 476"/>
              <a:gd name="T5" fmla="*/ 692 h 692"/>
              <a:gd name="T6" fmla="*/ 476 w 476"/>
              <a:gd name="T7" fmla="*/ 0 h 6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6528378" y="4412990"/>
            <a:ext cx="102052" cy="181300"/>
          </a:xfrm>
          <a:custGeom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6528378" y="4412990"/>
            <a:ext cx="102052" cy="181300"/>
          </a:xfrm>
          <a:custGeom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6528378" y="4412990"/>
            <a:ext cx="1071543" cy="181300"/>
          </a:xfrm>
          <a:custGeom>
            <a:gdLst>
              <a:gd name="T0" fmla="*/ 76 w 798"/>
              <a:gd name="T1" fmla="*/ 0 h 135"/>
              <a:gd name="T2" fmla="*/ 0 w 798"/>
              <a:gd name="T3" fmla="*/ 135 h 135"/>
              <a:gd name="T4" fmla="*/ 798 w 798"/>
              <a:gd name="T5" fmla="*/ 135 h 135"/>
              <a:gd name="T6" fmla="*/ 76 w 798"/>
              <a:gd name="T7" fmla="*/ 0 h 1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5663625" y="4594289"/>
            <a:ext cx="206789" cy="0"/>
          </a:xfrm>
          <a:custGeom>
            <a:gdLst>
              <a:gd name="T0" fmla="*/ 154 w 154"/>
              <a:gd name="T1" fmla="*/ 0 w 154"/>
              <a:gd name="T2" fmla="*/ 154 w 154"/>
              <a:gd name="T3" fmla="*/ 154 w 154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5663625" y="4594289"/>
            <a:ext cx="206789" cy="0"/>
          </a:xfrm>
          <a:custGeom>
            <a:gdLst>
              <a:gd name="T0" fmla="*/ 154 w 154"/>
              <a:gd name="T1" fmla="*/ 0 w 154"/>
              <a:gd name="T2" fmla="*/ 154 w 154"/>
              <a:gd name="T3" fmla="*/ 154 w 154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5663624" y="4594289"/>
            <a:ext cx="534428" cy="927986"/>
          </a:xfrm>
          <a:custGeom>
            <a:gdLst>
              <a:gd name="T0" fmla="*/ 0 w 398"/>
              <a:gd name="T1" fmla="*/ 0 h 691"/>
              <a:gd name="T2" fmla="*/ 5 w 398"/>
              <a:gd name="T3" fmla="*/ 7 h 691"/>
              <a:gd name="T4" fmla="*/ 398 w 398"/>
              <a:gd name="T5" fmla="*/ 691 h 691"/>
              <a:gd name="T6" fmla="*/ 154 w 398"/>
              <a:gd name="T7" fmla="*/ 0 h 691"/>
              <a:gd name="T8" fmla="*/ 0 w 398"/>
              <a:gd name="T9" fmla="*/ 0 h 6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4694133" y="3843574"/>
            <a:ext cx="639166" cy="927986"/>
          </a:xfrm>
          <a:custGeom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4694133" y="3843574"/>
            <a:ext cx="639166" cy="927986"/>
          </a:xfrm>
          <a:custGeom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4694133" y="3843574"/>
            <a:ext cx="639166" cy="927986"/>
          </a:xfrm>
          <a:custGeom>
            <a:gdLst>
              <a:gd name="T0" fmla="*/ 400 w 476"/>
              <a:gd name="T1" fmla="*/ 0 h 691"/>
              <a:gd name="T2" fmla="*/ 0 w 476"/>
              <a:gd name="T3" fmla="*/ 691 h 691"/>
              <a:gd name="T4" fmla="*/ 476 w 476"/>
              <a:gd name="T5" fmla="*/ 132 h 691"/>
              <a:gd name="T6" fmla="*/ 400 w 476"/>
              <a:gd name="T7" fmla="*/ 0 h 6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5558888" y="3095545"/>
            <a:ext cx="104737" cy="178614"/>
          </a:xfrm>
          <a:custGeom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5558888" y="3095545"/>
            <a:ext cx="104737" cy="178614"/>
          </a:xfrm>
          <a:custGeom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4589396" y="3095545"/>
            <a:ext cx="1074228" cy="178614"/>
          </a:xfrm>
          <a:custGeom>
            <a:gdLst>
              <a:gd name="T0" fmla="*/ 800 w 800"/>
              <a:gd name="T1" fmla="*/ 0 h 133"/>
              <a:gd name="T2" fmla="*/ 0 w 800"/>
              <a:gd name="T3" fmla="*/ 0 h 133"/>
              <a:gd name="T4" fmla="*/ 722 w 800"/>
              <a:gd name="T5" fmla="*/ 133 h 133"/>
              <a:gd name="T6" fmla="*/ 800 w 800"/>
              <a:gd name="T7" fmla="*/ 0 h 1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6321589" y="3095545"/>
            <a:ext cx="206789" cy="0"/>
          </a:xfrm>
          <a:custGeom>
            <a:gdLst>
              <a:gd name="T0" fmla="*/ 0 w 154"/>
              <a:gd name="T1" fmla="*/ 0 w 154"/>
              <a:gd name="T2" fmla="*/ 154 w 154"/>
              <a:gd name="T3" fmla="*/ 0 w 154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03" name="Freeform 102"/>
          <p:cNvSpPr/>
          <p:nvPr/>
        </p:nvSpPr>
        <p:spPr bwMode="auto">
          <a:xfrm>
            <a:off x="6321589" y="3095545"/>
            <a:ext cx="206789" cy="0"/>
          </a:xfrm>
          <a:custGeom>
            <a:gdLst>
              <a:gd name="T0" fmla="*/ 0 w 154"/>
              <a:gd name="T1" fmla="*/ 0 w 154"/>
              <a:gd name="T2" fmla="*/ 154 w 154"/>
              <a:gd name="T3" fmla="*/ 0 w 154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5991263" y="2167560"/>
            <a:ext cx="537114" cy="927986"/>
          </a:xfrm>
          <a:custGeom>
            <a:gdLst>
              <a:gd name="T0" fmla="*/ 0 w 400"/>
              <a:gd name="T1" fmla="*/ 0 h 691"/>
              <a:gd name="T2" fmla="*/ 246 w 400"/>
              <a:gd name="T3" fmla="*/ 691 h 691"/>
              <a:gd name="T4" fmla="*/ 400 w 400"/>
              <a:gd name="T5" fmla="*/ 691 h 691"/>
              <a:gd name="T6" fmla="*/ 182 w 400"/>
              <a:gd name="T7" fmla="*/ 315 h 691"/>
              <a:gd name="T8" fmla="*/ 0 w 400"/>
              <a:gd name="T9" fmla="*/ 0 h 6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08" name="Freeform 107"/>
          <p:cNvSpPr/>
          <p:nvPr/>
        </p:nvSpPr>
        <p:spPr bwMode="auto">
          <a:xfrm>
            <a:off x="4182532" y="1935228"/>
            <a:ext cx="2345846" cy="1404736"/>
          </a:xfrm>
          <a:custGeom>
            <a:gdLst>
              <a:gd name="T0" fmla="*/ 569 w 738"/>
              <a:gd name="T1" fmla="*/ 73 h 442"/>
              <a:gd name="T2" fmla="*/ 438 w 738"/>
              <a:gd name="T3" fmla="*/ 0 h 442"/>
              <a:gd name="T4" fmla="*/ 335 w 738"/>
              <a:gd name="T5" fmla="*/ 0 h 442"/>
              <a:gd name="T6" fmla="*/ 215 w 738"/>
              <a:gd name="T7" fmla="*/ 69 h 442"/>
              <a:gd name="T8" fmla="*/ 0 w 738"/>
              <a:gd name="T9" fmla="*/ 442 h 442"/>
              <a:gd name="T10" fmla="*/ 128 w 738"/>
              <a:gd name="T11" fmla="*/ 365 h 442"/>
              <a:gd name="T12" fmla="*/ 738 w 738"/>
              <a:gd name="T13" fmla="*/ 365 h 442"/>
              <a:gd name="T14" fmla="*/ 569 w 738"/>
              <a:gd name="T15" fmla="*/ 73 h 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8" h="442">
                <a:moveTo>
                  <a:pt x="569" y="73"/>
                </a:moveTo>
                <a:cubicBezTo>
                  <a:pt x="542" y="29"/>
                  <a:pt x="493" y="0"/>
                  <a:pt x="438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291" y="0"/>
                  <a:pt x="237" y="31"/>
                  <a:pt x="215" y="69"/>
                </a:cubicBezTo>
                <a:cubicBezTo>
                  <a:pt x="0" y="442"/>
                  <a:pt x="0" y="442"/>
                  <a:pt x="0" y="442"/>
                </a:cubicBezTo>
                <a:cubicBezTo>
                  <a:pt x="28" y="394"/>
                  <a:pt x="77" y="367"/>
                  <a:pt x="128" y="365"/>
                </a:cubicBezTo>
                <a:cubicBezTo>
                  <a:pt x="738" y="365"/>
                  <a:pt x="738" y="365"/>
                  <a:pt x="738" y="365"/>
                </a:cubicBezTo>
                <a:cubicBezTo>
                  <a:pt x="569" y="73"/>
                  <a:pt x="569" y="73"/>
                  <a:pt x="569" y="7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5991263" y="2167560"/>
            <a:ext cx="537114" cy="927986"/>
          </a:xfrm>
          <a:custGeom>
            <a:gdLst>
              <a:gd name="T0" fmla="*/ 0 w 400"/>
              <a:gd name="T1" fmla="*/ 0 h 691"/>
              <a:gd name="T2" fmla="*/ 246 w 400"/>
              <a:gd name="T3" fmla="*/ 691 h 691"/>
              <a:gd name="T4" fmla="*/ 400 w 400"/>
              <a:gd name="T5" fmla="*/ 691 h 691"/>
              <a:gd name="T6" fmla="*/ 182 w 400"/>
              <a:gd name="T7" fmla="*/ 315 h 691"/>
              <a:gd name="T8" fmla="*/ 0 w 400"/>
              <a:gd name="T9" fmla="*/ 0 h 6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5575000" y="1935230"/>
            <a:ext cx="1999408" cy="1908347"/>
          </a:xfrm>
          <a:custGeom>
            <a:gdLst>
              <a:gd name="T0" fmla="*/ 604 w 629"/>
              <a:gd name="T1" fmla="*/ 308 h 600"/>
              <a:gd name="T2" fmla="*/ 602 w 629"/>
              <a:gd name="T3" fmla="*/ 158 h 600"/>
              <a:gd name="T4" fmla="*/ 550 w 629"/>
              <a:gd name="T5" fmla="*/ 69 h 600"/>
              <a:gd name="T6" fmla="*/ 430 w 629"/>
              <a:gd name="T7" fmla="*/ 0 h 600"/>
              <a:gd name="T8" fmla="*/ 0 w 629"/>
              <a:gd name="T9" fmla="*/ 0 h 600"/>
              <a:gd name="T10" fmla="*/ 131 w 629"/>
              <a:gd name="T11" fmla="*/ 73 h 600"/>
              <a:gd name="T12" fmla="*/ 436 w 629"/>
              <a:gd name="T13" fmla="*/ 600 h 600"/>
              <a:gd name="T14" fmla="*/ 604 w 629"/>
              <a:gd name="T15" fmla="*/ 308 h 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9" h="600">
                <a:moveTo>
                  <a:pt x="604" y="308"/>
                </a:moveTo>
                <a:cubicBezTo>
                  <a:pt x="628" y="262"/>
                  <a:pt x="629" y="206"/>
                  <a:pt x="602" y="158"/>
                </a:cubicBezTo>
                <a:cubicBezTo>
                  <a:pt x="550" y="69"/>
                  <a:pt x="550" y="69"/>
                  <a:pt x="550" y="69"/>
                </a:cubicBezTo>
                <a:cubicBezTo>
                  <a:pt x="528" y="31"/>
                  <a:pt x="474" y="0"/>
                  <a:pt x="430" y="0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104" y="29"/>
                  <a:pt x="131" y="73"/>
                </a:cubicBezTo>
                <a:cubicBezTo>
                  <a:pt x="436" y="600"/>
                  <a:pt x="436" y="600"/>
                  <a:pt x="436" y="600"/>
                </a:cubicBezTo>
                <a:cubicBezTo>
                  <a:pt x="604" y="308"/>
                  <a:pt x="604" y="308"/>
                  <a:pt x="604" y="30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6856017" y="2914246"/>
            <a:ext cx="639166" cy="929328"/>
          </a:xfrm>
          <a:custGeom>
            <a:gdLst>
              <a:gd name="T0" fmla="*/ 476 w 476"/>
              <a:gd name="T1" fmla="*/ 0 h 692"/>
              <a:gd name="T2" fmla="*/ 0 w 476"/>
              <a:gd name="T3" fmla="*/ 559 h 692"/>
              <a:gd name="T4" fmla="*/ 78 w 476"/>
              <a:gd name="T5" fmla="*/ 692 h 692"/>
              <a:gd name="T6" fmla="*/ 476 w 476"/>
              <a:gd name="T7" fmla="*/ 0 h 6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19" name="Freeform 118"/>
          <p:cNvSpPr/>
          <p:nvPr/>
        </p:nvSpPr>
        <p:spPr bwMode="auto">
          <a:xfrm>
            <a:off x="6528378" y="2437495"/>
            <a:ext cx="1713394" cy="2156794"/>
          </a:xfrm>
          <a:custGeom>
            <a:gdLst>
              <a:gd name="T0" fmla="*/ 337 w 539"/>
              <a:gd name="T1" fmla="*/ 678 h 678"/>
              <a:gd name="T2" fmla="*/ 466 w 539"/>
              <a:gd name="T3" fmla="*/ 600 h 678"/>
              <a:gd name="T4" fmla="*/ 517 w 539"/>
              <a:gd name="T5" fmla="*/ 511 h 678"/>
              <a:gd name="T6" fmla="*/ 517 w 539"/>
              <a:gd name="T7" fmla="*/ 373 h 678"/>
              <a:gd name="T8" fmla="*/ 302 w 539"/>
              <a:gd name="T9" fmla="*/ 0 h 678"/>
              <a:gd name="T10" fmla="*/ 304 w 539"/>
              <a:gd name="T11" fmla="*/ 150 h 678"/>
              <a:gd name="T12" fmla="*/ 0 w 539"/>
              <a:gd name="T13" fmla="*/ 678 h 678"/>
              <a:gd name="T14" fmla="*/ 337 w 539"/>
              <a:gd name="T15" fmla="*/ 678 h 67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9" h="678">
                <a:moveTo>
                  <a:pt x="337" y="678"/>
                </a:moveTo>
                <a:cubicBezTo>
                  <a:pt x="389" y="676"/>
                  <a:pt x="438" y="648"/>
                  <a:pt x="466" y="600"/>
                </a:cubicBezTo>
                <a:cubicBezTo>
                  <a:pt x="517" y="511"/>
                  <a:pt x="517" y="511"/>
                  <a:pt x="517" y="511"/>
                </a:cubicBezTo>
                <a:cubicBezTo>
                  <a:pt x="539" y="473"/>
                  <a:pt x="539" y="411"/>
                  <a:pt x="517" y="373"/>
                </a:cubicBezTo>
                <a:cubicBezTo>
                  <a:pt x="302" y="0"/>
                  <a:pt x="302" y="0"/>
                  <a:pt x="302" y="0"/>
                </a:cubicBezTo>
                <a:cubicBezTo>
                  <a:pt x="329" y="48"/>
                  <a:pt x="328" y="104"/>
                  <a:pt x="304" y="150"/>
                </a:cubicBezTo>
                <a:cubicBezTo>
                  <a:pt x="0" y="678"/>
                  <a:pt x="0" y="678"/>
                  <a:pt x="0" y="678"/>
                </a:cubicBezTo>
                <a:cubicBezTo>
                  <a:pt x="337" y="678"/>
                  <a:pt x="337" y="678"/>
                  <a:pt x="337" y="678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6528378" y="4412990"/>
            <a:ext cx="1071543" cy="181300"/>
          </a:xfrm>
          <a:custGeom>
            <a:gdLst>
              <a:gd name="T0" fmla="*/ 76 w 798"/>
              <a:gd name="T1" fmla="*/ 0 h 135"/>
              <a:gd name="T2" fmla="*/ 0 w 798"/>
              <a:gd name="T3" fmla="*/ 135 h 135"/>
              <a:gd name="T4" fmla="*/ 798 w 798"/>
              <a:gd name="T5" fmla="*/ 135 h 135"/>
              <a:gd name="T6" fmla="*/ 76 w 798"/>
              <a:gd name="T7" fmla="*/ 0 h 1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24" name="Freeform 123"/>
          <p:cNvSpPr/>
          <p:nvPr/>
        </p:nvSpPr>
        <p:spPr bwMode="auto">
          <a:xfrm>
            <a:off x="5663624" y="4345844"/>
            <a:ext cx="2345846" cy="1406079"/>
          </a:xfrm>
          <a:custGeom>
            <a:gdLst>
              <a:gd name="T0" fmla="*/ 168 w 738"/>
              <a:gd name="T1" fmla="*/ 370 h 442"/>
              <a:gd name="T2" fmla="*/ 300 w 738"/>
              <a:gd name="T3" fmla="*/ 442 h 442"/>
              <a:gd name="T4" fmla="*/ 402 w 738"/>
              <a:gd name="T5" fmla="*/ 442 h 442"/>
              <a:gd name="T6" fmla="*/ 522 w 738"/>
              <a:gd name="T7" fmla="*/ 373 h 442"/>
              <a:gd name="T8" fmla="*/ 738 w 738"/>
              <a:gd name="T9" fmla="*/ 0 h 442"/>
              <a:gd name="T10" fmla="*/ 609 w 738"/>
              <a:gd name="T11" fmla="*/ 78 h 442"/>
              <a:gd name="T12" fmla="*/ 0 w 738"/>
              <a:gd name="T13" fmla="*/ 78 h 442"/>
              <a:gd name="T14" fmla="*/ 168 w 738"/>
              <a:gd name="T15" fmla="*/ 370 h 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8" h="442">
                <a:moveTo>
                  <a:pt x="168" y="370"/>
                </a:moveTo>
                <a:cubicBezTo>
                  <a:pt x="196" y="413"/>
                  <a:pt x="244" y="442"/>
                  <a:pt x="300" y="442"/>
                </a:cubicBezTo>
                <a:cubicBezTo>
                  <a:pt x="402" y="442"/>
                  <a:pt x="402" y="442"/>
                  <a:pt x="402" y="442"/>
                </a:cubicBezTo>
                <a:cubicBezTo>
                  <a:pt x="446" y="442"/>
                  <a:pt x="500" y="411"/>
                  <a:pt x="522" y="373"/>
                </a:cubicBezTo>
                <a:cubicBezTo>
                  <a:pt x="738" y="0"/>
                  <a:pt x="738" y="0"/>
                  <a:pt x="738" y="0"/>
                </a:cubicBezTo>
                <a:cubicBezTo>
                  <a:pt x="710" y="48"/>
                  <a:pt x="661" y="76"/>
                  <a:pt x="609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168" y="370"/>
                  <a:pt x="168" y="370"/>
                  <a:pt x="168" y="37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25" name="Freeform 124"/>
          <p:cNvSpPr/>
          <p:nvPr/>
        </p:nvSpPr>
        <p:spPr bwMode="auto">
          <a:xfrm>
            <a:off x="5663624" y="4594289"/>
            <a:ext cx="534428" cy="927986"/>
          </a:xfrm>
          <a:custGeom>
            <a:gdLst>
              <a:gd name="T0" fmla="*/ 0 w 398"/>
              <a:gd name="T1" fmla="*/ 0 h 691"/>
              <a:gd name="T2" fmla="*/ 5 w 398"/>
              <a:gd name="T3" fmla="*/ 7 h 691"/>
              <a:gd name="T4" fmla="*/ 398 w 398"/>
              <a:gd name="T5" fmla="*/ 691 h 691"/>
              <a:gd name="T6" fmla="*/ 154 w 398"/>
              <a:gd name="T7" fmla="*/ 0 h 691"/>
              <a:gd name="T8" fmla="*/ 0 w 398"/>
              <a:gd name="T9" fmla="*/ 0 h 6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29" name="Freeform 128"/>
          <p:cNvSpPr/>
          <p:nvPr/>
        </p:nvSpPr>
        <p:spPr bwMode="auto">
          <a:xfrm>
            <a:off x="4614910" y="3843577"/>
            <a:ext cx="2002093" cy="1908347"/>
          </a:xfrm>
          <a:custGeom>
            <a:gdLst>
              <a:gd name="T0" fmla="*/ 25 w 630"/>
              <a:gd name="T1" fmla="*/ 292 h 600"/>
              <a:gd name="T2" fmla="*/ 28 w 630"/>
              <a:gd name="T3" fmla="*/ 442 h 600"/>
              <a:gd name="T4" fmla="*/ 79 w 630"/>
              <a:gd name="T5" fmla="*/ 531 h 600"/>
              <a:gd name="T6" fmla="*/ 199 w 630"/>
              <a:gd name="T7" fmla="*/ 600 h 600"/>
              <a:gd name="T8" fmla="*/ 630 w 630"/>
              <a:gd name="T9" fmla="*/ 600 h 600"/>
              <a:gd name="T10" fmla="*/ 498 w 630"/>
              <a:gd name="T11" fmla="*/ 528 h 600"/>
              <a:gd name="T12" fmla="*/ 194 w 630"/>
              <a:gd name="T13" fmla="*/ 0 h 600"/>
              <a:gd name="T14" fmla="*/ 25 w 630"/>
              <a:gd name="T15" fmla="*/ 292 h 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0" h="600">
                <a:moveTo>
                  <a:pt x="25" y="292"/>
                </a:moveTo>
                <a:cubicBezTo>
                  <a:pt x="1" y="338"/>
                  <a:pt x="0" y="394"/>
                  <a:pt x="28" y="442"/>
                </a:cubicBezTo>
                <a:cubicBezTo>
                  <a:pt x="79" y="531"/>
                  <a:pt x="79" y="531"/>
                  <a:pt x="79" y="531"/>
                </a:cubicBezTo>
                <a:cubicBezTo>
                  <a:pt x="101" y="569"/>
                  <a:pt x="155" y="600"/>
                  <a:pt x="199" y="600"/>
                </a:cubicBezTo>
                <a:cubicBezTo>
                  <a:pt x="630" y="600"/>
                  <a:pt x="630" y="600"/>
                  <a:pt x="630" y="600"/>
                </a:cubicBezTo>
                <a:cubicBezTo>
                  <a:pt x="574" y="600"/>
                  <a:pt x="526" y="571"/>
                  <a:pt x="498" y="528"/>
                </a:cubicBezTo>
                <a:cubicBezTo>
                  <a:pt x="194" y="0"/>
                  <a:pt x="194" y="0"/>
                  <a:pt x="194" y="0"/>
                </a:cubicBezTo>
                <a:cubicBezTo>
                  <a:pt x="25" y="292"/>
                  <a:pt x="25" y="292"/>
                  <a:pt x="25" y="292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30" name="Freeform 129"/>
          <p:cNvSpPr/>
          <p:nvPr/>
        </p:nvSpPr>
        <p:spPr bwMode="auto">
          <a:xfrm>
            <a:off x="4694133" y="3843574"/>
            <a:ext cx="639166" cy="927986"/>
          </a:xfrm>
          <a:custGeom>
            <a:gdLst>
              <a:gd name="T0" fmla="*/ 400 w 476"/>
              <a:gd name="T1" fmla="*/ 0 h 691"/>
              <a:gd name="T2" fmla="*/ 0 w 476"/>
              <a:gd name="T3" fmla="*/ 691 h 691"/>
              <a:gd name="T4" fmla="*/ 476 w 476"/>
              <a:gd name="T5" fmla="*/ 132 h 691"/>
              <a:gd name="T6" fmla="*/ 400 w 476"/>
              <a:gd name="T7" fmla="*/ 0 h 6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34" name="Freeform 133"/>
          <p:cNvSpPr/>
          <p:nvPr/>
        </p:nvSpPr>
        <p:spPr bwMode="auto">
          <a:xfrm>
            <a:off x="3950230" y="3095547"/>
            <a:ext cx="1713394" cy="2152765"/>
          </a:xfrm>
          <a:custGeom>
            <a:gdLst>
              <a:gd name="T0" fmla="*/ 201 w 539"/>
              <a:gd name="T1" fmla="*/ 0 h 677"/>
              <a:gd name="T2" fmla="*/ 73 w 539"/>
              <a:gd name="T3" fmla="*/ 77 h 677"/>
              <a:gd name="T4" fmla="*/ 22 w 539"/>
              <a:gd name="T5" fmla="*/ 166 h 677"/>
              <a:gd name="T6" fmla="*/ 22 w 539"/>
              <a:gd name="T7" fmla="*/ 304 h 677"/>
              <a:gd name="T8" fmla="*/ 237 w 539"/>
              <a:gd name="T9" fmla="*/ 677 h 677"/>
              <a:gd name="T10" fmla="*/ 234 w 539"/>
              <a:gd name="T11" fmla="*/ 527 h 677"/>
              <a:gd name="T12" fmla="*/ 539 w 539"/>
              <a:gd name="T13" fmla="*/ 0 h 677"/>
              <a:gd name="T14" fmla="*/ 201 w 539"/>
              <a:gd name="T15" fmla="*/ 0 h 6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9" h="677">
                <a:moveTo>
                  <a:pt x="201" y="0"/>
                </a:moveTo>
                <a:cubicBezTo>
                  <a:pt x="150" y="2"/>
                  <a:pt x="101" y="29"/>
                  <a:pt x="73" y="77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0" y="204"/>
                  <a:pt x="0" y="266"/>
                  <a:pt x="22" y="304"/>
                </a:cubicBezTo>
                <a:cubicBezTo>
                  <a:pt x="237" y="677"/>
                  <a:pt x="237" y="677"/>
                  <a:pt x="237" y="677"/>
                </a:cubicBezTo>
                <a:cubicBezTo>
                  <a:pt x="209" y="629"/>
                  <a:pt x="210" y="573"/>
                  <a:pt x="234" y="527"/>
                </a:cubicBezTo>
                <a:cubicBezTo>
                  <a:pt x="539" y="0"/>
                  <a:pt x="539" y="0"/>
                  <a:pt x="539" y="0"/>
                </a:cubicBezTo>
                <a:cubicBezTo>
                  <a:pt x="201" y="0"/>
                  <a:pt x="201" y="0"/>
                  <a:pt x="20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35" name="Freeform 134"/>
          <p:cNvSpPr/>
          <p:nvPr/>
        </p:nvSpPr>
        <p:spPr bwMode="auto">
          <a:xfrm>
            <a:off x="4589396" y="3095545"/>
            <a:ext cx="1074228" cy="178614"/>
          </a:xfrm>
          <a:custGeom>
            <a:gdLst>
              <a:gd name="T0" fmla="*/ 800 w 800"/>
              <a:gd name="T1" fmla="*/ 0 h 133"/>
              <a:gd name="T2" fmla="*/ 0 w 800"/>
              <a:gd name="T3" fmla="*/ 0 h 133"/>
              <a:gd name="T4" fmla="*/ 722 w 800"/>
              <a:gd name="T5" fmla="*/ 133 h 133"/>
              <a:gd name="T6" fmla="*/ 800 w 800"/>
              <a:gd name="T7" fmla="*/ 0 h 1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59" name="Freeform 142"/>
          <p:cNvSpPr/>
          <p:nvPr/>
        </p:nvSpPr>
        <p:spPr bwMode="auto">
          <a:xfrm>
            <a:off x="5099890" y="2380523"/>
            <a:ext cx="292261" cy="238612"/>
          </a:xfrm>
          <a:custGeom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60" name="Freeform 149"/>
          <p:cNvSpPr/>
          <p:nvPr/>
        </p:nvSpPr>
        <p:spPr bwMode="auto">
          <a:xfrm>
            <a:off x="4419697" y="3650858"/>
            <a:ext cx="307172" cy="301247"/>
          </a:xfrm>
          <a:custGeom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61" name="Freeform 116"/>
          <p:cNvSpPr>
            <a:spLocks noEditPoints="1"/>
          </p:cNvSpPr>
          <p:nvPr/>
        </p:nvSpPr>
        <p:spPr bwMode="auto">
          <a:xfrm>
            <a:off x="5154140" y="4912878"/>
            <a:ext cx="329540" cy="290808"/>
          </a:xfrm>
          <a:custGeom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459057" y="3675275"/>
            <a:ext cx="307174" cy="307212"/>
            <a:chOff x="11121822" y="1145785"/>
            <a:chExt cx="307214" cy="307212"/>
          </a:xfrm>
          <a:solidFill>
            <a:schemeClr val="bg1"/>
          </a:solidFill>
        </p:grpSpPr>
        <p:sp>
          <p:nvSpPr>
            <p:cNvPr id="63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4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717333" y="2407965"/>
            <a:ext cx="311646" cy="193872"/>
            <a:chOff x="8292784" y="1202455"/>
            <a:chExt cx="311687" cy="193872"/>
          </a:xfrm>
        </p:grpSpPr>
        <p:sp>
          <p:nvSpPr>
            <p:cNvPr id="66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67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595646" y="4933785"/>
            <a:ext cx="402605" cy="331075"/>
            <a:chOff x="5108575" y="3992563"/>
            <a:chExt cx="428625" cy="352426"/>
          </a:xfrm>
          <a:solidFill>
            <a:schemeClr val="bg1"/>
          </a:solidFill>
        </p:grpSpPr>
        <p:sp>
          <p:nvSpPr>
            <p:cNvPr id="69" name="Freeform 223"/>
            <p:cNvSpPr/>
            <p:nvPr/>
          </p:nvSpPr>
          <p:spPr bwMode="auto">
            <a:xfrm>
              <a:off x="5108575" y="3998913"/>
              <a:ext cx="201613" cy="106363"/>
            </a:xfrm>
            <a:custGeom>
              <a:gdLst>
                <a:gd name="T0" fmla="*/ 127 w 127"/>
                <a:gd name="T1" fmla="*/ 30 h 67"/>
                <a:gd name="T2" fmla="*/ 93 w 127"/>
                <a:gd name="T3" fmla="*/ 0 h 67"/>
                <a:gd name="T4" fmla="*/ 0 w 127"/>
                <a:gd name="T5" fmla="*/ 36 h 67"/>
                <a:gd name="T6" fmla="*/ 35 w 127"/>
                <a:gd name="T7" fmla="*/ 67 h 67"/>
                <a:gd name="T8" fmla="*/ 127 w 127"/>
                <a:gd name="T9" fmla="*/ 3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7">
                  <a:moveTo>
                    <a:pt x="127" y="30"/>
                  </a:moveTo>
                  <a:lnTo>
                    <a:pt x="93" y="0"/>
                  </a:lnTo>
                  <a:lnTo>
                    <a:pt x="0" y="36"/>
                  </a:lnTo>
                  <a:lnTo>
                    <a:pt x="35" y="67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70" name="Freeform 224"/>
            <p:cNvSpPr/>
            <p:nvPr/>
          </p:nvSpPr>
          <p:spPr bwMode="auto">
            <a:xfrm>
              <a:off x="5324475" y="4168776"/>
              <a:ext cx="147638" cy="176213"/>
            </a:xfrm>
            <a:custGeom>
              <a:gdLst>
                <a:gd name="T0" fmla="*/ 0 w 93"/>
                <a:gd name="T1" fmla="*/ 0 h 111"/>
                <a:gd name="T2" fmla="*/ 0 w 93"/>
                <a:gd name="T3" fmla="*/ 111 h 111"/>
                <a:gd name="T4" fmla="*/ 93 w 93"/>
                <a:gd name="T5" fmla="*/ 73 h 111"/>
                <a:gd name="T6" fmla="*/ 93 w 93"/>
                <a:gd name="T7" fmla="*/ 15 h 111"/>
                <a:gd name="T8" fmla="*/ 41 w 93"/>
                <a:gd name="T9" fmla="*/ 37 h 111"/>
                <a:gd name="T10" fmla="*/ 0 w 93"/>
                <a:gd name="T11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10">
                  <a:moveTo>
                    <a:pt x="0" y="0"/>
                  </a:moveTo>
                  <a:lnTo>
                    <a:pt x="0" y="111"/>
                  </a:lnTo>
                  <a:lnTo>
                    <a:pt x="93" y="73"/>
                  </a:lnTo>
                  <a:lnTo>
                    <a:pt x="93" y="15"/>
                  </a:lnTo>
                  <a:lnTo>
                    <a:pt x="4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71" name="Freeform 225"/>
            <p:cNvSpPr/>
            <p:nvPr/>
          </p:nvSpPr>
          <p:spPr bwMode="auto">
            <a:xfrm>
              <a:off x="5334000" y="4110038"/>
              <a:ext cx="203200" cy="104775"/>
            </a:xfrm>
            <a:custGeom>
              <a:gdLst>
                <a:gd name="T0" fmla="*/ 0 w 128"/>
                <a:gd name="T1" fmla="*/ 36 h 66"/>
                <a:gd name="T2" fmla="*/ 36 w 128"/>
                <a:gd name="T3" fmla="*/ 66 h 66"/>
                <a:gd name="T4" fmla="*/ 128 w 128"/>
                <a:gd name="T5" fmla="*/ 29 h 66"/>
                <a:gd name="T6" fmla="*/ 93 w 128"/>
                <a:gd name="T7" fmla="*/ 0 h 66"/>
                <a:gd name="T8" fmla="*/ 0 w 128"/>
                <a:gd name="T9" fmla="*/ 36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36"/>
                  </a:moveTo>
                  <a:lnTo>
                    <a:pt x="36" y="66"/>
                  </a:lnTo>
                  <a:lnTo>
                    <a:pt x="128" y="29"/>
                  </a:lnTo>
                  <a:lnTo>
                    <a:pt x="9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72" name="Freeform 226"/>
            <p:cNvSpPr/>
            <p:nvPr/>
          </p:nvSpPr>
          <p:spPr bwMode="auto">
            <a:xfrm>
              <a:off x="5319713" y="3992563"/>
              <a:ext cx="203200" cy="109538"/>
            </a:xfrm>
            <a:custGeom>
              <a:gdLst>
                <a:gd name="T0" fmla="*/ 128 w 128"/>
                <a:gd name="T1" fmla="*/ 36 h 69"/>
                <a:gd name="T2" fmla="*/ 35 w 128"/>
                <a:gd name="T3" fmla="*/ 0 h 69"/>
                <a:gd name="T4" fmla="*/ 0 w 128"/>
                <a:gd name="T5" fmla="*/ 32 h 69"/>
                <a:gd name="T6" fmla="*/ 93 w 128"/>
                <a:gd name="T7" fmla="*/ 69 h 69"/>
                <a:gd name="T8" fmla="*/ 128 w 128"/>
                <a:gd name="T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9">
                  <a:moveTo>
                    <a:pt x="128" y="36"/>
                  </a:moveTo>
                  <a:lnTo>
                    <a:pt x="35" y="0"/>
                  </a:lnTo>
                  <a:lnTo>
                    <a:pt x="0" y="32"/>
                  </a:lnTo>
                  <a:lnTo>
                    <a:pt x="93" y="69"/>
                  </a:lnTo>
                  <a:lnTo>
                    <a:pt x="12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73" name="Freeform 227"/>
            <p:cNvSpPr/>
            <p:nvPr/>
          </p:nvSpPr>
          <p:spPr bwMode="auto">
            <a:xfrm>
              <a:off x="5165725" y="4181476"/>
              <a:ext cx="147638" cy="163513"/>
            </a:xfrm>
            <a:custGeom>
              <a:gdLst>
                <a:gd name="T0" fmla="*/ 0 w 93"/>
                <a:gd name="T1" fmla="*/ 11 h 103"/>
                <a:gd name="T2" fmla="*/ 0 w 93"/>
                <a:gd name="T3" fmla="*/ 65 h 103"/>
                <a:gd name="T4" fmla="*/ 93 w 93"/>
                <a:gd name="T5" fmla="*/ 103 h 103"/>
                <a:gd name="T6" fmla="*/ 93 w 93"/>
                <a:gd name="T7" fmla="*/ 0 h 103"/>
                <a:gd name="T8" fmla="*/ 57 w 93"/>
                <a:gd name="T9" fmla="*/ 34 h 103"/>
                <a:gd name="T10" fmla="*/ 0 w 93"/>
                <a:gd name="T11" fmla="*/ 11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3">
                  <a:moveTo>
                    <a:pt x="0" y="11"/>
                  </a:moveTo>
                  <a:lnTo>
                    <a:pt x="0" y="65"/>
                  </a:lnTo>
                  <a:lnTo>
                    <a:pt x="93" y="103"/>
                  </a:lnTo>
                  <a:lnTo>
                    <a:pt x="93" y="0"/>
                  </a:lnTo>
                  <a:lnTo>
                    <a:pt x="57" y="34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74" name="Freeform 228"/>
            <p:cNvSpPr/>
            <p:nvPr/>
          </p:nvSpPr>
          <p:spPr bwMode="auto">
            <a:xfrm>
              <a:off x="5108575" y="4114801"/>
              <a:ext cx="200025" cy="109538"/>
            </a:xfrm>
            <a:custGeom>
              <a:gdLst>
                <a:gd name="T0" fmla="*/ 126 w 126"/>
                <a:gd name="T1" fmla="*/ 36 h 69"/>
                <a:gd name="T2" fmla="*/ 33 w 126"/>
                <a:gd name="T3" fmla="*/ 0 h 69"/>
                <a:gd name="T4" fmla="*/ 0 w 126"/>
                <a:gd name="T5" fmla="*/ 31 h 69"/>
                <a:gd name="T6" fmla="*/ 91 w 126"/>
                <a:gd name="T7" fmla="*/ 69 h 69"/>
                <a:gd name="T8" fmla="*/ 126 w 126"/>
                <a:gd name="T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69">
                  <a:moveTo>
                    <a:pt x="126" y="36"/>
                  </a:moveTo>
                  <a:lnTo>
                    <a:pt x="33" y="0"/>
                  </a:lnTo>
                  <a:lnTo>
                    <a:pt x="0" y="31"/>
                  </a:lnTo>
                  <a:lnTo>
                    <a:pt x="91" y="69"/>
                  </a:lnTo>
                  <a:lnTo>
                    <a:pt x="1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9058758" y="3456329"/>
            <a:ext cx="307174" cy="307212"/>
            <a:chOff x="11121822" y="1145785"/>
            <a:chExt cx="307214" cy="307212"/>
          </a:xfrm>
          <a:solidFill>
            <a:schemeClr val="bg1"/>
          </a:solidFill>
        </p:grpSpPr>
        <p:sp>
          <p:nvSpPr>
            <p:cNvPr id="112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16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117" name="Freeform 142"/>
          <p:cNvSpPr/>
          <p:nvPr/>
        </p:nvSpPr>
        <p:spPr bwMode="auto">
          <a:xfrm>
            <a:off x="2799574" y="4840528"/>
            <a:ext cx="292261" cy="238612"/>
          </a:xfrm>
          <a:custGeom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sp>
        <p:nvSpPr>
          <p:cNvPr id="121" name="Freeform 149"/>
          <p:cNvSpPr/>
          <p:nvPr/>
        </p:nvSpPr>
        <p:spPr bwMode="auto">
          <a:xfrm>
            <a:off x="2787030" y="3459805"/>
            <a:ext cx="307172" cy="301247"/>
          </a:xfrm>
          <a:custGeom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9049401" y="2168290"/>
            <a:ext cx="311646" cy="193872"/>
            <a:chOff x="8292784" y="1202455"/>
            <a:chExt cx="311687" cy="193872"/>
          </a:xfrm>
        </p:grpSpPr>
        <p:sp>
          <p:nvSpPr>
            <p:cNvPr id="126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27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  <p:sp>
        <p:nvSpPr>
          <p:cNvPr id="131" name="Freeform 116"/>
          <p:cNvSpPr>
            <a:spLocks noEditPoints="1"/>
          </p:cNvSpPr>
          <p:nvPr/>
        </p:nvSpPr>
        <p:spPr bwMode="auto">
          <a:xfrm>
            <a:off x="2776609" y="2090229"/>
            <a:ext cx="329540" cy="290808"/>
          </a:xfrm>
          <a:custGeom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  <a:cs typeface="+mn-ea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8993485" y="4793806"/>
            <a:ext cx="402605" cy="331075"/>
            <a:chOff x="5108575" y="3992563"/>
            <a:chExt cx="428625" cy="352426"/>
          </a:xfrm>
          <a:solidFill>
            <a:schemeClr val="bg1"/>
          </a:solidFill>
        </p:grpSpPr>
        <p:sp>
          <p:nvSpPr>
            <p:cNvPr id="136" name="Freeform 223"/>
            <p:cNvSpPr/>
            <p:nvPr/>
          </p:nvSpPr>
          <p:spPr bwMode="auto">
            <a:xfrm>
              <a:off x="5108575" y="3998913"/>
              <a:ext cx="201613" cy="106363"/>
            </a:xfrm>
            <a:custGeom>
              <a:gdLst>
                <a:gd name="T0" fmla="*/ 127 w 127"/>
                <a:gd name="T1" fmla="*/ 30 h 67"/>
                <a:gd name="T2" fmla="*/ 93 w 127"/>
                <a:gd name="T3" fmla="*/ 0 h 67"/>
                <a:gd name="T4" fmla="*/ 0 w 127"/>
                <a:gd name="T5" fmla="*/ 36 h 67"/>
                <a:gd name="T6" fmla="*/ 35 w 127"/>
                <a:gd name="T7" fmla="*/ 67 h 67"/>
                <a:gd name="T8" fmla="*/ 127 w 127"/>
                <a:gd name="T9" fmla="*/ 3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7">
                  <a:moveTo>
                    <a:pt x="127" y="30"/>
                  </a:moveTo>
                  <a:lnTo>
                    <a:pt x="93" y="0"/>
                  </a:lnTo>
                  <a:lnTo>
                    <a:pt x="0" y="36"/>
                  </a:lnTo>
                  <a:lnTo>
                    <a:pt x="35" y="67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37" name="Freeform 224"/>
            <p:cNvSpPr/>
            <p:nvPr/>
          </p:nvSpPr>
          <p:spPr bwMode="auto">
            <a:xfrm>
              <a:off x="5324475" y="4168776"/>
              <a:ext cx="147638" cy="176213"/>
            </a:xfrm>
            <a:custGeom>
              <a:gdLst>
                <a:gd name="T0" fmla="*/ 0 w 93"/>
                <a:gd name="T1" fmla="*/ 0 h 111"/>
                <a:gd name="T2" fmla="*/ 0 w 93"/>
                <a:gd name="T3" fmla="*/ 111 h 111"/>
                <a:gd name="T4" fmla="*/ 93 w 93"/>
                <a:gd name="T5" fmla="*/ 73 h 111"/>
                <a:gd name="T6" fmla="*/ 93 w 93"/>
                <a:gd name="T7" fmla="*/ 15 h 111"/>
                <a:gd name="T8" fmla="*/ 41 w 93"/>
                <a:gd name="T9" fmla="*/ 37 h 111"/>
                <a:gd name="T10" fmla="*/ 0 w 93"/>
                <a:gd name="T11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10">
                  <a:moveTo>
                    <a:pt x="0" y="0"/>
                  </a:moveTo>
                  <a:lnTo>
                    <a:pt x="0" y="111"/>
                  </a:lnTo>
                  <a:lnTo>
                    <a:pt x="93" y="73"/>
                  </a:lnTo>
                  <a:lnTo>
                    <a:pt x="93" y="15"/>
                  </a:lnTo>
                  <a:lnTo>
                    <a:pt x="4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38" name="Freeform 225"/>
            <p:cNvSpPr/>
            <p:nvPr/>
          </p:nvSpPr>
          <p:spPr bwMode="auto">
            <a:xfrm>
              <a:off x="5334000" y="4110038"/>
              <a:ext cx="203200" cy="104775"/>
            </a:xfrm>
            <a:custGeom>
              <a:gdLst>
                <a:gd name="T0" fmla="*/ 0 w 128"/>
                <a:gd name="T1" fmla="*/ 36 h 66"/>
                <a:gd name="T2" fmla="*/ 36 w 128"/>
                <a:gd name="T3" fmla="*/ 66 h 66"/>
                <a:gd name="T4" fmla="*/ 128 w 128"/>
                <a:gd name="T5" fmla="*/ 29 h 66"/>
                <a:gd name="T6" fmla="*/ 93 w 128"/>
                <a:gd name="T7" fmla="*/ 0 h 66"/>
                <a:gd name="T8" fmla="*/ 0 w 128"/>
                <a:gd name="T9" fmla="*/ 36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36"/>
                  </a:moveTo>
                  <a:lnTo>
                    <a:pt x="36" y="66"/>
                  </a:lnTo>
                  <a:lnTo>
                    <a:pt x="128" y="29"/>
                  </a:lnTo>
                  <a:lnTo>
                    <a:pt x="9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39" name="Freeform 226"/>
            <p:cNvSpPr/>
            <p:nvPr/>
          </p:nvSpPr>
          <p:spPr bwMode="auto">
            <a:xfrm>
              <a:off x="5319713" y="3992563"/>
              <a:ext cx="203200" cy="109538"/>
            </a:xfrm>
            <a:custGeom>
              <a:gdLst>
                <a:gd name="T0" fmla="*/ 128 w 128"/>
                <a:gd name="T1" fmla="*/ 36 h 69"/>
                <a:gd name="T2" fmla="*/ 35 w 128"/>
                <a:gd name="T3" fmla="*/ 0 h 69"/>
                <a:gd name="T4" fmla="*/ 0 w 128"/>
                <a:gd name="T5" fmla="*/ 32 h 69"/>
                <a:gd name="T6" fmla="*/ 93 w 128"/>
                <a:gd name="T7" fmla="*/ 69 h 69"/>
                <a:gd name="T8" fmla="*/ 128 w 128"/>
                <a:gd name="T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9">
                  <a:moveTo>
                    <a:pt x="128" y="36"/>
                  </a:moveTo>
                  <a:lnTo>
                    <a:pt x="35" y="0"/>
                  </a:lnTo>
                  <a:lnTo>
                    <a:pt x="0" y="32"/>
                  </a:lnTo>
                  <a:lnTo>
                    <a:pt x="93" y="69"/>
                  </a:lnTo>
                  <a:lnTo>
                    <a:pt x="12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40" name="Freeform 227"/>
            <p:cNvSpPr/>
            <p:nvPr/>
          </p:nvSpPr>
          <p:spPr bwMode="auto">
            <a:xfrm>
              <a:off x="5165725" y="4181476"/>
              <a:ext cx="147638" cy="163513"/>
            </a:xfrm>
            <a:custGeom>
              <a:gdLst>
                <a:gd name="T0" fmla="*/ 0 w 93"/>
                <a:gd name="T1" fmla="*/ 11 h 103"/>
                <a:gd name="T2" fmla="*/ 0 w 93"/>
                <a:gd name="T3" fmla="*/ 65 h 103"/>
                <a:gd name="T4" fmla="*/ 93 w 93"/>
                <a:gd name="T5" fmla="*/ 103 h 103"/>
                <a:gd name="T6" fmla="*/ 93 w 93"/>
                <a:gd name="T7" fmla="*/ 0 h 103"/>
                <a:gd name="T8" fmla="*/ 57 w 93"/>
                <a:gd name="T9" fmla="*/ 34 h 103"/>
                <a:gd name="T10" fmla="*/ 0 w 93"/>
                <a:gd name="T11" fmla="*/ 11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3">
                  <a:moveTo>
                    <a:pt x="0" y="11"/>
                  </a:moveTo>
                  <a:lnTo>
                    <a:pt x="0" y="65"/>
                  </a:lnTo>
                  <a:lnTo>
                    <a:pt x="93" y="103"/>
                  </a:lnTo>
                  <a:lnTo>
                    <a:pt x="93" y="0"/>
                  </a:lnTo>
                  <a:lnTo>
                    <a:pt x="57" y="34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  <p:sp>
          <p:nvSpPr>
            <p:cNvPr id="141" name="Freeform 228"/>
            <p:cNvSpPr/>
            <p:nvPr/>
          </p:nvSpPr>
          <p:spPr bwMode="auto">
            <a:xfrm>
              <a:off x="5108575" y="4114801"/>
              <a:ext cx="200025" cy="109538"/>
            </a:xfrm>
            <a:custGeom>
              <a:gdLst>
                <a:gd name="T0" fmla="*/ 126 w 126"/>
                <a:gd name="T1" fmla="*/ 36 h 69"/>
                <a:gd name="T2" fmla="*/ 33 w 126"/>
                <a:gd name="T3" fmla="*/ 0 h 69"/>
                <a:gd name="T4" fmla="*/ 0 w 126"/>
                <a:gd name="T5" fmla="*/ 31 h 69"/>
                <a:gd name="T6" fmla="*/ 91 w 126"/>
                <a:gd name="T7" fmla="*/ 69 h 69"/>
                <a:gd name="T8" fmla="*/ 126 w 126"/>
                <a:gd name="T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69">
                  <a:moveTo>
                    <a:pt x="126" y="36"/>
                  </a:moveTo>
                  <a:lnTo>
                    <a:pt x="33" y="0"/>
                  </a:lnTo>
                  <a:lnTo>
                    <a:pt x="0" y="31"/>
                  </a:lnTo>
                  <a:lnTo>
                    <a:pt x="91" y="69"/>
                  </a:lnTo>
                  <a:lnTo>
                    <a:pt x="1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  <a:cs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5" grpId="0"/>
      <p:bldP spid="36" grpId="0"/>
      <p:bldP spid="45" grpId="0"/>
      <p:bldP spid="46" grpId="0" animBg="1"/>
      <p:bldP spid="47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108" grpId="0" animBg="1"/>
      <p:bldP spid="109" grpId="0" animBg="1"/>
      <p:bldP spid="114" grpId="0" animBg="1"/>
      <p:bldP spid="115" grpId="0" animBg="1"/>
      <p:bldP spid="119" grpId="0" animBg="1"/>
      <p:bldP spid="120" grpId="0" animBg="1"/>
      <p:bldP spid="124" grpId="0" animBg="1"/>
      <p:bldP spid="125" grpId="0" animBg="1"/>
      <p:bldP spid="129" grpId="0" animBg="1"/>
      <p:bldP spid="130" grpId="0" animBg="1"/>
      <p:bldP spid="134" grpId="0" animBg="1"/>
      <p:bldP spid="135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LAYERS_CUSTOMIZATION" val="UEsDBBQAAgAIAO6Bj1BQF1AfdgQAABERAAAdAAAAdW5pdmVyc2FsL2NvbW1vbl9tZXNzYWdlcy5sbmetWN1u2zYUvi/QdyAEFNiALW0HtCiGxIEsMTYRmXIlOk72A4GRGJuoJGb6cZtd9Xp7iV3tGXqxpxm699ghJSdxfyApCWADJuXzncNzvvND7R++y1K0EUUpVX5gPd97ZiGRxyqR+erAWrCj719ZqKx4nvBU5eLAypWFDkePH+2nPF/VfCXg9+NHCO1noixhWY706maNZHJgzceR48/mNj2LPH/iR2MysUaOyi55foU8tVK/FN/88PLVu+cvXn67/7SV7AMUzmzP24VCBunFsx5AlAW+FwEa9iKKT5k1+vjhz48f3v/3z1/DhP0F8wjF1qj9MUx6HuATrfqPnqoXQYApi0KPuDgiYUR9ZrziYYZda3SmarTmG4EqhTZSvEXVWkBMK1kIVKYyMQ9iBRt5LbqUuf7MJjQKcMgC4jDiU2sUqqK4+s7A8rpaqwLUlSiRJT9PRWJ0AnvM88tClKCaV8AuBJ9qLeGfKuMy3+tUHdhLQicR830vjDB1tzvWCOcJcguu1QxECewQBwBQ8FIUd5CNDN+MOLLTdBjClEymHnyZNmEqV+sUvtVQO+YYYjAXeZcUcAQHQLEwXPqBq50GqhBHl7ws36oi2eHH7UB1ARPq+EBBh90CZxpjCwwxllBDikLEVRfYDIehPcHR2D8FIlsj6g+R8I8h546HSJzhEFIEh10y1D4hE1sTXqfYlv/b/Iq5pnN6hXgcg5x230aquoQd7VLIApNp5d4wNSF+vYCwEdv7Sho3qOBds1rJjQA7ikQUnYqgyDjY1Sx6vSA/RUc28bAbAa1cfxkxU/y0xoxfoVxViCcbnscCnYuY18D1K3iWyMQ803E2+n+r5e+IV21VedIWJOri0ydD7dmpYV8wqy7BpqoS2WXVpVo7rDX/LlZoTn/VhD5Hv5v+0MHUDoj/MJEpZVanTdW9d3yuLRsao04j7ump/tF6aEvCpraOCRSssVT9JTB0U90/oAGm/aUIPQJF86ZEQw0n+cUAndRvAahCd8U4AVftmHACLhwgv8TjkDAYkJbivJRV59hhsrEJ0JdDG8PEl4pK3CTjubhQMOGkgm+a6QO6kIl0Z0BvDTc7rYIR5oHJFABXDXkAMpUZ2J/0wFzM8NYDTYHfOclS1WlikjeVb0yRB9/Wmfh8bLooVGZ2U15uyds0mcP7WNEcLmiUzge0/+v86x2fW+l39yiF2A6caeTY1MF65Ne5mvYUghTQrvBYGHn2WItDLmS8itfQTC9UnSc9gZqB3cVHNoC1Zw4FL+L1v+//7onxiSXNLmp3fxwEAomtqyC+BvuZqkqUv3aBMHu8K2cWfaTaC85Wrud9hxFg4YPcIXjTWjKVwdZet14geRs0mzHbmc4gD0JDe1UXMLoNQZjZwTHUMjOFW6MZL95AIWRKpYNQjKs1Aath2m/umHWVylwMkb1fK9EHZmQe2a5rbt2QfKmM3zQ9M4EbRdxev1O4fvcFc6Y2hTr7CZ5IZDUQ0LSmbRWCRG/WN2m++bxTXa9K8/Ji/+mtdxn/A1BLAwQUAAIACADugY9QuxPRJTkDAACQDAAAJwAAAHVuaXZlcnNhbC9mbGFzaF9wdWJsaXNoaW5nX3NldHRpbmdzLnhtbNVX3W7aMBS+5yksT70saTu6diihqgpo1VpAhWnrVWViQ6w6dhY7UHrV6+0ldrVn6MWeZureY8cxUFC7Lv1B2oQQ8fn5zv+J8fcuYoFGLNVcyQBvljcwYjJUlMthgD/0muu7GGlDJCVCSRZgqTDaq5X8JOsLrqMuMwZENQIYqauJCXBkTFL1vPF4XOY6SS1XicwAvi6HKvaSlGkmDUu9RJAJ/JhJwjSeIhQAgG+s5FStVioh5DukY0UzwRCn4LnkNigimoLoCHtOrE/C82GqMkkPlFApSof9AL/a3befmYyDqvOYSZsTXQOiJZsqoZRbL4jo8kuGIsaHEbi7U8FozKmJArxVsSgg7d1FybFd6MSiHCjIgTRT+JgZQokh7ujsGXZh9IzgSHQiSczDHnCQjT/A9d7Zu9NO4+TosPX+rNduH/UOO86JXMdbxvG9ZUM+OKSyNGRzOz4xhoQR+A06AyI0871F0kxsoOSSc/aM+kpA7nMtaKO4z2iLxGyhGt1zLpsguYnRAAIRkwDvp5wIjLghgodzZZ31teEmr3pzURIBFrQnQ8ddfGveZSeMSKrZolszjrY5D2sfVSYomqgMCX7OkFEI4s9ieIoYWiwOGqQqzqnQPgZpwcHiiLMxo3t5TqeAfzJ0CibiDDShVxPBjLPwOeOXqM8GKgVcRkbQ2UDn2uGXHwWcEK1vQcnMx7Xu0WG9cXbYqjc+rdkACR0RGT4SHArO4sSsBJ9MkFRmpgfpCEmmWV4UymnOKxJb+ell0DzOhCvzSxdjAXqFJVmNlccU5q8eFDYbkVE+iHa4cmgYQQ4lcZjACGFdcJmxooAhkUhJMUEkhLWm7ViPuMo0UNwAO2j9dA+dPuIyPw1htYHFlLK0EOTG5tbryvabnd231bL38+r7+oNK04XfEcSacxv/4MGVP1/7d7eh79ktff/SNmn2b+7sm+svN9dXv358K5Lcm+uvxYVPG90iYq12Ean2+yJSJ+5101l41RRyAdbT0I0bLCjBY24Yfclme0LDPOst77ptNQ2zwpifMyT/TcjuNL8wLt0Qfe/eK6zlxFzyGBJhl+P83lvbrmzAnfNeVqkEaMv/Imql31BLAwQUAAIACADugY9Qfh21ZrcCAABQCgAAIQAAAHVuaXZlcnNhbC9mbGFzaF9za2luX3NldHRpbmdzLnhtbJVWbW/aMBD+vl+B2HfSvdJJKRKlTKrUrdVa9buTHImFY0e2Q8e/n8+xGxsIZJwq4bvn8b347miqtpQvPkwmaS6YkM+gNeWlQo3XTWhxM81arQWf5YJr4HrGhawJmy4+/rSfNLHISyyxAzmWsyE59G7m9jOG4nx8m6MMEXJRN4TvH0QpZhnJt6UULS8uhlbtG5CM8q1BXv2Yr9aDDhhV+l5DHcW0vkYZR2kkKAUY0vc1ykUWIxkw7+nKfkZyelfnsz+g7aii2tKWn1CGaA0pIS7y9RJlGM/N7fGrzFHOEzT81Qb65TPKIJSRPcj48ruvKIMM0bTN//RII0WJBY055x/xncMEKcz4YVRXKBcJmBA6uvgKrjw217sA5L6Gc5/iuErBnrCuBwsBHz1jsNCyhTTxp86mKvH22GozH7DYEKYMIFT1oCcT9BNplb8m1vW4P/BGeRGAnKJHvArW1rDq4g2Asb7Hr1a3dlWE8b3rggAl7JwyiLBX9sjfpqxHyEDZI58ZLeCRs/0R/NDScfwT3xL3mOerb6zAiTn6evmTt6KnBxxcFbh2Co+pRQELheG80Brw1dLE6rqQkqOYUk52tCSaCv4LcdneJqPS5MDgOu10X6Waagan2s3GaJZ0+F72HHejs8bt2P0o9Ml154k2O/xmSrQmeVWbHyU1nTieGRJTmGlymoFb0sBB3vONGMmpidyCfBGCjfXChYYQazMbAotusobgaRKUIE1OFzl1l5yqPm/rDOTaPBoF3zWxrsNVtKyY+dOvFN6giAkDxo6pK3MdJ/S9KQOF6wAgMq98y3aHzlK3TFMGO/CDHyhswkOZpcq06FC3LfUDbHTYb04zqiHdnugbJcTFhhOEVxOXiDdOaBjR85pkymYWjb3fwP3N0U72qwxbL9xi9uw6KbrY2I8raJT4n+Q/UEsDBBQAAgAIAO6Bj1B7Gdv7DAMAAKELAAAmAAAAdW5pdmVyc2FsL2h0bWxfcHVibGlzaGluZ19zZXR0aW5ncy54bWzNVt9OWjEYv+cpmi5eylHnpiMHjBGMRCdEWDavTDktnMae9qztAfHK6+0ldrVn8GJPs7j32NdTQIiOHY0sCyHQ78/v+/+14d5VItCQacOVrOLN8gZGTEaKcjmo4g/dw/VdjIwlkhKhJKtiqTDaq5XCNOsJbuIOsxZEDQIYaSqpreLY2rQSBKPRqMxNqh1XicwCvilHKglSzQyTlukgFWQMP3acMoMnCAUA4JsoOVGrlUoIhR7pvaKZYIhT8FxyFxQRRzYROPBSPRJdDrTKJD1QQmmkB70qfrW77z5TGY9U5wmTLiWmBkRHthVCKXdOENHh1wzFjA9i8HZnG6MRpzau4q1thwLSwUOUHNtHThzKgYIUSDuBT5gllFjij96eZVfWTAmeRMeSJDzqAge58Ku43r04Om83zk6ap8cX3VbrpNtseydynWARJwwWDYXgkMp0xGZ2QmItiWLwG3T6RBgWBvOkqVhfyQXn3Bn1lIDU51oY9cFTMa7ifc2JwIhbIng041qiB8wecgExON3Ncl9afA/o441iog2bNzTlGJfFqPZRZYKiscqQ4JcMWYUgoiyBfzFD8+lGfa2SnCqIscgIThkacjZidC/P0gTwT4bOwUSSgSY0XyqY9RY+Z/wa9VhfacBlZAitCnRuPH75ScApMeYelEx9XOucNOuNi+ZpvfFpzQVI6JDI6IngUEKWpHYl+GSMpLJTPUhHRDLD8qJQTnNekdjKzy+D4UkmfJlfuhhz0CssyWqsPKUwf/WgsNmYDPNBdMOVQ8MIciiJxwRGBOPOZcaKAkZEIiXFGJEIFpVxYz3kKjNA8QPsoc3zPfT6iMv8NICbAyxqynQhyI3Nrdfbb97u7L6rlIOfN9/XlypNVnhbEGfO7/CDpUt8tsgfbsMwcLvz8TVsdfavtvDd7Ze725tfP74VSdfd7dfiwueNThGx01YRqdZxEakzf4G05y6PQi7Awhn4AYKVI3jCLaMv2T7PaIHlN7FvkBdqgRVGsbSR/98g/Gn28Fp4aYXBo0/BEtAXn9W10m9QSwMEFAACAAgA7oGPUP7ZBl2gAQAALQYAAB8AAAB1bml2ZXJzYWwvaHRtbF9za2luX3NldHRpbmdzLmpzjZRNb8IwDIbv/Ioqu06IfcJ2Q4NJSBwmjdu0QyimVKRxlIQOhvjvq8NX06aD+NK8ffo6duVsW1GxWMyi12jrnt3+w987DUizegW3vi4a9Ix0ZkQ6g0magUglsAqSHz89ybszETJm0plON59ka0p+DOnNnAtTxlXAQgc0E9DygPYT0NahxL9eZYeq9hWV2jxdWYuyHaO0IG1bos64Y9jNu1vlAisw5qAvoHMeg2fadauJPDs+dSnKXIyZ4nIzxgTbUx4vE40rOWvKv9go0MUPX+6Bzkv3bejZidTYkYWsmnjYo2gmlQZj4JD3eUgRhAWfgij5dtz6B/WM6wVV6Dw1qT3S/TuKMq14ArUu9foUPiYLr1o3uxR1zsLa7omHewqPEHwDumY1eKTwQFQrdcUPVBoT6kgNrff8hArks1Qmh9QdiiBHhyXbpu6dC3XHHzBvhLAyQovARGZNF8cVU2+Dg2sqWcehmRchMZQXA5oKfZyfRO80tnqN0P4rYtxaHi+y4nYobkbqOJjiGfRIzpGEjOsl6AmiKOr5vnTyavLW7g9QSwMEFAACAAgA7oGPU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7oGPUA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7oGPUD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DugY9QYnNrracMAADaIQAAFwAAAHVuaXZlcnNhbC91bml2ZXJzYWwucG5n7ZppWFPX1scPSh2qDFqVKgjaFmgrEi3FMAg4UJAyWUQZJEIblYqSECBGhiStE72iphYFlKl9URQD5I3cJCQxRByI3gBpMRAhHIKGQU4MXIlJyMg9Cbf33g/3w/u8n/Mh5zx7n/3ba+21/vvs9Zwnf9kbF+nw/rr3AQBwiNoTngAA9jEAsBC3ZBHcY97lEwnf7PISIncBLT1uk3DDPnNn7E4AoFOWGb99D24vzdmTkgcAjo8sPzsB9s5hANiIjQrfmXjqkBKMLz08phO8LIgtsCuwG1iUZo/sqDnbduG03ZOzHbgVXqc3LHrcdsN56dLWtbt2uEQkOq9aEf74+qUI5/yT9fVL1QbwiPvE5PQQCtWHyjTfbFnoAu6b2K6uhqbWQcX6aiiPeoyNk3dCz+PDUCheIV55xikUdgmYrftSH8n4Oesj1czuLToJ39znaFlOgH1fROc9R690ono/dyPc8WBjYwTcRmKHTyAtXEB439c9ffgg8Gu48cPuxObRoUgPorjF/s9n+E2WYY7XMxbAN2f7DyzDNlRa+uw7LIM2LPGyNHZusYOvS04vha87nGMsXadtiA2xITbEhtgQG2JDbIgNsSE2xIbYEBtiQ2yIDbEhNuT/jDxk0/jmQssn2Aeb/99TBezfwiaZ9NDfrm2iTtSRSep3z+Np7kVv6EVxyiRlujJTidUGWCaqF+jArRov/wajmkYGJ2e5zOat6GKCrEpc6UnRERy96shmHfTMu+4EQXNov+GgAQxxt3w1PSxpQUmlz5zxRpRW0u1Hzdb0rcmSsa7nJQUvLouu8GUEn6JRTVPuohTTGIKcoui/lT6nl1CpSbThkwZX7H164RR7ot88KwgbZtaO3Z8zG8KKlXNmLd8jBUlOz+IWgE3tmWguon321VMOzsCUSeSkCM1WQZQU1ZbzrVy+ncpOnpaHyZ/XfnU0DABGyoPYGR60yEwE711CsKSJOdlZeyDkPLHuU3reFrasx3dtFp8ryFuDH9HVe5i+JzoPNsc7hbz7PZu1/0SjVDFy3zjqHZZC7lImRxCVm66KJcYrke66jTcSr34oK515sNDJzZWblUZsojPA5KQwl9Ubs8DZYnfppNWnBiVE7zdJRLnNdQKlsDezoY+IVdXVm+DwHoRcsl0Qh06k76vdj5Q1ueYdUCdrdMJHNWeiWPu0pVNvqw+sz+j/8TixaeHvmKqU9ScIi1vxER3FP6dqGd0m3Ek1vk6+uwb1zZWboaI7e3FN7Unqgq9a3oa4dhw5kRTmJL9Y/76zamBDmPktRfr6CzetX+5gILT1ogiZnUQpMG5HrI6Zenz9mLT6zyAFs4s2s53A4lZMV6gYDY0HO3SMXu28tUy66HLQSK1TIUW+vCz4dru3jkf9370efof7JuRvKBfWfZyceOpD6dW3qr1bPxKtaSRj9cPu87ZU+sCQY9wVceNSTfaz1s/O36ivKrLaKlLXeoCKp8TJ8Wo8WvPbocXTClOMfZnfusU0kJNiWkQ2O5BvO/YKUpb70AzDlzJ+eftrqOj13k7NozYRxlB2+jEu7OPMGrRUGTfIb31dS4l+PV6LR5f/3h2i6PT5rcoVAKB714h8bBQ0XgMbuOXbPTk+dC0jN0I+wjiIFC7sT1n/iaSQPtoDtRMIfpX52nT7MiU+T8TZOj/T5YNm40QYS4qtt8ylMZ2n1mCGU5BH6yDRaoJqateWwHrc3webXaEvSuXMxuSE6fV/8AjvCe8Ks8b3+PNLosBQX+5nqqLKriwDLip67TQigXXJsG4br+RZQ92V1h668iQhuPK+cUZIdQqdzVDDO6g6aGX+v+1zxnzoN/PzFgI5L4aLVd0ahrzd6p1BM8WdZuZhFS3vlaUxUYQ1oDyQmn066snPcnPa8fVnKUip28yO8iNiCfthx+ywWPtd+JX3V6qJjb/6/0//kk/VuLPnCmJAkdtHnyd0ob9I7YrTrw3sdlPnsYXtQ80ZMwbZHEk9kFln0g6YTTMUsrEe1HwCDsF6iLosrUjlSKOR2ibXMuEx/qJWDAYAHCW95GZcf3eYovPNwZD+VqN6T8foRWgkz+0nd29EyYedtwImbxrQZOg4quL+1RV7OjkXVqFRNX1bMXWyd/jHV+mgkeeKq8fQKFXfhRNlXKnw2MQdg9uKo1XEgVXZPXeLQsv1Tm+otHb9tB+RYb4f/Gh0ZkyowOMNDXMjXHYmWCkXb2cgGPkKCpdnDR97qA2HXl/GyWb1dTsAD16mQvFLCBwdPNKzegyW2AcZOFBFv7jhG2GD3+dQQk1BwUQNYbASFo5QSVE9XIZoOvMkeRwvl8nRt6uK+i+tjQ5h0sWh1WNIABwCALeGwnjKlL88gUOshPWWO6j1WxHzwxO8SBB08LDP6qWc7PPy8os+cMgKpH899kw5TqnBTKUgG8pxR7uNjEbhtTjXWA7bDgjY7kGa/dZQiIsCSV1w0u/SdrI8qpZ4PXjFmZAHHL/pyxhYZQ91Z0zc6uHc2ZtQ4TzGhOccIjGPrVVw5+f0Quy+6/c9RK8d66225kJUM0sNaJRSYJlGqf1fa9AfdNgnp2mL3YQKGn+4xWM8OjGr0c+Xo/zakkS/E6md+qn5RU4mfhooNFRa9XaKI7kQrdCg+y+lpFpdci02vhVQw4wvnRSywyKImSq5ZIeRhHgIcnvTzzSq8eVRRLdoFmrSItvzscJkGfGNNRNSqKcpMA6JBICS20XNbX/FhB0FK2/hDfS/ZPTe+TBhsSffOIZIEm1XdUGw4kJeGXUqaokH6RTvUs4Cb0UtBR04ubzsN6ZrNKvdOt+jhiNN06EnOZasZ4sHtoGeQYKac73WLBfoJ29LJaXRkNXvBKIDx/QifMvSdJJuDEri6/uCLoixDIrqVSmihdWYfTyGkP5ACwd6dlmg2t0L1CdWvBLnsnyfXWdVhc0bKBOnT60VusVCaFMwC2HNfK3kUFEzkdd207oQzz7Jr1JKrH3Z3syft5tn5dmfTIqZ/g1cxEgRqMKZo7d4o8r3iRj0tPZiNthgXUCNbqYu9T+kNdBp9KfuSZhroTDypQRL7Ctr4eNU8y91JVB40pKyJV5lWhmZTGyMjbhStn125AyVb1JiqdrhIoqhaxPt/r32dxfkfWuXg6ojLrC0xQOe6EDfG+K8E+E/6tsmEZDVtqDRL2jbk5/kGIR1NzPHv/8CATLnFa2Q0LDFm3lYMNSixDuCtD/NFvpJCkW/LP8Iv0ErIpvzmkNFaovppPgQdWLRjh4erdTerS8k/eQfIR7CturDPnh2bIjg/NvbJYIEEWuKdN6i0qNlehHDdz3U39cLHrKGFiWWeFVguPOvDzjhL9oxabuQc02urWcJMiKrhuxK2Fw55ADKr5teufCT5w4UXN6I15PdMyTZqm34QpGIpGmVMuXm399bcBmqRXDht/9uXsHMKfIv8vILn6uH3nSKrHY851X4t6dflmOkVmvSa5uSBiWXDf2WU+KN9FZ0xSCb5VkZ4174+rePN97MX/zCk2WYjCcPYgQ82rJ/rS0T7xV57qluZU0qJFNLcEzTPo41iCvnpejmEp01yZweXwT8UOqCYNI8tI1VBDi7t/XUgNu8VZnOMV6nn30LLbCLxIsqUPkiged/vOfhE8sBACxV1KvpzN7uYNiv54zjksECwsbKGE50LsRbMANwMVUsXFSPqfmfPuG8h9PujsP8gBMAzB7isSK1QbnpnEDYG2KBqhspDSTAq4JECwlYvR6i0sw5Oai6CX3hc4le9VC1M0BL8XXOSdQWD3yFCn4R4q09VqX4QLkYAIbujSp6Me1w0jw0uqBTExm53iQ/ztlsklTffxDb7OTo91P16ETYnA6KJ+v3FW3p4SmVLFn7ZscccT0ldDA0/ST93WdkvMw/EqntIsEV6jf4J+HaGzM+kGk3h32UEYvU+ED0/Lya/p6O0Tjj0fyl0gMN3rWnvsObjbptF/OzpOuegy450ajdbY/Jnfg6blrd99bCxJN0ndX9VtsufbiS/+VQYKWPqeoPzzcz5wxw3SqZPjJTJTM2OHzyqBTR3jbcAJeoIBEudh/wWkgvmTS5MZvC1w6sgUjls7de9nTc9FHDcPU4q3n1DsgUAyWc1VfSRwl8A6hPOJfqXQ6Xrzl8qQBnbhHICOgeVPXnlW4X4K2fjX/58Jy6zrW2L5vR4roQHjY091+q7WrDeBV2cLWlp+RO6jM2lm9ioixFd85Pd69VG+B99PzffyxoNpNx5ZaHD7SZFeJ7jl6MYi1IUJ630r8OPk0mLfFiGOFD+RB4v6B1vYX7O/9O6h7/KweFWWqy77aSI/lDqS2W4VFfxYW37Mo4/Q9QSwMEFAACAAgA7oGPUJXukX5LAAAAawAAABsAAAB1bml2ZXJzYWwvdW5pdmVyc2FsLnBuZy54bWyzsa/IzVEoSy0qzszPs1Uy1DNQsrfj5bIpKEoty0wtV6gAigEFIUBJoRLINUJwyzNTSjKAQgbmZgjBjNTM9IwSWyULA3O4oD7QTABQSwECAAAUAAIACADugY9QUBdQH3YEAAAREQAAHQAAAAAAAAABAAAAAAAAAAAAdW5pdmVyc2FsL2NvbW1vbl9tZXNzYWdlcy5sbmdQSwECAAAUAAIACADugY9QuxPRJTkDAACQDAAAJwAAAAAAAAABAAAAAACxBAAAdW5pdmVyc2FsL2ZsYXNoX3B1Ymxpc2hpbmdfc2V0dGluZ3MueG1sUEsBAgAAFAACAAgA7oGPUH4dtWa3AgAAUAoAACEAAAAAAAAAAQAAAAAALwgAAHVuaXZlcnNhbC9mbGFzaF9za2luX3NldHRpbmdzLnhtbFBLAQIAABQAAgAIAO6Bj1B7Gdv7DAMAAKELAAAmAAAAAAAAAAEAAAAAACULAAB1bml2ZXJzYWwvaHRtbF9wdWJsaXNoaW5nX3NldHRpbmdzLnhtbFBLAQIAABQAAgAIAO6Bj1D+2QZdoAEAAC0GAAAfAAAAAAAAAAEAAAAAAHUOAAB1bml2ZXJzYWwvaHRtbF9za2luX3NldHRpbmdzLmpzUEsBAgAAFAACAAgA7oGPUD08L9HBAAAA5QEAABoAAAAAAAAAAQAAAAAAUhAAAHVuaXZlcnNhbC9pMThuX3ByZXNldHMueG1sUEsBAgAAFAACAAgA7oGPUAzStqxuAAAAbgAAABwAAAAAAAAAAQAAAAAASxEAAHVuaXZlcnNhbC9sb2NhbF9zZXR0aW5ncy54bWxQSwECAAAUAAIACABElFdHI7RO+/sCAACwCAAAFAAAAAAAAAABAAAAAADzEQAAdW5pdmVyc2FsL3BsYXllci54bWxQSwECAAAUAAIACADugY9QNdvZrWgBAADzAgAAKQAAAAAAAAABAAAAAAAgFQAAdW5pdmVyc2FsL3NraW5fY3VzdG9taXphdGlvbl9zZXR0aW5ncy54bWxQSwECAAAUAAIACADugY9QYnNrracMAADaIQAAFwAAAAAAAAAAAAAAAADPFgAAdW5pdmVyc2FsL3VuaXZlcnNhbC5wbmdQSwECAAAUAAIACADugY9Qle6RfksAAABrAAAAGwAAAAAAAAABAAAAAACrIwAAdW5pdmVyc2FsL3VuaXZlcnNhbC5wbmcueG1sUEsFBgAAAAALAAsASQMAAC8kAAAAAA=="/>
  <p:tag name="ISPRING_PRESENTATION_TITLE" val="1577697433591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380E8EC7-B230-4A3D-AB83-C9695EC11A1A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自定义 3831">
      <a:dk1>
        <a:sysClr val="windowText" lastClr="000000"/>
      </a:dk1>
      <a:lt1>
        <a:sysClr val="window" lastClr="FFFFFF"/>
      </a:lt1>
      <a:dk2>
        <a:srgbClr val="E55135"/>
      </a:dk2>
      <a:lt2>
        <a:srgbClr val="35A38A"/>
      </a:lt2>
      <a:accent1>
        <a:srgbClr val="35A38A"/>
      </a:accent1>
      <a:accent2>
        <a:srgbClr val="E55135"/>
      </a:accent2>
      <a:accent3>
        <a:srgbClr val="35A38A"/>
      </a:accent3>
      <a:accent4>
        <a:srgbClr val="E55135"/>
      </a:accent4>
      <a:accent5>
        <a:srgbClr val="35A38A"/>
      </a:accent5>
      <a:accent6>
        <a:srgbClr val="E55135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368</Paragraphs>
  <Slides>32</Slides>
  <Notes>32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8">
      <vt:lpstr>Arial</vt:lpstr>
      <vt:lpstr>Arial Black</vt:lpstr>
      <vt:lpstr>微软雅黑</vt:lpstr>
      <vt:lpstr>Calibri Light</vt:lpstr>
      <vt:lpstr>Calibri</vt:lpstr>
      <vt:lpstr>宋体</vt:lpstr>
      <vt:lpstr>Century Gothic</vt:lpstr>
      <vt:lpstr>Source Han Sans ExtraLight</vt:lpstr>
      <vt:lpstr>Impact</vt:lpstr>
      <vt:lpstr>Agency FB</vt:lpstr>
      <vt:lpstr>Neris Thin</vt:lpstr>
      <vt:lpstr>Microsoft YaHei UI</vt:lpstr>
      <vt:lpstr>Wingdings</vt:lpstr>
      <vt:lpstr>Helvetica</vt:lpstr>
      <vt:lpstr>Meiryo</vt:lpstr>
      <vt:lpstr>Office 主题</vt:lpstr>
      <vt:lpstr>PowerPoint Presentation</vt:lpstr>
      <vt:lpstr>PowerPoint Presentation</vt:lpstr>
      <vt:lpstr>PowerPoint Presentation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Presentation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Presentation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Presentation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cp:category> </cp:category>
  <dc:creator>PPT汇_www.ppthui.com</dc:creator>
  <cp:lastModifiedBy>Years later</cp:lastModifiedBy>
  <cp:revision>2</cp:revision>
  <dcterms:created xsi:type="dcterms:W3CDTF">2015-05-05T08:02:00Z</dcterms:created>
  <dcterms:modified xsi:type="dcterms:W3CDTF">2023-05-08T05:24:13Z</dcterms:modified>
  <dc:subject> 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EE621997B5254EBE8D2669CB4DF8F697</vt:lpwstr>
  </property>
  <property fmtid="{D5CDD505-2E9C-101B-9397-08002B2CF9AE}" pid="3" name="KSOProductBuildVer">
    <vt:lpwstr>2052-11.1.0.10723</vt:lpwstr>
  </property>
</Properties>
</file>