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56" r:id="rId5"/>
    <p:sldId id="258" r:id="rId6"/>
    <p:sldId id="312" r:id="rId7"/>
    <p:sldId id="290" r:id="rId8"/>
    <p:sldId id="291" r:id="rId9"/>
    <p:sldId id="292" r:id="rId10"/>
    <p:sldId id="293" r:id="rId11"/>
    <p:sldId id="259" r:id="rId12"/>
    <p:sldId id="289" r:id="rId13"/>
    <p:sldId id="294" r:id="rId14"/>
    <p:sldId id="295" r:id="rId15"/>
    <p:sldId id="296" r:id="rId16"/>
    <p:sldId id="297" r:id="rId17"/>
    <p:sldId id="311" r:id="rId18"/>
    <p:sldId id="298" r:id="rId19"/>
    <p:sldId id="287" r:id="rId20"/>
    <p:sldId id="299" r:id="rId21"/>
    <p:sldId id="300" r:id="rId22"/>
    <p:sldId id="301" r:id="rId23"/>
    <p:sldId id="302" r:id="rId24"/>
    <p:sldId id="303" r:id="rId25"/>
    <p:sldId id="304" r:id="rId26"/>
    <p:sldId id="288" r:id="rId27"/>
    <p:sldId id="305" r:id="rId28"/>
    <p:sldId id="306" r:id="rId29"/>
    <p:sldId id="307" r:id="rId30"/>
    <p:sldId id="308" r:id="rId31"/>
    <p:sldId id="309" r:id="rId32"/>
    <p:sldId id="310" r:id="rId33"/>
    <p:sldId id="313" r:id="rId34"/>
    <p:sldId id="341" r:id="rId35"/>
    <p:sldId id="371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 autoAdjust="0"/>
    <p:restoredTop sz="94660"/>
  </p:normalViewPr>
  <p:slideViewPr>
    <p:cSldViewPr>
      <p:cViewPr>
        <p:scale>
          <a:sx n="66" d="100"/>
          <a:sy n="66" d="100"/>
        </p:scale>
        <p:origin x="-426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63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D8B40-C1B5-4559-A1D5-F4DF3956DD8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2C3-67B9-4752-9B22-D327DB6C6D9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58C7-3D2C-4488-9A02-E0595F7E780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emf" /><Relationship Id="rId5" Type="http://schemas.openxmlformats.org/officeDocument/2006/relationships/image" Target="../media/image3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4.emf" /><Relationship Id="rId4" Type="http://schemas.openxmlformats.org/officeDocument/2006/relationships/image" Target="../media/image15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6.png" /><Relationship Id="rId8" Type="http://schemas.openxmlformats.org/officeDocument/2006/relationships/tags" Target="../tags/tag61.xml" /><Relationship Id="rId9" Type="http://schemas.openxmlformats.org/officeDocument/2006/relationships/image" Target="../media/image1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" y="1998"/>
            <a:ext cx="5156251" cy="2995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852" y="2997173"/>
            <a:ext cx="4438148" cy="38608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64894" y="1844691"/>
            <a:ext cx="56622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spc="600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20XX</a:t>
            </a:r>
            <a:endParaRPr lang="zh-CN" altLang="en-US" sz="13800" b="1" spc="600">
              <a:solidFill>
                <a:srgbClr val="0446C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79576" y="371532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年中总结汇报模板</a:t>
            </a:r>
            <a:endParaRPr lang="zh-CN" altLang="en-US" sz="6000" b="1">
              <a:solidFill>
                <a:srgbClr val="0446C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112224" y="1052736"/>
            <a:ext cx="576064" cy="791955"/>
          </a:xfrm>
          <a:prstGeom prst="line">
            <a:avLst/>
          </a:prstGeom>
          <a:ln>
            <a:solidFill>
              <a:srgbClr val="04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688830" y="5052333"/>
            <a:ext cx="576064" cy="791955"/>
          </a:xfrm>
          <a:prstGeom prst="line">
            <a:avLst/>
          </a:prstGeom>
          <a:ln>
            <a:solidFill>
              <a:srgbClr val="04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4115781" y="4787243"/>
            <a:ext cx="180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 b="0">
                <a:sym typeface="Arial" panose="020b0604020202020204" pitchFamily="34" charset="0"/>
              </a:rPr>
              <a:t>汇报人：</a:t>
            </a:r>
            <a:endParaRPr lang="en-US" sz="4000" b="0"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5908" y="4787243"/>
            <a:ext cx="23403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en-US" sz="4000" b="0">
                <a:sym typeface="Arial" panose="020b0604020202020204" pitchFamily="34" charset="0"/>
              </a:rPr>
              <a:t>PPT</a:t>
            </a:r>
            <a:r>
              <a:rPr lang="zh-CN" altLang="en-US" sz="4000" b="0">
                <a:sym typeface="Arial" panose="020b0604020202020204" pitchFamily="34" charset="0"/>
              </a:rPr>
              <a:t>汇</a:t>
            </a:r>
            <a:endParaRPr lang="zh-CN" altLang="en-US" sz="4000" b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1" name="图片 5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45" name="组合 1144"/>
          <p:cNvGrpSpPr/>
          <p:nvPr/>
        </p:nvGrpSpPr>
        <p:grpSpPr>
          <a:xfrm>
            <a:off x="4409854" y="1124744"/>
            <a:ext cx="3090940" cy="3316511"/>
            <a:chOff x="4508040" y="976970"/>
            <a:chExt cx="3090940" cy="3316511"/>
          </a:xfrm>
        </p:grpSpPr>
        <p:pic>
          <p:nvPicPr>
            <p:cNvPr id="1144" name="图片 1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040" y="976970"/>
              <a:ext cx="3090940" cy="3316511"/>
            </a:xfrm>
            <a:prstGeom prst="rect">
              <a:avLst/>
            </a:prstGeom>
          </p:spPr>
        </p:pic>
        <p:sp>
          <p:nvSpPr>
            <p:cNvPr id="1143" name="文本框 1142"/>
            <p:cNvSpPr txBox="1"/>
            <p:nvPr/>
          </p:nvSpPr>
          <p:spPr>
            <a:xfrm>
              <a:off x="5499512" y="2174543"/>
              <a:ext cx="1107996" cy="9213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贰</a:t>
              </a:r>
              <a:endParaRPr lang="zh-CN" altLang="en-US" sz="6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46" name="TextBox 13"/>
          <p:cNvSpPr txBox="1"/>
          <p:nvPr/>
        </p:nvSpPr>
        <p:spPr>
          <a:xfrm>
            <a:off x="4151784" y="4778171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583" r="30873" b="3416"/>
          <a:stretch>
            <a:fillRect/>
          </a:stretch>
        </p:blipFill>
        <p:spPr>
          <a:xfrm>
            <a:off x="1385427" y="2078917"/>
            <a:ext cx="2436618" cy="2396330"/>
          </a:xfrm>
          <a:custGeom>
            <a:gdLst>
              <a:gd name="connsiteX0" fmla="*/ 1656184 w 3312368"/>
              <a:gd name="connsiteY0" fmla="*/ 0 h 3257600"/>
              <a:gd name="connsiteX1" fmla="*/ 3312368 w 3312368"/>
              <a:gd name="connsiteY1" fmla="*/ 1628800 h 3257600"/>
              <a:gd name="connsiteX2" fmla="*/ 1656184 w 3312368"/>
              <a:gd name="connsiteY2" fmla="*/ 3257600 h 3257600"/>
              <a:gd name="connsiteX3" fmla="*/ 0 w 3312368"/>
              <a:gd name="connsiteY3" fmla="*/ 1628800 h 3257600"/>
              <a:gd name="connsiteX4" fmla="*/ 1656184 w 3312368"/>
              <a:gd name="connsiteY4" fmla="*/ 0 h 3257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367" h="3257600">
                <a:moveTo>
                  <a:pt x="1656184" y="0"/>
                </a:moveTo>
                <a:cubicBezTo>
                  <a:pt x="2570869" y="0"/>
                  <a:pt x="3312368" y="729239"/>
                  <a:pt x="3312368" y="1628800"/>
                </a:cubicBezTo>
                <a:cubicBezTo>
                  <a:pt x="3312368" y="2528361"/>
                  <a:pt x="2570869" y="3257600"/>
                  <a:pt x="1656184" y="3257600"/>
                </a:cubicBezTo>
                <a:cubicBezTo>
                  <a:pt x="741499" y="3257600"/>
                  <a:pt x="0" y="2528361"/>
                  <a:pt x="0" y="1628800"/>
                </a:cubicBezTo>
                <a:cubicBezTo>
                  <a:pt x="0" y="729239"/>
                  <a:pt x="741499" y="0"/>
                  <a:pt x="1656184" y="0"/>
                </a:cubicBezTo>
                <a:close/>
              </a:path>
            </a:pathLst>
          </a:custGeom>
        </p:spPr>
      </p:pic>
      <p:sp>
        <p:nvSpPr>
          <p:cNvPr id="9" name="TextBox 13"/>
          <p:cNvSpPr txBox="1"/>
          <p:nvPr/>
        </p:nvSpPr>
        <p:spPr>
          <a:xfrm>
            <a:off x="1434696" y="4672618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38777" y="495852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 r="32596" b="2276"/>
          <a:stretch>
            <a:fillRect/>
          </a:stretch>
        </p:blipFill>
        <p:spPr>
          <a:xfrm>
            <a:off x="4844703" y="2085487"/>
            <a:ext cx="2436618" cy="2396330"/>
          </a:xfrm>
          <a:custGeom>
            <a:gdLst>
              <a:gd name="connsiteX0" fmla="*/ 1656184 w 3312368"/>
              <a:gd name="connsiteY0" fmla="*/ 0 h 3257600"/>
              <a:gd name="connsiteX1" fmla="*/ 3312368 w 3312368"/>
              <a:gd name="connsiteY1" fmla="*/ 1628800 h 3257600"/>
              <a:gd name="connsiteX2" fmla="*/ 1656184 w 3312368"/>
              <a:gd name="connsiteY2" fmla="*/ 3257600 h 3257600"/>
              <a:gd name="connsiteX3" fmla="*/ 0 w 3312368"/>
              <a:gd name="connsiteY3" fmla="*/ 1628800 h 3257600"/>
              <a:gd name="connsiteX4" fmla="*/ 1656184 w 3312368"/>
              <a:gd name="connsiteY4" fmla="*/ 0 h 3257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367" h="3257600">
                <a:moveTo>
                  <a:pt x="1656184" y="0"/>
                </a:moveTo>
                <a:cubicBezTo>
                  <a:pt x="2570869" y="0"/>
                  <a:pt x="3312368" y="729239"/>
                  <a:pt x="3312368" y="1628800"/>
                </a:cubicBezTo>
                <a:cubicBezTo>
                  <a:pt x="3312368" y="2528361"/>
                  <a:pt x="2570869" y="3257600"/>
                  <a:pt x="1656184" y="3257600"/>
                </a:cubicBezTo>
                <a:cubicBezTo>
                  <a:pt x="741499" y="3257600"/>
                  <a:pt x="0" y="2528361"/>
                  <a:pt x="0" y="1628800"/>
                </a:cubicBezTo>
                <a:cubicBezTo>
                  <a:pt x="0" y="729239"/>
                  <a:pt x="741499" y="0"/>
                  <a:pt x="1656184" y="0"/>
                </a:cubicBezTo>
                <a:close/>
              </a:path>
            </a:pathLst>
          </a:custGeom>
        </p:spPr>
      </p:pic>
      <p:sp>
        <p:nvSpPr>
          <p:cNvPr id="12" name="TextBox 13"/>
          <p:cNvSpPr txBox="1"/>
          <p:nvPr/>
        </p:nvSpPr>
        <p:spPr>
          <a:xfrm>
            <a:off x="4893972" y="4679188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8053" y="496509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6488" b="1014"/>
          <a:stretch>
            <a:fillRect/>
          </a:stretch>
        </p:blipFill>
        <p:spPr>
          <a:xfrm>
            <a:off x="8303978" y="2078917"/>
            <a:ext cx="2502596" cy="2464340"/>
          </a:xfrm>
          <a:custGeom>
            <a:gdLst>
              <a:gd name="connsiteX0" fmla="*/ 1358583 w 3402060"/>
              <a:gd name="connsiteY0" fmla="*/ 0 h 3350053"/>
              <a:gd name="connsiteX1" fmla="*/ 2043477 w 3402060"/>
              <a:gd name="connsiteY1" fmla="*/ 0 h 3350053"/>
              <a:gd name="connsiteX2" fmla="*/ 2043847 w 3402060"/>
              <a:gd name="connsiteY2" fmla="*/ 56 h 3350053"/>
              <a:gd name="connsiteX3" fmla="*/ 3402060 w 3402060"/>
              <a:gd name="connsiteY3" fmla="*/ 1657865 h 3350053"/>
              <a:gd name="connsiteX4" fmla="*/ 1701030 w 3402060"/>
              <a:gd name="connsiteY4" fmla="*/ 3350053 h 3350053"/>
              <a:gd name="connsiteX5" fmla="*/ 0 w 3402060"/>
              <a:gd name="connsiteY5" fmla="*/ 1657865 h 3350053"/>
              <a:gd name="connsiteX6" fmla="*/ 1358213 w 3402060"/>
              <a:gd name="connsiteY6" fmla="*/ 56 h 33500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2060" h="3350053">
                <a:moveTo>
                  <a:pt x="1358583" y="0"/>
                </a:moveTo>
                <a:lnTo>
                  <a:pt x="2043477" y="0"/>
                </a:lnTo>
                <a:lnTo>
                  <a:pt x="2043847" y="56"/>
                </a:lnTo>
                <a:cubicBezTo>
                  <a:pt x="2818978" y="157846"/>
                  <a:pt x="3402060" y="840116"/>
                  <a:pt x="3402060" y="1657865"/>
                </a:cubicBezTo>
                <a:cubicBezTo>
                  <a:pt x="3402060" y="2592435"/>
                  <a:pt x="2640483" y="3350053"/>
                  <a:pt x="1701030" y="3350053"/>
                </a:cubicBezTo>
                <a:cubicBezTo>
                  <a:pt x="761577" y="3350053"/>
                  <a:pt x="0" y="2592435"/>
                  <a:pt x="0" y="1657865"/>
                </a:cubicBezTo>
                <a:cubicBezTo>
                  <a:pt x="0" y="840116"/>
                  <a:pt x="583083" y="157846"/>
                  <a:pt x="1358213" y="56"/>
                </a:cubicBezTo>
                <a:close/>
              </a:path>
            </a:pathLst>
          </a:custGeom>
        </p:spPr>
      </p:pic>
      <p:sp>
        <p:nvSpPr>
          <p:cNvPr id="15" name="TextBox 13"/>
          <p:cNvSpPr txBox="1"/>
          <p:nvPr/>
        </p:nvSpPr>
        <p:spPr>
          <a:xfrm>
            <a:off x="8386236" y="4660024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90317" y="494592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</a:rPr>
              <a:t>01</a:t>
            </a:r>
            <a:endParaRPr lang="en-US" sz="160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</a:rPr>
              <a:t>02</a:t>
            </a:r>
            <a:endParaRPr lang="en-US" sz="160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</a:rPr>
              <a:t>03</a:t>
            </a:r>
            <a:endParaRPr lang="en-US" sz="160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</a:rPr>
              <a:t>04</a:t>
            </a:r>
            <a:endParaRPr lang="en-US" sz="160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906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906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906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906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06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06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06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06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伍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1006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6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1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2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>
                <a:solidFill>
                  <a:srgbClr val="FFFFFF"/>
                </a:solidFill>
              </a:rPr>
              <a:t>0</a:t>
            </a:r>
            <a:r>
              <a:rPr lang="id-ID" sz="2000">
                <a:solidFill>
                  <a:srgbClr val="FFFFFF"/>
                </a:solidFill>
              </a:rPr>
              <a:t>5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06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07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08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>
                <a:solidFill>
                  <a:srgbClr val="FFFFFF"/>
                </a:solidFill>
              </a:rPr>
              <a:t>01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02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03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04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400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1" name="图片 5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45" name="组合 1144"/>
          <p:cNvGrpSpPr/>
          <p:nvPr/>
        </p:nvGrpSpPr>
        <p:grpSpPr>
          <a:xfrm>
            <a:off x="4409854" y="1124744"/>
            <a:ext cx="3090940" cy="3316511"/>
            <a:chOff x="4508040" y="976970"/>
            <a:chExt cx="3090940" cy="3316511"/>
          </a:xfrm>
        </p:grpSpPr>
        <p:pic>
          <p:nvPicPr>
            <p:cNvPr id="1144" name="图片 1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040" y="976970"/>
              <a:ext cx="3090940" cy="3316511"/>
            </a:xfrm>
            <a:prstGeom prst="rect">
              <a:avLst/>
            </a:prstGeom>
          </p:spPr>
        </p:pic>
        <p:sp>
          <p:nvSpPr>
            <p:cNvPr id="1143" name="文本框 1142"/>
            <p:cNvSpPr txBox="1"/>
            <p:nvPr/>
          </p:nvSpPr>
          <p:spPr>
            <a:xfrm>
              <a:off x="5499512" y="2174543"/>
              <a:ext cx="1107996" cy="9213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叁</a:t>
              </a:r>
              <a:endParaRPr lang="zh-CN" altLang="en-US" sz="6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46" name="TextBox 13"/>
          <p:cNvSpPr txBox="1"/>
          <p:nvPr/>
        </p:nvSpPr>
        <p:spPr>
          <a:xfrm>
            <a:off x="4151784" y="4778171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0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  <a:endParaRPr lang="zh-CN" altLang="en-US" sz="140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  <a:endParaRPr lang="zh-CN" altLang="en-US" sz="1600" b="1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  <a:endParaRPr lang="en-US" sz="20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endParaRPr lang="en-US" altLang="zh-CN" sz="3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endParaRPr lang="en-US" altLang="zh-CN" sz="3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67" name="图片 11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363" y="1770745"/>
            <a:ext cx="3090940" cy="3316511"/>
          </a:xfrm>
          <a:prstGeom prst="rect">
            <a:avLst/>
          </a:prstGeom>
        </p:spPr>
      </p:pic>
      <p:sp>
        <p:nvSpPr>
          <p:cNvPr id="1838" name="文本框 1837"/>
          <p:cNvSpPr txBox="1"/>
          <p:nvPr/>
        </p:nvSpPr>
        <p:spPr>
          <a:xfrm>
            <a:off x="2538835" y="2581331"/>
            <a:ext cx="1107996" cy="16953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6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66897" y="1121003"/>
            <a:ext cx="914400" cy="914400"/>
            <a:chOff x="6110412" y="1121003"/>
            <a:chExt cx="914400" cy="914400"/>
          </a:xfrm>
        </p:grpSpPr>
        <p:grpSp>
          <p:nvGrpSpPr>
            <p:cNvPr id="3" name="组合 2"/>
            <p:cNvGrpSpPr/>
            <p:nvPr/>
          </p:nvGrpSpPr>
          <p:grpSpPr>
            <a:xfrm>
              <a:off x="6110412" y="1121003"/>
              <a:ext cx="914400" cy="914400"/>
              <a:chOff x="6600056" y="1124744"/>
              <a:chExt cx="914400" cy="914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6600056" y="1124744"/>
                <a:ext cx="914400" cy="914400"/>
              </a:xfrm>
              <a:prstGeom prst="ellipse">
                <a:avLst/>
              </a:prstGeom>
              <a:solidFill>
                <a:srgbClr val="012B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4" name="椭圆 2863"/>
              <p:cNvSpPr/>
              <p:nvPr/>
            </p:nvSpPr>
            <p:spPr>
              <a:xfrm>
                <a:off x="6658949" y="1183637"/>
                <a:ext cx="796614" cy="796614"/>
              </a:xfrm>
              <a:prstGeom prst="ellipse">
                <a:avLst/>
              </a:prstGeom>
              <a:solidFill>
                <a:srgbClr val="206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6246917" y="1255038"/>
              <a:ext cx="641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  <a:endParaRPr lang="zh-CN" altLang="en-US" sz="3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57" name="TextBox 13"/>
          <p:cNvSpPr txBox="1"/>
          <p:nvPr/>
        </p:nvSpPr>
        <p:spPr>
          <a:xfrm>
            <a:off x="7097432" y="1224260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59" name="TextBox 13"/>
          <p:cNvSpPr txBox="1"/>
          <p:nvPr/>
        </p:nvSpPr>
        <p:spPr>
          <a:xfrm>
            <a:off x="7097432" y="2472848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60" name="TextBox 13"/>
          <p:cNvSpPr txBox="1"/>
          <p:nvPr/>
        </p:nvSpPr>
        <p:spPr>
          <a:xfrm>
            <a:off x="7097432" y="3696126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61" name="TextBox 13"/>
          <p:cNvSpPr txBox="1"/>
          <p:nvPr/>
        </p:nvSpPr>
        <p:spPr>
          <a:xfrm>
            <a:off x="7097432" y="4925854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66897" y="2369591"/>
            <a:ext cx="914400" cy="914400"/>
            <a:chOff x="6066897" y="2369591"/>
            <a:chExt cx="914400" cy="914400"/>
          </a:xfrm>
        </p:grpSpPr>
        <p:grpSp>
          <p:nvGrpSpPr>
            <p:cNvPr id="576" name="组合 575"/>
            <p:cNvGrpSpPr/>
            <p:nvPr/>
          </p:nvGrpSpPr>
          <p:grpSpPr>
            <a:xfrm>
              <a:off x="6066897" y="2369591"/>
              <a:ext cx="914400" cy="914400"/>
              <a:chOff x="6600056" y="1124744"/>
              <a:chExt cx="914400" cy="914400"/>
            </a:xfrm>
          </p:grpSpPr>
          <p:sp>
            <p:nvSpPr>
              <p:cNvPr id="577" name="椭圆 576"/>
              <p:cNvSpPr/>
              <p:nvPr/>
            </p:nvSpPr>
            <p:spPr>
              <a:xfrm>
                <a:off x="6600056" y="1124744"/>
                <a:ext cx="914400" cy="914400"/>
              </a:xfrm>
              <a:prstGeom prst="ellipse">
                <a:avLst/>
              </a:prstGeom>
              <a:solidFill>
                <a:srgbClr val="012B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8" name="椭圆 577"/>
              <p:cNvSpPr/>
              <p:nvPr/>
            </p:nvSpPr>
            <p:spPr>
              <a:xfrm>
                <a:off x="6658949" y="1183637"/>
                <a:ext cx="796614" cy="796614"/>
              </a:xfrm>
              <a:prstGeom prst="ellipse">
                <a:avLst/>
              </a:prstGeom>
              <a:solidFill>
                <a:srgbClr val="206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9" name="文本框 868"/>
            <p:cNvSpPr txBox="1"/>
            <p:nvPr/>
          </p:nvSpPr>
          <p:spPr>
            <a:xfrm>
              <a:off x="6203402" y="2503626"/>
              <a:ext cx="641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贰</a:t>
              </a:r>
              <a:endParaRPr lang="zh-CN" altLang="en-US" sz="3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66897" y="3592869"/>
            <a:ext cx="914400" cy="914400"/>
            <a:chOff x="6066897" y="3592869"/>
            <a:chExt cx="914400" cy="914400"/>
          </a:xfrm>
        </p:grpSpPr>
        <p:grpSp>
          <p:nvGrpSpPr>
            <p:cNvPr id="579" name="组合 578"/>
            <p:cNvGrpSpPr/>
            <p:nvPr/>
          </p:nvGrpSpPr>
          <p:grpSpPr>
            <a:xfrm>
              <a:off x="6066897" y="3592869"/>
              <a:ext cx="914400" cy="914400"/>
              <a:chOff x="6600056" y="1124744"/>
              <a:chExt cx="914400" cy="914400"/>
            </a:xfrm>
          </p:grpSpPr>
          <p:sp>
            <p:nvSpPr>
              <p:cNvPr id="580" name="椭圆 579"/>
              <p:cNvSpPr/>
              <p:nvPr/>
            </p:nvSpPr>
            <p:spPr>
              <a:xfrm>
                <a:off x="6600056" y="1124744"/>
                <a:ext cx="914400" cy="914400"/>
              </a:xfrm>
              <a:prstGeom prst="ellipse">
                <a:avLst/>
              </a:prstGeom>
              <a:solidFill>
                <a:srgbClr val="012B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椭圆 580"/>
              <p:cNvSpPr/>
              <p:nvPr/>
            </p:nvSpPr>
            <p:spPr>
              <a:xfrm>
                <a:off x="6658949" y="1183637"/>
                <a:ext cx="796614" cy="796614"/>
              </a:xfrm>
              <a:prstGeom prst="ellipse">
                <a:avLst/>
              </a:prstGeom>
              <a:solidFill>
                <a:srgbClr val="206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5" name="文本框 1164"/>
            <p:cNvSpPr txBox="1"/>
            <p:nvPr/>
          </p:nvSpPr>
          <p:spPr>
            <a:xfrm>
              <a:off x="6203402" y="3726904"/>
              <a:ext cx="641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叁</a:t>
              </a:r>
              <a:endParaRPr lang="zh-CN" altLang="en-US" sz="3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66897" y="4822597"/>
            <a:ext cx="914400" cy="914400"/>
            <a:chOff x="6066897" y="4822597"/>
            <a:chExt cx="914400" cy="914400"/>
          </a:xfrm>
        </p:grpSpPr>
        <p:grpSp>
          <p:nvGrpSpPr>
            <p:cNvPr id="582" name="组合 581"/>
            <p:cNvGrpSpPr/>
            <p:nvPr/>
          </p:nvGrpSpPr>
          <p:grpSpPr>
            <a:xfrm>
              <a:off x="6066897" y="4822597"/>
              <a:ext cx="914400" cy="914400"/>
              <a:chOff x="6600056" y="1124744"/>
              <a:chExt cx="914400" cy="914400"/>
            </a:xfrm>
          </p:grpSpPr>
          <p:sp>
            <p:nvSpPr>
              <p:cNvPr id="867" name="椭圆 866"/>
              <p:cNvSpPr/>
              <p:nvPr/>
            </p:nvSpPr>
            <p:spPr>
              <a:xfrm>
                <a:off x="6600056" y="1124744"/>
                <a:ext cx="914400" cy="914400"/>
              </a:xfrm>
              <a:prstGeom prst="ellipse">
                <a:avLst/>
              </a:prstGeom>
              <a:solidFill>
                <a:srgbClr val="012B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8" name="椭圆 867"/>
              <p:cNvSpPr/>
              <p:nvPr/>
            </p:nvSpPr>
            <p:spPr>
              <a:xfrm>
                <a:off x="6658949" y="1183637"/>
                <a:ext cx="796614" cy="796614"/>
              </a:xfrm>
              <a:prstGeom prst="ellipse">
                <a:avLst/>
              </a:prstGeom>
              <a:solidFill>
                <a:srgbClr val="206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6" name="文本框 1165"/>
            <p:cNvSpPr txBox="1"/>
            <p:nvPr/>
          </p:nvSpPr>
          <p:spPr>
            <a:xfrm>
              <a:off x="6203402" y="4956632"/>
              <a:ext cx="641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肆</a:t>
              </a:r>
              <a:endParaRPr lang="zh-CN" altLang="en-US" sz="3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47484"/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37349 w 1978606"/>
              <a:gd name="connsiteY6" fmla="*/ 2010428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  <a:endParaRPr lang="zh-CN" altLang="en-US" sz="3200" spc="30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33382"/>
            <a:chOff x="1146629" y="1849438"/>
            <a:chExt cx="2583542" cy="9333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47896"/>
            <a:chOff x="1146629" y="1834924"/>
            <a:chExt cx="2583542" cy="9478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4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47896"/>
            <a:chOff x="1146629" y="1834924"/>
            <a:chExt cx="2583542" cy="9478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4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33382"/>
            <a:chOff x="1146629" y="1849438"/>
            <a:chExt cx="2583542" cy="9333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247484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47896"/>
            <a:chOff x="1146629" y="1834924"/>
            <a:chExt cx="2583542" cy="9478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47896"/>
            <a:chOff x="1146629" y="1834924"/>
            <a:chExt cx="2583542" cy="9478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4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33382"/>
            <a:chOff x="1146629" y="1849438"/>
            <a:chExt cx="2583542" cy="9333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4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伍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Roboto Condensed Light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1" name="图片 5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45" name="组合 1144"/>
          <p:cNvGrpSpPr/>
          <p:nvPr/>
        </p:nvGrpSpPr>
        <p:grpSpPr>
          <a:xfrm>
            <a:off x="4409854" y="1124744"/>
            <a:ext cx="3090940" cy="3316511"/>
            <a:chOff x="4508040" y="976970"/>
            <a:chExt cx="3090940" cy="3316511"/>
          </a:xfrm>
        </p:grpSpPr>
        <p:pic>
          <p:nvPicPr>
            <p:cNvPr id="1144" name="图片 1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040" y="976970"/>
              <a:ext cx="3090940" cy="3316511"/>
            </a:xfrm>
            <a:prstGeom prst="rect">
              <a:avLst/>
            </a:prstGeom>
          </p:spPr>
        </p:pic>
        <p:sp>
          <p:nvSpPr>
            <p:cNvPr id="1143" name="文本框 1142"/>
            <p:cNvSpPr txBox="1"/>
            <p:nvPr/>
          </p:nvSpPr>
          <p:spPr>
            <a:xfrm>
              <a:off x="5499512" y="2174543"/>
              <a:ext cx="1107996" cy="9213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肆</a:t>
              </a:r>
              <a:endParaRPr lang="zh-CN" altLang="en-US" sz="6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46" name="TextBox 13"/>
          <p:cNvSpPr txBox="1"/>
          <p:nvPr/>
        </p:nvSpPr>
        <p:spPr>
          <a:xfrm>
            <a:off x="4151784" y="4778171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6" name="Freeform 133"/>
          <p:cNvSpPr/>
          <p:nvPr/>
        </p:nvSpPr>
        <p:spPr bwMode="auto">
          <a:xfrm flipH="1">
            <a:off x="2263775" y="4545013"/>
            <a:ext cx="998538" cy="1652587"/>
          </a:xfrm>
          <a:custGeom>
            <a:gdLst>
              <a:gd name="T0" fmla="*/ 7566 w 397"/>
              <a:gd name="T1" fmla="*/ 1009717 h 659"/>
              <a:gd name="T2" fmla="*/ 0 w 397"/>
              <a:gd name="T3" fmla="*/ 1009717 h 659"/>
              <a:gd name="T4" fmla="*/ 0 w 397"/>
              <a:gd name="T5" fmla="*/ 1009717 h 659"/>
              <a:gd name="T6" fmla="*/ 11348 w 397"/>
              <a:gd name="T7" fmla="*/ 1021020 h 659"/>
              <a:gd name="T8" fmla="*/ 15131 w 397"/>
              <a:gd name="T9" fmla="*/ 1062464 h 659"/>
              <a:gd name="T10" fmla="*/ 18914 w 397"/>
              <a:gd name="T11" fmla="*/ 1069999 h 659"/>
              <a:gd name="T12" fmla="*/ 181575 w 397"/>
              <a:gd name="T13" fmla="*/ 1574858 h 659"/>
              <a:gd name="T14" fmla="*/ 348019 w 397"/>
              <a:gd name="T15" fmla="*/ 1092605 h 659"/>
              <a:gd name="T16" fmla="*/ 650644 w 397"/>
              <a:gd name="T17" fmla="*/ 1661513 h 659"/>
              <a:gd name="T18" fmla="*/ 548508 w 397"/>
              <a:gd name="T19" fmla="*/ 2124928 h 659"/>
              <a:gd name="T20" fmla="*/ 760345 w 397"/>
              <a:gd name="T21" fmla="*/ 2482850 h 659"/>
              <a:gd name="T22" fmla="*/ 650644 w 397"/>
              <a:gd name="T23" fmla="*/ 2275632 h 659"/>
              <a:gd name="T24" fmla="*/ 688472 w 397"/>
              <a:gd name="T25" fmla="*/ 1989294 h 659"/>
              <a:gd name="T26" fmla="*/ 866264 w 397"/>
              <a:gd name="T27" fmla="*/ 1740632 h 659"/>
              <a:gd name="T28" fmla="*/ 1028925 w 397"/>
              <a:gd name="T29" fmla="*/ 1454295 h 659"/>
              <a:gd name="T30" fmla="*/ 1059187 w 397"/>
              <a:gd name="T31" fmla="*/ 1363872 h 659"/>
              <a:gd name="T32" fmla="*/ 1161323 w 397"/>
              <a:gd name="T33" fmla="*/ 1823520 h 659"/>
              <a:gd name="T34" fmla="*/ 1229414 w 397"/>
              <a:gd name="T35" fmla="*/ 1529647 h 659"/>
              <a:gd name="T36" fmla="*/ 1399640 w 397"/>
              <a:gd name="T37" fmla="*/ 745985 h 659"/>
              <a:gd name="T38" fmla="*/ 714951 w 397"/>
              <a:gd name="T39" fmla="*/ 0 h 659"/>
              <a:gd name="T40" fmla="*/ 11348 w 397"/>
              <a:gd name="T41" fmla="*/ 956971 h 659"/>
              <a:gd name="T42" fmla="*/ 7566 w 397"/>
              <a:gd name="T43" fmla="*/ 1009717 h 6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97" h="659">
                <a:moveTo>
                  <a:pt x="2" y="268"/>
                </a:moveTo>
                <a:cubicBezTo>
                  <a:pt x="2" y="267"/>
                  <a:pt x="0" y="264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9"/>
                  <a:pt x="2" y="270"/>
                  <a:pt x="3" y="271"/>
                </a:cubicBezTo>
                <a:cubicBezTo>
                  <a:pt x="3" y="275"/>
                  <a:pt x="4" y="278"/>
                  <a:pt x="4" y="282"/>
                </a:cubicBezTo>
                <a:cubicBezTo>
                  <a:pt x="5" y="283"/>
                  <a:pt x="5" y="283"/>
                  <a:pt x="5" y="284"/>
                </a:cubicBezTo>
                <a:cubicBezTo>
                  <a:pt x="10" y="335"/>
                  <a:pt x="25" y="381"/>
                  <a:pt x="48" y="418"/>
                </a:cubicBezTo>
                <a:cubicBezTo>
                  <a:pt x="23" y="377"/>
                  <a:pt x="37" y="299"/>
                  <a:pt x="92" y="290"/>
                </a:cubicBezTo>
                <a:cubicBezTo>
                  <a:pt x="158" y="280"/>
                  <a:pt x="169" y="399"/>
                  <a:pt x="172" y="441"/>
                </a:cubicBezTo>
                <a:cubicBezTo>
                  <a:pt x="174" y="484"/>
                  <a:pt x="145" y="521"/>
                  <a:pt x="145" y="564"/>
                </a:cubicBezTo>
                <a:cubicBezTo>
                  <a:pt x="145" y="613"/>
                  <a:pt x="170" y="653"/>
                  <a:pt x="201" y="659"/>
                </a:cubicBezTo>
                <a:cubicBezTo>
                  <a:pt x="187" y="656"/>
                  <a:pt x="174" y="616"/>
                  <a:pt x="172" y="604"/>
                </a:cubicBezTo>
                <a:cubicBezTo>
                  <a:pt x="168" y="580"/>
                  <a:pt x="175" y="551"/>
                  <a:pt x="182" y="528"/>
                </a:cubicBezTo>
                <a:cubicBezTo>
                  <a:pt x="190" y="501"/>
                  <a:pt x="211" y="483"/>
                  <a:pt x="229" y="462"/>
                </a:cubicBezTo>
                <a:cubicBezTo>
                  <a:pt x="247" y="440"/>
                  <a:pt x="262" y="414"/>
                  <a:pt x="272" y="386"/>
                </a:cubicBezTo>
                <a:cubicBezTo>
                  <a:pt x="275" y="378"/>
                  <a:pt x="278" y="370"/>
                  <a:pt x="280" y="362"/>
                </a:cubicBezTo>
                <a:cubicBezTo>
                  <a:pt x="284" y="420"/>
                  <a:pt x="307" y="484"/>
                  <a:pt x="307" y="484"/>
                </a:cubicBezTo>
                <a:cubicBezTo>
                  <a:pt x="299" y="437"/>
                  <a:pt x="325" y="406"/>
                  <a:pt x="325" y="406"/>
                </a:cubicBezTo>
                <a:cubicBezTo>
                  <a:pt x="397" y="291"/>
                  <a:pt x="370" y="198"/>
                  <a:pt x="370" y="198"/>
                </a:cubicBezTo>
                <a:cubicBezTo>
                  <a:pt x="351" y="85"/>
                  <a:pt x="277" y="0"/>
                  <a:pt x="189" y="0"/>
                </a:cubicBezTo>
                <a:cubicBezTo>
                  <a:pt x="87" y="0"/>
                  <a:pt x="3" y="114"/>
                  <a:pt x="3" y="254"/>
                </a:cubicBezTo>
                <a:cubicBezTo>
                  <a:pt x="3" y="258"/>
                  <a:pt x="2" y="263"/>
                  <a:pt x="2" y="26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7" name="Freeform 134"/>
          <p:cNvSpPr/>
          <p:nvPr/>
        </p:nvSpPr>
        <p:spPr bwMode="auto">
          <a:xfrm flipH="1">
            <a:off x="2352675" y="4530725"/>
            <a:ext cx="812800" cy="1041400"/>
          </a:xfrm>
          <a:custGeom>
            <a:gdLst>
              <a:gd name="T0" fmla="*/ 581760 w 324"/>
              <a:gd name="T1" fmla="*/ 0 h 415"/>
              <a:gd name="T2" fmla="*/ 1148410 w 324"/>
              <a:gd name="T3" fmla="*/ 648083 h 415"/>
              <a:gd name="T4" fmla="*/ 1152187 w 324"/>
              <a:gd name="T5" fmla="*/ 655619 h 415"/>
              <a:gd name="T6" fmla="*/ 1152187 w 324"/>
              <a:gd name="T7" fmla="*/ 663154 h 415"/>
              <a:gd name="T8" fmla="*/ 1042635 w 324"/>
              <a:gd name="T9" fmla="*/ 1273558 h 415"/>
              <a:gd name="T10" fmla="*/ 963304 w 324"/>
              <a:gd name="T11" fmla="*/ 983428 h 415"/>
              <a:gd name="T12" fmla="*/ 868863 w 324"/>
              <a:gd name="T13" fmla="*/ 1137913 h 415"/>
              <a:gd name="T14" fmla="*/ 642203 w 324"/>
              <a:gd name="T15" fmla="*/ 1552384 h 415"/>
              <a:gd name="T16" fmla="*/ 630870 w 324"/>
              <a:gd name="T17" fmla="*/ 1563688 h 415"/>
              <a:gd name="T18" fmla="*/ 630870 w 324"/>
              <a:gd name="T19" fmla="*/ 1541080 h 415"/>
              <a:gd name="T20" fmla="*/ 245548 w 324"/>
              <a:gd name="T21" fmla="*/ 859086 h 415"/>
              <a:gd name="T22" fmla="*/ 196439 w 324"/>
              <a:gd name="T23" fmla="*/ 862854 h 415"/>
              <a:gd name="T24" fmla="*/ 7555 w 324"/>
              <a:gd name="T25" fmla="*/ 964588 h 415"/>
              <a:gd name="T26" fmla="*/ 3778 w 324"/>
              <a:gd name="T27" fmla="*/ 945749 h 415"/>
              <a:gd name="T28" fmla="*/ 3778 w 324"/>
              <a:gd name="T29" fmla="*/ 938213 h 415"/>
              <a:gd name="T30" fmla="*/ 0 w 324"/>
              <a:gd name="T31" fmla="*/ 900534 h 415"/>
              <a:gd name="T32" fmla="*/ 0 w 324"/>
              <a:gd name="T33" fmla="*/ 889230 h 415"/>
              <a:gd name="T34" fmla="*/ 0 w 324"/>
              <a:gd name="T35" fmla="*/ 840247 h 415"/>
              <a:gd name="T36" fmla="*/ 581760 w 324"/>
              <a:gd name="T37" fmla="*/ 0 h 4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4" h="415">
                <a:moveTo>
                  <a:pt x="154" y="0"/>
                </a:moveTo>
                <a:cubicBezTo>
                  <a:pt x="225" y="0"/>
                  <a:pt x="288" y="73"/>
                  <a:pt x="304" y="172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6"/>
                  <a:pt x="305" y="176"/>
                  <a:pt x="305" y="176"/>
                </a:cubicBezTo>
                <a:cubicBezTo>
                  <a:pt x="306" y="179"/>
                  <a:pt x="324" y="248"/>
                  <a:pt x="276" y="338"/>
                </a:cubicBezTo>
                <a:cubicBezTo>
                  <a:pt x="276" y="335"/>
                  <a:pt x="256" y="263"/>
                  <a:pt x="255" y="261"/>
                </a:cubicBezTo>
                <a:cubicBezTo>
                  <a:pt x="256" y="270"/>
                  <a:pt x="235" y="292"/>
                  <a:pt x="230" y="302"/>
                </a:cubicBezTo>
                <a:cubicBezTo>
                  <a:pt x="209" y="338"/>
                  <a:pt x="198" y="379"/>
                  <a:pt x="170" y="412"/>
                </a:cubicBezTo>
                <a:cubicBezTo>
                  <a:pt x="169" y="413"/>
                  <a:pt x="168" y="414"/>
                  <a:pt x="167" y="415"/>
                </a:cubicBezTo>
                <a:cubicBezTo>
                  <a:pt x="167" y="413"/>
                  <a:pt x="167" y="411"/>
                  <a:pt x="167" y="409"/>
                </a:cubicBezTo>
                <a:cubicBezTo>
                  <a:pt x="159" y="260"/>
                  <a:pt x="107" y="228"/>
                  <a:pt x="65" y="228"/>
                </a:cubicBezTo>
                <a:cubicBezTo>
                  <a:pt x="61" y="228"/>
                  <a:pt x="57" y="229"/>
                  <a:pt x="52" y="229"/>
                </a:cubicBezTo>
                <a:cubicBezTo>
                  <a:pt x="33" y="232"/>
                  <a:pt x="15" y="242"/>
                  <a:pt x="2" y="256"/>
                </a:cubicBezTo>
                <a:cubicBezTo>
                  <a:pt x="2" y="254"/>
                  <a:pt x="1" y="253"/>
                  <a:pt x="1" y="251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6"/>
                  <a:pt x="1" y="242"/>
                  <a:pt x="0" y="239"/>
                </a:cubicBezTo>
                <a:cubicBezTo>
                  <a:pt x="0" y="239"/>
                  <a:pt x="0" y="236"/>
                  <a:pt x="0" y="236"/>
                </a:cubicBezTo>
                <a:cubicBezTo>
                  <a:pt x="0" y="231"/>
                  <a:pt x="0" y="227"/>
                  <a:pt x="0" y="223"/>
                </a:cubicBezTo>
                <a:cubicBezTo>
                  <a:pt x="0" y="100"/>
                  <a:pt x="69" y="0"/>
                  <a:pt x="15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Freeform 107"/>
          <p:cNvSpPr/>
          <p:nvPr/>
        </p:nvSpPr>
        <p:spPr bwMode="auto">
          <a:xfrm flipH="1">
            <a:off x="1739900" y="3314700"/>
            <a:ext cx="966788" cy="1547813"/>
          </a:xfrm>
          <a:custGeom>
            <a:gdLst>
              <a:gd name="T0" fmla="*/ 483549 w 10000"/>
              <a:gd name="T1" fmla="*/ 0 h 10086"/>
              <a:gd name="T2" fmla="*/ 967098 w 10000"/>
              <a:gd name="T3" fmla="*/ 492712 h 10086"/>
              <a:gd name="T4" fmla="*/ 967098 w 10000"/>
              <a:gd name="T5" fmla="*/ 505138 h 10086"/>
              <a:gd name="T6" fmla="*/ 967098 w 10000"/>
              <a:gd name="T7" fmla="*/ 505138 h 10086"/>
              <a:gd name="T8" fmla="*/ 657143 w 10000"/>
              <a:gd name="T9" fmla="*/ 1487494 h 10086"/>
              <a:gd name="T10" fmla="*/ 641670 w 10000"/>
              <a:gd name="T11" fmla="*/ 1506056 h 10086"/>
              <a:gd name="T12" fmla="*/ 641670 w 10000"/>
              <a:gd name="T13" fmla="*/ 1506056 h 10086"/>
              <a:gd name="T14" fmla="*/ 641670 w 10000"/>
              <a:gd name="T15" fmla="*/ 1506056 h 10086"/>
              <a:gd name="T16" fmla="*/ 570298 w 10000"/>
              <a:gd name="T17" fmla="*/ 1533974 h 10086"/>
              <a:gd name="T18" fmla="*/ 511401 w 10000"/>
              <a:gd name="T19" fmla="*/ 1286084 h 10086"/>
              <a:gd name="T20" fmla="*/ 378135 w 10000"/>
              <a:gd name="T21" fmla="*/ 963796 h 10086"/>
              <a:gd name="T22" fmla="*/ 378135 w 10000"/>
              <a:gd name="T23" fmla="*/ 960728 h 10086"/>
              <a:gd name="T24" fmla="*/ 130171 w 10000"/>
              <a:gd name="T25" fmla="*/ 818068 h 10086"/>
              <a:gd name="T26" fmla="*/ 0 w 10000"/>
              <a:gd name="T27" fmla="*/ 486576 h 10086"/>
              <a:gd name="T28" fmla="*/ 483549 w 10000"/>
              <a:gd name="T29" fmla="*/ 0 h 100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0" h="10086">
                <a:moveTo>
                  <a:pt x="5000" y="0"/>
                </a:moveTo>
                <a:cubicBezTo>
                  <a:pt x="7756" y="0"/>
                  <a:pt x="10000" y="1455"/>
                  <a:pt x="10000" y="3212"/>
                </a:cubicBezTo>
                <a:lnTo>
                  <a:pt x="10000" y="3293"/>
                </a:lnTo>
                <a:cubicBezTo>
                  <a:pt x="10000" y="5717"/>
                  <a:pt x="8814" y="7859"/>
                  <a:pt x="6795" y="9697"/>
                </a:cubicBezTo>
                <a:cubicBezTo>
                  <a:pt x="6731" y="9737"/>
                  <a:pt x="6699" y="9778"/>
                  <a:pt x="6635" y="9818"/>
                </a:cubicBezTo>
                <a:cubicBezTo>
                  <a:pt x="6442" y="9919"/>
                  <a:pt x="6121" y="10239"/>
                  <a:pt x="5897" y="10000"/>
                </a:cubicBezTo>
                <a:cubicBezTo>
                  <a:pt x="5673" y="9761"/>
                  <a:pt x="5619" y="9003"/>
                  <a:pt x="5288" y="8384"/>
                </a:cubicBezTo>
                <a:cubicBezTo>
                  <a:pt x="5064" y="7556"/>
                  <a:pt x="4744" y="6848"/>
                  <a:pt x="3910" y="6283"/>
                </a:cubicBezTo>
                <a:lnTo>
                  <a:pt x="3910" y="6263"/>
                </a:lnTo>
                <a:cubicBezTo>
                  <a:pt x="3237" y="5818"/>
                  <a:pt x="2340" y="5475"/>
                  <a:pt x="1346" y="5333"/>
                </a:cubicBezTo>
                <a:cubicBezTo>
                  <a:pt x="513" y="4768"/>
                  <a:pt x="0" y="4000"/>
                  <a:pt x="0" y="3172"/>
                </a:cubicBezTo>
                <a:cubicBezTo>
                  <a:pt x="0" y="1414"/>
                  <a:pt x="2244" y="0"/>
                  <a:pt x="5000" y="0"/>
                </a:cubicBezTo>
                <a:close/>
              </a:path>
            </a:pathLst>
          </a:custGeom>
          <a:solidFill>
            <a:srgbClr val="D44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0" name="Freeform 107"/>
          <p:cNvSpPr/>
          <p:nvPr/>
        </p:nvSpPr>
        <p:spPr bwMode="auto">
          <a:xfrm>
            <a:off x="2862263" y="3314700"/>
            <a:ext cx="966787" cy="1547813"/>
          </a:xfrm>
          <a:custGeom>
            <a:gdLst>
              <a:gd name="T0" fmla="*/ 483549 w 10000"/>
              <a:gd name="T1" fmla="*/ 0 h 10086"/>
              <a:gd name="T2" fmla="*/ 967098 w 10000"/>
              <a:gd name="T3" fmla="*/ 492712 h 10086"/>
              <a:gd name="T4" fmla="*/ 967098 w 10000"/>
              <a:gd name="T5" fmla="*/ 505138 h 10086"/>
              <a:gd name="T6" fmla="*/ 967098 w 10000"/>
              <a:gd name="T7" fmla="*/ 505138 h 10086"/>
              <a:gd name="T8" fmla="*/ 657143 w 10000"/>
              <a:gd name="T9" fmla="*/ 1487494 h 10086"/>
              <a:gd name="T10" fmla="*/ 641670 w 10000"/>
              <a:gd name="T11" fmla="*/ 1506056 h 10086"/>
              <a:gd name="T12" fmla="*/ 641670 w 10000"/>
              <a:gd name="T13" fmla="*/ 1506056 h 10086"/>
              <a:gd name="T14" fmla="*/ 641670 w 10000"/>
              <a:gd name="T15" fmla="*/ 1506056 h 10086"/>
              <a:gd name="T16" fmla="*/ 570298 w 10000"/>
              <a:gd name="T17" fmla="*/ 1533974 h 10086"/>
              <a:gd name="T18" fmla="*/ 511401 w 10000"/>
              <a:gd name="T19" fmla="*/ 1286084 h 10086"/>
              <a:gd name="T20" fmla="*/ 378135 w 10000"/>
              <a:gd name="T21" fmla="*/ 963796 h 10086"/>
              <a:gd name="T22" fmla="*/ 378135 w 10000"/>
              <a:gd name="T23" fmla="*/ 960728 h 10086"/>
              <a:gd name="T24" fmla="*/ 130171 w 10000"/>
              <a:gd name="T25" fmla="*/ 818068 h 10086"/>
              <a:gd name="T26" fmla="*/ 0 w 10000"/>
              <a:gd name="T27" fmla="*/ 486576 h 10086"/>
              <a:gd name="T28" fmla="*/ 483549 w 10000"/>
              <a:gd name="T29" fmla="*/ 0 h 100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0" h="10086">
                <a:moveTo>
                  <a:pt x="5000" y="0"/>
                </a:moveTo>
                <a:cubicBezTo>
                  <a:pt x="7756" y="0"/>
                  <a:pt x="10000" y="1455"/>
                  <a:pt x="10000" y="3212"/>
                </a:cubicBezTo>
                <a:lnTo>
                  <a:pt x="10000" y="3293"/>
                </a:lnTo>
                <a:cubicBezTo>
                  <a:pt x="10000" y="5717"/>
                  <a:pt x="8814" y="7859"/>
                  <a:pt x="6795" y="9697"/>
                </a:cubicBezTo>
                <a:cubicBezTo>
                  <a:pt x="6731" y="9737"/>
                  <a:pt x="6699" y="9778"/>
                  <a:pt x="6635" y="9818"/>
                </a:cubicBezTo>
                <a:cubicBezTo>
                  <a:pt x="6442" y="9919"/>
                  <a:pt x="6121" y="10239"/>
                  <a:pt x="5897" y="10000"/>
                </a:cubicBezTo>
                <a:cubicBezTo>
                  <a:pt x="5673" y="9761"/>
                  <a:pt x="5619" y="9003"/>
                  <a:pt x="5288" y="8384"/>
                </a:cubicBezTo>
                <a:cubicBezTo>
                  <a:pt x="5064" y="7556"/>
                  <a:pt x="4744" y="6848"/>
                  <a:pt x="3910" y="6283"/>
                </a:cubicBezTo>
                <a:lnTo>
                  <a:pt x="3910" y="6263"/>
                </a:lnTo>
                <a:cubicBezTo>
                  <a:pt x="3237" y="5818"/>
                  <a:pt x="2340" y="5475"/>
                  <a:pt x="1346" y="5333"/>
                </a:cubicBezTo>
                <a:cubicBezTo>
                  <a:pt x="513" y="4768"/>
                  <a:pt x="0" y="4000"/>
                  <a:pt x="0" y="3172"/>
                </a:cubicBezTo>
                <a:cubicBezTo>
                  <a:pt x="0" y="1414"/>
                  <a:pt x="2244" y="0"/>
                  <a:pt x="5000" y="0"/>
                </a:cubicBezTo>
                <a:close/>
              </a:path>
            </a:pathLst>
          </a:custGeom>
          <a:solidFill>
            <a:srgbClr val="D44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" name="Freeform 108"/>
          <p:cNvSpPr/>
          <p:nvPr/>
        </p:nvSpPr>
        <p:spPr bwMode="auto">
          <a:xfrm>
            <a:off x="1863725" y="931863"/>
            <a:ext cx="1847850" cy="3384550"/>
          </a:xfrm>
          <a:custGeom>
            <a:gdLst>
              <a:gd name="T0" fmla="*/ 2147483646 w 596"/>
              <a:gd name="T1" fmla="*/ 2147483646 h 1092"/>
              <a:gd name="T2" fmla="*/ 1856759027 w 596"/>
              <a:gd name="T3" fmla="*/ 2147483646 h 1092"/>
              <a:gd name="T4" fmla="*/ 245233553 w 596"/>
              <a:gd name="T5" fmla="*/ 2147483646 h 1092"/>
              <a:gd name="T6" fmla="*/ 2147483646 w 596"/>
              <a:gd name="T7" fmla="*/ 0 h 1092"/>
              <a:gd name="T8" fmla="*/ 2147483646 w 596"/>
              <a:gd name="T9" fmla="*/ 0 h 1092"/>
              <a:gd name="T10" fmla="*/ 2147483646 w 596"/>
              <a:gd name="T11" fmla="*/ 2147483646 h 1092"/>
              <a:gd name="T12" fmla="*/ 2147483646 w 596"/>
              <a:gd name="T13" fmla="*/ 2147483646 h 1092"/>
              <a:gd name="T14" fmla="*/ 2147483646 w 596"/>
              <a:gd name="T15" fmla="*/ 2147483646 h 10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6" h="1092">
                <a:moveTo>
                  <a:pt x="298" y="1092"/>
                </a:moveTo>
                <a:cubicBezTo>
                  <a:pt x="159" y="1092"/>
                  <a:pt x="159" y="1092"/>
                  <a:pt x="159" y="1092"/>
                </a:cubicBezTo>
                <a:cubicBezTo>
                  <a:pt x="31" y="824"/>
                  <a:pt x="21" y="513"/>
                  <a:pt x="21" y="513"/>
                </a:cubicBezTo>
                <a:cubicBezTo>
                  <a:pt x="0" y="212"/>
                  <a:pt x="298" y="0"/>
                  <a:pt x="298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99" y="0"/>
                  <a:pt x="596" y="212"/>
                  <a:pt x="575" y="513"/>
                </a:cubicBezTo>
                <a:cubicBezTo>
                  <a:pt x="575" y="513"/>
                  <a:pt x="566" y="824"/>
                  <a:pt x="437" y="1092"/>
                </a:cubicBezTo>
                <a:lnTo>
                  <a:pt x="298" y="10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" name="Oval 113"/>
          <p:cNvSpPr>
            <a:spLocks noChangeArrowheads="1"/>
          </p:cNvSpPr>
          <p:nvPr/>
        </p:nvSpPr>
        <p:spPr bwMode="auto">
          <a:xfrm>
            <a:off x="2482850" y="2003425"/>
            <a:ext cx="617538" cy="601663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3" name="Oval 116"/>
          <p:cNvSpPr>
            <a:spLocks noChangeArrowheads="1"/>
          </p:cNvSpPr>
          <p:nvPr/>
        </p:nvSpPr>
        <p:spPr bwMode="auto">
          <a:xfrm>
            <a:off x="2606675" y="2792413"/>
            <a:ext cx="369888" cy="384175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119"/>
          <p:cNvSpPr>
            <a:spLocks noChangeArrowheads="1"/>
          </p:cNvSpPr>
          <p:nvPr/>
        </p:nvSpPr>
        <p:spPr bwMode="auto">
          <a:xfrm>
            <a:off x="2678113" y="3363913"/>
            <a:ext cx="228600" cy="222250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6" name="任意多边形 75"/>
          <p:cNvSpPr/>
          <p:nvPr/>
        </p:nvSpPr>
        <p:spPr bwMode="auto">
          <a:xfrm>
            <a:off x="0" y="5608638"/>
            <a:ext cx="6503988" cy="1249362"/>
          </a:xfrm>
          <a:custGeom>
            <a:gdLst>
              <a:gd name="connsiteX0" fmla="*/ 1432908 w 6503892"/>
              <a:gd name="connsiteY0" fmla="*/ 0 h 1249462"/>
              <a:gd name="connsiteX1" fmla="*/ 1463903 w 6503892"/>
              <a:gd name="connsiteY1" fmla="*/ 0 h 1249462"/>
              <a:gd name="connsiteX2" fmla="*/ 1494898 w 6503892"/>
              <a:gd name="connsiteY2" fmla="*/ 0 h 1249462"/>
              <a:gd name="connsiteX3" fmla="*/ 1525055 w 6503892"/>
              <a:gd name="connsiteY3" fmla="*/ 3028 h 1249462"/>
              <a:gd name="connsiteX4" fmla="*/ 1556050 w 6503892"/>
              <a:gd name="connsiteY4" fmla="*/ 5046 h 1249462"/>
              <a:gd name="connsiteX5" fmla="*/ 1587045 w 6503892"/>
              <a:gd name="connsiteY5" fmla="*/ 9083 h 1249462"/>
              <a:gd name="connsiteX6" fmla="*/ 1617203 w 6503892"/>
              <a:gd name="connsiteY6" fmla="*/ 16148 h 1249462"/>
              <a:gd name="connsiteX7" fmla="*/ 1647360 w 6503892"/>
              <a:gd name="connsiteY7" fmla="*/ 22203 h 1249462"/>
              <a:gd name="connsiteX8" fmla="*/ 1676680 w 6503892"/>
              <a:gd name="connsiteY8" fmla="*/ 30276 h 1249462"/>
              <a:gd name="connsiteX9" fmla="*/ 1706000 w 6503892"/>
              <a:gd name="connsiteY9" fmla="*/ 40368 h 1249462"/>
              <a:gd name="connsiteX10" fmla="*/ 1734481 w 6503892"/>
              <a:gd name="connsiteY10" fmla="*/ 50460 h 1249462"/>
              <a:gd name="connsiteX11" fmla="*/ 1762963 w 6503892"/>
              <a:gd name="connsiteY11" fmla="*/ 62571 h 1249462"/>
              <a:gd name="connsiteX12" fmla="*/ 1790607 w 6503892"/>
              <a:gd name="connsiteY12" fmla="*/ 75691 h 1249462"/>
              <a:gd name="connsiteX13" fmla="*/ 1818252 w 6503892"/>
              <a:gd name="connsiteY13" fmla="*/ 89819 h 1249462"/>
              <a:gd name="connsiteX14" fmla="*/ 1845058 w 6503892"/>
              <a:gd name="connsiteY14" fmla="*/ 104957 h 1249462"/>
              <a:gd name="connsiteX15" fmla="*/ 1871865 w 6503892"/>
              <a:gd name="connsiteY15" fmla="*/ 121105 h 1249462"/>
              <a:gd name="connsiteX16" fmla="*/ 1897834 w 6503892"/>
              <a:gd name="connsiteY16" fmla="*/ 137252 h 1249462"/>
              <a:gd name="connsiteX17" fmla="*/ 1923802 w 6503892"/>
              <a:gd name="connsiteY17" fmla="*/ 156427 h 1249462"/>
              <a:gd name="connsiteX18" fmla="*/ 1948096 w 6503892"/>
              <a:gd name="connsiteY18" fmla="*/ 174592 h 1249462"/>
              <a:gd name="connsiteX19" fmla="*/ 1972389 w 6503892"/>
              <a:gd name="connsiteY19" fmla="*/ 194777 h 1249462"/>
              <a:gd name="connsiteX20" fmla="*/ 1996683 w 6503892"/>
              <a:gd name="connsiteY20" fmla="*/ 215970 h 1249462"/>
              <a:gd name="connsiteX21" fmla="*/ 2018463 w 6503892"/>
              <a:gd name="connsiteY21" fmla="*/ 238172 h 1249462"/>
              <a:gd name="connsiteX22" fmla="*/ 2041919 w 6503892"/>
              <a:gd name="connsiteY22" fmla="*/ 261384 h 1249462"/>
              <a:gd name="connsiteX23" fmla="*/ 2062861 w 6503892"/>
              <a:gd name="connsiteY23" fmla="*/ 283586 h 1249462"/>
              <a:gd name="connsiteX24" fmla="*/ 2085479 w 6503892"/>
              <a:gd name="connsiteY24" fmla="*/ 308817 h 1249462"/>
              <a:gd name="connsiteX25" fmla="*/ 2104747 w 6503892"/>
              <a:gd name="connsiteY25" fmla="*/ 335056 h 1249462"/>
              <a:gd name="connsiteX26" fmla="*/ 2124852 w 6503892"/>
              <a:gd name="connsiteY26" fmla="*/ 360286 h 1249462"/>
              <a:gd name="connsiteX27" fmla="*/ 2144119 w 6503892"/>
              <a:gd name="connsiteY27" fmla="*/ 387534 h 1249462"/>
              <a:gd name="connsiteX28" fmla="*/ 2162548 w 6503892"/>
              <a:gd name="connsiteY28" fmla="*/ 414783 h 1249462"/>
              <a:gd name="connsiteX29" fmla="*/ 2180140 w 6503892"/>
              <a:gd name="connsiteY29" fmla="*/ 444050 h 1249462"/>
              <a:gd name="connsiteX30" fmla="*/ 2196894 w 6503892"/>
              <a:gd name="connsiteY30" fmla="*/ 473317 h 1249462"/>
              <a:gd name="connsiteX31" fmla="*/ 2212810 w 6503892"/>
              <a:gd name="connsiteY31" fmla="*/ 502584 h 1249462"/>
              <a:gd name="connsiteX32" fmla="*/ 2227889 w 6503892"/>
              <a:gd name="connsiteY32" fmla="*/ 532860 h 1249462"/>
              <a:gd name="connsiteX33" fmla="*/ 2242130 w 6503892"/>
              <a:gd name="connsiteY33" fmla="*/ 564145 h 1249462"/>
              <a:gd name="connsiteX34" fmla="*/ 2284015 w 6503892"/>
              <a:gd name="connsiteY34" fmla="*/ 566163 h 1249462"/>
              <a:gd name="connsiteX35" fmla="*/ 2325063 w 6503892"/>
              <a:gd name="connsiteY35" fmla="*/ 572219 h 1249462"/>
              <a:gd name="connsiteX36" fmla="*/ 2366110 w 6503892"/>
              <a:gd name="connsiteY36" fmla="*/ 580292 h 1249462"/>
              <a:gd name="connsiteX37" fmla="*/ 2406320 w 6503892"/>
              <a:gd name="connsiteY37" fmla="*/ 589375 h 1249462"/>
              <a:gd name="connsiteX38" fmla="*/ 2428101 w 6503892"/>
              <a:gd name="connsiteY38" fmla="*/ 577265 h 1249462"/>
              <a:gd name="connsiteX39" fmla="*/ 2449881 w 6503892"/>
              <a:gd name="connsiteY39" fmla="*/ 564145 h 1249462"/>
              <a:gd name="connsiteX40" fmla="*/ 2473337 w 6503892"/>
              <a:gd name="connsiteY40" fmla="*/ 553044 h 1249462"/>
              <a:gd name="connsiteX41" fmla="*/ 2496792 w 6503892"/>
              <a:gd name="connsiteY41" fmla="*/ 542952 h 1249462"/>
              <a:gd name="connsiteX42" fmla="*/ 2521086 w 6503892"/>
              <a:gd name="connsiteY42" fmla="*/ 531851 h 1249462"/>
              <a:gd name="connsiteX43" fmla="*/ 2544541 w 6503892"/>
              <a:gd name="connsiteY43" fmla="*/ 523777 h 1249462"/>
              <a:gd name="connsiteX44" fmla="*/ 2568835 w 6503892"/>
              <a:gd name="connsiteY44" fmla="*/ 514694 h 1249462"/>
              <a:gd name="connsiteX45" fmla="*/ 2593128 w 6503892"/>
              <a:gd name="connsiteY45" fmla="*/ 507630 h 1249462"/>
              <a:gd name="connsiteX46" fmla="*/ 2617422 w 6503892"/>
              <a:gd name="connsiteY46" fmla="*/ 501574 h 1249462"/>
              <a:gd name="connsiteX47" fmla="*/ 2642553 w 6503892"/>
              <a:gd name="connsiteY47" fmla="*/ 495519 h 1249462"/>
              <a:gd name="connsiteX48" fmla="*/ 2668522 w 6503892"/>
              <a:gd name="connsiteY48" fmla="*/ 490473 h 1249462"/>
              <a:gd name="connsiteX49" fmla="*/ 2693653 w 6503892"/>
              <a:gd name="connsiteY49" fmla="*/ 486436 h 1249462"/>
              <a:gd name="connsiteX50" fmla="*/ 2718784 w 6503892"/>
              <a:gd name="connsiteY50" fmla="*/ 482400 h 1249462"/>
              <a:gd name="connsiteX51" fmla="*/ 2744753 w 6503892"/>
              <a:gd name="connsiteY51" fmla="*/ 481390 h 1249462"/>
              <a:gd name="connsiteX52" fmla="*/ 2770722 w 6503892"/>
              <a:gd name="connsiteY52" fmla="*/ 479372 h 1249462"/>
              <a:gd name="connsiteX53" fmla="*/ 2797528 w 6503892"/>
              <a:gd name="connsiteY53" fmla="*/ 478363 h 1249462"/>
              <a:gd name="connsiteX54" fmla="*/ 2831036 w 6503892"/>
              <a:gd name="connsiteY54" fmla="*/ 479372 h 1249462"/>
              <a:gd name="connsiteX55" fmla="*/ 2862869 w 6503892"/>
              <a:gd name="connsiteY55" fmla="*/ 481390 h 1249462"/>
              <a:gd name="connsiteX56" fmla="*/ 2896377 w 6503892"/>
              <a:gd name="connsiteY56" fmla="*/ 485427 h 1249462"/>
              <a:gd name="connsiteX57" fmla="*/ 2928210 w 6503892"/>
              <a:gd name="connsiteY57" fmla="*/ 490473 h 1249462"/>
              <a:gd name="connsiteX58" fmla="*/ 2960043 w 6503892"/>
              <a:gd name="connsiteY58" fmla="*/ 485427 h 1249462"/>
              <a:gd name="connsiteX59" fmla="*/ 2993551 w 6503892"/>
              <a:gd name="connsiteY59" fmla="*/ 481390 h 1249462"/>
              <a:gd name="connsiteX60" fmla="*/ 3026222 w 6503892"/>
              <a:gd name="connsiteY60" fmla="*/ 479372 h 1249462"/>
              <a:gd name="connsiteX61" fmla="*/ 3059730 w 6503892"/>
              <a:gd name="connsiteY61" fmla="*/ 478363 h 1249462"/>
              <a:gd name="connsiteX62" fmla="*/ 3084861 w 6503892"/>
              <a:gd name="connsiteY62" fmla="*/ 479372 h 1249462"/>
              <a:gd name="connsiteX63" fmla="*/ 3111667 w 6503892"/>
              <a:gd name="connsiteY63" fmla="*/ 481390 h 1249462"/>
              <a:gd name="connsiteX64" fmla="*/ 3136799 w 6503892"/>
              <a:gd name="connsiteY64" fmla="*/ 482400 h 1249462"/>
              <a:gd name="connsiteX65" fmla="*/ 3162767 w 6503892"/>
              <a:gd name="connsiteY65" fmla="*/ 486436 h 1249462"/>
              <a:gd name="connsiteX66" fmla="*/ 3187899 w 6503892"/>
              <a:gd name="connsiteY66" fmla="*/ 490473 h 1249462"/>
              <a:gd name="connsiteX67" fmla="*/ 3213867 w 6503892"/>
              <a:gd name="connsiteY67" fmla="*/ 495519 h 1249462"/>
              <a:gd name="connsiteX68" fmla="*/ 3238998 w 6503892"/>
              <a:gd name="connsiteY68" fmla="*/ 501574 h 1249462"/>
              <a:gd name="connsiteX69" fmla="*/ 3263292 w 6503892"/>
              <a:gd name="connsiteY69" fmla="*/ 507630 h 1249462"/>
              <a:gd name="connsiteX70" fmla="*/ 3287585 w 6503892"/>
              <a:gd name="connsiteY70" fmla="*/ 514694 h 1249462"/>
              <a:gd name="connsiteX71" fmla="*/ 3311879 w 6503892"/>
              <a:gd name="connsiteY71" fmla="*/ 523777 h 1249462"/>
              <a:gd name="connsiteX72" fmla="*/ 3336172 w 6503892"/>
              <a:gd name="connsiteY72" fmla="*/ 531851 h 1249462"/>
              <a:gd name="connsiteX73" fmla="*/ 3359628 w 6503892"/>
              <a:gd name="connsiteY73" fmla="*/ 542952 h 1249462"/>
              <a:gd name="connsiteX74" fmla="*/ 3383084 w 6503892"/>
              <a:gd name="connsiteY74" fmla="*/ 553044 h 1249462"/>
              <a:gd name="connsiteX75" fmla="*/ 3405702 w 6503892"/>
              <a:gd name="connsiteY75" fmla="*/ 564145 h 1249462"/>
              <a:gd name="connsiteX76" fmla="*/ 3428320 w 6503892"/>
              <a:gd name="connsiteY76" fmla="*/ 577265 h 1249462"/>
              <a:gd name="connsiteX77" fmla="*/ 3450100 w 6503892"/>
              <a:gd name="connsiteY77" fmla="*/ 589375 h 1249462"/>
              <a:gd name="connsiteX78" fmla="*/ 3491148 w 6503892"/>
              <a:gd name="connsiteY78" fmla="*/ 580292 h 1249462"/>
              <a:gd name="connsiteX79" fmla="*/ 3531357 w 6503892"/>
              <a:gd name="connsiteY79" fmla="*/ 572219 h 1249462"/>
              <a:gd name="connsiteX80" fmla="*/ 3571567 w 6503892"/>
              <a:gd name="connsiteY80" fmla="*/ 566163 h 1249462"/>
              <a:gd name="connsiteX81" fmla="*/ 3614290 w 6503892"/>
              <a:gd name="connsiteY81" fmla="*/ 564145 h 1249462"/>
              <a:gd name="connsiteX82" fmla="*/ 3628531 w 6503892"/>
              <a:gd name="connsiteY82" fmla="*/ 532860 h 1249462"/>
              <a:gd name="connsiteX83" fmla="*/ 3643610 w 6503892"/>
              <a:gd name="connsiteY83" fmla="*/ 502584 h 1249462"/>
              <a:gd name="connsiteX84" fmla="*/ 3659526 w 6503892"/>
              <a:gd name="connsiteY84" fmla="*/ 473317 h 1249462"/>
              <a:gd name="connsiteX85" fmla="*/ 3676280 w 6503892"/>
              <a:gd name="connsiteY85" fmla="*/ 444050 h 1249462"/>
              <a:gd name="connsiteX86" fmla="*/ 3693872 w 6503892"/>
              <a:gd name="connsiteY86" fmla="*/ 414783 h 1249462"/>
              <a:gd name="connsiteX87" fmla="*/ 3712302 w 6503892"/>
              <a:gd name="connsiteY87" fmla="*/ 387534 h 1249462"/>
              <a:gd name="connsiteX88" fmla="*/ 3731569 w 6503892"/>
              <a:gd name="connsiteY88" fmla="*/ 360286 h 1249462"/>
              <a:gd name="connsiteX89" fmla="*/ 3750836 w 6503892"/>
              <a:gd name="connsiteY89" fmla="*/ 335056 h 1249462"/>
              <a:gd name="connsiteX90" fmla="*/ 3770941 w 6503892"/>
              <a:gd name="connsiteY90" fmla="*/ 308817 h 1249462"/>
              <a:gd name="connsiteX91" fmla="*/ 3793559 w 6503892"/>
              <a:gd name="connsiteY91" fmla="*/ 283586 h 1249462"/>
              <a:gd name="connsiteX92" fmla="*/ 3814502 w 6503892"/>
              <a:gd name="connsiteY92" fmla="*/ 261384 h 1249462"/>
              <a:gd name="connsiteX93" fmla="*/ 3837120 w 6503892"/>
              <a:gd name="connsiteY93" fmla="*/ 238172 h 1249462"/>
              <a:gd name="connsiteX94" fmla="*/ 3860575 w 6503892"/>
              <a:gd name="connsiteY94" fmla="*/ 215970 h 1249462"/>
              <a:gd name="connsiteX95" fmla="*/ 3884031 w 6503892"/>
              <a:gd name="connsiteY95" fmla="*/ 194777 h 1249462"/>
              <a:gd name="connsiteX96" fmla="*/ 3908324 w 6503892"/>
              <a:gd name="connsiteY96" fmla="*/ 174592 h 1249462"/>
              <a:gd name="connsiteX97" fmla="*/ 3933456 w 6503892"/>
              <a:gd name="connsiteY97" fmla="*/ 156427 h 1249462"/>
              <a:gd name="connsiteX98" fmla="*/ 3957749 w 6503892"/>
              <a:gd name="connsiteY98" fmla="*/ 137252 h 1249462"/>
              <a:gd name="connsiteX99" fmla="*/ 3984556 w 6503892"/>
              <a:gd name="connsiteY99" fmla="*/ 121105 h 1249462"/>
              <a:gd name="connsiteX100" fmla="*/ 4011362 w 6503892"/>
              <a:gd name="connsiteY100" fmla="*/ 104957 h 1249462"/>
              <a:gd name="connsiteX101" fmla="*/ 4037331 w 6503892"/>
              <a:gd name="connsiteY101" fmla="*/ 89819 h 1249462"/>
              <a:gd name="connsiteX102" fmla="*/ 4064975 w 6503892"/>
              <a:gd name="connsiteY102" fmla="*/ 75691 h 1249462"/>
              <a:gd name="connsiteX103" fmla="*/ 4092619 w 6503892"/>
              <a:gd name="connsiteY103" fmla="*/ 62571 h 1249462"/>
              <a:gd name="connsiteX104" fmla="*/ 4121939 w 6503892"/>
              <a:gd name="connsiteY104" fmla="*/ 50460 h 1249462"/>
              <a:gd name="connsiteX105" fmla="*/ 4150421 w 6503892"/>
              <a:gd name="connsiteY105" fmla="*/ 40368 h 1249462"/>
              <a:gd name="connsiteX106" fmla="*/ 4178903 w 6503892"/>
              <a:gd name="connsiteY106" fmla="*/ 30276 h 1249462"/>
              <a:gd name="connsiteX107" fmla="*/ 4209060 w 6503892"/>
              <a:gd name="connsiteY107" fmla="*/ 22203 h 1249462"/>
              <a:gd name="connsiteX108" fmla="*/ 4239218 w 6503892"/>
              <a:gd name="connsiteY108" fmla="*/ 16148 h 1249462"/>
              <a:gd name="connsiteX109" fmla="*/ 4268537 w 6503892"/>
              <a:gd name="connsiteY109" fmla="*/ 9083 h 1249462"/>
              <a:gd name="connsiteX110" fmla="*/ 4299532 w 6503892"/>
              <a:gd name="connsiteY110" fmla="*/ 5046 h 1249462"/>
              <a:gd name="connsiteX111" fmla="*/ 4330528 w 6503892"/>
              <a:gd name="connsiteY111" fmla="*/ 3028 h 1249462"/>
              <a:gd name="connsiteX112" fmla="*/ 4361523 w 6503892"/>
              <a:gd name="connsiteY112" fmla="*/ 0 h 1249462"/>
              <a:gd name="connsiteX113" fmla="*/ 4392519 w 6503892"/>
              <a:gd name="connsiteY113" fmla="*/ 0 h 1249462"/>
              <a:gd name="connsiteX114" fmla="*/ 4423513 w 6503892"/>
              <a:gd name="connsiteY114" fmla="*/ 0 h 1249462"/>
              <a:gd name="connsiteX115" fmla="*/ 4453670 w 6503892"/>
              <a:gd name="connsiteY115" fmla="*/ 1009 h 1249462"/>
              <a:gd name="connsiteX116" fmla="*/ 4483827 w 6503892"/>
              <a:gd name="connsiteY116" fmla="*/ 5046 h 1249462"/>
              <a:gd name="connsiteX117" fmla="*/ 4513147 w 6503892"/>
              <a:gd name="connsiteY117" fmla="*/ 9083 h 1249462"/>
              <a:gd name="connsiteX118" fmla="*/ 4543304 w 6503892"/>
              <a:gd name="connsiteY118" fmla="*/ 15138 h 1249462"/>
              <a:gd name="connsiteX119" fmla="*/ 4571786 w 6503892"/>
              <a:gd name="connsiteY119" fmla="*/ 21194 h 1249462"/>
              <a:gd name="connsiteX120" fmla="*/ 4600268 w 6503892"/>
              <a:gd name="connsiteY120" fmla="*/ 29267 h 1249462"/>
              <a:gd name="connsiteX121" fmla="*/ 4629588 w 6503892"/>
              <a:gd name="connsiteY121" fmla="*/ 38350 h 1249462"/>
              <a:gd name="connsiteX122" fmla="*/ 4657232 w 6503892"/>
              <a:gd name="connsiteY122" fmla="*/ 48442 h 1249462"/>
              <a:gd name="connsiteX123" fmla="*/ 4684877 w 6503892"/>
              <a:gd name="connsiteY123" fmla="*/ 58534 h 1249462"/>
              <a:gd name="connsiteX124" fmla="*/ 4711683 w 6503892"/>
              <a:gd name="connsiteY124" fmla="*/ 71654 h 1249462"/>
              <a:gd name="connsiteX125" fmla="*/ 4739327 w 6503892"/>
              <a:gd name="connsiteY125" fmla="*/ 83764 h 1249462"/>
              <a:gd name="connsiteX126" fmla="*/ 4764458 w 6503892"/>
              <a:gd name="connsiteY126" fmla="*/ 98902 h 1249462"/>
              <a:gd name="connsiteX127" fmla="*/ 4791265 w 6503892"/>
              <a:gd name="connsiteY127" fmla="*/ 113031 h 1249462"/>
              <a:gd name="connsiteX128" fmla="*/ 4816396 w 6503892"/>
              <a:gd name="connsiteY128" fmla="*/ 130188 h 1249462"/>
              <a:gd name="connsiteX129" fmla="*/ 4840690 w 6503892"/>
              <a:gd name="connsiteY129" fmla="*/ 146335 h 1249462"/>
              <a:gd name="connsiteX130" fmla="*/ 4864983 w 6503892"/>
              <a:gd name="connsiteY130" fmla="*/ 165510 h 1249462"/>
              <a:gd name="connsiteX131" fmla="*/ 4889276 w 6503892"/>
              <a:gd name="connsiteY131" fmla="*/ 183675 h 1249462"/>
              <a:gd name="connsiteX132" fmla="*/ 4912732 w 6503892"/>
              <a:gd name="connsiteY132" fmla="*/ 203859 h 1249462"/>
              <a:gd name="connsiteX133" fmla="*/ 4936188 w 6503892"/>
              <a:gd name="connsiteY133" fmla="*/ 224043 h 1249462"/>
              <a:gd name="connsiteX134" fmla="*/ 4957968 w 6503892"/>
              <a:gd name="connsiteY134" fmla="*/ 246246 h 1249462"/>
              <a:gd name="connsiteX135" fmla="*/ 4978911 w 6503892"/>
              <a:gd name="connsiteY135" fmla="*/ 267439 h 1249462"/>
              <a:gd name="connsiteX136" fmla="*/ 4999853 w 6503892"/>
              <a:gd name="connsiteY136" fmla="*/ 291660 h 1249462"/>
              <a:gd name="connsiteX137" fmla="*/ 5019958 w 6503892"/>
              <a:gd name="connsiteY137" fmla="*/ 315881 h 1249462"/>
              <a:gd name="connsiteX138" fmla="*/ 5040063 w 6503892"/>
              <a:gd name="connsiteY138" fmla="*/ 340102 h 1249462"/>
              <a:gd name="connsiteX139" fmla="*/ 5059330 w 6503892"/>
              <a:gd name="connsiteY139" fmla="*/ 366341 h 1249462"/>
              <a:gd name="connsiteX140" fmla="*/ 5077760 w 6503892"/>
              <a:gd name="connsiteY140" fmla="*/ 391571 h 1249462"/>
              <a:gd name="connsiteX141" fmla="*/ 5095352 w 6503892"/>
              <a:gd name="connsiteY141" fmla="*/ 419829 h 1249462"/>
              <a:gd name="connsiteX142" fmla="*/ 5112106 w 6503892"/>
              <a:gd name="connsiteY142" fmla="*/ 446068 h 1249462"/>
              <a:gd name="connsiteX143" fmla="*/ 5128022 w 6503892"/>
              <a:gd name="connsiteY143" fmla="*/ 474326 h 1249462"/>
              <a:gd name="connsiteX144" fmla="*/ 5143939 w 6503892"/>
              <a:gd name="connsiteY144" fmla="*/ 503593 h 1249462"/>
              <a:gd name="connsiteX145" fmla="*/ 5158180 w 6503892"/>
              <a:gd name="connsiteY145" fmla="*/ 532860 h 1249462"/>
              <a:gd name="connsiteX146" fmla="*/ 5184986 w 6503892"/>
              <a:gd name="connsiteY146" fmla="*/ 514694 h 1249462"/>
              <a:gd name="connsiteX147" fmla="*/ 5210955 w 6503892"/>
              <a:gd name="connsiteY147" fmla="*/ 495519 h 1249462"/>
              <a:gd name="connsiteX148" fmla="*/ 5238599 w 6503892"/>
              <a:gd name="connsiteY148" fmla="*/ 478363 h 1249462"/>
              <a:gd name="connsiteX149" fmla="*/ 5266243 w 6503892"/>
              <a:gd name="connsiteY149" fmla="*/ 462215 h 1249462"/>
              <a:gd name="connsiteX150" fmla="*/ 5293888 w 6503892"/>
              <a:gd name="connsiteY150" fmla="*/ 448087 h 1249462"/>
              <a:gd name="connsiteX151" fmla="*/ 5323207 w 6503892"/>
              <a:gd name="connsiteY151" fmla="*/ 434967 h 1249462"/>
              <a:gd name="connsiteX152" fmla="*/ 5352527 w 6503892"/>
              <a:gd name="connsiteY152" fmla="*/ 420838 h 1249462"/>
              <a:gd name="connsiteX153" fmla="*/ 5381847 w 6503892"/>
              <a:gd name="connsiteY153" fmla="*/ 410746 h 1249462"/>
              <a:gd name="connsiteX154" fmla="*/ 5412842 w 6503892"/>
              <a:gd name="connsiteY154" fmla="*/ 399645 h 1249462"/>
              <a:gd name="connsiteX155" fmla="*/ 5442161 w 6503892"/>
              <a:gd name="connsiteY155" fmla="*/ 390562 h 1249462"/>
              <a:gd name="connsiteX156" fmla="*/ 5473156 w 6503892"/>
              <a:gd name="connsiteY156" fmla="*/ 383498 h 1249462"/>
              <a:gd name="connsiteX157" fmla="*/ 5504152 w 6503892"/>
              <a:gd name="connsiteY157" fmla="*/ 377442 h 1249462"/>
              <a:gd name="connsiteX158" fmla="*/ 5536822 w 6503892"/>
              <a:gd name="connsiteY158" fmla="*/ 371387 h 1249462"/>
              <a:gd name="connsiteX159" fmla="*/ 5568655 w 6503892"/>
              <a:gd name="connsiteY159" fmla="*/ 369369 h 1249462"/>
              <a:gd name="connsiteX160" fmla="*/ 5600488 w 6503892"/>
              <a:gd name="connsiteY160" fmla="*/ 366341 h 1249462"/>
              <a:gd name="connsiteX161" fmla="*/ 5633996 w 6503892"/>
              <a:gd name="connsiteY161" fmla="*/ 366341 h 1249462"/>
              <a:gd name="connsiteX162" fmla="*/ 5679232 w 6503892"/>
              <a:gd name="connsiteY162" fmla="*/ 368360 h 1249462"/>
              <a:gd name="connsiteX163" fmla="*/ 5723630 w 6503892"/>
              <a:gd name="connsiteY163" fmla="*/ 371387 h 1249462"/>
              <a:gd name="connsiteX164" fmla="*/ 5768028 w 6503892"/>
              <a:gd name="connsiteY164" fmla="*/ 378452 h 1249462"/>
              <a:gd name="connsiteX165" fmla="*/ 5810751 w 6503892"/>
              <a:gd name="connsiteY165" fmla="*/ 387534 h 1249462"/>
              <a:gd name="connsiteX166" fmla="*/ 5854312 w 6503892"/>
              <a:gd name="connsiteY166" fmla="*/ 399645 h 1249462"/>
              <a:gd name="connsiteX167" fmla="*/ 5896197 w 6503892"/>
              <a:gd name="connsiteY167" fmla="*/ 414783 h 1249462"/>
              <a:gd name="connsiteX168" fmla="*/ 5937245 w 6503892"/>
              <a:gd name="connsiteY168" fmla="*/ 430930 h 1249462"/>
              <a:gd name="connsiteX169" fmla="*/ 5976617 w 6503892"/>
              <a:gd name="connsiteY169" fmla="*/ 450105 h 1249462"/>
              <a:gd name="connsiteX170" fmla="*/ 6015151 w 6503892"/>
              <a:gd name="connsiteY170" fmla="*/ 472308 h 1249462"/>
              <a:gd name="connsiteX171" fmla="*/ 6054523 w 6503892"/>
              <a:gd name="connsiteY171" fmla="*/ 494510 h 1249462"/>
              <a:gd name="connsiteX172" fmla="*/ 6090545 w 6503892"/>
              <a:gd name="connsiteY172" fmla="*/ 519740 h 1249462"/>
              <a:gd name="connsiteX173" fmla="*/ 6127404 w 6503892"/>
              <a:gd name="connsiteY173" fmla="*/ 547998 h 1249462"/>
              <a:gd name="connsiteX174" fmla="*/ 6161750 w 6503892"/>
              <a:gd name="connsiteY174" fmla="*/ 578274 h 1249462"/>
              <a:gd name="connsiteX175" fmla="*/ 6194420 w 6503892"/>
              <a:gd name="connsiteY175" fmla="*/ 609559 h 1249462"/>
              <a:gd name="connsiteX176" fmla="*/ 6227090 w 6503892"/>
              <a:gd name="connsiteY176" fmla="*/ 642863 h 1249462"/>
              <a:gd name="connsiteX177" fmla="*/ 6258086 w 6503892"/>
              <a:gd name="connsiteY177" fmla="*/ 678185 h 1249462"/>
              <a:gd name="connsiteX178" fmla="*/ 6286568 w 6503892"/>
              <a:gd name="connsiteY178" fmla="*/ 715526 h 1249462"/>
              <a:gd name="connsiteX179" fmla="*/ 6314212 w 6503892"/>
              <a:gd name="connsiteY179" fmla="*/ 754885 h 1249462"/>
              <a:gd name="connsiteX180" fmla="*/ 6341018 w 6503892"/>
              <a:gd name="connsiteY180" fmla="*/ 794243 h 1249462"/>
              <a:gd name="connsiteX181" fmla="*/ 6365312 w 6503892"/>
              <a:gd name="connsiteY181" fmla="*/ 835621 h 1249462"/>
              <a:gd name="connsiteX182" fmla="*/ 6387930 w 6503892"/>
              <a:gd name="connsiteY182" fmla="*/ 880026 h 1249462"/>
              <a:gd name="connsiteX183" fmla="*/ 6408872 w 6503892"/>
              <a:gd name="connsiteY183" fmla="*/ 923422 h 1249462"/>
              <a:gd name="connsiteX184" fmla="*/ 6428977 w 6503892"/>
              <a:gd name="connsiteY184" fmla="*/ 968836 h 1249462"/>
              <a:gd name="connsiteX185" fmla="*/ 6446569 w 6503892"/>
              <a:gd name="connsiteY185" fmla="*/ 1017277 h 1249462"/>
              <a:gd name="connsiteX186" fmla="*/ 6462485 w 6503892"/>
              <a:gd name="connsiteY186" fmla="*/ 1064710 h 1249462"/>
              <a:gd name="connsiteX187" fmla="*/ 6476726 w 6503892"/>
              <a:gd name="connsiteY187" fmla="*/ 1114161 h 1249462"/>
              <a:gd name="connsiteX188" fmla="*/ 6489292 w 6503892"/>
              <a:gd name="connsiteY188" fmla="*/ 1164621 h 1249462"/>
              <a:gd name="connsiteX189" fmla="*/ 6498507 w 6503892"/>
              <a:gd name="connsiteY189" fmla="*/ 1215081 h 1249462"/>
              <a:gd name="connsiteX190" fmla="*/ 6503892 w 6503892"/>
              <a:gd name="connsiteY190" fmla="*/ 1249462 h 1249462"/>
              <a:gd name="connsiteX191" fmla="*/ 0 w 6503892"/>
              <a:gd name="connsiteY191" fmla="*/ 1249462 h 1249462"/>
              <a:gd name="connsiteX192" fmla="*/ 0 w 6503892"/>
              <a:gd name="connsiteY192" fmla="*/ 400422 h 1249462"/>
              <a:gd name="connsiteX193" fmla="*/ 2108 w 6503892"/>
              <a:gd name="connsiteY193" fmla="*/ 399645 h 1249462"/>
              <a:gd name="connsiteX194" fmla="*/ 45669 w 6503892"/>
              <a:gd name="connsiteY194" fmla="*/ 387534 h 1249462"/>
              <a:gd name="connsiteX195" fmla="*/ 88392 w 6503892"/>
              <a:gd name="connsiteY195" fmla="*/ 378452 h 1249462"/>
              <a:gd name="connsiteX196" fmla="*/ 132790 w 6503892"/>
              <a:gd name="connsiteY196" fmla="*/ 371387 h 1249462"/>
              <a:gd name="connsiteX197" fmla="*/ 177189 w 6503892"/>
              <a:gd name="connsiteY197" fmla="*/ 368360 h 1249462"/>
              <a:gd name="connsiteX198" fmla="*/ 222425 w 6503892"/>
              <a:gd name="connsiteY198" fmla="*/ 366341 h 1249462"/>
              <a:gd name="connsiteX199" fmla="*/ 255933 w 6503892"/>
              <a:gd name="connsiteY199" fmla="*/ 366341 h 1249462"/>
              <a:gd name="connsiteX200" fmla="*/ 287766 w 6503892"/>
              <a:gd name="connsiteY200" fmla="*/ 369369 h 1249462"/>
              <a:gd name="connsiteX201" fmla="*/ 319598 w 6503892"/>
              <a:gd name="connsiteY201" fmla="*/ 371387 h 1249462"/>
              <a:gd name="connsiteX202" fmla="*/ 351431 w 6503892"/>
              <a:gd name="connsiteY202" fmla="*/ 377442 h 1249462"/>
              <a:gd name="connsiteX203" fmla="*/ 382426 w 6503892"/>
              <a:gd name="connsiteY203" fmla="*/ 383498 h 1249462"/>
              <a:gd name="connsiteX204" fmla="*/ 413421 w 6503892"/>
              <a:gd name="connsiteY204" fmla="*/ 390562 h 1249462"/>
              <a:gd name="connsiteX205" fmla="*/ 444416 w 6503892"/>
              <a:gd name="connsiteY205" fmla="*/ 399645 h 1249462"/>
              <a:gd name="connsiteX206" fmla="*/ 474574 w 6503892"/>
              <a:gd name="connsiteY206" fmla="*/ 410746 h 1249462"/>
              <a:gd name="connsiteX207" fmla="*/ 504731 w 6503892"/>
              <a:gd name="connsiteY207" fmla="*/ 420838 h 1249462"/>
              <a:gd name="connsiteX208" fmla="*/ 533213 w 6503892"/>
              <a:gd name="connsiteY208" fmla="*/ 434967 h 1249462"/>
              <a:gd name="connsiteX209" fmla="*/ 561695 w 6503892"/>
              <a:gd name="connsiteY209" fmla="*/ 448087 h 1249462"/>
              <a:gd name="connsiteX210" fmla="*/ 591015 w 6503892"/>
              <a:gd name="connsiteY210" fmla="*/ 462215 h 1249462"/>
              <a:gd name="connsiteX211" fmla="*/ 618659 w 6503892"/>
              <a:gd name="connsiteY211" fmla="*/ 478363 h 1249462"/>
              <a:gd name="connsiteX212" fmla="*/ 644628 w 6503892"/>
              <a:gd name="connsiteY212" fmla="*/ 495519 h 1249462"/>
              <a:gd name="connsiteX213" fmla="*/ 671434 w 6503892"/>
              <a:gd name="connsiteY213" fmla="*/ 514694 h 1249462"/>
              <a:gd name="connsiteX214" fmla="*/ 698241 w 6503892"/>
              <a:gd name="connsiteY214" fmla="*/ 532860 h 1249462"/>
              <a:gd name="connsiteX215" fmla="*/ 712482 w 6503892"/>
              <a:gd name="connsiteY215" fmla="*/ 503593 h 1249462"/>
              <a:gd name="connsiteX216" fmla="*/ 727561 w 6503892"/>
              <a:gd name="connsiteY216" fmla="*/ 474326 h 1249462"/>
              <a:gd name="connsiteX217" fmla="*/ 744315 w 6503892"/>
              <a:gd name="connsiteY217" fmla="*/ 446068 h 1249462"/>
              <a:gd name="connsiteX218" fmla="*/ 761069 w 6503892"/>
              <a:gd name="connsiteY218" fmla="*/ 419829 h 1249462"/>
              <a:gd name="connsiteX219" fmla="*/ 778660 w 6503892"/>
              <a:gd name="connsiteY219" fmla="*/ 391571 h 1249462"/>
              <a:gd name="connsiteX220" fmla="*/ 797928 w 6503892"/>
              <a:gd name="connsiteY220" fmla="*/ 366341 h 1249462"/>
              <a:gd name="connsiteX221" fmla="*/ 816357 w 6503892"/>
              <a:gd name="connsiteY221" fmla="*/ 340102 h 1249462"/>
              <a:gd name="connsiteX222" fmla="*/ 836462 w 6503892"/>
              <a:gd name="connsiteY222" fmla="*/ 315881 h 1249462"/>
              <a:gd name="connsiteX223" fmla="*/ 856567 w 6503892"/>
              <a:gd name="connsiteY223" fmla="*/ 291660 h 1249462"/>
              <a:gd name="connsiteX224" fmla="*/ 877510 w 6503892"/>
              <a:gd name="connsiteY224" fmla="*/ 267439 h 1249462"/>
              <a:gd name="connsiteX225" fmla="*/ 899290 w 6503892"/>
              <a:gd name="connsiteY225" fmla="*/ 246246 h 1249462"/>
              <a:gd name="connsiteX226" fmla="*/ 921070 w 6503892"/>
              <a:gd name="connsiteY226" fmla="*/ 224043 h 1249462"/>
              <a:gd name="connsiteX227" fmla="*/ 943688 w 6503892"/>
              <a:gd name="connsiteY227" fmla="*/ 203859 h 1249462"/>
              <a:gd name="connsiteX228" fmla="*/ 967144 w 6503892"/>
              <a:gd name="connsiteY228" fmla="*/ 183675 h 1249462"/>
              <a:gd name="connsiteX229" fmla="*/ 991438 w 6503892"/>
              <a:gd name="connsiteY229" fmla="*/ 165510 h 1249462"/>
              <a:gd name="connsiteX230" fmla="*/ 1015731 w 6503892"/>
              <a:gd name="connsiteY230" fmla="*/ 146335 h 1249462"/>
              <a:gd name="connsiteX231" fmla="*/ 1040024 w 6503892"/>
              <a:gd name="connsiteY231" fmla="*/ 130188 h 1249462"/>
              <a:gd name="connsiteX232" fmla="*/ 1065155 w 6503892"/>
              <a:gd name="connsiteY232" fmla="*/ 113031 h 1249462"/>
              <a:gd name="connsiteX233" fmla="*/ 1091962 w 6503892"/>
              <a:gd name="connsiteY233" fmla="*/ 98902 h 1249462"/>
              <a:gd name="connsiteX234" fmla="*/ 1117093 w 6503892"/>
              <a:gd name="connsiteY234" fmla="*/ 83764 h 1249462"/>
              <a:gd name="connsiteX235" fmla="*/ 1144737 w 6503892"/>
              <a:gd name="connsiteY235" fmla="*/ 71654 h 1249462"/>
              <a:gd name="connsiteX236" fmla="*/ 1171544 w 6503892"/>
              <a:gd name="connsiteY236" fmla="*/ 58534 h 1249462"/>
              <a:gd name="connsiteX237" fmla="*/ 1199188 w 6503892"/>
              <a:gd name="connsiteY237" fmla="*/ 48442 h 1249462"/>
              <a:gd name="connsiteX238" fmla="*/ 1226832 w 6503892"/>
              <a:gd name="connsiteY238" fmla="*/ 38350 h 1249462"/>
              <a:gd name="connsiteX239" fmla="*/ 1255314 w 6503892"/>
              <a:gd name="connsiteY239" fmla="*/ 29267 h 1249462"/>
              <a:gd name="connsiteX240" fmla="*/ 1284634 w 6503892"/>
              <a:gd name="connsiteY240" fmla="*/ 21194 h 1249462"/>
              <a:gd name="connsiteX241" fmla="*/ 1313116 w 6503892"/>
              <a:gd name="connsiteY241" fmla="*/ 15138 h 1249462"/>
              <a:gd name="connsiteX242" fmla="*/ 1343273 w 6503892"/>
              <a:gd name="connsiteY242" fmla="*/ 9083 h 1249462"/>
              <a:gd name="connsiteX243" fmla="*/ 1372593 w 6503892"/>
              <a:gd name="connsiteY243" fmla="*/ 5046 h 1249462"/>
              <a:gd name="connsiteX244" fmla="*/ 1402750 w 6503892"/>
              <a:gd name="connsiteY244" fmla="*/ 1009 h 12494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6503892" h="1249462">
                <a:moveTo>
                  <a:pt x="1432908" y="0"/>
                </a:moveTo>
                <a:lnTo>
                  <a:pt x="1463903" y="0"/>
                </a:lnTo>
                <a:lnTo>
                  <a:pt x="1494898" y="0"/>
                </a:lnTo>
                <a:lnTo>
                  <a:pt x="1525055" y="3028"/>
                </a:lnTo>
                <a:lnTo>
                  <a:pt x="1556050" y="5046"/>
                </a:lnTo>
                <a:lnTo>
                  <a:pt x="1587045" y="9083"/>
                </a:lnTo>
                <a:lnTo>
                  <a:pt x="1617203" y="16148"/>
                </a:lnTo>
                <a:lnTo>
                  <a:pt x="1647360" y="22203"/>
                </a:lnTo>
                <a:lnTo>
                  <a:pt x="1676680" y="30276"/>
                </a:lnTo>
                <a:lnTo>
                  <a:pt x="1706000" y="40368"/>
                </a:lnTo>
                <a:lnTo>
                  <a:pt x="1734481" y="50460"/>
                </a:lnTo>
                <a:lnTo>
                  <a:pt x="1762963" y="62571"/>
                </a:lnTo>
                <a:lnTo>
                  <a:pt x="1790607" y="75691"/>
                </a:lnTo>
                <a:lnTo>
                  <a:pt x="1818252" y="89819"/>
                </a:lnTo>
                <a:lnTo>
                  <a:pt x="1845058" y="104957"/>
                </a:lnTo>
                <a:lnTo>
                  <a:pt x="1871865" y="121105"/>
                </a:lnTo>
                <a:lnTo>
                  <a:pt x="1897834" y="137252"/>
                </a:lnTo>
                <a:lnTo>
                  <a:pt x="1923802" y="156427"/>
                </a:lnTo>
                <a:lnTo>
                  <a:pt x="1948096" y="174592"/>
                </a:lnTo>
                <a:lnTo>
                  <a:pt x="1972389" y="194777"/>
                </a:lnTo>
                <a:lnTo>
                  <a:pt x="1996683" y="215970"/>
                </a:lnTo>
                <a:lnTo>
                  <a:pt x="2018463" y="238172"/>
                </a:lnTo>
                <a:lnTo>
                  <a:pt x="2041919" y="261384"/>
                </a:lnTo>
                <a:lnTo>
                  <a:pt x="2062861" y="283586"/>
                </a:lnTo>
                <a:lnTo>
                  <a:pt x="2085479" y="308817"/>
                </a:lnTo>
                <a:lnTo>
                  <a:pt x="2104747" y="335056"/>
                </a:lnTo>
                <a:lnTo>
                  <a:pt x="2124852" y="360286"/>
                </a:lnTo>
                <a:lnTo>
                  <a:pt x="2144119" y="387534"/>
                </a:lnTo>
                <a:lnTo>
                  <a:pt x="2162548" y="414783"/>
                </a:lnTo>
                <a:lnTo>
                  <a:pt x="2180140" y="444050"/>
                </a:lnTo>
                <a:lnTo>
                  <a:pt x="2196894" y="473317"/>
                </a:lnTo>
                <a:lnTo>
                  <a:pt x="2212810" y="502584"/>
                </a:lnTo>
                <a:lnTo>
                  <a:pt x="2227889" y="532860"/>
                </a:lnTo>
                <a:lnTo>
                  <a:pt x="2242130" y="564145"/>
                </a:lnTo>
                <a:lnTo>
                  <a:pt x="2284015" y="566163"/>
                </a:lnTo>
                <a:lnTo>
                  <a:pt x="2325063" y="572219"/>
                </a:lnTo>
                <a:lnTo>
                  <a:pt x="2366110" y="580292"/>
                </a:lnTo>
                <a:lnTo>
                  <a:pt x="2406320" y="589375"/>
                </a:lnTo>
                <a:lnTo>
                  <a:pt x="2428101" y="577265"/>
                </a:lnTo>
                <a:lnTo>
                  <a:pt x="2449881" y="564145"/>
                </a:lnTo>
                <a:lnTo>
                  <a:pt x="2473337" y="553044"/>
                </a:lnTo>
                <a:lnTo>
                  <a:pt x="2496792" y="542952"/>
                </a:lnTo>
                <a:lnTo>
                  <a:pt x="2521086" y="531851"/>
                </a:lnTo>
                <a:lnTo>
                  <a:pt x="2544541" y="523777"/>
                </a:lnTo>
                <a:lnTo>
                  <a:pt x="2568835" y="514694"/>
                </a:lnTo>
                <a:lnTo>
                  <a:pt x="2593128" y="507630"/>
                </a:lnTo>
                <a:lnTo>
                  <a:pt x="2617422" y="501574"/>
                </a:lnTo>
                <a:lnTo>
                  <a:pt x="2642553" y="495519"/>
                </a:lnTo>
                <a:lnTo>
                  <a:pt x="2668522" y="490473"/>
                </a:lnTo>
                <a:lnTo>
                  <a:pt x="2693653" y="486436"/>
                </a:lnTo>
                <a:lnTo>
                  <a:pt x="2718784" y="482400"/>
                </a:lnTo>
                <a:lnTo>
                  <a:pt x="2744753" y="481390"/>
                </a:lnTo>
                <a:lnTo>
                  <a:pt x="2770722" y="479372"/>
                </a:lnTo>
                <a:lnTo>
                  <a:pt x="2797528" y="478363"/>
                </a:lnTo>
                <a:lnTo>
                  <a:pt x="2831036" y="479372"/>
                </a:lnTo>
                <a:lnTo>
                  <a:pt x="2862869" y="481390"/>
                </a:lnTo>
                <a:lnTo>
                  <a:pt x="2896377" y="485427"/>
                </a:lnTo>
                <a:lnTo>
                  <a:pt x="2928210" y="490473"/>
                </a:lnTo>
                <a:lnTo>
                  <a:pt x="2960043" y="485427"/>
                </a:lnTo>
                <a:lnTo>
                  <a:pt x="2993551" y="481390"/>
                </a:lnTo>
                <a:lnTo>
                  <a:pt x="3026222" y="479372"/>
                </a:lnTo>
                <a:lnTo>
                  <a:pt x="3059730" y="478363"/>
                </a:lnTo>
                <a:lnTo>
                  <a:pt x="3084861" y="479372"/>
                </a:lnTo>
                <a:lnTo>
                  <a:pt x="3111667" y="481390"/>
                </a:lnTo>
                <a:lnTo>
                  <a:pt x="3136799" y="482400"/>
                </a:lnTo>
                <a:lnTo>
                  <a:pt x="3162767" y="486436"/>
                </a:lnTo>
                <a:lnTo>
                  <a:pt x="3187899" y="490473"/>
                </a:lnTo>
                <a:lnTo>
                  <a:pt x="3213867" y="495519"/>
                </a:lnTo>
                <a:lnTo>
                  <a:pt x="3238998" y="501574"/>
                </a:lnTo>
                <a:lnTo>
                  <a:pt x="3263292" y="507630"/>
                </a:lnTo>
                <a:lnTo>
                  <a:pt x="3287585" y="514694"/>
                </a:lnTo>
                <a:lnTo>
                  <a:pt x="3311879" y="523777"/>
                </a:lnTo>
                <a:lnTo>
                  <a:pt x="3336172" y="531851"/>
                </a:lnTo>
                <a:lnTo>
                  <a:pt x="3359628" y="542952"/>
                </a:lnTo>
                <a:lnTo>
                  <a:pt x="3383084" y="553044"/>
                </a:lnTo>
                <a:lnTo>
                  <a:pt x="3405702" y="564145"/>
                </a:lnTo>
                <a:lnTo>
                  <a:pt x="3428320" y="577265"/>
                </a:lnTo>
                <a:lnTo>
                  <a:pt x="3450100" y="589375"/>
                </a:lnTo>
                <a:lnTo>
                  <a:pt x="3491148" y="580292"/>
                </a:lnTo>
                <a:lnTo>
                  <a:pt x="3531357" y="572219"/>
                </a:lnTo>
                <a:lnTo>
                  <a:pt x="3571567" y="566163"/>
                </a:lnTo>
                <a:lnTo>
                  <a:pt x="3614290" y="564145"/>
                </a:lnTo>
                <a:lnTo>
                  <a:pt x="3628531" y="532860"/>
                </a:lnTo>
                <a:lnTo>
                  <a:pt x="3643610" y="502584"/>
                </a:lnTo>
                <a:lnTo>
                  <a:pt x="3659526" y="473317"/>
                </a:lnTo>
                <a:lnTo>
                  <a:pt x="3676280" y="444050"/>
                </a:lnTo>
                <a:lnTo>
                  <a:pt x="3693872" y="414783"/>
                </a:lnTo>
                <a:lnTo>
                  <a:pt x="3712302" y="387534"/>
                </a:lnTo>
                <a:lnTo>
                  <a:pt x="3731569" y="360286"/>
                </a:lnTo>
                <a:lnTo>
                  <a:pt x="3750836" y="335056"/>
                </a:lnTo>
                <a:lnTo>
                  <a:pt x="3770941" y="308817"/>
                </a:lnTo>
                <a:lnTo>
                  <a:pt x="3793559" y="283586"/>
                </a:lnTo>
                <a:lnTo>
                  <a:pt x="3814502" y="261384"/>
                </a:lnTo>
                <a:lnTo>
                  <a:pt x="3837120" y="238172"/>
                </a:lnTo>
                <a:lnTo>
                  <a:pt x="3860575" y="215970"/>
                </a:lnTo>
                <a:lnTo>
                  <a:pt x="3884031" y="194777"/>
                </a:lnTo>
                <a:lnTo>
                  <a:pt x="3908324" y="174592"/>
                </a:lnTo>
                <a:lnTo>
                  <a:pt x="3933456" y="156427"/>
                </a:lnTo>
                <a:lnTo>
                  <a:pt x="3957749" y="137252"/>
                </a:lnTo>
                <a:lnTo>
                  <a:pt x="3984556" y="121105"/>
                </a:lnTo>
                <a:lnTo>
                  <a:pt x="4011362" y="104957"/>
                </a:lnTo>
                <a:lnTo>
                  <a:pt x="4037331" y="89819"/>
                </a:lnTo>
                <a:lnTo>
                  <a:pt x="4064975" y="75691"/>
                </a:lnTo>
                <a:lnTo>
                  <a:pt x="4092619" y="62571"/>
                </a:lnTo>
                <a:lnTo>
                  <a:pt x="4121939" y="50460"/>
                </a:lnTo>
                <a:lnTo>
                  <a:pt x="4150421" y="40368"/>
                </a:lnTo>
                <a:lnTo>
                  <a:pt x="4178903" y="30276"/>
                </a:lnTo>
                <a:lnTo>
                  <a:pt x="4209060" y="22203"/>
                </a:lnTo>
                <a:lnTo>
                  <a:pt x="4239218" y="16148"/>
                </a:lnTo>
                <a:lnTo>
                  <a:pt x="4268537" y="9083"/>
                </a:lnTo>
                <a:lnTo>
                  <a:pt x="4299532" y="5046"/>
                </a:lnTo>
                <a:lnTo>
                  <a:pt x="4330528" y="3028"/>
                </a:lnTo>
                <a:lnTo>
                  <a:pt x="4361523" y="0"/>
                </a:lnTo>
                <a:lnTo>
                  <a:pt x="4392519" y="0"/>
                </a:lnTo>
                <a:lnTo>
                  <a:pt x="4423513" y="0"/>
                </a:lnTo>
                <a:lnTo>
                  <a:pt x="4453670" y="1009"/>
                </a:lnTo>
                <a:lnTo>
                  <a:pt x="4483827" y="5046"/>
                </a:lnTo>
                <a:lnTo>
                  <a:pt x="4513147" y="9083"/>
                </a:lnTo>
                <a:lnTo>
                  <a:pt x="4543304" y="15138"/>
                </a:lnTo>
                <a:lnTo>
                  <a:pt x="4571786" y="21194"/>
                </a:lnTo>
                <a:lnTo>
                  <a:pt x="4600268" y="29267"/>
                </a:lnTo>
                <a:lnTo>
                  <a:pt x="4629588" y="38350"/>
                </a:lnTo>
                <a:lnTo>
                  <a:pt x="4657232" y="48442"/>
                </a:lnTo>
                <a:lnTo>
                  <a:pt x="4684877" y="58534"/>
                </a:lnTo>
                <a:lnTo>
                  <a:pt x="4711683" y="71654"/>
                </a:lnTo>
                <a:lnTo>
                  <a:pt x="4739327" y="83764"/>
                </a:lnTo>
                <a:lnTo>
                  <a:pt x="4764458" y="98902"/>
                </a:lnTo>
                <a:lnTo>
                  <a:pt x="4791265" y="113031"/>
                </a:lnTo>
                <a:lnTo>
                  <a:pt x="4816396" y="130188"/>
                </a:lnTo>
                <a:lnTo>
                  <a:pt x="4840690" y="146335"/>
                </a:lnTo>
                <a:lnTo>
                  <a:pt x="4864983" y="165510"/>
                </a:lnTo>
                <a:lnTo>
                  <a:pt x="4889276" y="183675"/>
                </a:lnTo>
                <a:lnTo>
                  <a:pt x="4912732" y="203859"/>
                </a:lnTo>
                <a:lnTo>
                  <a:pt x="4936188" y="224043"/>
                </a:lnTo>
                <a:lnTo>
                  <a:pt x="4957968" y="246246"/>
                </a:lnTo>
                <a:lnTo>
                  <a:pt x="4978911" y="267439"/>
                </a:lnTo>
                <a:lnTo>
                  <a:pt x="4999853" y="291660"/>
                </a:lnTo>
                <a:lnTo>
                  <a:pt x="5019958" y="315881"/>
                </a:lnTo>
                <a:lnTo>
                  <a:pt x="5040063" y="340102"/>
                </a:lnTo>
                <a:lnTo>
                  <a:pt x="5059330" y="366341"/>
                </a:lnTo>
                <a:lnTo>
                  <a:pt x="5077760" y="391571"/>
                </a:lnTo>
                <a:lnTo>
                  <a:pt x="5095352" y="419829"/>
                </a:lnTo>
                <a:lnTo>
                  <a:pt x="5112106" y="446068"/>
                </a:lnTo>
                <a:lnTo>
                  <a:pt x="5128022" y="474326"/>
                </a:lnTo>
                <a:lnTo>
                  <a:pt x="5143939" y="503593"/>
                </a:lnTo>
                <a:lnTo>
                  <a:pt x="5158180" y="532860"/>
                </a:lnTo>
                <a:lnTo>
                  <a:pt x="5184986" y="514694"/>
                </a:lnTo>
                <a:lnTo>
                  <a:pt x="5210955" y="495519"/>
                </a:lnTo>
                <a:lnTo>
                  <a:pt x="5238599" y="478363"/>
                </a:lnTo>
                <a:lnTo>
                  <a:pt x="5266243" y="462215"/>
                </a:lnTo>
                <a:lnTo>
                  <a:pt x="5293888" y="448087"/>
                </a:lnTo>
                <a:lnTo>
                  <a:pt x="5323207" y="434967"/>
                </a:lnTo>
                <a:lnTo>
                  <a:pt x="5352527" y="420838"/>
                </a:lnTo>
                <a:lnTo>
                  <a:pt x="5381847" y="410746"/>
                </a:lnTo>
                <a:lnTo>
                  <a:pt x="5412842" y="399645"/>
                </a:lnTo>
                <a:lnTo>
                  <a:pt x="5442161" y="390562"/>
                </a:lnTo>
                <a:lnTo>
                  <a:pt x="5473156" y="383498"/>
                </a:lnTo>
                <a:lnTo>
                  <a:pt x="5504152" y="377442"/>
                </a:lnTo>
                <a:lnTo>
                  <a:pt x="5536822" y="371387"/>
                </a:lnTo>
                <a:lnTo>
                  <a:pt x="5568655" y="369369"/>
                </a:lnTo>
                <a:lnTo>
                  <a:pt x="5600488" y="366341"/>
                </a:lnTo>
                <a:lnTo>
                  <a:pt x="5633996" y="366341"/>
                </a:lnTo>
                <a:lnTo>
                  <a:pt x="5679232" y="368360"/>
                </a:lnTo>
                <a:lnTo>
                  <a:pt x="5723630" y="371387"/>
                </a:lnTo>
                <a:lnTo>
                  <a:pt x="5768028" y="378452"/>
                </a:lnTo>
                <a:lnTo>
                  <a:pt x="5810751" y="387534"/>
                </a:lnTo>
                <a:lnTo>
                  <a:pt x="5854312" y="399645"/>
                </a:lnTo>
                <a:lnTo>
                  <a:pt x="5896197" y="414783"/>
                </a:lnTo>
                <a:lnTo>
                  <a:pt x="5937245" y="430930"/>
                </a:lnTo>
                <a:lnTo>
                  <a:pt x="5976617" y="450105"/>
                </a:lnTo>
                <a:lnTo>
                  <a:pt x="6015151" y="472308"/>
                </a:lnTo>
                <a:lnTo>
                  <a:pt x="6054523" y="494510"/>
                </a:lnTo>
                <a:lnTo>
                  <a:pt x="6090545" y="519740"/>
                </a:lnTo>
                <a:lnTo>
                  <a:pt x="6127404" y="547998"/>
                </a:lnTo>
                <a:lnTo>
                  <a:pt x="6161750" y="578274"/>
                </a:lnTo>
                <a:lnTo>
                  <a:pt x="6194420" y="609559"/>
                </a:lnTo>
                <a:lnTo>
                  <a:pt x="6227090" y="642863"/>
                </a:lnTo>
                <a:lnTo>
                  <a:pt x="6258086" y="678185"/>
                </a:lnTo>
                <a:lnTo>
                  <a:pt x="6286568" y="715526"/>
                </a:lnTo>
                <a:lnTo>
                  <a:pt x="6314212" y="754885"/>
                </a:lnTo>
                <a:lnTo>
                  <a:pt x="6341018" y="794243"/>
                </a:lnTo>
                <a:lnTo>
                  <a:pt x="6365312" y="835621"/>
                </a:lnTo>
                <a:lnTo>
                  <a:pt x="6387930" y="880026"/>
                </a:lnTo>
                <a:lnTo>
                  <a:pt x="6408872" y="923422"/>
                </a:lnTo>
                <a:lnTo>
                  <a:pt x="6428977" y="968836"/>
                </a:lnTo>
                <a:lnTo>
                  <a:pt x="6446569" y="1017277"/>
                </a:lnTo>
                <a:lnTo>
                  <a:pt x="6462485" y="1064710"/>
                </a:lnTo>
                <a:lnTo>
                  <a:pt x="6476726" y="1114161"/>
                </a:lnTo>
                <a:lnTo>
                  <a:pt x="6489292" y="1164621"/>
                </a:lnTo>
                <a:lnTo>
                  <a:pt x="6498507" y="1215081"/>
                </a:lnTo>
                <a:lnTo>
                  <a:pt x="6503892" y="1249462"/>
                </a:lnTo>
                <a:lnTo>
                  <a:pt x="0" y="1249462"/>
                </a:lnTo>
                <a:lnTo>
                  <a:pt x="0" y="400422"/>
                </a:lnTo>
                <a:lnTo>
                  <a:pt x="2108" y="399645"/>
                </a:lnTo>
                <a:lnTo>
                  <a:pt x="45669" y="387534"/>
                </a:lnTo>
                <a:lnTo>
                  <a:pt x="88392" y="378452"/>
                </a:lnTo>
                <a:lnTo>
                  <a:pt x="132790" y="371387"/>
                </a:lnTo>
                <a:lnTo>
                  <a:pt x="177189" y="368360"/>
                </a:lnTo>
                <a:lnTo>
                  <a:pt x="222425" y="366341"/>
                </a:lnTo>
                <a:lnTo>
                  <a:pt x="255933" y="366341"/>
                </a:lnTo>
                <a:lnTo>
                  <a:pt x="287766" y="369369"/>
                </a:lnTo>
                <a:lnTo>
                  <a:pt x="319598" y="371387"/>
                </a:lnTo>
                <a:lnTo>
                  <a:pt x="351431" y="377442"/>
                </a:lnTo>
                <a:lnTo>
                  <a:pt x="382426" y="383498"/>
                </a:lnTo>
                <a:lnTo>
                  <a:pt x="413421" y="390562"/>
                </a:lnTo>
                <a:lnTo>
                  <a:pt x="444416" y="399645"/>
                </a:lnTo>
                <a:lnTo>
                  <a:pt x="474574" y="410746"/>
                </a:lnTo>
                <a:lnTo>
                  <a:pt x="504731" y="420838"/>
                </a:lnTo>
                <a:lnTo>
                  <a:pt x="533213" y="434967"/>
                </a:lnTo>
                <a:lnTo>
                  <a:pt x="561695" y="448087"/>
                </a:lnTo>
                <a:lnTo>
                  <a:pt x="591015" y="462215"/>
                </a:lnTo>
                <a:lnTo>
                  <a:pt x="618659" y="478363"/>
                </a:lnTo>
                <a:lnTo>
                  <a:pt x="644628" y="495519"/>
                </a:lnTo>
                <a:lnTo>
                  <a:pt x="671434" y="514694"/>
                </a:lnTo>
                <a:lnTo>
                  <a:pt x="698241" y="532860"/>
                </a:lnTo>
                <a:lnTo>
                  <a:pt x="712482" y="503593"/>
                </a:lnTo>
                <a:lnTo>
                  <a:pt x="727561" y="474326"/>
                </a:lnTo>
                <a:lnTo>
                  <a:pt x="744315" y="446068"/>
                </a:lnTo>
                <a:lnTo>
                  <a:pt x="761069" y="419829"/>
                </a:lnTo>
                <a:lnTo>
                  <a:pt x="778660" y="391571"/>
                </a:lnTo>
                <a:lnTo>
                  <a:pt x="797928" y="366341"/>
                </a:lnTo>
                <a:lnTo>
                  <a:pt x="816357" y="340102"/>
                </a:lnTo>
                <a:lnTo>
                  <a:pt x="836462" y="315881"/>
                </a:lnTo>
                <a:lnTo>
                  <a:pt x="856567" y="291660"/>
                </a:lnTo>
                <a:lnTo>
                  <a:pt x="877510" y="267439"/>
                </a:lnTo>
                <a:lnTo>
                  <a:pt x="899290" y="246246"/>
                </a:lnTo>
                <a:lnTo>
                  <a:pt x="921070" y="224043"/>
                </a:lnTo>
                <a:lnTo>
                  <a:pt x="943688" y="203859"/>
                </a:lnTo>
                <a:lnTo>
                  <a:pt x="967144" y="183675"/>
                </a:lnTo>
                <a:lnTo>
                  <a:pt x="991438" y="165510"/>
                </a:lnTo>
                <a:lnTo>
                  <a:pt x="1015731" y="146335"/>
                </a:lnTo>
                <a:lnTo>
                  <a:pt x="1040024" y="130188"/>
                </a:lnTo>
                <a:lnTo>
                  <a:pt x="1065155" y="113031"/>
                </a:lnTo>
                <a:lnTo>
                  <a:pt x="1091962" y="98902"/>
                </a:lnTo>
                <a:lnTo>
                  <a:pt x="1117093" y="83764"/>
                </a:lnTo>
                <a:lnTo>
                  <a:pt x="1144737" y="71654"/>
                </a:lnTo>
                <a:lnTo>
                  <a:pt x="1171544" y="58534"/>
                </a:lnTo>
                <a:lnTo>
                  <a:pt x="1199188" y="48442"/>
                </a:lnTo>
                <a:lnTo>
                  <a:pt x="1226832" y="38350"/>
                </a:lnTo>
                <a:lnTo>
                  <a:pt x="1255314" y="29267"/>
                </a:lnTo>
                <a:lnTo>
                  <a:pt x="1284634" y="21194"/>
                </a:lnTo>
                <a:lnTo>
                  <a:pt x="1313116" y="15138"/>
                </a:lnTo>
                <a:lnTo>
                  <a:pt x="1343273" y="9083"/>
                </a:lnTo>
                <a:lnTo>
                  <a:pt x="1372593" y="5046"/>
                </a:lnTo>
                <a:lnTo>
                  <a:pt x="1402750" y="10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">
            <a:noFill/>
            <a:prstDash val="solid"/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  <a:endParaRPr lang="en-US" altLang="zh-CN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单击编辑内容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  <a:endParaRPr lang="en-US" altLang="zh-CN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单击编辑内容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  <a:endParaRPr lang="en-US" altLang="zh-CN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单击编辑内容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04</a:t>
            </a:r>
            <a:endParaRPr lang="en-US" altLang="zh-CN" sz="32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单击编辑内容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0" name="Group 3"/>
          <p:cNvGrpSpPr/>
          <p:nvPr/>
        </p:nvGrpSpPr>
        <p:grpSpPr>
          <a:xfrm>
            <a:off x="3846513" y="3429000"/>
            <a:ext cx="4495800" cy="3438525"/>
            <a:chOff x="4325257" y="3429000"/>
            <a:chExt cx="3541486" cy="2708356"/>
          </a:xfrm>
        </p:grpSpPr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5257" y="3429000"/>
              <a:ext cx="3541486" cy="270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5"/>
            <p:cNvSpPr/>
            <p:nvPr/>
          </p:nvSpPr>
          <p:spPr>
            <a:xfrm>
              <a:off x="4457813" y="3570295"/>
              <a:ext cx="3263870" cy="18355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85">
                <a:solidFill>
                  <a:prstClr val="white"/>
                </a:solidFill>
              </a:endParaRPr>
            </a:p>
          </p:txBody>
        </p:sp>
      </p:grpSp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>
              <a:solidFill>
                <a:prstClr val="white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>
              <a:solidFill>
                <a:srgbClr val="012B51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>
              <a:solidFill>
                <a:srgbClr val="012B51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>
              <a:solidFill>
                <a:prstClr val="white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12B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012B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012B51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474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2474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247484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12B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012B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012B51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474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2474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247484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12B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012B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012B51"/>
              </a:solidFill>
            </a:endParaRPr>
          </a:p>
        </p:txBody>
      </p:sp>
      <p:pic>
        <p:nvPicPr>
          <p:cNvPr id="4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6549"/>
          <a:stretch>
            <a:fillRect/>
          </a:stretch>
        </p:blipFill>
        <p:spPr bwMode="auto">
          <a:xfrm>
            <a:off x="4013200" y="3619500"/>
            <a:ext cx="41449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2000"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644650" y="2259013"/>
            <a:ext cx="371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1644650" y="3567113"/>
            <a:ext cx="371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1644650" y="459422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03.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1644650" y="4876800"/>
            <a:ext cx="371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35800" y="1971659"/>
            <a:ext cx="6452636" cy="5352313"/>
            <a:chOff x="5809943" y="768404"/>
            <a:chExt cx="7881693" cy="6537683"/>
          </a:xfrm>
          <a:solidFill>
            <a:schemeClr val="accent1"/>
          </a:solid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0722574" y="787140"/>
              <a:ext cx="642027" cy="5381035"/>
            </a:xfrm>
            <a:custGeom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9969378" y="768404"/>
              <a:ext cx="703232" cy="5417259"/>
            </a:xfrm>
            <a:custGeom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2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9633377" y="1605288"/>
              <a:ext cx="610800" cy="4707781"/>
            </a:xfrm>
            <a:custGeom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592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406779" y="1611532"/>
              <a:ext cx="1175385" cy="4697789"/>
            </a:xfrm>
            <a:custGeom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7065269" y="2884345"/>
              <a:ext cx="437178" cy="3377512"/>
            </a:xfrm>
            <a:custGeom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7538669" y="2890591"/>
              <a:ext cx="841880" cy="3368767"/>
            </a:xfrm>
            <a:custGeom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12064086" y="3561346"/>
              <a:ext cx="328508" cy="2524391"/>
            </a:xfrm>
            <a:custGeom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11408318" y="3563844"/>
              <a:ext cx="629536" cy="2521891"/>
            </a:xfrm>
            <a:custGeom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5809943" y="5964575"/>
              <a:ext cx="7881693" cy="1341512"/>
            </a:xfrm>
            <a:custGeom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1644650" y="325437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TextBox 40"/>
          <p:cNvSpPr txBox="1">
            <a:spLocks noChangeArrowheads="1"/>
          </p:cNvSpPr>
          <p:nvPr/>
        </p:nvSpPr>
        <p:spPr bwMode="auto">
          <a:xfrm>
            <a:off x="1644650" y="1960563"/>
            <a:ext cx="3711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伍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10225" y="3605213"/>
            <a:ext cx="901700" cy="901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5788" y="3687763"/>
            <a:ext cx="865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spc="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000" spc="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97613" y="2205038"/>
            <a:ext cx="1073150" cy="1071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06938" y="4960938"/>
            <a:ext cx="1073150" cy="10715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094538" y="3582988"/>
            <a:ext cx="1071562" cy="10715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97613" y="4960938"/>
            <a:ext cx="1073150" cy="1071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706938" y="2205038"/>
            <a:ext cx="1073150" cy="10715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11600" y="3582988"/>
            <a:ext cx="1073150" cy="1071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6" name="KSO_Shape"/>
          <p:cNvSpPr>
            <a:spLocks noChangeArrowheads="1"/>
          </p:cNvSpPr>
          <p:nvPr/>
        </p:nvSpPr>
        <p:spPr bwMode="auto">
          <a:xfrm>
            <a:off x="6562725" y="2481263"/>
            <a:ext cx="552450" cy="520700"/>
          </a:xfrm>
          <a:custGeom>
            <a:gdLst>
              <a:gd name="T0" fmla="*/ 186557 w 1993900"/>
              <a:gd name="T1" fmla="*/ 1472016 h 1873250"/>
              <a:gd name="T2" fmla="*/ 1296550 w 1993900"/>
              <a:gd name="T3" fmla="*/ 576666 h 1873250"/>
              <a:gd name="T4" fmla="*/ 1153710 w 1993900"/>
              <a:gd name="T5" fmla="*/ 1135821 h 1873250"/>
              <a:gd name="T6" fmla="*/ 1097106 w 1993900"/>
              <a:gd name="T7" fmla="*/ 797974 h 1873250"/>
              <a:gd name="T8" fmla="*/ 1032144 w 1993900"/>
              <a:gd name="T9" fmla="*/ 704592 h 1873250"/>
              <a:gd name="T10" fmla="*/ 1078871 w 1993900"/>
              <a:gd name="T11" fmla="*/ 694343 h 1873250"/>
              <a:gd name="T12" fmla="*/ 1116861 w 1993900"/>
              <a:gd name="T13" fmla="*/ 676502 h 1873250"/>
              <a:gd name="T14" fmla="*/ 1146872 w 1993900"/>
              <a:gd name="T15" fmla="*/ 652207 h 1873250"/>
              <a:gd name="T16" fmla="*/ 1168526 w 1993900"/>
              <a:gd name="T17" fmla="*/ 620700 h 1873250"/>
              <a:gd name="T18" fmla="*/ 1184861 w 1993900"/>
              <a:gd name="T19" fmla="*/ 576666 h 1873250"/>
              <a:gd name="T20" fmla="*/ 568770 w 1993900"/>
              <a:gd name="T21" fmla="*/ 1239833 h 1873250"/>
              <a:gd name="T22" fmla="*/ 673241 w 1993900"/>
              <a:gd name="T23" fmla="*/ 791901 h 1873250"/>
              <a:gd name="T24" fmla="*/ 568770 w 1993900"/>
              <a:gd name="T25" fmla="*/ 802909 h 1873250"/>
              <a:gd name="T26" fmla="*/ 609419 w 1993900"/>
              <a:gd name="T27" fmla="*/ 698519 h 1873250"/>
              <a:gd name="T28" fmla="*/ 650068 w 1993900"/>
              <a:gd name="T29" fmla="*/ 682954 h 1873250"/>
              <a:gd name="T30" fmla="*/ 682739 w 1993900"/>
              <a:gd name="T31" fmla="*/ 660938 h 1873250"/>
              <a:gd name="T32" fmla="*/ 707052 w 1993900"/>
              <a:gd name="T33" fmla="*/ 632088 h 1873250"/>
              <a:gd name="T34" fmla="*/ 724147 w 1993900"/>
              <a:gd name="T35" fmla="*/ 596405 h 1873250"/>
              <a:gd name="T36" fmla="*/ 214659 w 1993900"/>
              <a:gd name="T37" fmla="*/ 266708 h 1873250"/>
              <a:gd name="T38" fmla="*/ 171803 w 1993900"/>
              <a:gd name="T39" fmla="*/ 295920 h 1873250"/>
              <a:gd name="T40" fmla="*/ 151323 w 1993900"/>
              <a:gd name="T41" fmla="*/ 344102 h 1873250"/>
              <a:gd name="T42" fmla="*/ 158150 w 1993900"/>
              <a:gd name="T43" fmla="*/ 1583935 h 1873250"/>
              <a:gd name="T44" fmla="*/ 190766 w 1993900"/>
              <a:gd name="T45" fmla="*/ 1623770 h 1873250"/>
              <a:gd name="T46" fmla="*/ 241586 w 1993900"/>
              <a:gd name="T47" fmla="*/ 1639325 h 1873250"/>
              <a:gd name="T48" fmla="*/ 1706270 w 1993900"/>
              <a:gd name="T49" fmla="*/ 1627944 h 1873250"/>
              <a:gd name="T50" fmla="*/ 1743058 w 1993900"/>
              <a:gd name="T51" fmla="*/ 1591902 h 1873250"/>
              <a:gd name="T52" fmla="*/ 1754056 w 1993900"/>
              <a:gd name="T53" fmla="*/ 353207 h 1873250"/>
              <a:gd name="T54" fmla="*/ 1738127 w 1993900"/>
              <a:gd name="T55" fmla="*/ 302749 h 1873250"/>
              <a:gd name="T56" fmla="*/ 1698306 w 1993900"/>
              <a:gd name="T57" fmla="*/ 269743 h 1873250"/>
              <a:gd name="T58" fmla="*/ 1541294 w 1993900"/>
              <a:gd name="T59" fmla="*/ 323995 h 1873250"/>
              <a:gd name="T60" fmla="*/ 334125 w 1993900"/>
              <a:gd name="T61" fmla="*/ 262534 h 1873250"/>
              <a:gd name="T62" fmla="*/ 1334979 w 1993900"/>
              <a:gd name="T63" fmla="*/ 206006 h 1873250"/>
              <a:gd name="T64" fmla="*/ 1663414 w 1993900"/>
              <a:gd name="T65" fmla="*/ 111160 h 1873250"/>
              <a:gd name="T66" fmla="*/ 1735094 w 1993900"/>
              <a:gd name="T67" fmla="*/ 122162 h 1873250"/>
              <a:gd name="T68" fmla="*/ 1798429 w 1993900"/>
              <a:gd name="T69" fmla="*/ 152513 h 1873250"/>
              <a:gd name="T70" fmla="*/ 1849629 w 1993900"/>
              <a:gd name="T71" fmla="*/ 199557 h 1873250"/>
              <a:gd name="T72" fmla="*/ 1886037 w 1993900"/>
              <a:gd name="T73" fmla="*/ 259120 h 1873250"/>
              <a:gd name="T74" fmla="*/ 1903862 w 1993900"/>
              <a:gd name="T75" fmla="*/ 328927 h 1873250"/>
              <a:gd name="T76" fmla="*/ 1902346 w 1993900"/>
              <a:gd name="T77" fmla="*/ 1585453 h 1873250"/>
              <a:gd name="T78" fmla="*/ 1881107 w 1993900"/>
              <a:gd name="T79" fmla="*/ 1653362 h 1873250"/>
              <a:gd name="T80" fmla="*/ 1842044 w 1993900"/>
              <a:gd name="T81" fmla="*/ 1711029 h 1873250"/>
              <a:gd name="T82" fmla="*/ 1788568 w 1993900"/>
              <a:gd name="T83" fmla="*/ 1755417 h 1873250"/>
              <a:gd name="T84" fmla="*/ 1723716 w 1993900"/>
              <a:gd name="T85" fmla="*/ 1782733 h 1873250"/>
              <a:gd name="T86" fmla="*/ 241586 w 1993900"/>
              <a:gd name="T87" fmla="*/ 1790700 h 1873250"/>
              <a:gd name="T88" fmla="*/ 169906 w 1993900"/>
              <a:gd name="T89" fmla="*/ 1779698 h 1873250"/>
              <a:gd name="T90" fmla="*/ 106191 w 1993900"/>
              <a:gd name="T91" fmla="*/ 1748968 h 1873250"/>
              <a:gd name="T92" fmla="*/ 54992 w 1993900"/>
              <a:gd name="T93" fmla="*/ 1702303 h 1873250"/>
              <a:gd name="T94" fmla="*/ 18963 w 1993900"/>
              <a:gd name="T95" fmla="*/ 1642740 h 1873250"/>
              <a:gd name="T96" fmla="*/ 1138 w 1993900"/>
              <a:gd name="T97" fmla="*/ 1573312 h 1873250"/>
              <a:gd name="T98" fmla="*/ 2655 w 1993900"/>
              <a:gd name="T99" fmla="*/ 316408 h 1873250"/>
              <a:gd name="T100" fmla="*/ 23514 w 1993900"/>
              <a:gd name="T101" fmla="*/ 248497 h 1873250"/>
              <a:gd name="T102" fmla="*/ 62577 w 1993900"/>
              <a:gd name="T103" fmla="*/ 190451 h 1873250"/>
              <a:gd name="T104" fmla="*/ 116432 w 1993900"/>
              <a:gd name="T105" fmla="*/ 146064 h 1873250"/>
              <a:gd name="T106" fmla="*/ 181284 w 1993900"/>
              <a:gd name="T107" fmla="*/ 118748 h 1873250"/>
              <a:gd name="T108" fmla="*/ 363706 w 1993900"/>
              <a:gd name="T109" fmla="*/ 111160 h 1873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93900" h="1873250">
                <a:moveTo>
                  <a:pt x="195263" y="1631950"/>
                </a:moveTo>
                <a:lnTo>
                  <a:pt x="1766888" y="1631950"/>
                </a:lnTo>
                <a:lnTo>
                  <a:pt x="1766888" y="1663700"/>
                </a:lnTo>
                <a:lnTo>
                  <a:pt x="195263" y="1663700"/>
                </a:lnTo>
                <a:lnTo>
                  <a:pt x="195263" y="1631950"/>
                </a:lnTo>
                <a:close/>
                <a:moveTo>
                  <a:pt x="195263" y="1539875"/>
                </a:moveTo>
                <a:lnTo>
                  <a:pt x="1766888" y="1539875"/>
                </a:lnTo>
                <a:lnTo>
                  <a:pt x="1766888" y="1570038"/>
                </a:lnTo>
                <a:lnTo>
                  <a:pt x="195263" y="1570038"/>
                </a:lnTo>
                <a:lnTo>
                  <a:pt x="195263" y="1539875"/>
                </a:lnTo>
                <a:close/>
                <a:moveTo>
                  <a:pt x="1240155" y="603250"/>
                </a:moveTo>
                <a:lnTo>
                  <a:pt x="1357056" y="603250"/>
                </a:lnTo>
                <a:lnTo>
                  <a:pt x="1357056" y="1188182"/>
                </a:lnTo>
                <a:lnTo>
                  <a:pt x="1493838" y="1188182"/>
                </a:lnTo>
                <a:lnTo>
                  <a:pt x="1493838" y="1296988"/>
                </a:lnTo>
                <a:lnTo>
                  <a:pt x="1071563" y="1296988"/>
                </a:lnTo>
                <a:lnTo>
                  <a:pt x="1071563" y="1188182"/>
                </a:lnTo>
                <a:lnTo>
                  <a:pt x="1207550" y="1188182"/>
                </a:lnTo>
                <a:lnTo>
                  <a:pt x="1207550" y="820068"/>
                </a:lnTo>
                <a:lnTo>
                  <a:pt x="1201586" y="822053"/>
                </a:lnTo>
                <a:lnTo>
                  <a:pt x="1194826" y="824833"/>
                </a:lnTo>
                <a:lnTo>
                  <a:pt x="1180909" y="828407"/>
                </a:lnTo>
                <a:lnTo>
                  <a:pt x="1165402" y="831981"/>
                </a:lnTo>
                <a:lnTo>
                  <a:pt x="1148304" y="834760"/>
                </a:lnTo>
                <a:lnTo>
                  <a:pt x="1130809" y="837143"/>
                </a:lnTo>
                <a:lnTo>
                  <a:pt x="1111723" y="838732"/>
                </a:lnTo>
                <a:lnTo>
                  <a:pt x="1091842" y="839526"/>
                </a:lnTo>
                <a:lnTo>
                  <a:pt x="1071563" y="839923"/>
                </a:lnTo>
                <a:lnTo>
                  <a:pt x="1071563" y="738265"/>
                </a:lnTo>
                <a:lnTo>
                  <a:pt x="1080311" y="737073"/>
                </a:lnTo>
                <a:lnTo>
                  <a:pt x="1089456" y="735882"/>
                </a:lnTo>
                <a:lnTo>
                  <a:pt x="1097806" y="734294"/>
                </a:lnTo>
                <a:lnTo>
                  <a:pt x="1106156" y="732705"/>
                </a:lnTo>
                <a:lnTo>
                  <a:pt x="1114109" y="730720"/>
                </a:lnTo>
                <a:lnTo>
                  <a:pt x="1121664" y="728734"/>
                </a:lnTo>
                <a:lnTo>
                  <a:pt x="1129218" y="726352"/>
                </a:lnTo>
                <a:lnTo>
                  <a:pt x="1136376" y="723969"/>
                </a:lnTo>
                <a:lnTo>
                  <a:pt x="1143931" y="720792"/>
                </a:lnTo>
                <a:lnTo>
                  <a:pt x="1150690" y="718012"/>
                </a:lnTo>
                <a:lnTo>
                  <a:pt x="1156654" y="714438"/>
                </a:lnTo>
                <a:lnTo>
                  <a:pt x="1163016" y="711262"/>
                </a:lnTo>
                <a:lnTo>
                  <a:pt x="1168981" y="707688"/>
                </a:lnTo>
                <a:lnTo>
                  <a:pt x="1174945" y="704114"/>
                </a:lnTo>
                <a:lnTo>
                  <a:pt x="1180512" y="699746"/>
                </a:lnTo>
                <a:lnTo>
                  <a:pt x="1186079" y="695775"/>
                </a:lnTo>
                <a:lnTo>
                  <a:pt x="1191248" y="691407"/>
                </a:lnTo>
                <a:lnTo>
                  <a:pt x="1195621" y="686641"/>
                </a:lnTo>
                <a:lnTo>
                  <a:pt x="1200393" y="682273"/>
                </a:lnTo>
                <a:lnTo>
                  <a:pt x="1204767" y="677111"/>
                </a:lnTo>
                <a:lnTo>
                  <a:pt x="1208743" y="671551"/>
                </a:lnTo>
                <a:lnTo>
                  <a:pt x="1213117" y="666389"/>
                </a:lnTo>
                <a:lnTo>
                  <a:pt x="1216298" y="661227"/>
                </a:lnTo>
                <a:lnTo>
                  <a:pt x="1220274" y="655270"/>
                </a:lnTo>
                <a:lnTo>
                  <a:pt x="1223057" y="649314"/>
                </a:lnTo>
                <a:lnTo>
                  <a:pt x="1226636" y="643357"/>
                </a:lnTo>
                <a:lnTo>
                  <a:pt x="1229022" y="637003"/>
                </a:lnTo>
                <a:lnTo>
                  <a:pt x="1231407" y="630650"/>
                </a:lnTo>
                <a:lnTo>
                  <a:pt x="1234191" y="623899"/>
                </a:lnTo>
                <a:lnTo>
                  <a:pt x="1236179" y="617148"/>
                </a:lnTo>
                <a:lnTo>
                  <a:pt x="1240155" y="603250"/>
                </a:lnTo>
                <a:close/>
                <a:moveTo>
                  <a:pt x="763507" y="603250"/>
                </a:moveTo>
                <a:lnTo>
                  <a:pt x="880806" y="603250"/>
                </a:lnTo>
                <a:lnTo>
                  <a:pt x="880806" y="1188182"/>
                </a:lnTo>
                <a:lnTo>
                  <a:pt x="1017588" y="1188182"/>
                </a:lnTo>
                <a:lnTo>
                  <a:pt x="1017588" y="1296988"/>
                </a:lnTo>
                <a:lnTo>
                  <a:pt x="595313" y="1296988"/>
                </a:lnTo>
                <a:lnTo>
                  <a:pt x="595313" y="1188182"/>
                </a:lnTo>
                <a:lnTo>
                  <a:pt x="731300" y="1188182"/>
                </a:lnTo>
                <a:lnTo>
                  <a:pt x="731300" y="820068"/>
                </a:lnTo>
                <a:lnTo>
                  <a:pt x="725336" y="822053"/>
                </a:lnTo>
                <a:lnTo>
                  <a:pt x="718576" y="824833"/>
                </a:lnTo>
                <a:lnTo>
                  <a:pt x="704659" y="828407"/>
                </a:lnTo>
                <a:lnTo>
                  <a:pt x="688754" y="831981"/>
                </a:lnTo>
                <a:lnTo>
                  <a:pt x="672054" y="834760"/>
                </a:lnTo>
                <a:lnTo>
                  <a:pt x="654161" y="837143"/>
                </a:lnTo>
                <a:lnTo>
                  <a:pt x="635473" y="838732"/>
                </a:lnTo>
                <a:lnTo>
                  <a:pt x="615592" y="839526"/>
                </a:lnTo>
                <a:lnTo>
                  <a:pt x="595313" y="839923"/>
                </a:lnTo>
                <a:lnTo>
                  <a:pt x="595313" y="738265"/>
                </a:lnTo>
                <a:lnTo>
                  <a:pt x="604061" y="737073"/>
                </a:lnTo>
                <a:lnTo>
                  <a:pt x="612809" y="735882"/>
                </a:lnTo>
                <a:lnTo>
                  <a:pt x="621159" y="734294"/>
                </a:lnTo>
                <a:lnTo>
                  <a:pt x="629906" y="732705"/>
                </a:lnTo>
                <a:lnTo>
                  <a:pt x="637859" y="730720"/>
                </a:lnTo>
                <a:lnTo>
                  <a:pt x="645414" y="728734"/>
                </a:lnTo>
                <a:lnTo>
                  <a:pt x="652968" y="726352"/>
                </a:lnTo>
                <a:lnTo>
                  <a:pt x="660126" y="723969"/>
                </a:lnTo>
                <a:lnTo>
                  <a:pt x="667283" y="720792"/>
                </a:lnTo>
                <a:lnTo>
                  <a:pt x="674042" y="718012"/>
                </a:lnTo>
                <a:lnTo>
                  <a:pt x="680404" y="714438"/>
                </a:lnTo>
                <a:lnTo>
                  <a:pt x="686766" y="711262"/>
                </a:lnTo>
                <a:lnTo>
                  <a:pt x="692731" y="707688"/>
                </a:lnTo>
                <a:lnTo>
                  <a:pt x="698695" y="704114"/>
                </a:lnTo>
                <a:lnTo>
                  <a:pt x="704262" y="699746"/>
                </a:lnTo>
                <a:lnTo>
                  <a:pt x="709431" y="695775"/>
                </a:lnTo>
                <a:lnTo>
                  <a:pt x="714600" y="691407"/>
                </a:lnTo>
                <a:lnTo>
                  <a:pt x="719371" y="686641"/>
                </a:lnTo>
                <a:lnTo>
                  <a:pt x="724143" y="682273"/>
                </a:lnTo>
                <a:lnTo>
                  <a:pt x="728119" y="677111"/>
                </a:lnTo>
                <a:lnTo>
                  <a:pt x="732493" y="671551"/>
                </a:lnTo>
                <a:lnTo>
                  <a:pt x="736469" y="666389"/>
                </a:lnTo>
                <a:lnTo>
                  <a:pt x="740048" y="661227"/>
                </a:lnTo>
                <a:lnTo>
                  <a:pt x="744024" y="655270"/>
                </a:lnTo>
                <a:lnTo>
                  <a:pt x="746807" y="649314"/>
                </a:lnTo>
                <a:lnTo>
                  <a:pt x="749988" y="643357"/>
                </a:lnTo>
                <a:lnTo>
                  <a:pt x="752772" y="637003"/>
                </a:lnTo>
                <a:lnTo>
                  <a:pt x="755157" y="630650"/>
                </a:lnTo>
                <a:lnTo>
                  <a:pt x="757941" y="623899"/>
                </a:lnTo>
                <a:lnTo>
                  <a:pt x="759929" y="617148"/>
                </a:lnTo>
                <a:lnTo>
                  <a:pt x="763507" y="603250"/>
                </a:lnTo>
                <a:close/>
                <a:moveTo>
                  <a:pt x="252860" y="274637"/>
                </a:moveTo>
                <a:lnTo>
                  <a:pt x="243333" y="275431"/>
                </a:lnTo>
                <a:lnTo>
                  <a:pt x="233806" y="276622"/>
                </a:lnTo>
                <a:lnTo>
                  <a:pt x="224676" y="279003"/>
                </a:lnTo>
                <a:lnTo>
                  <a:pt x="216340" y="282178"/>
                </a:lnTo>
                <a:lnTo>
                  <a:pt x="207607" y="286147"/>
                </a:lnTo>
                <a:lnTo>
                  <a:pt x="199668" y="290909"/>
                </a:lnTo>
                <a:lnTo>
                  <a:pt x="192523" y="296465"/>
                </a:lnTo>
                <a:lnTo>
                  <a:pt x="185774" y="302815"/>
                </a:lnTo>
                <a:lnTo>
                  <a:pt x="179820" y="309562"/>
                </a:lnTo>
                <a:lnTo>
                  <a:pt x="174263" y="316706"/>
                </a:lnTo>
                <a:lnTo>
                  <a:pt x="169499" y="324644"/>
                </a:lnTo>
                <a:lnTo>
                  <a:pt x="165530" y="332581"/>
                </a:lnTo>
                <a:lnTo>
                  <a:pt x="162354" y="341312"/>
                </a:lnTo>
                <a:lnTo>
                  <a:pt x="159972" y="350837"/>
                </a:lnTo>
                <a:lnTo>
                  <a:pt x="158385" y="359965"/>
                </a:lnTo>
                <a:lnTo>
                  <a:pt x="157988" y="369490"/>
                </a:lnTo>
                <a:lnTo>
                  <a:pt x="157988" y="1619647"/>
                </a:lnTo>
                <a:lnTo>
                  <a:pt x="158385" y="1629569"/>
                </a:lnTo>
                <a:lnTo>
                  <a:pt x="159972" y="1639094"/>
                </a:lnTo>
                <a:lnTo>
                  <a:pt x="162354" y="1647825"/>
                </a:lnTo>
                <a:lnTo>
                  <a:pt x="165530" y="1656953"/>
                </a:lnTo>
                <a:lnTo>
                  <a:pt x="169499" y="1665288"/>
                </a:lnTo>
                <a:lnTo>
                  <a:pt x="174263" y="1672828"/>
                </a:lnTo>
                <a:lnTo>
                  <a:pt x="179820" y="1679972"/>
                </a:lnTo>
                <a:lnTo>
                  <a:pt x="185774" y="1686719"/>
                </a:lnTo>
                <a:lnTo>
                  <a:pt x="192523" y="1693069"/>
                </a:lnTo>
                <a:lnTo>
                  <a:pt x="199668" y="1698625"/>
                </a:lnTo>
                <a:lnTo>
                  <a:pt x="207607" y="1702991"/>
                </a:lnTo>
                <a:lnTo>
                  <a:pt x="216340" y="1707356"/>
                </a:lnTo>
                <a:lnTo>
                  <a:pt x="224676" y="1710531"/>
                </a:lnTo>
                <a:lnTo>
                  <a:pt x="233806" y="1712913"/>
                </a:lnTo>
                <a:lnTo>
                  <a:pt x="243333" y="1714103"/>
                </a:lnTo>
                <a:lnTo>
                  <a:pt x="252860" y="1714897"/>
                </a:lnTo>
                <a:lnTo>
                  <a:pt x="1741040" y="1714897"/>
                </a:lnTo>
                <a:lnTo>
                  <a:pt x="1750567" y="1714103"/>
                </a:lnTo>
                <a:lnTo>
                  <a:pt x="1759697" y="1712913"/>
                </a:lnTo>
                <a:lnTo>
                  <a:pt x="1769224" y="1710531"/>
                </a:lnTo>
                <a:lnTo>
                  <a:pt x="1777560" y="1707356"/>
                </a:lnTo>
                <a:lnTo>
                  <a:pt x="1785896" y="1702991"/>
                </a:lnTo>
                <a:lnTo>
                  <a:pt x="1794232" y="1698625"/>
                </a:lnTo>
                <a:lnTo>
                  <a:pt x="1801377" y="1693069"/>
                </a:lnTo>
                <a:lnTo>
                  <a:pt x="1808126" y="1686719"/>
                </a:lnTo>
                <a:lnTo>
                  <a:pt x="1813683" y="1679972"/>
                </a:lnTo>
                <a:lnTo>
                  <a:pt x="1819240" y="1672828"/>
                </a:lnTo>
                <a:lnTo>
                  <a:pt x="1824401" y="1665288"/>
                </a:lnTo>
                <a:lnTo>
                  <a:pt x="1828370" y="1656953"/>
                </a:lnTo>
                <a:lnTo>
                  <a:pt x="1831546" y="1647825"/>
                </a:lnTo>
                <a:lnTo>
                  <a:pt x="1833531" y="1639094"/>
                </a:lnTo>
                <a:lnTo>
                  <a:pt x="1835516" y="1629569"/>
                </a:lnTo>
                <a:lnTo>
                  <a:pt x="1835912" y="1619647"/>
                </a:lnTo>
                <a:lnTo>
                  <a:pt x="1835912" y="369490"/>
                </a:lnTo>
                <a:lnTo>
                  <a:pt x="1835516" y="359965"/>
                </a:lnTo>
                <a:lnTo>
                  <a:pt x="1833531" y="350837"/>
                </a:lnTo>
                <a:lnTo>
                  <a:pt x="1831546" y="341312"/>
                </a:lnTo>
                <a:lnTo>
                  <a:pt x="1828370" y="332581"/>
                </a:lnTo>
                <a:lnTo>
                  <a:pt x="1824401" y="324644"/>
                </a:lnTo>
                <a:lnTo>
                  <a:pt x="1819240" y="316706"/>
                </a:lnTo>
                <a:lnTo>
                  <a:pt x="1813683" y="309562"/>
                </a:lnTo>
                <a:lnTo>
                  <a:pt x="1808126" y="302815"/>
                </a:lnTo>
                <a:lnTo>
                  <a:pt x="1801377" y="296465"/>
                </a:lnTo>
                <a:lnTo>
                  <a:pt x="1794232" y="290909"/>
                </a:lnTo>
                <a:lnTo>
                  <a:pt x="1785896" y="286147"/>
                </a:lnTo>
                <a:lnTo>
                  <a:pt x="1777560" y="282178"/>
                </a:lnTo>
                <a:lnTo>
                  <a:pt x="1769224" y="279003"/>
                </a:lnTo>
                <a:lnTo>
                  <a:pt x="1759697" y="276622"/>
                </a:lnTo>
                <a:lnTo>
                  <a:pt x="1750567" y="275431"/>
                </a:lnTo>
                <a:lnTo>
                  <a:pt x="1741040" y="274637"/>
                </a:lnTo>
                <a:lnTo>
                  <a:pt x="1613221" y="274637"/>
                </a:lnTo>
                <a:lnTo>
                  <a:pt x="1613221" y="338931"/>
                </a:lnTo>
                <a:lnTo>
                  <a:pt x="1366316" y="338931"/>
                </a:lnTo>
                <a:lnTo>
                  <a:pt x="1366316" y="274637"/>
                </a:lnTo>
                <a:lnTo>
                  <a:pt x="596622" y="274637"/>
                </a:lnTo>
                <a:lnTo>
                  <a:pt x="596622" y="338931"/>
                </a:lnTo>
                <a:lnTo>
                  <a:pt x="349717" y="338931"/>
                </a:lnTo>
                <a:lnTo>
                  <a:pt x="349717" y="274637"/>
                </a:lnTo>
                <a:lnTo>
                  <a:pt x="252860" y="274637"/>
                </a:lnTo>
                <a:close/>
                <a:moveTo>
                  <a:pt x="442207" y="0"/>
                </a:moveTo>
                <a:lnTo>
                  <a:pt x="565660" y="0"/>
                </a:lnTo>
                <a:lnTo>
                  <a:pt x="565660" y="116284"/>
                </a:lnTo>
                <a:lnTo>
                  <a:pt x="1397278" y="116284"/>
                </a:lnTo>
                <a:lnTo>
                  <a:pt x="1397278" y="215503"/>
                </a:lnTo>
                <a:lnTo>
                  <a:pt x="1397278" y="307975"/>
                </a:lnTo>
                <a:lnTo>
                  <a:pt x="1461188" y="307975"/>
                </a:lnTo>
                <a:lnTo>
                  <a:pt x="1461188" y="0"/>
                </a:lnTo>
                <a:lnTo>
                  <a:pt x="1551296" y="0"/>
                </a:lnTo>
                <a:lnTo>
                  <a:pt x="1551296" y="116284"/>
                </a:lnTo>
                <a:lnTo>
                  <a:pt x="1741040" y="116284"/>
                </a:lnTo>
                <a:lnTo>
                  <a:pt x="1754140" y="116681"/>
                </a:lnTo>
                <a:lnTo>
                  <a:pt x="1766446" y="117475"/>
                </a:lnTo>
                <a:lnTo>
                  <a:pt x="1779148" y="119062"/>
                </a:lnTo>
                <a:lnTo>
                  <a:pt x="1791851" y="121840"/>
                </a:lnTo>
                <a:lnTo>
                  <a:pt x="1804156" y="124222"/>
                </a:lnTo>
                <a:lnTo>
                  <a:pt x="1816065" y="127794"/>
                </a:lnTo>
                <a:lnTo>
                  <a:pt x="1827973" y="131762"/>
                </a:lnTo>
                <a:lnTo>
                  <a:pt x="1839088" y="136525"/>
                </a:lnTo>
                <a:lnTo>
                  <a:pt x="1850600" y="141684"/>
                </a:lnTo>
                <a:lnTo>
                  <a:pt x="1861318" y="147240"/>
                </a:lnTo>
                <a:lnTo>
                  <a:pt x="1872035" y="152797"/>
                </a:lnTo>
                <a:lnTo>
                  <a:pt x="1882356" y="159544"/>
                </a:lnTo>
                <a:lnTo>
                  <a:pt x="1892280" y="167084"/>
                </a:lnTo>
                <a:lnTo>
                  <a:pt x="1901807" y="174228"/>
                </a:lnTo>
                <a:lnTo>
                  <a:pt x="1911334" y="182165"/>
                </a:lnTo>
                <a:lnTo>
                  <a:pt x="1919670" y="190500"/>
                </a:lnTo>
                <a:lnTo>
                  <a:pt x="1928006" y="199231"/>
                </a:lnTo>
                <a:lnTo>
                  <a:pt x="1935945" y="208756"/>
                </a:lnTo>
                <a:lnTo>
                  <a:pt x="1943884" y="218281"/>
                </a:lnTo>
                <a:lnTo>
                  <a:pt x="1951029" y="228203"/>
                </a:lnTo>
                <a:lnTo>
                  <a:pt x="1957380" y="238125"/>
                </a:lnTo>
                <a:lnTo>
                  <a:pt x="1963732" y="249237"/>
                </a:lnTo>
                <a:lnTo>
                  <a:pt x="1968892" y="259953"/>
                </a:lnTo>
                <a:lnTo>
                  <a:pt x="1974052" y="271065"/>
                </a:lnTo>
                <a:lnTo>
                  <a:pt x="1978816" y="282575"/>
                </a:lnTo>
                <a:lnTo>
                  <a:pt x="1982389" y="294084"/>
                </a:lnTo>
                <a:lnTo>
                  <a:pt x="1985961" y="306387"/>
                </a:lnTo>
                <a:lnTo>
                  <a:pt x="1988740" y="318690"/>
                </a:lnTo>
                <a:lnTo>
                  <a:pt x="1991122" y="330994"/>
                </a:lnTo>
                <a:lnTo>
                  <a:pt x="1992709" y="344090"/>
                </a:lnTo>
                <a:lnTo>
                  <a:pt x="1993503" y="356790"/>
                </a:lnTo>
                <a:lnTo>
                  <a:pt x="1993900" y="369490"/>
                </a:lnTo>
                <a:lnTo>
                  <a:pt x="1993900" y="1619647"/>
                </a:lnTo>
                <a:lnTo>
                  <a:pt x="1993503" y="1632744"/>
                </a:lnTo>
                <a:lnTo>
                  <a:pt x="1992709" y="1645841"/>
                </a:lnTo>
                <a:lnTo>
                  <a:pt x="1991122" y="1658541"/>
                </a:lnTo>
                <a:lnTo>
                  <a:pt x="1988740" y="1670844"/>
                </a:lnTo>
                <a:lnTo>
                  <a:pt x="1985961" y="1682750"/>
                </a:lnTo>
                <a:lnTo>
                  <a:pt x="1982389" y="1695053"/>
                </a:lnTo>
                <a:lnTo>
                  <a:pt x="1978816" y="1706960"/>
                </a:lnTo>
                <a:lnTo>
                  <a:pt x="1974052" y="1718469"/>
                </a:lnTo>
                <a:lnTo>
                  <a:pt x="1968892" y="1729581"/>
                </a:lnTo>
                <a:lnTo>
                  <a:pt x="1963732" y="1740694"/>
                </a:lnTo>
                <a:lnTo>
                  <a:pt x="1957380" y="1751410"/>
                </a:lnTo>
                <a:lnTo>
                  <a:pt x="1951029" y="1761331"/>
                </a:lnTo>
                <a:lnTo>
                  <a:pt x="1943884" y="1771650"/>
                </a:lnTo>
                <a:lnTo>
                  <a:pt x="1935945" y="1780778"/>
                </a:lnTo>
                <a:lnTo>
                  <a:pt x="1928006" y="1789906"/>
                </a:lnTo>
                <a:lnTo>
                  <a:pt x="1919670" y="1799035"/>
                </a:lnTo>
                <a:lnTo>
                  <a:pt x="1911334" y="1807369"/>
                </a:lnTo>
                <a:lnTo>
                  <a:pt x="1901807" y="1815306"/>
                </a:lnTo>
                <a:lnTo>
                  <a:pt x="1892280" y="1822847"/>
                </a:lnTo>
                <a:lnTo>
                  <a:pt x="1882356" y="1829594"/>
                </a:lnTo>
                <a:lnTo>
                  <a:pt x="1872035" y="1836341"/>
                </a:lnTo>
                <a:lnTo>
                  <a:pt x="1861318" y="1842294"/>
                </a:lnTo>
                <a:lnTo>
                  <a:pt x="1850600" y="1848247"/>
                </a:lnTo>
                <a:lnTo>
                  <a:pt x="1839088" y="1853406"/>
                </a:lnTo>
                <a:lnTo>
                  <a:pt x="1827973" y="1857375"/>
                </a:lnTo>
                <a:lnTo>
                  <a:pt x="1816065" y="1861741"/>
                </a:lnTo>
                <a:lnTo>
                  <a:pt x="1804156" y="1864916"/>
                </a:lnTo>
                <a:lnTo>
                  <a:pt x="1791851" y="1868091"/>
                </a:lnTo>
                <a:lnTo>
                  <a:pt x="1779148" y="1870075"/>
                </a:lnTo>
                <a:lnTo>
                  <a:pt x="1766446" y="1871663"/>
                </a:lnTo>
                <a:lnTo>
                  <a:pt x="1754140" y="1872456"/>
                </a:lnTo>
                <a:lnTo>
                  <a:pt x="1741040" y="1873250"/>
                </a:lnTo>
                <a:lnTo>
                  <a:pt x="252860" y="1873250"/>
                </a:lnTo>
                <a:lnTo>
                  <a:pt x="239760" y="1872456"/>
                </a:lnTo>
                <a:lnTo>
                  <a:pt x="227058" y="1871663"/>
                </a:lnTo>
                <a:lnTo>
                  <a:pt x="214355" y="1870075"/>
                </a:lnTo>
                <a:lnTo>
                  <a:pt x="201653" y="1868091"/>
                </a:lnTo>
                <a:lnTo>
                  <a:pt x="189744" y="1864916"/>
                </a:lnTo>
                <a:lnTo>
                  <a:pt x="177835" y="1861741"/>
                </a:lnTo>
                <a:lnTo>
                  <a:pt x="165927" y="1857375"/>
                </a:lnTo>
                <a:lnTo>
                  <a:pt x="154018" y="1853406"/>
                </a:lnTo>
                <a:lnTo>
                  <a:pt x="143300" y="1848247"/>
                </a:lnTo>
                <a:lnTo>
                  <a:pt x="132186" y="1842294"/>
                </a:lnTo>
                <a:lnTo>
                  <a:pt x="121865" y="1836341"/>
                </a:lnTo>
                <a:lnTo>
                  <a:pt x="111147" y="1829594"/>
                </a:lnTo>
                <a:lnTo>
                  <a:pt x="101620" y="1822847"/>
                </a:lnTo>
                <a:lnTo>
                  <a:pt x="91696" y="1815306"/>
                </a:lnTo>
                <a:lnTo>
                  <a:pt x="82566" y="1807369"/>
                </a:lnTo>
                <a:lnTo>
                  <a:pt x="74230" y="1799035"/>
                </a:lnTo>
                <a:lnTo>
                  <a:pt x="65497" y="1789906"/>
                </a:lnTo>
                <a:lnTo>
                  <a:pt x="57558" y="1780778"/>
                </a:lnTo>
                <a:lnTo>
                  <a:pt x="50016" y="1771650"/>
                </a:lnTo>
                <a:lnTo>
                  <a:pt x="42871" y="1761331"/>
                </a:lnTo>
                <a:lnTo>
                  <a:pt x="36520" y="1751410"/>
                </a:lnTo>
                <a:lnTo>
                  <a:pt x="30168" y="1740694"/>
                </a:lnTo>
                <a:lnTo>
                  <a:pt x="24611" y="1729581"/>
                </a:lnTo>
                <a:lnTo>
                  <a:pt x="19848" y="1718469"/>
                </a:lnTo>
                <a:lnTo>
                  <a:pt x="15084" y="1706960"/>
                </a:lnTo>
                <a:lnTo>
                  <a:pt x="11115" y="1695053"/>
                </a:lnTo>
                <a:lnTo>
                  <a:pt x="7939" y="1682750"/>
                </a:lnTo>
                <a:lnTo>
                  <a:pt x="4763" y="1670844"/>
                </a:lnTo>
                <a:lnTo>
                  <a:pt x="2779" y="1658541"/>
                </a:lnTo>
                <a:lnTo>
                  <a:pt x="1191" y="1645841"/>
                </a:lnTo>
                <a:lnTo>
                  <a:pt x="0" y="1632744"/>
                </a:lnTo>
                <a:lnTo>
                  <a:pt x="0" y="1619647"/>
                </a:lnTo>
                <a:lnTo>
                  <a:pt x="0" y="369490"/>
                </a:lnTo>
                <a:lnTo>
                  <a:pt x="0" y="356790"/>
                </a:lnTo>
                <a:lnTo>
                  <a:pt x="1191" y="344090"/>
                </a:lnTo>
                <a:lnTo>
                  <a:pt x="2779" y="330994"/>
                </a:lnTo>
                <a:lnTo>
                  <a:pt x="4763" y="318690"/>
                </a:lnTo>
                <a:lnTo>
                  <a:pt x="7939" y="306387"/>
                </a:lnTo>
                <a:lnTo>
                  <a:pt x="11115" y="294084"/>
                </a:lnTo>
                <a:lnTo>
                  <a:pt x="15084" y="282575"/>
                </a:lnTo>
                <a:lnTo>
                  <a:pt x="19848" y="271065"/>
                </a:lnTo>
                <a:lnTo>
                  <a:pt x="24611" y="259953"/>
                </a:lnTo>
                <a:lnTo>
                  <a:pt x="30168" y="249237"/>
                </a:lnTo>
                <a:lnTo>
                  <a:pt x="36520" y="238125"/>
                </a:lnTo>
                <a:lnTo>
                  <a:pt x="42871" y="228203"/>
                </a:lnTo>
                <a:lnTo>
                  <a:pt x="50016" y="218281"/>
                </a:lnTo>
                <a:lnTo>
                  <a:pt x="57558" y="208756"/>
                </a:lnTo>
                <a:lnTo>
                  <a:pt x="65497" y="199231"/>
                </a:lnTo>
                <a:lnTo>
                  <a:pt x="74230" y="190500"/>
                </a:lnTo>
                <a:lnTo>
                  <a:pt x="82566" y="182165"/>
                </a:lnTo>
                <a:lnTo>
                  <a:pt x="91696" y="174228"/>
                </a:lnTo>
                <a:lnTo>
                  <a:pt x="101620" y="167084"/>
                </a:lnTo>
                <a:lnTo>
                  <a:pt x="111147" y="159544"/>
                </a:lnTo>
                <a:lnTo>
                  <a:pt x="121865" y="152797"/>
                </a:lnTo>
                <a:lnTo>
                  <a:pt x="132186" y="147240"/>
                </a:lnTo>
                <a:lnTo>
                  <a:pt x="143300" y="141684"/>
                </a:lnTo>
                <a:lnTo>
                  <a:pt x="154018" y="136525"/>
                </a:lnTo>
                <a:lnTo>
                  <a:pt x="165927" y="131762"/>
                </a:lnTo>
                <a:lnTo>
                  <a:pt x="177835" y="127794"/>
                </a:lnTo>
                <a:lnTo>
                  <a:pt x="189744" y="124222"/>
                </a:lnTo>
                <a:lnTo>
                  <a:pt x="201653" y="121840"/>
                </a:lnTo>
                <a:lnTo>
                  <a:pt x="214355" y="119062"/>
                </a:lnTo>
                <a:lnTo>
                  <a:pt x="227058" y="117475"/>
                </a:lnTo>
                <a:lnTo>
                  <a:pt x="239760" y="116681"/>
                </a:lnTo>
                <a:lnTo>
                  <a:pt x="252860" y="116284"/>
                </a:lnTo>
                <a:lnTo>
                  <a:pt x="380679" y="116284"/>
                </a:lnTo>
                <a:lnTo>
                  <a:pt x="380679" y="215503"/>
                </a:lnTo>
                <a:lnTo>
                  <a:pt x="380679" y="307975"/>
                </a:lnTo>
                <a:lnTo>
                  <a:pt x="442207" y="307975"/>
                </a:lnTo>
                <a:lnTo>
                  <a:pt x="442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154488" y="3794125"/>
            <a:ext cx="609600" cy="620713"/>
          </a:xfrm>
          <a:custGeom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4940300" y="5162550"/>
            <a:ext cx="635000" cy="635000"/>
          </a:xfrm>
          <a:custGeom>
            <a:gdLst>
              <a:gd name="connsiteX0" fmla="*/ 1910979 w 3651260"/>
              <a:gd name="connsiteY0" fmla="*/ 3463567 h 3651260"/>
              <a:gd name="connsiteX1" fmla="*/ 1902558 w 3651260"/>
              <a:gd name="connsiteY1" fmla="*/ 3463920 h 3651260"/>
              <a:gd name="connsiteX2" fmla="*/ 1906232 w 3651260"/>
              <a:gd name="connsiteY2" fmla="*/ 3551566 h 3651260"/>
              <a:gd name="connsiteX3" fmla="*/ 1914649 w 3651260"/>
              <a:gd name="connsiteY3" fmla="*/ 3551141 h 3651260"/>
              <a:gd name="connsiteX4" fmla="*/ 1765563 w 3651260"/>
              <a:gd name="connsiteY4" fmla="*/ 3463567 h 3651260"/>
              <a:gd name="connsiteX5" fmla="*/ 1761840 w 3651260"/>
              <a:gd name="connsiteY5" fmla="*/ 3552415 h 3651260"/>
              <a:gd name="connsiteX6" fmla="*/ 1770257 w 3651260"/>
              <a:gd name="connsiteY6" fmla="*/ 3552840 h 3651260"/>
              <a:gd name="connsiteX7" fmla="*/ 1773984 w 3651260"/>
              <a:gd name="connsiteY7" fmla="*/ 3463920 h 3651260"/>
              <a:gd name="connsiteX8" fmla="*/ 1629078 w 3651260"/>
              <a:gd name="connsiteY8" fmla="*/ 3451752 h 3651260"/>
              <a:gd name="connsiteX9" fmla="*/ 1617682 w 3651260"/>
              <a:gd name="connsiteY9" fmla="*/ 3541963 h 3651260"/>
              <a:gd name="connsiteX10" fmla="*/ 1626017 w 3651260"/>
              <a:gd name="connsiteY10" fmla="*/ 3543235 h 3651260"/>
              <a:gd name="connsiteX11" fmla="*/ 1637441 w 3651260"/>
              <a:gd name="connsiteY11" fmla="*/ 3452808 h 3651260"/>
              <a:gd name="connsiteX12" fmla="*/ 2182482 w 3651260"/>
              <a:gd name="connsiteY12" fmla="*/ 3428558 h 3651260"/>
              <a:gd name="connsiteX13" fmla="*/ 2174238 w 3651260"/>
              <a:gd name="connsiteY13" fmla="*/ 3430310 h 3651260"/>
              <a:gd name="connsiteX14" fmla="*/ 2192415 w 3651260"/>
              <a:gd name="connsiteY14" fmla="*/ 3515828 h 3651260"/>
              <a:gd name="connsiteX15" fmla="*/ 2200585 w 3651260"/>
              <a:gd name="connsiteY15" fmla="*/ 3513727 h 3651260"/>
              <a:gd name="connsiteX16" fmla="*/ 1494060 w 3651260"/>
              <a:gd name="connsiteY16" fmla="*/ 3428558 h 3651260"/>
              <a:gd name="connsiteX17" fmla="*/ 1474647 w 3651260"/>
              <a:gd name="connsiteY17" fmla="*/ 3519890 h 3651260"/>
              <a:gd name="connsiteX18" fmla="*/ 1476975 w 3651260"/>
              <a:gd name="connsiteY18" fmla="*/ 3520489 h 3651260"/>
              <a:gd name="connsiteX19" fmla="*/ 1482943 w 3651260"/>
              <a:gd name="connsiteY19" fmla="*/ 3521399 h 3651260"/>
              <a:gd name="connsiteX20" fmla="*/ 1502305 w 3651260"/>
              <a:gd name="connsiteY20" fmla="*/ 3430310 h 3651260"/>
              <a:gd name="connsiteX21" fmla="*/ 2044295 w 3651260"/>
              <a:gd name="connsiteY21" fmla="*/ 3426667 h 3651260"/>
              <a:gd name="connsiteX22" fmla="*/ 2035934 w 3651260"/>
              <a:gd name="connsiteY22" fmla="*/ 3427724 h 3651260"/>
              <a:gd name="connsiteX23" fmla="*/ 2050048 w 3651260"/>
              <a:gd name="connsiteY23" fmla="*/ 3539450 h 3651260"/>
              <a:gd name="connsiteX24" fmla="*/ 2058382 w 3651260"/>
              <a:gd name="connsiteY24" fmla="*/ 3538178 h 3651260"/>
              <a:gd name="connsiteX25" fmla="*/ 2315086 w 3651260"/>
              <a:gd name="connsiteY25" fmla="*/ 3394146 h 3651260"/>
              <a:gd name="connsiteX26" fmla="*/ 2307018 w 3651260"/>
              <a:gd name="connsiteY26" fmla="*/ 3396582 h 3651260"/>
              <a:gd name="connsiteX27" fmla="*/ 2332171 w 3651260"/>
              <a:gd name="connsiteY27" fmla="*/ 3479893 h 3651260"/>
              <a:gd name="connsiteX28" fmla="*/ 2340082 w 3651260"/>
              <a:gd name="connsiteY28" fmla="*/ 3477859 h 3651260"/>
              <a:gd name="connsiteX29" fmla="*/ 2340333 w 3651260"/>
              <a:gd name="connsiteY29" fmla="*/ 3477767 h 3651260"/>
              <a:gd name="connsiteX30" fmla="*/ 1368764 w 3651260"/>
              <a:gd name="connsiteY30" fmla="*/ 3369941 h 3651260"/>
              <a:gd name="connsiteX31" fmla="*/ 1334381 w 3651260"/>
              <a:gd name="connsiteY31" fmla="*/ 3483824 h 3651260"/>
              <a:gd name="connsiteX32" fmla="*/ 1342551 w 3651260"/>
              <a:gd name="connsiteY32" fmla="*/ 3485925 h 3651260"/>
              <a:gd name="connsiteX33" fmla="*/ 1376832 w 3651260"/>
              <a:gd name="connsiteY33" fmla="*/ 3372377 h 3651260"/>
              <a:gd name="connsiteX34" fmla="*/ 2444346 w 3651260"/>
              <a:gd name="connsiteY34" fmla="*/ 3348760 h 3651260"/>
              <a:gd name="connsiteX35" fmla="*/ 2436509 w 3651260"/>
              <a:gd name="connsiteY35" fmla="*/ 3351862 h 3651260"/>
              <a:gd name="connsiteX36" fmla="*/ 2467876 w 3651260"/>
              <a:gd name="connsiteY36" fmla="*/ 3431085 h 3651260"/>
              <a:gd name="connsiteX37" fmla="*/ 2475793 w 3651260"/>
              <a:gd name="connsiteY37" fmla="*/ 3428188 h 3651260"/>
              <a:gd name="connsiteX38" fmla="*/ 1232197 w 3651260"/>
              <a:gd name="connsiteY38" fmla="*/ 3348760 h 3651260"/>
              <a:gd name="connsiteX39" fmla="*/ 1197549 w 3651260"/>
              <a:gd name="connsiteY39" fmla="*/ 3436269 h 3651260"/>
              <a:gd name="connsiteX40" fmla="*/ 1205467 w 3651260"/>
              <a:gd name="connsiteY40" fmla="*/ 3439167 h 3651260"/>
              <a:gd name="connsiteX41" fmla="*/ 1240033 w 3651260"/>
              <a:gd name="connsiteY41" fmla="*/ 3351862 h 3651260"/>
              <a:gd name="connsiteX42" fmla="*/ 2569353 w 3651260"/>
              <a:gd name="connsiteY42" fmla="*/ 3292716 h 3651260"/>
              <a:gd name="connsiteX43" fmla="*/ 2561804 w 3651260"/>
              <a:gd name="connsiteY43" fmla="*/ 3296463 h 3651260"/>
              <a:gd name="connsiteX44" fmla="*/ 2599053 w 3651260"/>
              <a:gd name="connsiteY44" fmla="*/ 3371499 h 3651260"/>
              <a:gd name="connsiteX45" fmla="*/ 2606646 w 3651260"/>
              <a:gd name="connsiteY45" fmla="*/ 3367841 h 3651260"/>
              <a:gd name="connsiteX46" fmla="*/ 1107189 w 3651260"/>
              <a:gd name="connsiteY46" fmla="*/ 3292716 h 3651260"/>
              <a:gd name="connsiteX47" fmla="*/ 1065018 w 3651260"/>
              <a:gd name="connsiteY47" fmla="*/ 3377669 h 3651260"/>
              <a:gd name="connsiteX48" fmla="*/ 1072611 w 3651260"/>
              <a:gd name="connsiteY48" fmla="*/ 3381327 h 3651260"/>
              <a:gd name="connsiteX49" fmla="*/ 1114738 w 3651260"/>
              <a:gd name="connsiteY49" fmla="*/ 3296463 h 3651260"/>
              <a:gd name="connsiteX50" fmla="*/ 987309 w 3651260"/>
              <a:gd name="connsiteY50" fmla="*/ 3226409 h 3651260"/>
              <a:gd name="connsiteX51" fmla="*/ 937678 w 3651260"/>
              <a:gd name="connsiteY51" fmla="*/ 3308360 h 3651260"/>
              <a:gd name="connsiteX52" fmla="*/ 944881 w 3651260"/>
              <a:gd name="connsiteY52" fmla="*/ 3312736 h 3651260"/>
              <a:gd name="connsiteX53" fmla="*/ 994518 w 3651260"/>
              <a:gd name="connsiteY53" fmla="*/ 3230775 h 3651260"/>
              <a:gd name="connsiteX54" fmla="*/ 2676136 w 3651260"/>
              <a:gd name="connsiteY54" fmla="*/ 3204781 h 3651260"/>
              <a:gd name="connsiteX55" fmla="*/ 2668927 w 3651260"/>
              <a:gd name="connsiteY55" fmla="*/ 3209148 h 3651260"/>
              <a:gd name="connsiteX56" fmla="*/ 2724863 w 3651260"/>
              <a:gd name="connsiteY56" fmla="*/ 3301509 h 3651260"/>
              <a:gd name="connsiteX57" fmla="*/ 2732065 w 3651260"/>
              <a:gd name="connsiteY57" fmla="*/ 3297133 h 3651260"/>
              <a:gd name="connsiteX58" fmla="*/ 2803144 w 3651260"/>
              <a:gd name="connsiteY58" fmla="*/ 3150303 h 3651260"/>
              <a:gd name="connsiteX59" fmla="*/ 2796326 w 3651260"/>
              <a:gd name="connsiteY59" fmla="*/ 3155256 h 3651260"/>
              <a:gd name="connsiteX60" fmla="*/ 2844512 w 3651260"/>
              <a:gd name="connsiteY60" fmla="*/ 3221579 h 3651260"/>
              <a:gd name="connsiteX61" fmla="*/ 2851263 w 3651260"/>
              <a:gd name="connsiteY61" fmla="*/ 3216531 h 3651260"/>
              <a:gd name="connsiteX62" fmla="*/ 873398 w 3651260"/>
              <a:gd name="connsiteY62" fmla="*/ 3150303 h 3651260"/>
              <a:gd name="connsiteX63" fmla="*/ 816380 w 3651260"/>
              <a:gd name="connsiteY63" fmla="*/ 3228780 h 3651260"/>
              <a:gd name="connsiteX64" fmla="*/ 823131 w 3651260"/>
              <a:gd name="connsiteY64" fmla="*/ 3233828 h 3651260"/>
              <a:gd name="connsiteX65" fmla="*/ 880216 w 3651260"/>
              <a:gd name="connsiteY65" fmla="*/ 3155256 h 3651260"/>
              <a:gd name="connsiteX66" fmla="*/ 2910288 w 3651260"/>
              <a:gd name="connsiteY66" fmla="*/ 3064932 h 3651260"/>
              <a:gd name="connsiteX67" fmla="*/ 2903908 w 3651260"/>
              <a:gd name="connsiteY67" fmla="*/ 3070439 h 3651260"/>
              <a:gd name="connsiteX68" fmla="*/ 2957258 w 3651260"/>
              <a:gd name="connsiteY68" fmla="*/ 3132246 h 3651260"/>
              <a:gd name="connsiteX69" fmla="*/ 2963497 w 3651260"/>
              <a:gd name="connsiteY69" fmla="*/ 3126576 h 3651260"/>
              <a:gd name="connsiteX70" fmla="*/ 782776 w 3651260"/>
              <a:gd name="connsiteY70" fmla="*/ 3045792 h 3651260"/>
              <a:gd name="connsiteX71" fmla="*/ 701931 w 3651260"/>
              <a:gd name="connsiteY71" fmla="*/ 3139451 h 3651260"/>
              <a:gd name="connsiteX72" fmla="*/ 708171 w 3651260"/>
              <a:gd name="connsiteY72" fmla="*/ 3145122 h 3651260"/>
              <a:gd name="connsiteX73" fmla="*/ 789156 w 3651260"/>
              <a:gd name="connsiteY73" fmla="*/ 3051299 h 3651260"/>
              <a:gd name="connsiteX74" fmla="*/ 3009912 w 3651260"/>
              <a:gd name="connsiteY74" fmla="*/ 2970894 h 3651260"/>
              <a:gd name="connsiteX75" fmla="*/ 3004015 w 3651260"/>
              <a:gd name="connsiteY75" fmla="*/ 2976916 h 3651260"/>
              <a:gd name="connsiteX76" fmla="*/ 3062409 w 3651260"/>
              <a:gd name="connsiteY76" fmla="*/ 3034099 h 3651260"/>
              <a:gd name="connsiteX77" fmla="*/ 3068081 w 3651260"/>
              <a:gd name="connsiteY77" fmla="*/ 3027858 h 3651260"/>
              <a:gd name="connsiteX78" fmla="*/ 666631 w 3651260"/>
              <a:gd name="connsiteY78" fmla="*/ 2970894 h 3651260"/>
              <a:gd name="connsiteX79" fmla="*/ 595086 w 3651260"/>
              <a:gd name="connsiteY79" fmla="*/ 3040956 h 3651260"/>
              <a:gd name="connsiteX80" fmla="*/ 600758 w 3651260"/>
              <a:gd name="connsiteY80" fmla="*/ 3047197 h 3651260"/>
              <a:gd name="connsiteX81" fmla="*/ 672527 w 3651260"/>
              <a:gd name="connsiteY81" fmla="*/ 2976916 h 3651260"/>
              <a:gd name="connsiteX82" fmla="*/ 3101317 w 3651260"/>
              <a:gd name="connsiteY82" fmla="*/ 2868851 h 3651260"/>
              <a:gd name="connsiteX83" fmla="*/ 3095945 w 3651260"/>
              <a:gd name="connsiteY83" fmla="*/ 2875345 h 3651260"/>
              <a:gd name="connsiteX84" fmla="*/ 3159163 w 3651260"/>
              <a:gd name="connsiteY84" fmla="*/ 2927643 h 3651260"/>
              <a:gd name="connsiteX85" fmla="*/ 3160588 w 3651260"/>
              <a:gd name="connsiteY85" fmla="*/ 2926075 h 3651260"/>
              <a:gd name="connsiteX86" fmla="*/ 3164372 w 3651260"/>
              <a:gd name="connsiteY86" fmla="*/ 2921014 h 3651260"/>
              <a:gd name="connsiteX87" fmla="*/ 575225 w 3651260"/>
              <a:gd name="connsiteY87" fmla="*/ 2868851 h 3651260"/>
              <a:gd name="connsiteX88" fmla="*/ 497275 w 3651260"/>
              <a:gd name="connsiteY88" fmla="*/ 2933337 h 3651260"/>
              <a:gd name="connsiteX89" fmla="*/ 502950 w 3651260"/>
              <a:gd name="connsiteY89" fmla="*/ 2939581 h 3651260"/>
              <a:gd name="connsiteX90" fmla="*/ 580597 w 3651260"/>
              <a:gd name="connsiteY90" fmla="*/ 2875345 h 3651260"/>
              <a:gd name="connsiteX91" fmla="*/ 492679 w 3651260"/>
              <a:gd name="connsiteY91" fmla="*/ 2759517 h 3651260"/>
              <a:gd name="connsiteX92" fmla="*/ 409405 w 3651260"/>
              <a:gd name="connsiteY92" fmla="*/ 2817394 h 3651260"/>
              <a:gd name="connsiteX93" fmla="*/ 414455 w 3651260"/>
              <a:gd name="connsiteY93" fmla="*/ 2824147 h 3651260"/>
              <a:gd name="connsiteX94" fmla="*/ 497489 w 3651260"/>
              <a:gd name="connsiteY94" fmla="*/ 2766437 h 3651260"/>
              <a:gd name="connsiteX95" fmla="*/ 3163101 w 3651260"/>
              <a:gd name="connsiteY95" fmla="*/ 2745086 h 3651260"/>
              <a:gd name="connsiteX96" fmla="*/ 3158291 w 3651260"/>
              <a:gd name="connsiteY96" fmla="*/ 2752007 h 3651260"/>
              <a:gd name="connsiteX97" fmla="*/ 3245453 w 3651260"/>
              <a:gd name="connsiteY97" fmla="*/ 2812586 h 3651260"/>
              <a:gd name="connsiteX98" fmla="*/ 3250504 w 3651260"/>
              <a:gd name="connsiteY98" fmla="*/ 2805832 h 3651260"/>
              <a:gd name="connsiteX99" fmla="*/ 3256971 w 3651260"/>
              <a:gd name="connsiteY99" fmla="*/ 2643658 h 3651260"/>
              <a:gd name="connsiteX100" fmla="*/ 3252757 w 3651260"/>
              <a:gd name="connsiteY100" fmla="*/ 2650957 h 3651260"/>
              <a:gd name="connsiteX101" fmla="*/ 3322089 w 3651260"/>
              <a:gd name="connsiteY101" fmla="*/ 2690986 h 3651260"/>
              <a:gd name="connsiteX102" fmla="*/ 3326467 w 3651260"/>
              <a:gd name="connsiteY102" fmla="*/ 2683781 h 3651260"/>
              <a:gd name="connsiteX103" fmla="*/ 419571 w 3651260"/>
              <a:gd name="connsiteY103" fmla="*/ 2643658 h 3651260"/>
              <a:gd name="connsiteX104" fmla="*/ 331360 w 3651260"/>
              <a:gd name="connsiteY104" fmla="*/ 2694586 h 3651260"/>
              <a:gd name="connsiteX105" fmla="*/ 335737 w 3651260"/>
              <a:gd name="connsiteY105" fmla="*/ 2701791 h 3651260"/>
              <a:gd name="connsiteX106" fmla="*/ 423785 w 3651260"/>
              <a:gd name="connsiteY106" fmla="*/ 2650957 h 3651260"/>
              <a:gd name="connsiteX107" fmla="*/ 3320128 w 3651260"/>
              <a:gd name="connsiteY107" fmla="*/ 2522089 h 3651260"/>
              <a:gd name="connsiteX108" fmla="*/ 3316540 w 3651260"/>
              <a:gd name="connsiteY108" fmla="*/ 2529715 h 3651260"/>
              <a:gd name="connsiteX109" fmla="*/ 3388573 w 3651260"/>
              <a:gd name="connsiteY109" fmla="*/ 2563611 h 3651260"/>
              <a:gd name="connsiteX110" fmla="*/ 3392231 w 3651260"/>
              <a:gd name="connsiteY110" fmla="*/ 2556018 h 3651260"/>
              <a:gd name="connsiteX111" fmla="*/ 379292 w 3651260"/>
              <a:gd name="connsiteY111" fmla="*/ 2511324 h 3651260"/>
              <a:gd name="connsiteX112" fmla="*/ 263703 w 3651260"/>
              <a:gd name="connsiteY112" fmla="*/ 2565715 h 3651260"/>
              <a:gd name="connsiteX113" fmla="*/ 267361 w 3651260"/>
              <a:gd name="connsiteY113" fmla="*/ 2573308 h 3651260"/>
              <a:gd name="connsiteX114" fmla="*/ 382880 w 3651260"/>
              <a:gd name="connsiteY114" fmla="*/ 2518949 h 3651260"/>
              <a:gd name="connsiteX115" fmla="*/ 3372891 w 3651260"/>
              <a:gd name="connsiteY115" fmla="*/ 2395661 h 3651260"/>
              <a:gd name="connsiteX116" fmla="*/ 3369953 w 3651260"/>
              <a:gd name="connsiteY116" fmla="*/ 2403561 h 3651260"/>
              <a:gd name="connsiteX117" fmla="*/ 3444481 w 3651260"/>
              <a:gd name="connsiteY117" fmla="*/ 2431278 h 3651260"/>
              <a:gd name="connsiteX118" fmla="*/ 3447378 w 3651260"/>
              <a:gd name="connsiteY118" fmla="*/ 2423363 h 3651260"/>
              <a:gd name="connsiteX119" fmla="*/ 303652 w 3651260"/>
              <a:gd name="connsiteY119" fmla="*/ 2395661 h 3651260"/>
              <a:gd name="connsiteX120" fmla="*/ 206913 w 3651260"/>
              <a:gd name="connsiteY120" fmla="*/ 2431638 h 3651260"/>
              <a:gd name="connsiteX121" fmla="*/ 209810 w 3651260"/>
              <a:gd name="connsiteY121" fmla="*/ 2439553 h 3651260"/>
              <a:gd name="connsiteX122" fmla="*/ 306589 w 3651260"/>
              <a:gd name="connsiteY122" fmla="*/ 2403561 h 3651260"/>
              <a:gd name="connsiteX123" fmla="*/ 3414889 w 3651260"/>
              <a:gd name="connsiteY123" fmla="*/ 2265261 h 3651260"/>
              <a:gd name="connsiteX124" fmla="*/ 3412622 w 3651260"/>
              <a:gd name="connsiteY124" fmla="*/ 2273379 h 3651260"/>
              <a:gd name="connsiteX125" fmla="*/ 3489492 w 3651260"/>
              <a:gd name="connsiteY125" fmla="*/ 2294841 h 3651260"/>
              <a:gd name="connsiteX126" fmla="*/ 3491591 w 3651260"/>
              <a:gd name="connsiteY126" fmla="*/ 2286677 h 3651260"/>
              <a:gd name="connsiteX127" fmla="*/ 261653 w 3651260"/>
              <a:gd name="connsiteY127" fmla="*/ 2265261 h 3651260"/>
              <a:gd name="connsiteX128" fmla="*/ 161365 w 3651260"/>
              <a:gd name="connsiteY128" fmla="*/ 2293263 h 3651260"/>
              <a:gd name="connsiteX129" fmla="*/ 163464 w 3651260"/>
              <a:gd name="connsiteY129" fmla="*/ 2301427 h 3651260"/>
              <a:gd name="connsiteX130" fmla="*/ 263920 w 3651260"/>
              <a:gd name="connsiteY130" fmla="*/ 2273379 h 3651260"/>
              <a:gd name="connsiteX131" fmla="*/ 230714 w 3651260"/>
              <a:gd name="connsiteY131" fmla="*/ 2131805 h 3651260"/>
              <a:gd name="connsiteX132" fmla="*/ 127300 w 3651260"/>
              <a:gd name="connsiteY132" fmla="*/ 2151532 h 3651260"/>
              <a:gd name="connsiteX133" fmla="*/ 128573 w 3651260"/>
              <a:gd name="connsiteY133" fmla="*/ 2159870 h 3651260"/>
              <a:gd name="connsiteX134" fmla="*/ 232293 w 3651260"/>
              <a:gd name="connsiteY134" fmla="*/ 2140084 h 3651260"/>
              <a:gd name="connsiteX135" fmla="*/ 3420992 w 3651260"/>
              <a:gd name="connsiteY135" fmla="*/ 2127067 h 3651260"/>
              <a:gd name="connsiteX136" fmla="*/ 3419413 w 3651260"/>
              <a:gd name="connsiteY136" fmla="*/ 2135346 h 3651260"/>
              <a:gd name="connsiteX137" fmla="*/ 3523405 w 3651260"/>
              <a:gd name="connsiteY137" fmla="*/ 2155184 h 3651260"/>
              <a:gd name="connsiteX138" fmla="*/ 3524678 w 3651260"/>
              <a:gd name="connsiteY138" fmla="*/ 2146846 h 3651260"/>
              <a:gd name="connsiteX139" fmla="*/ 3465492 w 3651260"/>
              <a:gd name="connsiteY139" fmla="*/ 1996228 h 3651260"/>
              <a:gd name="connsiteX140" fmla="*/ 3464611 w 3651260"/>
              <a:gd name="connsiteY140" fmla="*/ 2004609 h 3651260"/>
              <a:gd name="connsiteX141" fmla="*/ 3545094 w 3651260"/>
              <a:gd name="connsiteY141" fmla="*/ 2013069 h 3651260"/>
              <a:gd name="connsiteX142" fmla="*/ 3546367 w 3651260"/>
              <a:gd name="connsiteY142" fmla="*/ 2004728 h 3651260"/>
              <a:gd name="connsiteX143" fmla="*/ 211050 w 3651260"/>
              <a:gd name="connsiteY143" fmla="*/ 1996228 h 3651260"/>
              <a:gd name="connsiteX144" fmla="*/ 105294 w 3651260"/>
              <a:gd name="connsiteY144" fmla="*/ 2007343 h 3651260"/>
              <a:gd name="connsiteX145" fmla="*/ 106567 w 3651260"/>
              <a:gd name="connsiteY145" fmla="*/ 2015684 h 3651260"/>
              <a:gd name="connsiteX146" fmla="*/ 211931 w 3651260"/>
              <a:gd name="connsiteY146" fmla="*/ 2004609 h 3651260"/>
              <a:gd name="connsiteX147" fmla="*/ 3473741 w 3651260"/>
              <a:gd name="connsiteY147" fmla="*/ 1859480 h 3651260"/>
              <a:gd name="connsiteX148" fmla="*/ 3473565 w 3651260"/>
              <a:gd name="connsiteY148" fmla="*/ 1867907 h 3651260"/>
              <a:gd name="connsiteX149" fmla="*/ 3553418 w 3651260"/>
              <a:gd name="connsiteY149" fmla="*/ 1869579 h 3651260"/>
              <a:gd name="connsiteX150" fmla="*/ 3553843 w 3651260"/>
              <a:gd name="connsiteY150" fmla="*/ 1861158 h 3651260"/>
              <a:gd name="connsiteX151" fmla="*/ 228079 w 3651260"/>
              <a:gd name="connsiteY151" fmla="*/ 1858951 h 3651260"/>
              <a:gd name="connsiteX152" fmla="*/ 97446 w 3651260"/>
              <a:gd name="connsiteY152" fmla="*/ 1861687 h 3651260"/>
              <a:gd name="connsiteX153" fmla="*/ 97871 w 3651260"/>
              <a:gd name="connsiteY153" fmla="*/ 1870108 h 3651260"/>
              <a:gd name="connsiteX154" fmla="*/ 228256 w 3651260"/>
              <a:gd name="connsiteY154" fmla="*/ 1867377 h 3651260"/>
              <a:gd name="connsiteX155" fmla="*/ 1569134 w 3651260"/>
              <a:gd name="connsiteY155" fmla="*/ 1722237 h 3651260"/>
              <a:gd name="connsiteX156" fmla="*/ 956524 w 3651260"/>
              <a:gd name="connsiteY156" fmla="*/ 3004920 h 3651260"/>
              <a:gd name="connsiteX157" fmla="*/ 1999453 w 3651260"/>
              <a:gd name="connsiteY157" fmla="*/ 2038412 h 3651260"/>
              <a:gd name="connsiteX158" fmla="*/ 3550178 w 3651260"/>
              <a:gd name="connsiteY158" fmla="*/ 1717511 h 3651260"/>
              <a:gd name="connsiteX159" fmla="*/ 3470520 w 3651260"/>
              <a:gd name="connsiteY159" fmla="*/ 1722523 h 3651260"/>
              <a:gd name="connsiteX160" fmla="*/ 3471049 w 3651260"/>
              <a:gd name="connsiteY160" fmla="*/ 1730934 h 3651260"/>
              <a:gd name="connsiteX161" fmla="*/ 3550603 w 3651260"/>
              <a:gd name="connsiteY161" fmla="*/ 1725929 h 3651260"/>
              <a:gd name="connsiteX162" fmla="*/ 101165 w 3651260"/>
              <a:gd name="connsiteY162" fmla="*/ 1715925 h 3651260"/>
              <a:gd name="connsiteX163" fmla="*/ 100740 w 3651260"/>
              <a:gd name="connsiteY163" fmla="*/ 1724343 h 3651260"/>
              <a:gd name="connsiteX164" fmla="*/ 205493 w 3651260"/>
              <a:gd name="connsiteY164" fmla="*/ 1730934 h 3651260"/>
              <a:gd name="connsiteX165" fmla="*/ 206022 w 3651260"/>
              <a:gd name="connsiteY165" fmla="*/ 1722523 h 3651260"/>
              <a:gd name="connsiteX166" fmla="*/ 3535384 w 3651260"/>
              <a:gd name="connsiteY166" fmla="*/ 1574569 h 3651260"/>
              <a:gd name="connsiteX167" fmla="*/ 3455849 w 3651260"/>
              <a:gd name="connsiteY167" fmla="*/ 1586314 h 3651260"/>
              <a:gd name="connsiteX168" fmla="*/ 3457080 w 3651260"/>
              <a:gd name="connsiteY168" fmla="*/ 1594651 h 3651260"/>
              <a:gd name="connsiteX169" fmla="*/ 3536656 w 3651260"/>
              <a:gd name="connsiteY169" fmla="*/ 1582901 h 3651260"/>
              <a:gd name="connsiteX170" fmla="*/ 116435 w 3651260"/>
              <a:gd name="connsiteY170" fmla="*/ 1570918 h 3651260"/>
              <a:gd name="connsiteX171" fmla="*/ 115164 w 3651260"/>
              <a:gd name="connsiteY171" fmla="*/ 1579250 h 3651260"/>
              <a:gd name="connsiteX172" fmla="*/ 219462 w 3651260"/>
              <a:gd name="connsiteY172" fmla="*/ 1594651 h 3651260"/>
              <a:gd name="connsiteX173" fmla="*/ 220693 w 3651260"/>
              <a:gd name="connsiteY173" fmla="*/ 1586314 h 3651260"/>
              <a:gd name="connsiteX174" fmla="*/ 3509231 w 3651260"/>
              <a:gd name="connsiteY174" fmla="*/ 1433189 h 3651260"/>
              <a:gd name="connsiteX175" fmla="*/ 3405216 w 3651260"/>
              <a:gd name="connsiteY175" fmla="*/ 1457585 h 3651260"/>
              <a:gd name="connsiteX176" fmla="*/ 3407140 w 3651260"/>
              <a:gd name="connsiteY176" fmla="*/ 1465790 h 3651260"/>
              <a:gd name="connsiteX177" fmla="*/ 3511331 w 3651260"/>
              <a:gd name="connsiteY177" fmla="*/ 1441353 h 3651260"/>
              <a:gd name="connsiteX178" fmla="*/ 143469 w 3651260"/>
              <a:gd name="connsiteY178" fmla="*/ 1427596 h 3651260"/>
              <a:gd name="connsiteX179" fmla="*/ 141370 w 3651260"/>
              <a:gd name="connsiteY179" fmla="*/ 1435760 h 3651260"/>
              <a:gd name="connsiteX180" fmla="*/ 244785 w 3651260"/>
              <a:gd name="connsiteY180" fmla="*/ 1460017 h 3651260"/>
              <a:gd name="connsiteX181" fmla="*/ 246710 w 3651260"/>
              <a:gd name="connsiteY181" fmla="*/ 1451811 h 3651260"/>
              <a:gd name="connsiteX182" fmla="*/ 3471675 w 3651260"/>
              <a:gd name="connsiteY182" fmla="*/ 1294282 h 3651260"/>
              <a:gd name="connsiteX183" fmla="*/ 3392651 w 3651260"/>
              <a:gd name="connsiteY183" fmla="*/ 1319958 h 3651260"/>
              <a:gd name="connsiteX184" fmla="*/ 3395255 w 3651260"/>
              <a:gd name="connsiteY184" fmla="*/ 1327973 h 3651260"/>
              <a:gd name="connsiteX185" fmla="*/ 3474574 w 3651260"/>
              <a:gd name="connsiteY185" fmla="*/ 1302201 h 3651260"/>
              <a:gd name="connsiteX186" fmla="*/ 182275 w 3651260"/>
              <a:gd name="connsiteY186" fmla="*/ 1286940 h 3651260"/>
              <a:gd name="connsiteX187" fmla="*/ 179376 w 3651260"/>
              <a:gd name="connsiteY187" fmla="*/ 1294860 h 3651260"/>
              <a:gd name="connsiteX188" fmla="*/ 281286 w 3651260"/>
              <a:gd name="connsiteY188" fmla="*/ 1327973 h 3651260"/>
              <a:gd name="connsiteX189" fmla="*/ 283891 w 3651260"/>
              <a:gd name="connsiteY189" fmla="*/ 1319957 h 3651260"/>
              <a:gd name="connsiteX190" fmla="*/ 3422180 w 3651260"/>
              <a:gd name="connsiteY190" fmla="*/ 1159052 h 3651260"/>
              <a:gd name="connsiteX191" fmla="*/ 3344568 w 3651260"/>
              <a:gd name="connsiteY191" fmla="*/ 1191677 h 3651260"/>
              <a:gd name="connsiteX192" fmla="*/ 3347833 w 3651260"/>
              <a:gd name="connsiteY192" fmla="*/ 1199447 h 3651260"/>
              <a:gd name="connsiteX193" fmla="*/ 3425080 w 3651260"/>
              <a:gd name="connsiteY193" fmla="*/ 1166975 h 3651260"/>
              <a:gd name="connsiteX194" fmla="*/ 232683 w 3651260"/>
              <a:gd name="connsiteY194" fmla="*/ 1149939 h 3651260"/>
              <a:gd name="connsiteX195" fmla="*/ 231578 w 3651260"/>
              <a:gd name="connsiteY195" fmla="*/ 1152234 h 3651260"/>
              <a:gd name="connsiteX196" fmla="*/ 229553 w 3651260"/>
              <a:gd name="connsiteY196" fmla="*/ 1157765 h 3651260"/>
              <a:gd name="connsiteX197" fmla="*/ 352017 w 3651260"/>
              <a:gd name="connsiteY197" fmla="*/ 1209244 h 3651260"/>
              <a:gd name="connsiteX198" fmla="*/ 355282 w 3651260"/>
              <a:gd name="connsiteY198" fmla="*/ 1201475 h 3651260"/>
              <a:gd name="connsiteX199" fmla="*/ 3360310 w 3651260"/>
              <a:gd name="connsiteY199" fmla="*/ 1028979 h 3651260"/>
              <a:gd name="connsiteX200" fmla="*/ 3285918 w 3651260"/>
              <a:gd name="connsiteY200" fmla="*/ 1067871 h 3651260"/>
              <a:gd name="connsiteX201" fmla="*/ 3289823 w 3651260"/>
              <a:gd name="connsiteY201" fmla="*/ 1075340 h 3651260"/>
              <a:gd name="connsiteX202" fmla="*/ 3363970 w 3651260"/>
              <a:gd name="connsiteY202" fmla="*/ 1036576 h 3651260"/>
              <a:gd name="connsiteX203" fmla="*/ 296038 w 3651260"/>
              <a:gd name="connsiteY203" fmla="*/ 1018422 h 3651260"/>
              <a:gd name="connsiteX204" fmla="*/ 292378 w 3651260"/>
              <a:gd name="connsiteY204" fmla="*/ 1026019 h 3651260"/>
              <a:gd name="connsiteX205" fmla="*/ 386719 w 3651260"/>
              <a:gd name="connsiteY205" fmla="*/ 1075339 h 3651260"/>
              <a:gd name="connsiteX206" fmla="*/ 390623 w 3651260"/>
              <a:gd name="connsiteY206" fmla="*/ 1067870 h 3651260"/>
              <a:gd name="connsiteX207" fmla="*/ 3288113 w 3651260"/>
              <a:gd name="connsiteY207" fmla="*/ 904348 h 3651260"/>
              <a:gd name="connsiteX208" fmla="*/ 3217115 w 3651260"/>
              <a:gd name="connsiteY208" fmla="*/ 949406 h 3651260"/>
              <a:gd name="connsiteX209" fmla="*/ 3221631 w 3651260"/>
              <a:gd name="connsiteY209" fmla="*/ 956522 h 3651260"/>
              <a:gd name="connsiteX210" fmla="*/ 3292490 w 3651260"/>
              <a:gd name="connsiteY210" fmla="*/ 911553 h 3651260"/>
              <a:gd name="connsiteX211" fmla="*/ 370183 w 3651260"/>
              <a:gd name="connsiteY211" fmla="*/ 892769 h 3651260"/>
              <a:gd name="connsiteX212" fmla="*/ 365807 w 3651260"/>
              <a:gd name="connsiteY212" fmla="*/ 899974 h 3651260"/>
              <a:gd name="connsiteX213" fmla="*/ 454911 w 3651260"/>
              <a:gd name="connsiteY213" fmla="*/ 956521 h 3651260"/>
              <a:gd name="connsiteX214" fmla="*/ 459427 w 3651260"/>
              <a:gd name="connsiteY214" fmla="*/ 949405 h 3651260"/>
              <a:gd name="connsiteX215" fmla="*/ 3206033 w 3651260"/>
              <a:gd name="connsiteY215" fmla="*/ 785959 h 3651260"/>
              <a:gd name="connsiteX216" fmla="*/ 3118500 w 3651260"/>
              <a:gd name="connsiteY216" fmla="*/ 852399 h 3651260"/>
              <a:gd name="connsiteX217" fmla="*/ 3123596 w 3651260"/>
              <a:gd name="connsiteY217" fmla="*/ 859113 h 3651260"/>
              <a:gd name="connsiteX218" fmla="*/ 3211080 w 3651260"/>
              <a:gd name="connsiteY218" fmla="*/ 792708 h 3651260"/>
              <a:gd name="connsiteX219" fmla="*/ 454383 w 3651260"/>
              <a:gd name="connsiteY219" fmla="*/ 773718 h 3651260"/>
              <a:gd name="connsiteX220" fmla="*/ 449336 w 3651260"/>
              <a:gd name="connsiteY220" fmla="*/ 780468 h 3651260"/>
              <a:gd name="connsiteX221" fmla="*/ 532806 w 3651260"/>
              <a:gd name="connsiteY221" fmla="*/ 843825 h 3651260"/>
              <a:gd name="connsiteX222" fmla="*/ 537902 w 3651260"/>
              <a:gd name="connsiteY222" fmla="*/ 837112 h 3651260"/>
              <a:gd name="connsiteX223" fmla="*/ 3114584 w 3651260"/>
              <a:gd name="connsiteY223" fmla="*/ 674569 h 3651260"/>
              <a:gd name="connsiteX224" fmla="*/ 3051043 w 3651260"/>
              <a:gd name="connsiteY224" fmla="*/ 731781 h 3651260"/>
              <a:gd name="connsiteX225" fmla="*/ 3056683 w 3651260"/>
              <a:gd name="connsiteY225" fmla="*/ 738044 h 3651260"/>
              <a:gd name="connsiteX226" fmla="*/ 3120253 w 3651260"/>
              <a:gd name="connsiteY226" fmla="*/ 680806 h 3651260"/>
              <a:gd name="connsiteX227" fmla="*/ 548055 w 3651260"/>
              <a:gd name="connsiteY227" fmla="*/ 662051 h 3651260"/>
              <a:gd name="connsiteX228" fmla="*/ 542387 w 3651260"/>
              <a:gd name="connsiteY228" fmla="*/ 668288 h 3651260"/>
              <a:gd name="connsiteX229" fmla="*/ 619858 w 3651260"/>
              <a:gd name="connsiteY229" fmla="*/ 738044 h 3651260"/>
              <a:gd name="connsiteX230" fmla="*/ 625497 w 3651260"/>
              <a:gd name="connsiteY230" fmla="*/ 731781 h 3651260"/>
              <a:gd name="connsiteX231" fmla="*/ 2694736 w 3651260"/>
              <a:gd name="connsiteY231" fmla="*/ 646341 h 3651260"/>
              <a:gd name="connsiteX232" fmla="*/ 1648812 w 3651260"/>
              <a:gd name="connsiteY232" fmla="*/ 1612850 h 3651260"/>
              <a:gd name="connsiteX233" fmla="*/ 2080987 w 3651260"/>
              <a:gd name="connsiteY233" fmla="*/ 1929024 h 3651260"/>
              <a:gd name="connsiteX234" fmla="*/ 3014341 w 3651260"/>
              <a:gd name="connsiteY234" fmla="*/ 570894 h 3651260"/>
              <a:gd name="connsiteX235" fmla="*/ 2954941 w 3651260"/>
              <a:gd name="connsiteY235" fmla="*/ 634149 h 3651260"/>
              <a:gd name="connsiteX236" fmla="*/ 2961084 w 3651260"/>
              <a:gd name="connsiteY236" fmla="*/ 639918 h 3651260"/>
              <a:gd name="connsiteX237" fmla="*/ 3020579 w 3651260"/>
              <a:gd name="connsiteY237" fmla="*/ 576563 h 3651260"/>
              <a:gd name="connsiteX238" fmla="*/ 650561 w 3651260"/>
              <a:gd name="connsiteY238" fmla="*/ 558498 h 3651260"/>
              <a:gd name="connsiteX239" fmla="*/ 644323 w 3651260"/>
              <a:gd name="connsiteY239" fmla="*/ 564167 h 3651260"/>
              <a:gd name="connsiteX240" fmla="*/ 732765 w 3651260"/>
              <a:gd name="connsiteY240" fmla="*/ 658348 h 3651260"/>
              <a:gd name="connsiteX241" fmla="*/ 738909 w 3651260"/>
              <a:gd name="connsiteY241" fmla="*/ 652579 h 3651260"/>
              <a:gd name="connsiteX242" fmla="*/ 2905927 w 3651260"/>
              <a:gd name="connsiteY242" fmla="*/ 475607 h 3651260"/>
              <a:gd name="connsiteX243" fmla="*/ 2851005 w 3651260"/>
              <a:gd name="connsiteY243" fmla="*/ 544900 h 3651260"/>
              <a:gd name="connsiteX244" fmla="*/ 2857610 w 3651260"/>
              <a:gd name="connsiteY244" fmla="*/ 550135 h 3651260"/>
              <a:gd name="connsiteX245" fmla="*/ 2912679 w 3651260"/>
              <a:gd name="connsiteY245" fmla="*/ 480656 h 3651260"/>
              <a:gd name="connsiteX246" fmla="*/ 761208 w 3651260"/>
              <a:gd name="connsiteY246" fmla="*/ 463737 h 3651260"/>
              <a:gd name="connsiteX247" fmla="*/ 754456 w 3651260"/>
              <a:gd name="connsiteY247" fmla="*/ 468787 h 3651260"/>
              <a:gd name="connsiteX248" fmla="*/ 818931 w 3651260"/>
              <a:gd name="connsiteY248" fmla="*/ 550135 h 3651260"/>
              <a:gd name="connsiteX249" fmla="*/ 825536 w 3651260"/>
              <a:gd name="connsiteY249" fmla="*/ 544900 h 3651260"/>
              <a:gd name="connsiteX250" fmla="*/ 2790016 w 3651260"/>
              <a:gd name="connsiteY250" fmla="*/ 389333 h 3651260"/>
              <a:gd name="connsiteX251" fmla="*/ 2739966 w 3651260"/>
              <a:gd name="connsiteY251" fmla="*/ 464662 h 3651260"/>
              <a:gd name="connsiteX252" fmla="*/ 2746986 w 3651260"/>
              <a:gd name="connsiteY252" fmla="*/ 469328 h 3651260"/>
              <a:gd name="connsiteX253" fmla="*/ 2796955 w 3651260"/>
              <a:gd name="connsiteY253" fmla="*/ 394118 h 3651260"/>
              <a:gd name="connsiteX254" fmla="*/ 2792894 w 3651260"/>
              <a:gd name="connsiteY254" fmla="*/ 391082 h 3651260"/>
              <a:gd name="connsiteX255" fmla="*/ 879258 w 3651260"/>
              <a:gd name="connsiteY255" fmla="*/ 378391 h 3651260"/>
              <a:gd name="connsiteX256" fmla="*/ 872049 w 3651260"/>
              <a:gd name="connsiteY256" fmla="*/ 382771 h 3651260"/>
              <a:gd name="connsiteX257" fmla="*/ 929555 w 3651260"/>
              <a:gd name="connsiteY257" fmla="*/ 469325 h 3651260"/>
              <a:gd name="connsiteX258" fmla="*/ 936575 w 3651260"/>
              <a:gd name="connsiteY258" fmla="*/ 464661 h 3651260"/>
              <a:gd name="connsiteX259" fmla="*/ 2666439 w 3651260"/>
              <a:gd name="connsiteY259" fmla="*/ 314259 h 3651260"/>
              <a:gd name="connsiteX260" fmla="*/ 2610421 w 3651260"/>
              <a:gd name="connsiteY260" fmla="*/ 416155 h 3651260"/>
              <a:gd name="connsiteX261" fmla="*/ 2617807 w 3651260"/>
              <a:gd name="connsiteY261" fmla="*/ 420213 h 3651260"/>
              <a:gd name="connsiteX262" fmla="*/ 2673648 w 3651260"/>
              <a:gd name="connsiteY262" fmla="*/ 318638 h 3651260"/>
              <a:gd name="connsiteX263" fmla="*/ 1003925 w 3651260"/>
              <a:gd name="connsiteY263" fmla="*/ 303021 h 3651260"/>
              <a:gd name="connsiteX264" fmla="*/ 1001008 w 3651260"/>
              <a:gd name="connsiteY264" fmla="*/ 304426 h 3651260"/>
              <a:gd name="connsiteX265" fmla="*/ 996564 w 3651260"/>
              <a:gd name="connsiteY265" fmla="*/ 307126 h 3651260"/>
              <a:gd name="connsiteX266" fmla="*/ 1046554 w 3651260"/>
              <a:gd name="connsiteY266" fmla="*/ 398056 h 3651260"/>
              <a:gd name="connsiteX267" fmla="*/ 1053939 w 3651260"/>
              <a:gd name="connsiteY267" fmla="*/ 393996 h 3651260"/>
              <a:gd name="connsiteX268" fmla="*/ 2536940 w 3651260"/>
              <a:gd name="connsiteY268" fmla="*/ 249840 h 3651260"/>
              <a:gd name="connsiteX269" fmla="*/ 2499737 w 3651260"/>
              <a:gd name="connsiteY269" fmla="*/ 333399 h 3651260"/>
              <a:gd name="connsiteX270" fmla="*/ 2507436 w 3651260"/>
              <a:gd name="connsiteY270" fmla="*/ 336828 h 3651260"/>
              <a:gd name="connsiteX271" fmla="*/ 2544536 w 3651260"/>
              <a:gd name="connsiteY271" fmla="*/ 253499 h 3651260"/>
              <a:gd name="connsiteX272" fmla="*/ 1135137 w 3651260"/>
              <a:gd name="connsiteY272" fmla="*/ 239813 h 3651260"/>
              <a:gd name="connsiteX273" fmla="*/ 1127541 w 3651260"/>
              <a:gd name="connsiteY273" fmla="*/ 243472 h 3651260"/>
              <a:gd name="connsiteX274" fmla="*/ 1169105 w 3651260"/>
              <a:gd name="connsiteY274" fmla="*/ 336827 h 3651260"/>
              <a:gd name="connsiteX275" fmla="*/ 1176804 w 3651260"/>
              <a:gd name="connsiteY275" fmla="*/ 333399 h 3651260"/>
              <a:gd name="connsiteX276" fmla="*/ 2402541 w 3651260"/>
              <a:gd name="connsiteY276" fmla="*/ 196262 h 3651260"/>
              <a:gd name="connsiteX277" fmla="*/ 2372232 w 3651260"/>
              <a:gd name="connsiteY277" fmla="*/ 283297 h 3651260"/>
              <a:gd name="connsiteX278" fmla="*/ 2380191 w 3651260"/>
              <a:gd name="connsiteY278" fmla="*/ 286069 h 3651260"/>
              <a:gd name="connsiteX279" fmla="*/ 2410456 w 3651260"/>
              <a:gd name="connsiteY279" fmla="*/ 199159 h 3651260"/>
              <a:gd name="connsiteX280" fmla="*/ 1271144 w 3651260"/>
              <a:gd name="connsiteY280" fmla="*/ 188055 h 3651260"/>
              <a:gd name="connsiteX281" fmla="*/ 1263228 w 3651260"/>
              <a:gd name="connsiteY281" fmla="*/ 190953 h 3651260"/>
              <a:gd name="connsiteX282" fmla="*/ 1304665 w 3651260"/>
              <a:gd name="connsiteY282" fmla="*/ 309945 h 3651260"/>
              <a:gd name="connsiteX283" fmla="*/ 1312625 w 3651260"/>
              <a:gd name="connsiteY283" fmla="*/ 307173 h 3651260"/>
              <a:gd name="connsiteX284" fmla="*/ 2264132 w 3651260"/>
              <a:gd name="connsiteY284" fmla="*/ 153873 h 3651260"/>
              <a:gd name="connsiteX285" fmla="*/ 2240981 w 3651260"/>
              <a:gd name="connsiteY285" fmla="*/ 244040 h 3651260"/>
              <a:gd name="connsiteX286" fmla="*/ 2249145 w 3651260"/>
              <a:gd name="connsiteY286" fmla="*/ 246136 h 3651260"/>
              <a:gd name="connsiteX287" fmla="*/ 2272295 w 3651260"/>
              <a:gd name="connsiteY287" fmla="*/ 155972 h 3651260"/>
              <a:gd name="connsiteX288" fmla="*/ 1410844 w 3651260"/>
              <a:gd name="connsiteY288" fmla="*/ 147776 h 3651260"/>
              <a:gd name="connsiteX289" fmla="*/ 1402682 w 3651260"/>
              <a:gd name="connsiteY289" fmla="*/ 149874 h 3651260"/>
              <a:gd name="connsiteX290" fmla="*/ 1427397 w 3651260"/>
              <a:gd name="connsiteY290" fmla="*/ 246133 h 3651260"/>
              <a:gd name="connsiteX291" fmla="*/ 1435560 w 3651260"/>
              <a:gd name="connsiteY291" fmla="*/ 244037 h 3651260"/>
              <a:gd name="connsiteX292" fmla="*/ 2122638 w 3651260"/>
              <a:gd name="connsiteY292" fmla="*/ 122889 h 3651260"/>
              <a:gd name="connsiteX293" fmla="*/ 2106906 w 3651260"/>
              <a:gd name="connsiteY293" fmla="*/ 215900 h 3651260"/>
              <a:gd name="connsiteX294" fmla="*/ 2115216 w 3651260"/>
              <a:gd name="connsiteY294" fmla="*/ 217306 h 3651260"/>
              <a:gd name="connsiteX295" fmla="*/ 2130971 w 3651260"/>
              <a:gd name="connsiteY295" fmla="*/ 124161 h 3651260"/>
              <a:gd name="connsiteX296" fmla="*/ 1553267 w 3651260"/>
              <a:gd name="connsiteY296" fmla="*/ 119128 h 3651260"/>
              <a:gd name="connsiteX297" fmla="*/ 1544934 w 3651260"/>
              <a:gd name="connsiteY297" fmla="*/ 120400 h 3651260"/>
              <a:gd name="connsiteX298" fmla="*/ 1561325 w 3651260"/>
              <a:gd name="connsiteY298" fmla="*/ 217305 h 3651260"/>
              <a:gd name="connsiteX299" fmla="*/ 1569635 w 3651260"/>
              <a:gd name="connsiteY299" fmla="*/ 215899 h 3651260"/>
              <a:gd name="connsiteX300" fmla="*/ 1978984 w 3651260"/>
              <a:gd name="connsiteY300" fmla="*/ 103368 h 3651260"/>
              <a:gd name="connsiteX301" fmla="*/ 1968831 w 3651260"/>
              <a:gd name="connsiteY301" fmla="*/ 224277 h 3651260"/>
              <a:gd name="connsiteX302" fmla="*/ 1977230 w 3651260"/>
              <a:gd name="connsiteY302" fmla="*/ 224982 h 3651260"/>
              <a:gd name="connsiteX303" fmla="*/ 1987406 w 3651260"/>
              <a:gd name="connsiteY303" fmla="*/ 103793 h 3651260"/>
              <a:gd name="connsiteX304" fmla="*/ 1697451 w 3651260"/>
              <a:gd name="connsiteY304" fmla="*/ 102097 h 3651260"/>
              <a:gd name="connsiteX305" fmla="*/ 1689028 w 3651260"/>
              <a:gd name="connsiteY305" fmla="*/ 102522 h 3651260"/>
              <a:gd name="connsiteX306" fmla="*/ 1697196 w 3651260"/>
              <a:gd name="connsiteY306" fmla="*/ 199785 h 3651260"/>
              <a:gd name="connsiteX307" fmla="*/ 1705594 w 3651260"/>
              <a:gd name="connsiteY307" fmla="*/ 199079 h 3651260"/>
              <a:gd name="connsiteX308" fmla="*/ 1834057 w 3651260"/>
              <a:gd name="connsiteY308" fmla="*/ 96050 h 3651260"/>
              <a:gd name="connsiteX309" fmla="*/ 1834057 w 3651260"/>
              <a:gd name="connsiteY309" fmla="*/ 193696 h 3651260"/>
              <a:gd name="connsiteX310" fmla="*/ 1842484 w 3651260"/>
              <a:gd name="connsiteY310" fmla="*/ 193696 h 3651260"/>
              <a:gd name="connsiteX311" fmla="*/ 1842484 w 3651260"/>
              <a:gd name="connsiteY311" fmla="*/ 96475 h 3651260"/>
              <a:gd name="connsiteX312" fmla="*/ 1825630 w 3651260"/>
              <a:gd name="connsiteY312" fmla="*/ 0 h 3651260"/>
              <a:gd name="connsiteX313" fmla="*/ 3651260 w 3651260"/>
              <a:gd name="connsiteY313" fmla="*/ 1825630 h 3651260"/>
              <a:gd name="connsiteX314" fmla="*/ 1825630 w 3651260"/>
              <a:gd name="connsiteY314" fmla="*/ 3651260 h 3651260"/>
              <a:gd name="connsiteX315" fmla="*/ 0 w 3651260"/>
              <a:gd name="connsiteY315" fmla="*/ 1825630 h 3651260"/>
              <a:gd name="connsiteX316" fmla="*/ 1825630 w 3651260"/>
              <a:gd name="connsiteY316" fmla="*/ 0 h 36512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651260" h="3651260">
                <a:moveTo>
                  <a:pt x="1910979" y="3463567"/>
                </a:moveTo>
                <a:lnTo>
                  <a:pt x="1902558" y="3463920"/>
                </a:lnTo>
                <a:lnTo>
                  <a:pt x="1906232" y="3551566"/>
                </a:lnTo>
                <a:lnTo>
                  <a:pt x="1914649" y="3551141"/>
                </a:lnTo>
                <a:close/>
                <a:moveTo>
                  <a:pt x="1765563" y="3463567"/>
                </a:moveTo>
                <a:lnTo>
                  <a:pt x="1761840" y="3552415"/>
                </a:lnTo>
                <a:lnTo>
                  <a:pt x="1770257" y="3552840"/>
                </a:lnTo>
                <a:lnTo>
                  <a:pt x="1773984" y="3463920"/>
                </a:lnTo>
                <a:close/>
                <a:moveTo>
                  <a:pt x="1629078" y="3451752"/>
                </a:moveTo>
                <a:lnTo>
                  <a:pt x="1617682" y="3541963"/>
                </a:lnTo>
                <a:lnTo>
                  <a:pt x="1626017" y="3543235"/>
                </a:lnTo>
                <a:lnTo>
                  <a:pt x="1637441" y="3452808"/>
                </a:lnTo>
                <a:close/>
                <a:moveTo>
                  <a:pt x="2182482" y="3428558"/>
                </a:moveTo>
                <a:lnTo>
                  <a:pt x="2174238" y="3430310"/>
                </a:lnTo>
                <a:lnTo>
                  <a:pt x="2192415" y="3515828"/>
                </a:lnTo>
                <a:lnTo>
                  <a:pt x="2200585" y="3513727"/>
                </a:lnTo>
                <a:close/>
                <a:moveTo>
                  <a:pt x="1494060" y="3428558"/>
                </a:moveTo>
                <a:lnTo>
                  <a:pt x="1474647" y="3519890"/>
                </a:lnTo>
                <a:lnTo>
                  <a:pt x="1476975" y="3520489"/>
                </a:lnTo>
                <a:lnTo>
                  <a:pt x="1482943" y="3521399"/>
                </a:lnTo>
                <a:lnTo>
                  <a:pt x="1502305" y="3430310"/>
                </a:lnTo>
                <a:close/>
                <a:moveTo>
                  <a:pt x="2044295" y="3426667"/>
                </a:moveTo>
                <a:lnTo>
                  <a:pt x="2035934" y="3427724"/>
                </a:lnTo>
                <a:lnTo>
                  <a:pt x="2050048" y="3539450"/>
                </a:lnTo>
                <a:lnTo>
                  <a:pt x="2058382" y="3538178"/>
                </a:lnTo>
                <a:close/>
                <a:moveTo>
                  <a:pt x="2315086" y="3394146"/>
                </a:moveTo>
                <a:lnTo>
                  <a:pt x="2307018" y="3396582"/>
                </a:lnTo>
                <a:lnTo>
                  <a:pt x="2332171" y="3479893"/>
                </a:lnTo>
                <a:lnTo>
                  <a:pt x="2340082" y="3477859"/>
                </a:lnTo>
                <a:lnTo>
                  <a:pt x="2340333" y="3477767"/>
                </a:lnTo>
                <a:close/>
                <a:moveTo>
                  <a:pt x="1368764" y="3369941"/>
                </a:moveTo>
                <a:lnTo>
                  <a:pt x="1334381" y="3483824"/>
                </a:lnTo>
                <a:lnTo>
                  <a:pt x="1342551" y="3485925"/>
                </a:lnTo>
                <a:lnTo>
                  <a:pt x="1376832" y="3372377"/>
                </a:lnTo>
                <a:close/>
                <a:moveTo>
                  <a:pt x="2444346" y="3348760"/>
                </a:moveTo>
                <a:lnTo>
                  <a:pt x="2436509" y="3351862"/>
                </a:lnTo>
                <a:lnTo>
                  <a:pt x="2467876" y="3431085"/>
                </a:lnTo>
                <a:lnTo>
                  <a:pt x="2475793" y="3428188"/>
                </a:lnTo>
                <a:close/>
                <a:moveTo>
                  <a:pt x="1232197" y="3348760"/>
                </a:moveTo>
                <a:lnTo>
                  <a:pt x="1197549" y="3436269"/>
                </a:lnTo>
                <a:lnTo>
                  <a:pt x="1205467" y="3439167"/>
                </a:lnTo>
                <a:lnTo>
                  <a:pt x="1240033" y="3351862"/>
                </a:lnTo>
                <a:close/>
                <a:moveTo>
                  <a:pt x="2569353" y="3292716"/>
                </a:moveTo>
                <a:lnTo>
                  <a:pt x="2561804" y="3296463"/>
                </a:lnTo>
                <a:lnTo>
                  <a:pt x="2599053" y="3371499"/>
                </a:lnTo>
                <a:lnTo>
                  <a:pt x="2606646" y="3367841"/>
                </a:lnTo>
                <a:close/>
                <a:moveTo>
                  <a:pt x="1107189" y="3292716"/>
                </a:moveTo>
                <a:lnTo>
                  <a:pt x="1065018" y="3377669"/>
                </a:lnTo>
                <a:lnTo>
                  <a:pt x="1072611" y="3381327"/>
                </a:lnTo>
                <a:lnTo>
                  <a:pt x="1114738" y="3296463"/>
                </a:lnTo>
                <a:close/>
                <a:moveTo>
                  <a:pt x="987309" y="3226409"/>
                </a:moveTo>
                <a:lnTo>
                  <a:pt x="937678" y="3308360"/>
                </a:lnTo>
                <a:lnTo>
                  <a:pt x="944881" y="3312736"/>
                </a:lnTo>
                <a:lnTo>
                  <a:pt x="994518" y="3230775"/>
                </a:lnTo>
                <a:close/>
                <a:moveTo>
                  <a:pt x="2676136" y="3204781"/>
                </a:moveTo>
                <a:lnTo>
                  <a:pt x="2668927" y="3209148"/>
                </a:lnTo>
                <a:lnTo>
                  <a:pt x="2724863" y="3301509"/>
                </a:lnTo>
                <a:lnTo>
                  <a:pt x="2732065" y="3297133"/>
                </a:lnTo>
                <a:close/>
                <a:moveTo>
                  <a:pt x="2803144" y="3150303"/>
                </a:moveTo>
                <a:lnTo>
                  <a:pt x="2796326" y="3155256"/>
                </a:lnTo>
                <a:lnTo>
                  <a:pt x="2844512" y="3221579"/>
                </a:lnTo>
                <a:lnTo>
                  <a:pt x="2851263" y="3216531"/>
                </a:lnTo>
                <a:close/>
                <a:moveTo>
                  <a:pt x="873398" y="3150303"/>
                </a:moveTo>
                <a:lnTo>
                  <a:pt x="816380" y="3228780"/>
                </a:lnTo>
                <a:lnTo>
                  <a:pt x="823131" y="3233828"/>
                </a:lnTo>
                <a:lnTo>
                  <a:pt x="880216" y="3155256"/>
                </a:lnTo>
                <a:close/>
                <a:moveTo>
                  <a:pt x="2910288" y="3064932"/>
                </a:moveTo>
                <a:lnTo>
                  <a:pt x="2903908" y="3070439"/>
                </a:lnTo>
                <a:lnTo>
                  <a:pt x="2957258" y="3132246"/>
                </a:lnTo>
                <a:lnTo>
                  <a:pt x="2963497" y="3126576"/>
                </a:lnTo>
                <a:close/>
                <a:moveTo>
                  <a:pt x="782776" y="3045792"/>
                </a:moveTo>
                <a:lnTo>
                  <a:pt x="701931" y="3139451"/>
                </a:lnTo>
                <a:lnTo>
                  <a:pt x="708171" y="3145122"/>
                </a:lnTo>
                <a:lnTo>
                  <a:pt x="789156" y="3051299"/>
                </a:lnTo>
                <a:close/>
                <a:moveTo>
                  <a:pt x="3009912" y="2970894"/>
                </a:moveTo>
                <a:lnTo>
                  <a:pt x="3004015" y="2976916"/>
                </a:lnTo>
                <a:lnTo>
                  <a:pt x="3062409" y="3034099"/>
                </a:lnTo>
                <a:lnTo>
                  <a:pt x="3068081" y="3027858"/>
                </a:lnTo>
                <a:close/>
                <a:moveTo>
                  <a:pt x="666631" y="2970894"/>
                </a:moveTo>
                <a:lnTo>
                  <a:pt x="595086" y="3040956"/>
                </a:lnTo>
                <a:lnTo>
                  <a:pt x="600758" y="3047197"/>
                </a:lnTo>
                <a:lnTo>
                  <a:pt x="672527" y="2976916"/>
                </a:lnTo>
                <a:close/>
                <a:moveTo>
                  <a:pt x="3101317" y="2868851"/>
                </a:moveTo>
                <a:lnTo>
                  <a:pt x="3095945" y="2875345"/>
                </a:lnTo>
                <a:lnTo>
                  <a:pt x="3159163" y="2927643"/>
                </a:lnTo>
                <a:lnTo>
                  <a:pt x="3160588" y="2926075"/>
                </a:lnTo>
                <a:lnTo>
                  <a:pt x="3164372" y="2921014"/>
                </a:lnTo>
                <a:close/>
                <a:moveTo>
                  <a:pt x="575225" y="2868851"/>
                </a:moveTo>
                <a:lnTo>
                  <a:pt x="497275" y="2933337"/>
                </a:lnTo>
                <a:lnTo>
                  <a:pt x="502950" y="2939581"/>
                </a:lnTo>
                <a:lnTo>
                  <a:pt x="580597" y="2875345"/>
                </a:lnTo>
                <a:close/>
                <a:moveTo>
                  <a:pt x="492679" y="2759517"/>
                </a:moveTo>
                <a:lnTo>
                  <a:pt x="409405" y="2817394"/>
                </a:lnTo>
                <a:lnTo>
                  <a:pt x="414455" y="2824147"/>
                </a:lnTo>
                <a:lnTo>
                  <a:pt x="497489" y="2766437"/>
                </a:lnTo>
                <a:close/>
                <a:moveTo>
                  <a:pt x="3163101" y="2745086"/>
                </a:moveTo>
                <a:lnTo>
                  <a:pt x="3158291" y="2752007"/>
                </a:lnTo>
                <a:lnTo>
                  <a:pt x="3245453" y="2812586"/>
                </a:lnTo>
                <a:lnTo>
                  <a:pt x="3250504" y="2805832"/>
                </a:lnTo>
                <a:close/>
                <a:moveTo>
                  <a:pt x="3256971" y="2643658"/>
                </a:moveTo>
                <a:lnTo>
                  <a:pt x="3252757" y="2650957"/>
                </a:lnTo>
                <a:lnTo>
                  <a:pt x="3322089" y="2690986"/>
                </a:lnTo>
                <a:lnTo>
                  <a:pt x="3326467" y="2683781"/>
                </a:lnTo>
                <a:close/>
                <a:moveTo>
                  <a:pt x="419571" y="2643658"/>
                </a:moveTo>
                <a:lnTo>
                  <a:pt x="331360" y="2694586"/>
                </a:lnTo>
                <a:lnTo>
                  <a:pt x="335737" y="2701791"/>
                </a:lnTo>
                <a:lnTo>
                  <a:pt x="423785" y="2650957"/>
                </a:lnTo>
                <a:close/>
                <a:moveTo>
                  <a:pt x="3320128" y="2522089"/>
                </a:moveTo>
                <a:lnTo>
                  <a:pt x="3316540" y="2529715"/>
                </a:lnTo>
                <a:lnTo>
                  <a:pt x="3388573" y="2563611"/>
                </a:lnTo>
                <a:lnTo>
                  <a:pt x="3392231" y="2556018"/>
                </a:lnTo>
                <a:close/>
                <a:moveTo>
                  <a:pt x="379292" y="2511324"/>
                </a:moveTo>
                <a:lnTo>
                  <a:pt x="263703" y="2565715"/>
                </a:lnTo>
                <a:lnTo>
                  <a:pt x="267361" y="2573308"/>
                </a:lnTo>
                <a:lnTo>
                  <a:pt x="382880" y="2518949"/>
                </a:lnTo>
                <a:close/>
                <a:moveTo>
                  <a:pt x="3372891" y="2395661"/>
                </a:moveTo>
                <a:lnTo>
                  <a:pt x="3369953" y="2403561"/>
                </a:lnTo>
                <a:lnTo>
                  <a:pt x="3444481" y="2431278"/>
                </a:lnTo>
                <a:lnTo>
                  <a:pt x="3447378" y="2423363"/>
                </a:lnTo>
                <a:close/>
                <a:moveTo>
                  <a:pt x="303652" y="2395661"/>
                </a:moveTo>
                <a:lnTo>
                  <a:pt x="206913" y="2431638"/>
                </a:lnTo>
                <a:lnTo>
                  <a:pt x="209810" y="2439553"/>
                </a:lnTo>
                <a:lnTo>
                  <a:pt x="306589" y="2403561"/>
                </a:lnTo>
                <a:close/>
                <a:moveTo>
                  <a:pt x="3414889" y="2265261"/>
                </a:moveTo>
                <a:lnTo>
                  <a:pt x="3412622" y="2273379"/>
                </a:lnTo>
                <a:lnTo>
                  <a:pt x="3489492" y="2294841"/>
                </a:lnTo>
                <a:lnTo>
                  <a:pt x="3491591" y="2286677"/>
                </a:lnTo>
                <a:close/>
                <a:moveTo>
                  <a:pt x="261653" y="2265261"/>
                </a:moveTo>
                <a:lnTo>
                  <a:pt x="161365" y="2293263"/>
                </a:lnTo>
                <a:lnTo>
                  <a:pt x="163464" y="2301427"/>
                </a:lnTo>
                <a:lnTo>
                  <a:pt x="263920" y="2273379"/>
                </a:lnTo>
                <a:close/>
                <a:moveTo>
                  <a:pt x="230714" y="2131805"/>
                </a:moveTo>
                <a:lnTo>
                  <a:pt x="127300" y="2151532"/>
                </a:lnTo>
                <a:lnTo>
                  <a:pt x="128573" y="2159870"/>
                </a:lnTo>
                <a:lnTo>
                  <a:pt x="232293" y="2140084"/>
                </a:lnTo>
                <a:close/>
                <a:moveTo>
                  <a:pt x="3420992" y="2127067"/>
                </a:moveTo>
                <a:lnTo>
                  <a:pt x="3419413" y="2135346"/>
                </a:lnTo>
                <a:lnTo>
                  <a:pt x="3523405" y="2155184"/>
                </a:lnTo>
                <a:lnTo>
                  <a:pt x="3524678" y="2146846"/>
                </a:lnTo>
                <a:close/>
                <a:moveTo>
                  <a:pt x="3465492" y="1996228"/>
                </a:moveTo>
                <a:lnTo>
                  <a:pt x="3464611" y="2004609"/>
                </a:lnTo>
                <a:lnTo>
                  <a:pt x="3545094" y="2013069"/>
                </a:lnTo>
                <a:lnTo>
                  <a:pt x="3546367" y="2004728"/>
                </a:lnTo>
                <a:close/>
                <a:moveTo>
                  <a:pt x="211050" y="1996228"/>
                </a:moveTo>
                <a:lnTo>
                  <a:pt x="105294" y="2007343"/>
                </a:lnTo>
                <a:lnTo>
                  <a:pt x="106567" y="2015684"/>
                </a:lnTo>
                <a:lnTo>
                  <a:pt x="211931" y="2004609"/>
                </a:lnTo>
                <a:close/>
                <a:moveTo>
                  <a:pt x="3473741" y="1859480"/>
                </a:moveTo>
                <a:lnTo>
                  <a:pt x="3473565" y="1867907"/>
                </a:lnTo>
                <a:lnTo>
                  <a:pt x="3553418" y="1869579"/>
                </a:lnTo>
                <a:lnTo>
                  <a:pt x="3553843" y="1861158"/>
                </a:lnTo>
                <a:close/>
                <a:moveTo>
                  <a:pt x="228079" y="1858951"/>
                </a:moveTo>
                <a:lnTo>
                  <a:pt x="97446" y="1861687"/>
                </a:lnTo>
                <a:lnTo>
                  <a:pt x="97871" y="1870108"/>
                </a:lnTo>
                <a:lnTo>
                  <a:pt x="228256" y="1867377"/>
                </a:lnTo>
                <a:close/>
                <a:moveTo>
                  <a:pt x="1569134" y="1722237"/>
                </a:moveTo>
                <a:lnTo>
                  <a:pt x="956524" y="3004920"/>
                </a:lnTo>
                <a:lnTo>
                  <a:pt x="1999453" y="2038412"/>
                </a:lnTo>
                <a:close/>
                <a:moveTo>
                  <a:pt x="3550178" y="1717511"/>
                </a:moveTo>
                <a:lnTo>
                  <a:pt x="3470520" y="1722523"/>
                </a:lnTo>
                <a:lnTo>
                  <a:pt x="3471049" y="1730934"/>
                </a:lnTo>
                <a:lnTo>
                  <a:pt x="3550603" y="1725929"/>
                </a:lnTo>
                <a:close/>
                <a:moveTo>
                  <a:pt x="101165" y="1715925"/>
                </a:moveTo>
                <a:lnTo>
                  <a:pt x="100740" y="1724343"/>
                </a:lnTo>
                <a:lnTo>
                  <a:pt x="205493" y="1730934"/>
                </a:lnTo>
                <a:lnTo>
                  <a:pt x="206022" y="1722523"/>
                </a:lnTo>
                <a:close/>
                <a:moveTo>
                  <a:pt x="3535384" y="1574569"/>
                </a:moveTo>
                <a:lnTo>
                  <a:pt x="3455849" y="1586314"/>
                </a:lnTo>
                <a:lnTo>
                  <a:pt x="3457080" y="1594651"/>
                </a:lnTo>
                <a:lnTo>
                  <a:pt x="3536656" y="1582901"/>
                </a:lnTo>
                <a:close/>
                <a:moveTo>
                  <a:pt x="116435" y="1570918"/>
                </a:moveTo>
                <a:lnTo>
                  <a:pt x="115164" y="1579250"/>
                </a:lnTo>
                <a:lnTo>
                  <a:pt x="219462" y="1594651"/>
                </a:lnTo>
                <a:lnTo>
                  <a:pt x="220693" y="1586314"/>
                </a:lnTo>
                <a:close/>
                <a:moveTo>
                  <a:pt x="3509231" y="1433189"/>
                </a:moveTo>
                <a:lnTo>
                  <a:pt x="3405216" y="1457585"/>
                </a:lnTo>
                <a:lnTo>
                  <a:pt x="3407140" y="1465790"/>
                </a:lnTo>
                <a:lnTo>
                  <a:pt x="3511331" y="1441353"/>
                </a:lnTo>
                <a:close/>
                <a:moveTo>
                  <a:pt x="143469" y="1427596"/>
                </a:moveTo>
                <a:lnTo>
                  <a:pt x="141370" y="1435760"/>
                </a:lnTo>
                <a:lnTo>
                  <a:pt x="244785" y="1460017"/>
                </a:lnTo>
                <a:lnTo>
                  <a:pt x="246710" y="1451811"/>
                </a:lnTo>
                <a:close/>
                <a:moveTo>
                  <a:pt x="3471675" y="1294282"/>
                </a:moveTo>
                <a:lnTo>
                  <a:pt x="3392651" y="1319958"/>
                </a:lnTo>
                <a:lnTo>
                  <a:pt x="3395255" y="1327973"/>
                </a:lnTo>
                <a:lnTo>
                  <a:pt x="3474574" y="1302201"/>
                </a:lnTo>
                <a:close/>
                <a:moveTo>
                  <a:pt x="182275" y="1286940"/>
                </a:moveTo>
                <a:lnTo>
                  <a:pt x="179376" y="1294860"/>
                </a:lnTo>
                <a:lnTo>
                  <a:pt x="281286" y="1327973"/>
                </a:lnTo>
                <a:lnTo>
                  <a:pt x="283891" y="1319957"/>
                </a:lnTo>
                <a:close/>
                <a:moveTo>
                  <a:pt x="3422180" y="1159052"/>
                </a:moveTo>
                <a:lnTo>
                  <a:pt x="3344568" y="1191677"/>
                </a:lnTo>
                <a:lnTo>
                  <a:pt x="3347833" y="1199447"/>
                </a:lnTo>
                <a:lnTo>
                  <a:pt x="3425080" y="1166975"/>
                </a:lnTo>
                <a:close/>
                <a:moveTo>
                  <a:pt x="232683" y="1149939"/>
                </a:moveTo>
                <a:lnTo>
                  <a:pt x="231578" y="1152234"/>
                </a:lnTo>
                <a:lnTo>
                  <a:pt x="229553" y="1157765"/>
                </a:lnTo>
                <a:lnTo>
                  <a:pt x="352017" y="1209244"/>
                </a:lnTo>
                <a:lnTo>
                  <a:pt x="355282" y="1201475"/>
                </a:lnTo>
                <a:close/>
                <a:moveTo>
                  <a:pt x="3360310" y="1028979"/>
                </a:moveTo>
                <a:lnTo>
                  <a:pt x="3285918" y="1067871"/>
                </a:lnTo>
                <a:lnTo>
                  <a:pt x="3289823" y="1075340"/>
                </a:lnTo>
                <a:lnTo>
                  <a:pt x="3363970" y="1036576"/>
                </a:lnTo>
                <a:close/>
                <a:moveTo>
                  <a:pt x="296038" y="1018422"/>
                </a:moveTo>
                <a:lnTo>
                  <a:pt x="292378" y="1026019"/>
                </a:lnTo>
                <a:lnTo>
                  <a:pt x="386719" y="1075339"/>
                </a:lnTo>
                <a:lnTo>
                  <a:pt x="390623" y="1067870"/>
                </a:lnTo>
                <a:close/>
                <a:moveTo>
                  <a:pt x="3288113" y="904348"/>
                </a:moveTo>
                <a:lnTo>
                  <a:pt x="3217115" y="949406"/>
                </a:lnTo>
                <a:lnTo>
                  <a:pt x="3221631" y="956522"/>
                </a:lnTo>
                <a:lnTo>
                  <a:pt x="3292490" y="911553"/>
                </a:lnTo>
                <a:close/>
                <a:moveTo>
                  <a:pt x="370183" y="892769"/>
                </a:moveTo>
                <a:lnTo>
                  <a:pt x="365807" y="899974"/>
                </a:lnTo>
                <a:lnTo>
                  <a:pt x="454911" y="956521"/>
                </a:lnTo>
                <a:lnTo>
                  <a:pt x="459427" y="949405"/>
                </a:lnTo>
                <a:close/>
                <a:moveTo>
                  <a:pt x="3206033" y="785959"/>
                </a:moveTo>
                <a:lnTo>
                  <a:pt x="3118500" y="852399"/>
                </a:lnTo>
                <a:lnTo>
                  <a:pt x="3123596" y="859113"/>
                </a:lnTo>
                <a:lnTo>
                  <a:pt x="3211080" y="792708"/>
                </a:lnTo>
                <a:close/>
                <a:moveTo>
                  <a:pt x="454383" y="773718"/>
                </a:moveTo>
                <a:lnTo>
                  <a:pt x="449336" y="780468"/>
                </a:lnTo>
                <a:lnTo>
                  <a:pt x="532806" y="843825"/>
                </a:lnTo>
                <a:lnTo>
                  <a:pt x="537902" y="837112"/>
                </a:lnTo>
                <a:close/>
                <a:moveTo>
                  <a:pt x="3114584" y="674569"/>
                </a:moveTo>
                <a:lnTo>
                  <a:pt x="3051043" y="731781"/>
                </a:lnTo>
                <a:lnTo>
                  <a:pt x="3056683" y="738044"/>
                </a:lnTo>
                <a:lnTo>
                  <a:pt x="3120253" y="680806"/>
                </a:lnTo>
                <a:close/>
                <a:moveTo>
                  <a:pt x="548055" y="662051"/>
                </a:moveTo>
                <a:lnTo>
                  <a:pt x="542387" y="668288"/>
                </a:lnTo>
                <a:lnTo>
                  <a:pt x="619858" y="738044"/>
                </a:lnTo>
                <a:lnTo>
                  <a:pt x="625497" y="731781"/>
                </a:lnTo>
                <a:close/>
                <a:moveTo>
                  <a:pt x="2694736" y="646341"/>
                </a:moveTo>
                <a:lnTo>
                  <a:pt x="1648812" y="1612850"/>
                </a:lnTo>
                <a:lnTo>
                  <a:pt x="2080987" y="1929024"/>
                </a:lnTo>
                <a:close/>
                <a:moveTo>
                  <a:pt x="3014341" y="570894"/>
                </a:moveTo>
                <a:lnTo>
                  <a:pt x="2954941" y="634149"/>
                </a:lnTo>
                <a:lnTo>
                  <a:pt x="2961084" y="639918"/>
                </a:lnTo>
                <a:lnTo>
                  <a:pt x="3020579" y="576563"/>
                </a:lnTo>
                <a:close/>
                <a:moveTo>
                  <a:pt x="650561" y="558498"/>
                </a:moveTo>
                <a:lnTo>
                  <a:pt x="644323" y="564167"/>
                </a:lnTo>
                <a:lnTo>
                  <a:pt x="732765" y="658348"/>
                </a:lnTo>
                <a:lnTo>
                  <a:pt x="738909" y="652579"/>
                </a:lnTo>
                <a:close/>
                <a:moveTo>
                  <a:pt x="2905927" y="475607"/>
                </a:moveTo>
                <a:lnTo>
                  <a:pt x="2851005" y="544900"/>
                </a:lnTo>
                <a:lnTo>
                  <a:pt x="2857610" y="550135"/>
                </a:lnTo>
                <a:lnTo>
                  <a:pt x="2912679" y="480656"/>
                </a:lnTo>
                <a:close/>
                <a:moveTo>
                  <a:pt x="761208" y="463737"/>
                </a:moveTo>
                <a:lnTo>
                  <a:pt x="754456" y="468787"/>
                </a:lnTo>
                <a:lnTo>
                  <a:pt x="818931" y="550135"/>
                </a:lnTo>
                <a:lnTo>
                  <a:pt x="825536" y="544900"/>
                </a:lnTo>
                <a:close/>
                <a:moveTo>
                  <a:pt x="2790016" y="389333"/>
                </a:moveTo>
                <a:lnTo>
                  <a:pt x="2739966" y="464662"/>
                </a:lnTo>
                <a:lnTo>
                  <a:pt x="2746986" y="469328"/>
                </a:lnTo>
                <a:lnTo>
                  <a:pt x="2796955" y="394118"/>
                </a:lnTo>
                <a:lnTo>
                  <a:pt x="2792894" y="391082"/>
                </a:lnTo>
                <a:close/>
                <a:moveTo>
                  <a:pt x="879258" y="378391"/>
                </a:moveTo>
                <a:lnTo>
                  <a:pt x="872049" y="382771"/>
                </a:lnTo>
                <a:lnTo>
                  <a:pt x="929555" y="469325"/>
                </a:lnTo>
                <a:lnTo>
                  <a:pt x="936575" y="464661"/>
                </a:lnTo>
                <a:close/>
                <a:moveTo>
                  <a:pt x="2666439" y="314259"/>
                </a:moveTo>
                <a:lnTo>
                  <a:pt x="2610421" y="416155"/>
                </a:lnTo>
                <a:lnTo>
                  <a:pt x="2617807" y="420213"/>
                </a:lnTo>
                <a:lnTo>
                  <a:pt x="2673648" y="318638"/>
                </a:lnTo>
                <a:close/>
                <a:moveTo>
                  <a:pt x="1003925" y="303021"/>
                </a:moveTo>
                <a:lnTo>
                  <a:pt x="1001008" y="304426"/>
                </a:lnTo>
                <a:lnTo>
                  <a:pt x="996564" y="307126"/>
                </a:lnTo>
                <a:lnTo>
                  <a:pt x="1046554" y="398056"/>
                </a:lnTo>
                <a:lnTo>
                  <a:pt x="1053939" y="393996"/>
                </a:lnTo>
                <a:close/>
                <a:moveTo>
                  <a:pt x="2536940" y="249840"/>
                </a:moveTo>
                <a:lnTo>
                  <a:pt x="2499737" y="333399"/>
                </a:lnTo>
                <a:lnTo>
                  <a:pt x="2507436" y="336828"/>
                </a:lnTo>
                <a:lnTo>
                  <a:pt x="2544536" y="253499"/>
                </a:lnTo>
                <a:close/>
                <a:moveTo>
                  <a:pt x="1135137" y="239813"/>
                </a:moveTo>
                <a:lnTo>
                  <a:pt x="1127541" y="243472"/>
                </a:lnTo>
                <a:lnTo>
                  <a:pt x="1169105" y="336827"/>
                </a:lnTo>
                <a:lnTo>
                  <a:pt x="1176804" y="333399"/>
                </a:lnTo>
                <a:close/>
                <a:moveTo>
                  <a:pt x="2402541" y="196262"/>
                </a:moveTo>
                <a:lnTo>
                  <a:pt x="2372232" y="283297"/>
                </a:lnTo>
                <a:lnTo>
                  <a:pt x="2380191" y="286069"/>
                </a:lnTo>
                <a:lnTo>
                  <a:pt x="2410456" y="199159"/>
                </a:lnTo>
                <a:close/>
                <a:moveTo>
                  <a:pt x="1271144" y="188055"/>
                </a:moveTo>
                <a:lnTo>
                  <a:pt x="1263228" y="190953"/>
                </a:lnTo>
                <a:lnTo>
                  <a:pt x="1304665" y="309945"/>
                </a:lnTo>
                <a:lnTo>
                  <a:pt x="1312625" y="307173"/>
                </a:lnTo>
                <a:close/>
                <a:moveTo>
                  <a:pt x="2264132" y="153873"/>
                </a:moveTo>
                <a:lnTo>
                  <a:pt x="2240981" y="244040"/>
                </a:lnTo>
                <a:lnTo>
                  <a:pt x="2249145" y="246136"/>
                </a:lnTo>
                <a:lnTo>
                  <a:pt x="2272295" y="155972"/>
                </a:lnTo>
                <a:close/>
                <a:moveTo>
                  <a:pt x="1410844" y="147776"/>
                </a:moveTo>
                <a:lnTo>
                  <a:pt x="1402682" y="149874"/>
                </a:lnTo>
                <a:lnTo>
                  <a:pt x="1427397" y="246133"/>
                </a:lnTo>
                <a:lnTo>
                  <a:pt x="1435560" y="244037"/>
                </a:lnTo>
                <a:close/>
                <a:moveTo>
                  <a:pt x="2122638" y="122889"/>
                </a:moveTo>
                <a:lnTo>
                  <a:pt x="2106906" y="215900"/>
                </a:lnTo>
                <a:lnTo>
                  <a:pt x="2115216" y="217306"/>
                </a:lnTo>
                <a:lnTo>
                  <a:pt x="2130971" y="124161"/>
                </a:lnTo>
                <a:close/>
                <a:moveTo>
                  <a:pt x="1553267" y="119128"/>
                </a:moveTo>
                <a:lnTo>
                  <a:pt x="1544934" y="120400"/>
                </a:lnTo>
                <a:lnTo>
                  <a:pt x="1561325" y="217305"/>
                </a:lnTo>
                <a:lnTo>
                  <a:pt x="1569635" y="215899"/>
                </a:lnTo>
                <a:close/>
                <a:moveTo>
                  <a:pt x="1978984" y="103368"/>
                </a:moveTo>
                <a:lnTo>
                  <a:pt x="1968831" y="224277"/>
                </a:lnTo>
                <a:lnTo>
                  <a:pt x="1977230" y="224982"/>
                </a:lnTo>
                <a:lnTo>
                  <a:pt x="1987406" y="103793"/>
                </a:lnTo>
                <a:close/>
                <a:moveTo>
                  <a:pt x="1697451" y="102097"/>
                </a:moveTo>
                <a:lnTo>
                  <a:pt x="1689028" y="102522"/>
                </a:lnTo>
                <a:lnTo>
                  <a:pt x="1697196" y="199785"/>
                </a:lnTo>
                <a:lnTo>
                  <a:pt x="1705594" y="199079"/>
                </a:lnTo>
                <a:close/>
                <a:moveTo>
                  <a:pt x="1834057" y="96050"/>
                </a:moveTo>
                <a:lnTo>
                  <a:pt x="1834057" y="193696"/>
                </a:lnTo>
                <a:lnTo>
                  <a:pt x="1842484" y="193696"/>
                </a:lnTo>
                <a:lnTo>
                  <a:pt x="1842484" y="96475"/>
                </a:lnTo>
                <a:close/>
                <a:moveTo>
                  <a:pt x="1825630" y="0"/>
                </a:moveTo>
                <a:cubicBezTo>
                  <a:pt x="2833898" y="0"/>
                  <a:pt x="3651260" y="817362"/>
                  <a:pt x="3651260" y="1825630"/>
                </a:cubicBezTo>
                <a:cubicBezTo>
                  <a:pt x="3651260" y="2833898"/>
                  <a:pt x="2833898" y="3651260"/>
                  <a:pt x="1825630" y="3651260"/>
                </a:cubicBezTo>
                <a:cubicBezTo>
                  <a:pt x="817362" y="3651260"/>
                  <a:pt x="0" y="2833898"/>
                  <a:pt x="0" y="1825630"/>
                </a:cubicBezTo>
                <a:cubicBezTo>
                  <a:pt x="0" y="817362"/>
                  <a:pt x="817362" y="0"/>
                  <a:pt x="18256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 rot="5400000">
            <a:off x="4999831" y="2436019"/>
            <a:ext cx="511175" cy="611188"/>
          </a:xfrm>
          <a:custGeom>
            <a:gdLst>
              <a:gd name="connsiteX0" fmla="*/ 554464 w 1867751"/>
              <a:gd name="connsiteY0" fmla="*/ 1824949 h 2238118"/>
              <a:gd name="connsiteX1" fmla="*/ 554514 w 1867751"/>
              <a:gd name="connsiteY1" fmla="*/ 1824346 h 2238118"/>
              <a:gd name="connsiteX2" fmla="*/ 1313239 w 1867751"/>
              <a:gd name="connsiteY2" fmla="*/ 1824346 h 2238118"/>
              <a:gd name="connsiteX3" fmla="*/ 1313289 w 1867751"/>
              <a:gd name="connsiteY3" fmla="*/ 1824949 h 2238118"/>
              <a:gd name="connsiteX4" fmla="*/ 1146010 w 1867751"/>
              <a:gd name="connsiteY4" fmla="*/ 2206693 h 2238118"/>
              <a:gd name="connsiteX5" fmla="*/ 1098294 w 1867751"/>
              <a:gd name="connsiteY5" fmla="*/ 2238118 h 2238118"/>
              <a:gd name="connsiteX6" fmla="*/ 769458 w 1867751"/>
              <a:gd name="connsiteY6" fmla="*/ 2238118 h 2238118"/>
              <a:gd name="connsiteX7" fmla="*/ 721743 w 1867751"/>
              <a:gd name="connsiteY7" fmla="*/ 2206693 h 2238118"/>
              <a:gd name="connsiteX8" fmla="*/ 554464 w 1867751"/>
              <a:gd name="connsiteY8" fmla="*/ 1824949 h 2238118"/>
              <a:gd name="connsiteX9" fmla="*/ 334004 w 1867751"/>
              <a:gd name="connsiteY9" fmla="*/ 731923 h 2238118"/>
              <a:gd name="connsiteX10" fmla="*/ 384642 w 1867751"/>
              <a:gd name="connsiteY10" fmla="*/ 691647 h 2238118"/>
              <a:gd name="connsiteX11" fmla="*/ 922547 w 1867751"/>
              <a:gd name="connsiteY11" fmla="*/ 517213 h 2238118"/>
              <a:gd name="connsiteX12" fmla="*/ 1526274 w 1867751"/>
              <a:gd name="connsiteY12" fmla="*/ 710379 h 2238118"/>
              <a:gd name="connsiteX13" fmla="*/ 1533748 w 1867751"/>
              <a:gd name="connsiteY13" fmla="*/ 716786 h 2238118"/>
              <a:gd name="connsiteX14" fmla="*/ 1363934 w 1867751"/>
              <a:gd name="connsiteY14" fmla="*/ 905799 h 2238118"/>
              <a:gd name="connsiteX15" fmla="*/ 1354076 w 1867751"/>
              <a:gd name="connsiteY15" fmla="*/ 897219 h 2238118"/>
              <a:gd name="connsiteX16" fmla="*/ 929594 w 1867751"/>
              <a:gd name="connsiteY16" fmla="*/ 771106 h 2238118"/>
              <a:gd name="connsiteX17" fmla="*/ 595097 w 1867751"/>
              <a:gd name="connsiteY17" fmla="*/ 857258 h 2238118"/>
              <a:gd name="connsiteX18" fmla="*/ 526786 w 1867751"/>
              <a:gd name="connsiteY18" fmla="*/ 903047 h 2238118"/>
              <a:gd name="connsiteX19" fmla="*/ 1424 w 1867751"/>
              <a:gd name="connsiteY19" fmla="*/ 412534 h 2238118"/>
              <a:gd name="connsiteX20" fmla="*/ 16741 w 1867751"/>
              <a:gd name="connsiteY20" fmla="*/ 389976 h 2238118"/>
              <a:gd name="connsiteX21" fmla="*/ 926841 w 1867751"/>
              <a:gd name="connsiteY21" fmla="*/ 141 h 2238118"/>
              <a:gd name="connsiteX22" fmla="*/ 1842910 w 1867751"/>
              <a:gd name="connsiteY22" fmla="*/ 347686 h 2238118"/>
              <a:gd name="connsiteX23" fmla="*/ 1866328 w 1867751"/>
              <a:gd name="connsiteY23" fmla="*/ 376915 h 2238118"/>
              <a:gd name="connsiteX24" fmla="*/ 1695977 w 1867751"/>
              <a:gd name="connsiteY24" fmla="*/ 566526 h 2238118"/>
              <a:gd name="connsiteX25" fmla="*/ 1691512 w 1867751"/>
              <a:gd name="connsiteY25" fmla="*/ 558681 h 2238118"/>
              <a:gd name="connsiteX26" fmla="*/ 933888 w 1867751"/>
              <a:gd name="connsiteY26" fmla="*/ 254053 h 2238118"/>
              <a:gd name="connsiteX27" fmla="*/ 208115 w 1867751"/>
              <a:gd name="connsiteY27" fmla="*/ 551186 h 2238118"/>
              <a:gd name="connsiteX28" fmla="*/ 190588 w 1867751"/>
              <a:gd name="connsiteY28" fmla="*/ 580446 h 2238118"/>
              <a:gd name="connsiteX29" fmla="*/ 0 w 1867751"/>
              <a:gd name="connsiteY29" fmla="*/ 1119973 h 2238118"/>
              <a:gd name="connsiteX30" fmla="*/ 124 w 1867751"/>
              <a:gd name="connsiteY30" fmla="*/ 1119059 h 2238118"/>
              <a:gd name="connsiteX31" fmla="*/ 1867628 w 1867751"/>
              <a:gd name="connsiteY31" fmla="*/ 1119059 h 2238118"/>
              <a:gd name="connsiteX32" fmla="*/ 1867751 w 1867751"/>
              <a:gd name="connsiteY32" fmla="*/ 1119973 h 2238118"/>
              <a:gd name="connsiteX33" fmla="*/ 1456015 w 1867751"/>
              <a:gd name="connsiteY33" fmla="*/ 1697765 h 2238118"/>
              <a:gd name="connsiteX34" fmla="*/ 1338570 w 1867751"/>
              <a:gd name="connsiteY34" fmla="*/ 1745328 h 2238118"/>
              <a:gd name="connsiteX35" fmla="*/ 529182 w 1867751"/>
              <a:gd name="connsiteY35" fmla="*/ 1745328 h 2238118"/>
              <a:gd name="connsiteX36" fmla="*/ 411738 w 1867751"/>
              <a:gd name="connsiteY36" fmla="*/ 1697765 h 2238118"/>
              <a:gd name="connsiteX37" fmla="*/ 0 w 1867751"/>
              <a:gd name="connsiteY37" fmla="*/ 1119973 h 2238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7751" h="2238118">
                <a:moveTo>
                  <a:pt x="554464" y="1824949"/>
                </a:moveTo>
                <a:lnTo>
                  <a:pt x="554514" y="1824346"/>
                </a:lnTo>
                <a:lnTo>
                  <a:pt x="1313239" y="1824346"/>
                </a:lnTo>
                <a:lnTo>
                  <a:pt x="1313289" y="1824949"/>
                </a:lnTo>
                <a:cubicBezTo>
                  <a:pt x="1313289" y="1983858"/>
                  <a:pt x="1246934" y="2123962"/>
                  <a:pt x="1146010" y="2206693"/>
                </a:cubicBezTo>
                <a:lnTo>
                  <a:pt x="1098294" y="2238118"/>
                </a:lnTo>
                <a:lnTo>
                  <a:pt x="769458" y="2238118"/>
                </a:lnTo>
                <a:lnTo>
                  <a:pt x="721743" y="2206693"/>
                </a:lnTo>
                <a:cubicBezTo>
                  <a:pt x="620819" y="2123962"/>
                  <a:pt x="554464" y="1983858"/>
                  <a:pt x="554464" y="1824949"/>
                </a:cubicBezTo>
                <a:close/>
                <a:moveTo>
                  <a:pt x="334004" y="731923"/>
                </a:moveTo>
                <a:lnTo>
                  <a:pt x="384642" y="691647"/>
                </a:lnTo>
                <a:cubicBezTo>
                  <a:pt x="530212" y="586334"/>
                  <a:pt x="717326" y="521362"/>
                  <a:pt x="922547" y="517213"/>
                </a:cubicBezTo>
                <a:cubicBezTo>
                  <a:pt x="1154131" y="512531"/>
                  <a:pt x="1367270" y="586210"/>
                  <a:pt x="1526274" y="710379"/>
                </a:cubicBezTo>
                <a:lnTo>
                  <a:pt x="1533748" y="716786"/>
                </a:lnTo>
                <a:lnTo>
                  <a:pt x="1363934" y="905799"/>
                </a:lnTo>
                <a:lnTo>
                  <a:pt x="1354076" y="897219"/>
                </a:lnTo>
                <a:cubicBezTo>
                  <a:pt x="1242116" y="816308"/>
                  <a:pt x="1092320" y="768270"/>
                  <a:pt x="929594" y="771106"/>
                </a:cubicBezTo>
                <a:cubicBezTo>
                  <a:pt x="805243" y="773274"/>
                  <a:pt x="690256" y="804816"/>
                  <a:pt x="595097" y="857258"/>
                </a:cubicBezTo>
                <a:lnTo>
                  <a:pt x="526786" y="903047"/>
                </a:lnTo>
                <a:close/>
                <a:moveTo>
                  <a:pt x="1424" y="412534"/>
                </a:moveTo>
                <a:lnTo>
                  <a:pt x="16741" y="389976"/>
                </a:lnTo>
                <a:cubicBezTo>
                  <a:pt x="191151" y="162101"/>
                  <a:pt x="531915" y="5499"/>
                  <a:pt x="926841" y="141"/>
                </a:cubicBezTo>
                <a:cubicBezTo>
                  <a:pt x="1310393" y="-5063"/>
                  <a:pt x="1652306" y="133938"/>
                  <a:pt x="1842910" y="347686"/>
                </a:cubicBezTo>
                <a:lnTo>
                  <a:pt x="1866328" y="376915"/>
                </a:lnTo>
                <a:lnTo>
                  <a:pt x="1695977" y="566526"/>
                </a:lnTo>
                <a:lnTo>
                  <a:pt x="1691512" y="558681"/>
                </a:lnTo>
                <a:cubicBezTo>
                  <a:pt x="1571438" y="376327"/>
                  <a:pt x="1274252" y="250611"/>
                  <a:pt x="933888" y="254053"/>
                </a:cubicBezTo>
                <a:cubicBezTo>
                  <a:pt x="606169" y="257368"/>
                  <a:pt x="327145" y="379187"/>
                  <a:pt x="208115" y="551186"/>
                </a:cubicBezTo>
                <a:lnTo>
                  <a:pt x="190588" y="580446"/>
                </a:lnTo>
                <a:close/>
                <a:moveTo>
                  <a:pt x="0" y="1119973"/>
                </a:moveTo>
                <a:lnTo>
                  <a:pt x="124" y="1119059"/>
                </a:lnTo>
                <a:lnTo>
                  <a:pt x="1867628" y="1119059"/>
                </a:lnTo>
                <a:lnTo>
                  <a:pt x="1867751" y="1119973"/>
                </a:lnTo>
                <a:cubicBezTo>
                  <a:pt x="1867751" y="1360491"/>
                  <a:pt x="1704427" y="1572546"/>
                  <a:pt x="1456015" y="1697765"/>
                </a:cubicBezTo>
                <a:lnTo>
                  <a:pt x="1338570" y="1745328"/>
                </a:lnTo>
                <a:lnTo>
                  <a:pt x="529182" y="1745328"/>
                </a:lnTo>
                <a:lnTo>
                  <a:pt x="411738" y="1697765"/>
                </a:lnTo>
                <a:cubicBezTo>
                  <a:pt x="163325" y="1572546"/>
                  <a:pt x="0" y="1360491"/>
                  <a:pt x="0" y="1119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7375525" y="3757613"/>
            <a:ext cx="504825" cy="681037"/>
          </a:xfrm>
          <a:custGeom>
            <a:gdLst>
              <a:gd name="T0" fmla="*/ 2147483646 w 4376"/>
              <a:gd name="T1" fmla="*/ 2147483646 h 5912"/>
              <a:gd name="T2" fmla="*/ 2147483646 w 4376"/>
              <a:gd name="T3" fmla="*/ 2147483646 h 5912"/>
              <a:gd name="T4" fmla="*/ 2147483646 w 4376"/>
              <a:gd name="T5" fmla="*/ 2147483646 h 5912"/>
              <a:gd name="T6" fmla="*/ 2147483646 w 4376"/>
              <a:gd name="T7" fmla="*/ 2147483646 h 5912"/>
              <a:gd name="T8" fmla="*/ 2147483646 w 4376"/>
              <a:gd name="T9" fmla="*/ 2147483646 h 5912"/>
              <a:gd name="T10" fmla="*/ 2147483646 w 4376"/>
              <a:gd name="T11" fmla="*/ 2147483646 h 5912"/>
              <a:gd name="T12" fmla="*/ 2147483646 w 4376"/>
              <a:gd name="T13" fmla="*/ 2147483646 h 5912"/>
              <a:gd name="T14" fmla="*/ 2147483646 w 4376"/>
              <a:gd name="T15" fmla="*/ 2147483646 h 5912"/>
              <a:gd name="T16" fmla="*/ 2147483646 w 4376"/>
              <a:gd name="T17" fmla="*/ 2147483646 h 5912"/>
              <a:gd name="T18" fmla="*/ 2147483646 w 4376"/>
              <a:gd name="T19" fmla="*/ 2147483646 h 5912"/>
              <a:gd name="T20" fmla="*/ 2147483646 w 4376"/>
              <a:gd name="T21" fmla="*/ 2147483646 h 5912"/>
              <a:gd name="T22" fmla="*/ 2147483646 w 4376"/>
              <a:gd name="T23" fmla="*/ 2147483646 h 5912"/>
              <a:gd name="T24" fmla="*/ 2147483646 w 4376"/>
              <a:gd name="T25" fmla="*/ 2147483646 h 5912"/>
              <a:gd name="T26" fmla="*/ 2147483646 w 4376"/>
              <a:gd name="T27" fmla="*/ 2007441117 h 5912"/>
              <a:gd name="T28" fmla="*/ 2147483646 w 4376"/>
              <a:gd name="T29" fmla="*/ 836451280 h 5912"/>
              <a:gd name="T30" fmla="*/ 2147483646 w 4376"/>
              <a:gd name="T31" fmla="*/ 167269440 h 5912"/>
              <a:gd name="T32" fmla="*/ 2147483646 w 4376"/>
              <a:gd name="T33" fmla="*/ 0 h 5912"/>
              <a:gd name="T34" fmla="*/ 2147483646 w 4376"/>
              <a:gd name="T35" fmla="*/ 267672800 h 5912"/>
              <a:gd name="T36" fmla="*/ 2147483646 w 4376"/>
              <a:gd name="T37" fmla="*/ 1070586800 h 5912"/>
              <a:gd name="T38" fmla="*/ 2147483646 w 4376"/>
              <a:gd name="T39" fmla="*/ 2147483646 h 5912"/>
              <a:gd name="T40" fmla="*/ 2147483646 w 4376"/>
              <a:gd name="T41" fmla="*/ 2147483646 h 5912"/>
              <a:gd name="T42" fmla="*/ 2147483646 w 4376"/>
              <a:gd name="T43" fmla="*/ 2147483646 h 5912"/>
              <a:gd name="T44" fmla="*/ 2147483646 w 4376"/>
              <a:gd name="T45" fmla="*/ 2147483646 h 5912"/>
              <a:gd name="T46" fmla="*/ 2147483646 w 4376"/>
              <a:gd name="T47" fmla="*/ 2147483646 h 5912"/>
              <a:gd name="T48" fmla="*/ 2147483646 w 4376"/>
              <a:gd name="T49" fmla="*/ 2147483646 h 5912"/>
              <a:gd name="T50" fmla="*/ 2147483646 w 4376"/>
              <a:gd name="T51" fmla="*/ 2147483646 h 5912"/>
              <a:gd name="T52" fmla="*/ 2147483646 w 4376"/>
              <a:gd name="T53" fmla="*/ 2147483646 h 5912"/>
              <a:gd name="T54" fmla="*/ 2147483646 w 4376"/>
              <a:gd name="T55" fmla="*/ 2147483646 h 5912"/>
              <a:gd name="T56" fmla="*/ 2147483646 w 4376"/>
              <a:gd name="T57" fmla="*/ 2147483646 h 5912"/>
              <a:gd name="T58" fmla="*/ 2147483646 w 4376"/>
              <a:gd name="T59" fmla="*/ 2147483646 h 5912"/>
              <a:gd name="T60" fmla="*/ 2147483646 w 4376"/>
              <a:gd name="T61" fmla="*/ 2147483646 h 5912"/>
              <a:gd name="T62" fmla="*/ 2147483646 w 4376"/>
              <a:gd name="T63" fmla="*/ 2147483646 h 5912"/>
              <a:gd name="T64" fmla="*/ 2147483646 w 4376"/>
              <a:gd name="T65" fmla="*/ 2147483646 h 5912"/>
              <a:gd name="T66" fmla="*/ 2147483646 w 4376"/>
              <a:gd name="T67" fmla="*/ 2147483646 h 5912"/>
              <a:gd name="T68" fmla="*/ 2147483646 w 4376"/>
              <a:gd name="T69" fmla="*/ 2147483646 h 5912"/>
              <a:gd name="T70" fmla="*/ 2147483646 w 4376"/>
              <a:gd name="T71" fmla="*/ 2147483646 h 5912"/>
              <a:gd name="T72" fmla="*/ 2147483646 w 4376"/>
              <a:gd name="T73" fmla="*/ 2147483646 h 5912"/>
              <a:gd name="T74" fmla="*/ 2147483646 w 4376"/>
              <a:gd name="T75" fmla="*/ 2147483646 h 5912"/>
              <a:gd name="T76" fmla="*/ 2147483646 w 4376"/>
              <a:gd name="T77" fmla="*/ 2147483646 h 5912"/>
              <a:gd name="T78" fmla="*/ 2147483646 w 4376"/>
              <a:gd name="T79" fmla="*/ 2147483646 h 5912"/>
              <a:gd name="T80" fmla="*/ 2147483646 w 4376"/>
              <a:gd name="T81" fmla="*/ 2147483646 h 5912"/>
              <a:gd name="T82" fmla="*/ 2147483646 w 4376"/>
              <a:gd name="T83" fmla="*/ 2147483646 h 5912"/>
              <a:gd name="T84" fmla="*/ 2147483646 w 4376"/>
              <a:gd name="T85" fmla="*/ 2147483646 h 5912"/>
              <a:gd name="T86" fmla="*/ 2147483646 w 4376"/>
              <a:gd name="T87" fmla="*/ 2147483646 h 5912"/>
              <a:gd name="T88" fmla="*/ 2147483646 w 4376"/>
              <a:gd name="T89" fmla="*/ 2147483646 h 5912"/>
              <a:gd name="T90" fmla="*/ 2147483646 w 4376"/>
              <a:gd name="T91" fmla="*/ 2147483646 h 5912"/>
              <a:gd name="T92" fmla="*/ 2147483646 w 4376"/>
              <a:gd name="T93" fmla="*/ 2147483646 h 5912"/>
              <a:gd name="T94" fmla="*/ 2147483646 w 4376"/>
              <a:gd name="T95" fmla="*/ 2147483646 h 5912"/>
              <a:gd name="T96" fmla="*/ 2147483646 w 4376"/>
              <a:gd name="T97" fmla="*/ 2147483646 h 5912"/>
              <a:gd name="T98" fmla="*/ 2147483646 w 4376"/>
              <a:gd name="T99" fmla="*/ 2147483646 h 5912"/>
              <a:gd name="T100" fmla="*/ 0 w 4376"/>
              <a:gd name="T101" fmla="*/ 2147483646 h 59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76" h="5912">
                <a:moveTo>
                  <a:pt x="3652" y="2982"/>
                </a:moveTo>
                <a:lnTo>
                  <a:pt x="3652" y="1443"/>
                </a:lnTo>
                <a:lnTo>
                  <a:pt x="3652" y="1409"/>
                </a:lnTo>
                <a:lnTo>
                  <a:pt x="3650" y="1376"/>
                </a:lnTo>
                <a:lnTo>
                  <a:pt x="3648" y="1342"/>
                </a:lnTo>
                <a:lnTo>
                  <a:pt x="3646" y="1308"/>
                </a:lnTo>
                <a:lnTo>
                  <a:pt x="3642" y="1275"/>
                </a:lnTo>
                <a:lnTo>
                  <a:pt x="3638" y="1241"/>
                </a:lnTo>
                <a:lnTo>
                  <a:pt x="3634" y="1208"/>
                </a:lnTo>
                <a:lnTo>
                  <a:pt x="3628" y="1174"/>
                </a:lnTo>
                <a:lnTo>
                  <a:pt x="3622" y="1142"/>
                </a:lnTo>
                <a:lnTo>
                  <a:pt x="3614" y="1109"/>
                </a:lnTo>
                <a:lnTo>
                  <a:pt x="3607" y="1076"/>
                </a:lnTo>
                <a:lnTo>
                  <a:pt x="3599" y="1044"/>
                </a:lnTo>
                <a:lnTo>
                  <a:pt x="3589" y="1010"/>
                </a:lnTo>
                <a:lnTo>
                  <a:pt x="3580" y="979"/>
                </a:lnTo>
                <a:lnTo>
                  <a:pt x="3569" y="947"/>
                </a:lnTo>
                <a:lnTo>
                  <a:pt x="3558" y="915"/>
                </a:lnTo>
                <a:lnTo>
                  <a:pt x="3546" y="883"/>
                </a:lnTo>
                <a:lnTo>
                  <a:pt x="3533" y="852"/>
                </a:lnTo>
                <a:lnTo>
                  <a:pt x="3520" y="821"/>
                </a:lnTo>
                <a:lnTo>
                  <a:pt x="3506" y="790"/>
                </a:lnTo>
                <a:lnTo>
                  <a:pt x="3491" y="760"/>
                </a:lnTo>
                <a:lnTo>
                  <a:pt x="3476" y="730"/>
                </a:lnTo>
                <a:lnTo>
                  <a:pt x="3459" y="700"/>
                </a:lnTo>
                <a:lnTo>
                  <a:pt x="3442" y="672"/>
                </a:lnTo>
                <a:lnTo>
                  <a:pt x="3424" y="642"/>
                </a:lnTo>
                <a:lnTo>
                  <a:pt x="3406" y="614"/>
                </a:lnTo>
                <a:lnTo>
                  <a:pt x="3387" y="585"/>
                </a:lnTo>
                <a:lnTo>
                  <a:pt x="3367" y="558"/>
                </a:lnTo>
                <a:lnTo>
                  <a:pt x="3346" y="531"/>
                </a:lnTo>
                <a:lnTo>
                  <a:pt x="3325" y="504"/>
                </a:lnTo>
                <a:lnTo>
                  <a:pt x="3303" y="478"/>
                </a:lnTo>
                <a:lnTo>
                  <a:pt x="3280" y="452"/>
                </a:lnTo>
                <a:lnTo>
                  <a:pt x="3256" y="427"/>
                </a:lnTo>
                <a:lnTo>
                  <a:pt x="3233" y="402"/>
                </a:lnTo>
                <a:lnTo>
                  <a:pt x="3207" y="378"/>
                </a:lnTo>
                <a:lnTo>
                  <a:pt x="3182" y="355"/>
                </a:lnTo>
                <a:lnTo>
                  <a:pt x="3156" y="333"/>
                </a:lnTo>
                <a:lnTo>
                  <a:pt x="3130" y="310"/>
                </a:lnTo>
                <a:lnTo>
                  <a:pt x="3102" y="288"/>
                </a:lnTo>
                <a:lnTo>
                  <a:pt x="3073" y="267"/>
                </a:lnTo>
                <a:lnTo>
                  <a:pt x="3045" y="247"/>
                </a:lnTo>
                <a:lnTo>
                  <a:pt x="3015" y="227"/>
                </a:lnTo>
                <a:lnTo>
                  <a:pt x="2985" y="208"/>
                </a:lnTo>
                <a:lnTo>
                  <a:pt x="2954" y="190"/>
                </a:lnTo>
                <a:lnTo>
                  <a:pt x="2921" y="172"/>
                </a:lnTo>
                <a:lnTo>
                  <a:pt x="2889" y="156"/>
                </a:lnTo>
                <a:lnTo>
                  <a:pt x="2855" y="140"/>
                </a:lnTo>
                <a:lnTo>
                  <a:pt x="2822" y="124"/>
                </a:lnTo>
                <a:lnTo>
                  <a:pt x="2787" y="110"/>
                </a:lnTo>
                <a:lnTo>
                  <a:pt x="2752" y="96"/>
                </a:lnTo>
                <a:lnTo>
                  <a:pt x="2717" y="84"/>
                </a:lnTo>
                <a:lnTo>
                  <a:pt x="2679" y="72"/>
                </a:lnTo>
                <a:lnTo>
                  <a:pt x="2642" y="60"/>
                </a:lnTo>
                <a:lnTo>
                  <a:pt x="2605" y="50"/>
                </a:lnTo>
                <a:lnTo>
                  <a:pt x="2566" y="41"/>
                </a:lnTo>
                <a:lnTo>
                  <a:pt x="2527" y="32"/>
                </a:lnTo>
                <a:lnTo>
                  <a:pt x="2487" y="25"/>
                </a:lnTo>
                <a:lnTo>
                  <a:pt x="2446" y="18"/>
                </a:lnTo>
                <a:lnTo>
                  <a:pt x="2405" y="13"/>
                </a:lnTo>
                <a:lnTo>
                  <a:pt x="2363" y="8"/>
                </a:lnTo>
                <a:lnTo>
                  <a:pt x="2320" y="5"/>
                </a:lnTo>
                <a:lnTo>
                  <a:pt x="2277" y="2"/>
                </a:lnTo>
                <a:lnTo>
                  <a:pt x="2233" y="0"/>
                </a:lnTo>
                <a:lnTo>
                  <a:pt x="2187" y="0"/>
                </a:lnTo>
                <a:lnTo>
                  <a:pt x="2143" y="0"/>
                </a:lnTo>
                <a:lnTo>
                  <a:pt x="2099" y="2"/>
                </a:lnTo>
                <a:lnTo>
                  <a:pt x="2056" y="5"/>
                </a:lnTo>
                <a:lnTo>
                  <a:pt x="2013" y="8"/>
                </a:lnTo>
                <a:lnTo>
                  <a:pt x="1971" y="13"/>
                </a:lnTo>
                <a:lnTo>
                  <a:pt x="1930" y="18"/>
                </a:lnTo>
                <a:lnTo>
                  <a:pt x="1889" y="25"/>
                </a:lnTo>
                <a:lnTo>
                  <a:pt x="1849" y="32"/>
                </a:lnTo>
                <a:lnTo>
                  <a:pt x="1810" y="41"/>
                </a:lnTo>
                <a:lnTo>
                  <a:pt x="1771" y="50"/>
                </a:lnTo>
                <a:lnTo>
                  <a:pt x="1734" y="60"/>
                </a:lnTo>
                <a:lnTo>
                  <a:pt x="1697" y="72"/>
                </a:lnTo>
                <a:lnTo>
                  <a:pt x="1659" y="84"/>
                </a:lnTo>
                <a:lnTo>
                  <a:pt x="1624" y="96"/>
                </a:lnTo>
                <a:lnTo>
                  <a:pt x="1589" y="110"/>
                </a:lnTo>
                <a:lnTo>
                  <a:pt x="1554" y="124"/>
                </a:lnTo>
                <a:lnTo>
                  <a:pt x="1519" y="140"/>
                </a:lnTo>
                <a:lnTo>
                  <a:pt x="1487" y="156"/>
                </a:lnTo>
                <a:lnTo>
                  <a:pt x="1455" y="172"/>
                </a:lnTo>
                <a:lnTo>
                  <a:pt x="1422" y="190"/>
                </a:lnTo>
                <a:lnTo>
                  <a:pt x="1391" y="208"/>
                </a:lnTo>
                <a:lnTo>
                  <a:pt x="1361" y="227"/>
                </a:lnTo>
                <a:lnTo>
                  <a:pt x="1331" y="247"/>
                </a:lnTo>
                <a:lnTo>
                  <a:pt x="1303" y="267"/>
                </a:lnTo>
                <a:lnTo>
                  <a:pt x="1274" y="288"/>
                </a:lnTo>
                <a:lnTo>
                  <a:pt x="1246" y="310"/>
                </a:lnTo>
                <a:lnTo>
                  <a:pt x="1220" y="333"/>
                </a:lnTo>
                <a:lnTo>
                  <a:pt x="1194" y="355"/>
                </a:lnTo>
                <a:lnTo>
                  <a:pt x="1167" y="378"/>
                </a:lnTo>
                <a:lnTo>
                  <a:pt x="1143" y="402"/>
                </a:lnTo>
                <a:lnTo>
                  <a:pt x="1120" y="427"/>
                </a:lnTo>
                <a:lnTo>
                  <a:pt x="1096" y="452"/>
                </a:lnTo>
                <a:lnTo>
                  <a:pt x="1073" y="478"/>
                </a:lnTo>
                <a:lnTo>
                  <a:pt x="1051" y="504"/>
                </a:lnTo>
                <a:lnTo>
                  <a:pt x="1030" y="531"/>
                </a:lnTo>
                <a:lnTo>
                  <a:pt x="1009" y="558"/>
                </a:lnTo>
                <a:lnTo>
                  <a:pt x="989" y="585"/>
                </a:lnTo>
                <a:lnTo>
                  <a:pt x="970" y="614"/>
                </a:lnTo>
                <a:lnTo>
                  <a:pt x="952" y="642"/>
                </a:lnTo>
                <a:lnTo>
                  <a:pt x="934" y="672"/>
                </a:lnTo>
                <a:lnTo>
                  <a:pt x="917" y="700"/>
                </a:lnTo>
                <a:lnTo>
                  <a:pt x="900" y="730"/>
                </a:lnTo>
                <a:lnTo>
                  <a:pt x="885" y="760"/>
                </a:lnTo>
                <a:lnTo>
                  <a:pt x="870" y="790"/>
                </a:lnTo>
                <a:lnTo>
                  <a:pt x="856" y="821"/>
                </a:lnTo>
                <a:lnTo>
                  <a:pt x="842" y="852"/>
                </a:lnTo>
                <a:lnTo>
                  <a:pt x="830" y="883"/>
                </a:lnTo>
                <a:lnTo>
                  <a:pt x="818" y="915"/>
                </a:lnTo>
                <a:lnTo>
                  <a:pt x="806" y="947"/>
                </a:lnTo>
                <a:lnTo>
                  <a:pt x="796" y="979"/>
                </a:lnTo>
                <a:lnTo>
                  <a:pt x="785" y="1010"/>
                </a:lnTo>
                <a:lnTo>
                  <a:pt x="777" y="1044"/>
                </a:lnTo>
                <a:lnTo>
                  <a:pt x="769" y="1076"/>
                </a:lnTo>
                <a:lnTo>
                  <a:pt x="760" y="1109"/>
                </a:lnTo>
                <a:lnTo>
                  <a:pt x="753" y="1142"/>
                </a:lnTo>
                <a:lnTo>
                  <a:pt x="747" y="1174"/>
                </a:lnTo>
                <a:lnTo>
                  <a:pt x="742" y="1208"/>
                </a:lnTo>
                <a:lnTo>
                  <a:pt x="738" y="1241"/>
                </a:lnTo>
                <a:lnTo>
                  <a:pt x="733" y="1275"/>
                </a:lnTo>
                <a:lnTo>
                  <a:pt x="730" y="1308"/>
                </a:lnTo>
                <a:lnTo>
                  <a:pt x="727" y="1342"/>
                </a:lnTo>
                <a:lnTo>
                  <a:pt x="726" y="1376"/>
                </a:lnTo>
                <a:lnTo>
                  <a:pt x="724" y="1409"/>
                </a:lnTo>
                <a:lnTo>
                  <a:pt x="724" y="1443"/>
                </a:lnTo>
                <a:lnTo>
                  <a:pt x="724" y="2380"/>
                </a:lnTo>
                <a:lnTo>
                  <a:pt x="1340" y="2380"/>
                </a:lnTo>
                <a:lnTo>
                  <a:pt x="1340" y="1443"/>
                </a:lnTo>
                <a:lnTo>
                  <a:pt x="1341" y="1405"/>
                </a:lnTo>
                <a:lnTo>
                  <a:pt x="1343" y="1368"/>
                </a:lnTo>
                <a:lnTo>
                  <a:pt x="1347" y="1330"/>
                </a:lnTo>
                <a:lnTo>
                  <a:pt x="1353" y="1293"/>
                </a:lnTo>
                <a:lnTo>
                  <a:pt x="1360" y="1256"/>
                </a:lnTo>
                <a:lnTo>
                  <a:pt x="1369" y="1219"/>
                </a:lnTo>
                <a:lnTo>
                  <a:pt x="1379" y="1182"/>
                </a:lnTo>
                <a:lnTo>
                  <a:pt x="1391" y="1146"/>
                </a:lnTo>
                <a:lnTo>
                  <a:pt x="1404" y="1110"/>
                </a:lnTo>
                <a:lnTo>
                  <a:pt x="1420" y="1075"/>
                </a:lnTo>
                <a:lnTo>
                  <a:pt x="1437" y="1040"/>
                </a:lnTo>
                <a:lnTo>
                  <a:pt x="1455" y="1006"/>
                </a:lnTo>
                <a:lnTo>
                  <a:pt x="1475" y="973"/>
                </a:lnTo>
                <a:lnTo>
                  <a:pt x="1497" y="941"/>
                </a:lnTo>
                <a:lnTo>
                  <a:pt x="1521" y="910"/>
                </a:lnTo>
                <a:lnTo>
                  <a:pt x="1546" y="880"/>
                </a:lnTo>
                <a:lnTo>
                  <a:pt x="1573" y="851"/>
                </a:lnTo>
                <a:lnTo>
                  <a:pt x="1601" y="824"/>
                </a:lnTo>
                <a:lnTo>
                  <a:pt x="1632" y="797"/>
                </a:lnTo>
                <a:lnTo>
                  <a:pt x="1664" y="772"/>
                </a:lnTo>
                <a:lnTo>
                  <a:pt x="1698" y="749"/>
                </a:lnTo>
                <a:lnTo>
                  <a:pt x="1734" y="728"/>
                </a:lnTo>
                <a:lnTo>
                  <a:pt x="1771" y="707"/>
                </a:lnTo>
                <a:lnTo>
                  <a:pt x="1810" y="690"/>
                </a:lnTo>
                <a:lnTo>
                  <a:pt x="1851" y="673"/>
                </a:lnTo>
                <a:lnTo>
                  <a:pt x="1893" y="658"/>
                </a:lnTo>
                <a:lnTo>
                  <a:pt x="1938" y="645"/>
                </a:lnTo>
                <a:lnTo>
                  <a:pt x="1984" y="636"/>
                </a:lnTo>
                <a:lnTo>
                  <a:pt x="2033" y="627"/>
                </a:lnTo>
                <a:lnTo>
                  <a:pt x="2082" y="621"/>
                </a:lnTo>
                <a:lnTo>
                  <a:pt x="2135" y="618"/>
                </a:lnTo>
                <a:lnTo>
                  <a:pt x="2187" y="616"/>
                </a:lnTo>
                <a:lnTo>
                  <a:pt x="2241" y="618"/>
                </a:lnTo>
                <a:lnTo>
                  <a:pt x="2294" y="621"/>
                </a:lnTo>
                <a:lnTo>
                  <a:pt x="2343" y="627"/>
                </a:lnTo>
                <a:lnTo>
                  <a:pt x="2392" y="636"/>
                </a:lnTo>
                <a:lnTo>
                  <a:pt x="2438" y="645"/>
                </a:lnTo>
                <a:lnTo>
                  <a:pt x="2482" y="658"/>
                </a:lnTo>
                <a:lnTo>
                  <a:pt x="2525" y="673"/>
                </a:lnTo>
                <a:lnTo>
                  <a:pt x="2566" y="690"/>
                </a:lnTo>
                <a:lnTo>
                  <a:pt x="2605" y="707"/>
                </a:lnTo>
                <a:lnTo>
                  <a:pt x="2642" y="728"/>
                </a:lnTo>
                <a:lnTo>
                  <a:pt x="2678" y="749"/>
                </a:lnTo>
                <a:lnTo>
                  <a:pt x="2712" y="772"/>
                </a:lnTo>
                <a:lnTo>
                  <a:pt x="2744" y="797"/>
                </a:lnTo>
                <a:lnTo>
                  <a:pt x="2774" y="824"/>
                </a:lnTo>
                <a:lnTo>
                  <a:pt x="2803" y="851"/>
                </a:lnTo>
                <a:lnTo>
                  <a:pt x="2830" y="880"/>
                </a:lnTo>
                <a:lnTo>
                  <a:pt x="2855" y="910"/>
                </a:lnTo>
                <a:lnTo>
                  <a:pt x="2879" y="941"/>
                </a:lnTo>
                <a:lnTo>
                  <a:pt x="2901" y="973"/>
                </a:lnTo>
                <a:lnTo>
                  <a:pt x="2921" y="1006"/>
                </a:lnTo>
                <a:lnTo>
                  <a:pt x="2939" y="1040"/>
                </a:lnTo>
                <a:lnTo>
                  <a:pt x="2956" y="1075"/>
                </a:lnTo>
                <a:lnTo>
                  <a:pt x="2972" y="1110"/>
                </a:lnTo>
                <a:lnTo>
                  <a:pt x="2985" y="1146"/>
                </a:lnTo>
                <a:lnTo>
                  <a:pt x="2997" y="1182"/>
                </a:lnTo>
                <a:lnTo>
                  <a:pt x="3007" y="1219"/>
                </a:lnTo>
                <a:lnTo>
                  <a:pt x="3016" y="1256"/>
                </a:lnTo>
                <a:lnTo>
                  <a:pt x="3023" y="1293"/>
                </a:lnTo>
                <a:lnTo>
                  <a:pt x="3029" y="1330"/>
                </a:lnTo>
                <a:lnTo>
                  <a:pt x="3033" y="1368"/>
                </a:lnTo>
                <a:lnTo>
                  <a:pt x="3035" y="1405"/>
                </a:lnTo>
                <a:lnTo>
                  <a:pt x="3035" y="1443"/>
                </a:lnTo>
                <a:lnTo>
                  <a:pt x="3035" y="2982"/>
                </a:lnTo>
                <a:lnTo>
                  <a:pt x="0" y="2982"/>
                </a:lnTo>
                <a:lnTo>
                  <a:pt x="0" y="5912"/>
                </a:lnTo>
                <a:lnTo>
                  <a:pt x="4376" y="5912"/>
                </a:lnTo>
                <a:lnTo>
                  <a:pt x="4376" y="2982"/>
                </a:lnTo>
                <a:lnTo>
                  <a:pt x="3652" y="29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tIns="900000"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6559550" y="5211763"/>
            <a:ext cx="560388" cy="558800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2147483646 h 4408"/>
              <a:gd name="T22" fmla="*/ 2147483646 w 4408"/>
              <a:gd name="T23" fmla="*/ 1775807896 h 4408"/>
              <a:gd name="T24" fmla="*/ 2147483646 w 4408"/>
              <a:gd name="T25" fmla="*/ 242240543 h 4408"/>
              <a:gd name="T26" fmla="*/ 2147483646 w 4408"/>
              <a:gd name="T27" fmla="*/ 0 h 4408"/>
              <a:gd name="T28" fmla="*/ 2147483646 w 4408"/>
              <a:gd name="T29" fmla="*/ 968588347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2147483646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0 w 4408"/>
              <a:gd name="T55" fmla="*/ 2147483646 h 4408"/>
              <a:gd name="T56" fmla="*/ 564979005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0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08" h="4408">
                <a:moveTo>
                  <a:pt x="4041" y="1103"/>
                </a:moveTo>
                <a:lnTo>
                  <a:pt x="3306" y="1103"/>
                </a:lnTo>
                <a:lnTo>
                  <a:pt x="3306" y="1102"/>
                </a:lnTo>
                <a:lnTo>
                  <a:pt x="3305" y="1073"/>
                </a:lnTo>
                <a:lnTo>
                  <a:pt x="3304" y="1046"/>
                </a:lnTo>
                <a:lnTo>
                  <a:pt x="3302" y="1017"/>
                </a:lnTo>
                <a:lnTo>
                  <a:pt x="3300" y="990"/>
                </a:lnTo>
                <a:lnTo>
                  <a:pt x="3297" y="962"/>
                </a:lnTo>
                <a:lnTo>
                  <a:pt x="3293" y="934"/>
                </a:lnTo>
                <a:lnTo>
                  <a:pt x="3289" y="907"/>
                </a:lnTo>
                <a:lnTo>
                  <a:pt x="3284" y="881"/>
                </a:lnTo>
                <a:lnTo>
                  <a:pt x="3278" y="853"/>
                </a:lnTo>
                <a:lnTo>
                  <a:pt x="3271" y="827"/>
                </a:lnTo>
                <a:lnTo>
                  <a:pt x="3264" y="800"/>
                </a:lnTo>
                <a:lnTo>
                  <a:pt x="3257" y="775"/>
                </a:lnTo>
                <a:lnTo>
                  <a:pt x="3248" y="749"/>
                </a:lnTo>
                <a:lnTo>
                  <a:pt x="3240" y="723"/>
                </a:lnTo>
                <a:lnTo>
                  <a:pt x="3229" y="698"/>
                </a:lnTo>
                <a:lnTo>
                  <a:pt x="3219" y="674"/>
                </a:lnTo>
                <a:lnTo>
                  <a:pt x="3209" y="649"/>
                </a:lnTo>
                <a:lnTo>
                  <a:pt x="3197" y="625"/>
                </a:lnTo>
                <a:lnTo>
                  <a:pt x="3186" y="601"/>
                </a:lnTo>
                <a:lnTo>
                  <a:pt x="3173" y="577"/>
                </a:lnTo>
                <a:lnTo>
                  <a:pt x="3159" y="554"/>
                </a:lnTo>
                <a:lnTo>
                  <a:pt x="3146" y="531"/>
                </a:lnTo>
                <a:lnTo>
                  <a:pt x="3132" y="508"/>
                </a:lnTo>
                <a:lnTo>
                  <a:pt x="3118" y="486"/>
                </a:lnTo>
                <a:lnTo>
                  <a:pt x="3103" y="465"/>
                </a:lnTo>
                <a:lnTo>
                  <a:pt x="3087" y="443"/>
                </a:lnTo>
                <a:lnTo>
                  <a:pt x="3071" y="422"/>
                </a:lnTo>
                <a:lnTo>
                  <a:pt x="3054" y="402"/>
                </a:lnTo>
                <a:lnTo>
                  <a:pt x="3037" y="381"/>
                </a:lnTo>
                <a:lnTo>
                  <a:pt x="3019" y="361"/>
                </a:lnTo>
                <a:lnTo>
                  <a:pt x="3001" y="342"/>
                </a:lnTo>
                <a:lnTo>
                  <a:pt x="2983" y="323"/>
                </a:lnTo>
                <a:lnTo>
                  <a:pt x="2964" y="304"/>
                </a:lnTo>
                <a:lnTo>
                  <a:pt x="2944" y="286"/>
                </a:lnTo>
                <a:lnTo>
                  <a:pt x="2925" y="269"/>
                </a:lnTo>
                <a:lnTo>
                  <a:pt x="2905" y="252"/>
                </a:lnTo>
                <a:lnTo>
                  <a:pt x="2885" y="235"/>
                </a:lnTo>
                <a:lnTo>
                  <a:pt x="2863" y="219"/>
                </a:lnTo>
                <a:lnTo>
                  <a:pt x="2842" y="204"/>
                </a:lnTo>
                <a:lnTo>
                  <a:pt x="2820" y="189"/>
                </a:lnTo>
                <a:lnTo>
                  <a:pt x="2797" y="174"/>
                </a:lnTo>
                <a:lnTo>
                  <a:pt x="2775" y="159"/>
                </a:lnTo>
                <a:lnTo>
                  <a:pt x="2752" y="146"/>
                </a:lnTo>
                <a:lnTo>
                  <a:pt x="2729" y="133"/>
                </a:lnTo>
                <a:lnTo>
                  <a:pt x="2705" y="121"/>
                </a:lnTo>
                <a:lnTo>
                  <a:pt x="2682" y="109"/>
                </a:lnTo>
                <a:lnTo>
                  <a:pt x="2657" y="97"/>
                </a:lnTo>
                <a:lnTo>
                  <a:pt x="2633" y="86"/>
                </a:lnTo>
                <a:lnTo>
                  <a:pt x="2608" y="76"/>
                </a:lnTo>
                <a:lnTo>
                  <a:pt x="2582" y="67"/>
                </a:lnTo>
                <a:lnTo>
                  <a:pt x="2557" y="58"/>
                </a:lnTo>
                <a:lnTo>
                  <a:pt x="2532" y="50"/>
                </a:lnTo>
                <a:lnTo>
                  <a:pt x="2505" y="42"/>
                </a:lnTo>
                <a:lnTo>
                  <a:pt x="2479" y="35"/>
                </a:lnTo>
                <a:lnTo>
                  <a:pt x="2452" y="28"/>
                </a:lnTo>
                <a:lnTo>
                  <a:pt x="2426" y="22"/>
                </a:lnTo>
                <a:lnTo>
                  <a:pt x="2399" y="17"/>
                </a:lnTo>
                <a:lnTo>
                  <a:pt x="2371" y="12"/>
                </a:lnTo>
                <a:lnTo>
                  <a:pt x="2344" y="9"/>
                </a:lnTo>
                <a:lnTo>
                  <a:pt x="2317" y="6"/>
                </a:lnTo>
                <a:lnTo>
                  <a:pt x="2289" y="3"/>
                </a:lnTo>
                <a:lnTo>
                  <a:pt x="2261" y="1"/>
                </a:lnTo>
                <a:lnTo>
                  <a:pt x="2232" y="0"/>
                </a:lnTo>
                <a:lnTo>
                  <a:pt x="2204" y="0"/>
                </a:lnTo>
                <a:lnTo>
                  <a:pt x="2176" y="0"/>
                </a:lnTo>
                <a:lnTo>
                  <a:pt x="2147" y="1"/>
                </a:lnTo>
                <a:lnTo>
                  <a:pt x="2120" y="3"/>
                </a:lnTo>
                <a:lnTo>
                  <a:pt x="2091" y="6"/>
                </a:lnTo>
                <a:lnTo>
                  <a:pt x="2064" y="9"/>
                </a:lnTo>
                <a:lnTo>
                  <a:pt x="2037" y="12"/>
                </a:lnTo>
                <a:lnTo>
                  <a:pt x="2009" y="17"/>
                </a:lnTo>
                <a:lnTo>
                  <a:pt x="1982" y="22"/>
                </a:lnTo>
                <a:lnTo>
                  <a:pt x="1955" y="28"/>
                </a:lnTo>
                <a:lnTo>
                  <a:pt x="1929" y="35"/>
                </a:lnTo>
                <a:lnTo>
                  <a:pt x="1903" y="42"/>
                </a:lnTo>
                <a:lnTo>
                  <a:pt x="1876" y="50"/>
                </a:lnTo>
                <a:lnTo>
                  <a:pt x="1851" y="58"/>
                </a:lnTo>
                <a:lnTo>
                  <a:pt x="1826" y="67"/>
                </a:lnTo>
                <a:lnTo>
                  <a:pt x="1800" y="76"/>
                </a:lnTo>
                <a:lnTo>
                  <a:pt x="1775" y="86"/>
                </a:lnTo>
                <a:lnTo>
                  <a:pt x="1751" y="97"/>
                </a:lnTo>
                <a:lnTo>
                  <a:pt x="1726" y="109"/>
                </a:lnTo>
                <a:lnTo>
                  <a:pt x="1703" y="121"/>
                </a:lnTo>
                <a:lnTo>
                  <a:pt x="1680" y="133"/>
                </a:lnTo>
                <a:lnTo>
                  <a:pt x="1656" y="146"/>
                </a:lnTo>
                <a:lnTo>
                  <a:pt x="1633" y="159"/>
                </a:lnTo>
                <a:lnTo>
                  <a:pt x="1611" y="174"/>
                </a:lnTo>
                <a:lnTo>
                  <a:pt x="1588" y="189"/>
                </a:lnTo>
                <a:lnTo>
                  <a:pt x="1566" y="204"/>
                </a:lnTo>
                <a:lnTo>
                  <a:pt x="1545" y="219"/>
                </a:lnTo>
                <a:lnTo>
                  <a:pt x="1524" y="235"/>
                </a:lnTo>
                <a:lnTo>
                  <a:pt x="1503" y="252"/>
                </a:lnTo>
                <a:lnTo>
                  <a:pt x="1483" y="269"/>
                </a:lnTo>
                <a:lnTo>
                  <a:pt x="1463" y="286"/>
                </a:lnTo>
                <a:lnTo>
                  <a:pt x="1444" y="304"/>
                </a:lnTo>
                <a:lnTo>
                  <a:pt x="1425" y="323"/>
                </a:lnTo>
                <a:lnTo>
                  <a:pt x="1407" y="342"/>
                </a:lnTo>
                <a:lnTo>
                  <a:pt x="1388" y="361"/>
                </a:lnTo>
                <a:lnTo>
                  <a:pt x="1371" y="381"/>
                </a:lnTo>
                <a:lnTo>
                  <a:pt x="1354" y="402"/>
                </a:lnTo>
                <a:lnTo>
                  <a:pt x="1338" y="422"/>
                </a:lnTo>
                <a:lnTo>
                  <a:pt x="1321" y="443"/>
                </a:lnTo>
                <a:lnTo>
                  <a:pt x="1305" y="465"/>
                </a:lnTo>
                <a:lnTo>
                  <a:pt x="1290" y="486"/>
                </a:lnTo>
                <a:lnTo>
                  <a:pt x="1276" y="508"/>
                </a:lnTo>
                <a:lnTo>
                  <a:pt x="1262" y="531"/>
                </a:lnTo>
                <a:lnTo>
                  <a:pt x="1248" y="554"/>
                </a:lnTo>
                <a:lnTo>
                  <a:pt x="1235" y="577"/>
                </a:lnTo>
                <a:lnTo>
                  <a:pt x="1223" y="601"/>
                </a:lnTo>
                <a:lnTo>
                  <a:pt x="1211" y="625"/>
                </a:lnTo>
                <a:lnTo>
                  <a:pt x="1200" y="649"/>
                </a:lnTo>
                <a:lnTo>
                  <a:pt x="1189" y="674"/>
                </a:lnTo>
                <a:lnTo>
                  <a:pt x="1178" y="698"/>
                </a:lnTo>
                <a:lnTo>
                  <a:pt x="1169" y="723"/>
                </a:lnTo>
                <a:lnTo>
                  <a:pt x="1160" y="749"/>
                </a:lnTo>
                <a:lnTo>
                  <a:pt x="1151" y="775"/>
                </a:lnTo>
                <a:lnTo>
                  <a:pt x="1144" y="800"/>
                </a:lnTo>
                <a:lnTo>
                  <a:pt x="1137" y="827"/>
                </a:lnTo>
                <a:lnTo>
                  <a:pt x="1130" y="853"/>
                </a:lnTo>
                <a:lnTo>
                  <a:pt x="1125" y="881"/>
                </a:lnTo>
                <a:lnTo>
                  <a:pt x="1120" y="907"/>
                </a:lnTo>
                <a:lnTo>
                  <a:pt x="1115" y="934"/>
                </a:lnTo>
                <a:lnTo>
                  <a:pt x="1111" y="962"/>
                </a:lnTo>
                <a:lnTo>
                  <a:pt x="1107" y="990"/>
                </a:lnTo>
                <a:lnTo>
                  <a:pt x="1105" y="1017"/>
                </a:lnTo>
                <a:lnTo>
                  <a:pt x="1103" y="1046"/>
                </a:lnTo>
                <a:lnTo>
                  <a:pt x="1102" y="1073"/>
                </a:lnTo>
                <a:lnTo>
                  <a:pt x="1102" y="1102"/>
                </a:lnTo>
                <a:lnTo>
                  <a:pt x="1102" y="1103"/>
                </a:lnTo>
                <a:lnTo>
                  <a:pt x="367" y="1103"/>
                </a:lnTo>
                <a:lnTo>
                  <a:pt x="0" y="1103"/>
                </a:lnTo>
                <a:lnTo>
                  <a:pt x="0" y="1469"/>
                </a:lnTo>
                <a:lnTo>
                  <a:pt x="0" y="1470"/>
                </a:lnTo>
                <a:lnTo>
                  <a:pt x="0" y="4041"/>
                </a:lnTo>
                <a:lnTo>
                  <a:pt x="0" y="4061"/>
                </a:lnTo>
                <a:lnTo>
                  <a:pt x="2" y="4079"/>
                </a:lnTo>
                <a:lnTo>
                  <a:pt x="4" y="4097"/>
                </a:lnTo>
                <a:lnTo>
                  <a:pt x="7" y="4115"/>
                </a:lnTo>
                <a:lnTo>
                  <a:pt x="11" y="4134"/>
                </a:lnTo>
                <a:lnTo>
                  <a:pt x="16" y="4151"/>
                </a:lnTo>
                <a:lnTo>
                  <a:pt x="22" y="4168"/>
                </a:lnTo>
                <a:lnTo>
                  <a:pt x="28" y="4184"/>
                </a:lnTo>
                <a:lnTo>
                  <a:pt x="36" y="4201"/>
                </a:lnTo>
                <a:lnTo>
                  <a:pt x="44" y="4217"/>
                </a:lnTo>
                <a:lnTo>
                  <a:pt x="53" y="4232"/>
                </a:lnTo>
                <a:lnTo>
                  <a:pt x="63" y="4247"/>
                </a:lnTo>
                <a:lnTo>
                  <a:pt x="73" y="4261"/>
                </a:lnTo>
                <a:lnTo>
                  <a:pt x="84" y="4276"/>
                </a:lnTo>
                <a:lnTo>
                  <a:pt x="95" y="4289"/>
                </a:lnTo>
                <a:lnTo>
                  <a:pt x="107" y="4301"/>
                </a:lnTo>
                <a:lnTo>
                  <a:pt x="121" y="4313"/>
                </a:lnTo>
                <a:lnTo>
                  <a:pt x="134" y="4325"/>
                </a:lnTo>
                <a:lnTo>
                  <a:pt x="147" y="4335"/>
                </a:lnTo>
                <a:lnTo>
                  <a:pt x="162" y="4346"/>
                </a:lnTo>
                <a:lnTo>
                  <a:pt x="176" y="4356"/>
                </a:lnTo>
                <a:lnTo>
                  <a:pt x="193" y="4365"/>
                </a:lnTo>
                <a:lnTo>
                  <a:pt x="208" y="4373"/>
                </a:lnTo>
                <a:lnTo>
                  <a:pt x="224" y="4380"/>
                </a:lnTo>
                <a:lnTo>
                  <a:pt x="241" y="4386"/>
                </a:lnTo>
                <a:lnTo>
                  <a:pt x="257" y="4392"/>
                </a:lnTo>
                <a:lnTo>
                  <a:pt x="276" y="4397"/>
                </a:lnTo>
                <a:lnTo>
                  <a:pt x="293" y="4401"/>
                </a:lnTo>
                <a:lnTo>
                  <a:pt x="311" y="4404"/>
                </a:lnTo>
                <a:lnTo>
                  <a:pt x="330" y="4406"/>
                </a:lnTo>
                <a:lnTo>
                  <a:pt x="349" y="4408"/>
                </a:lnTo>
                <a:lnTo>
                  <a:pt x="367" y="4408"/>
                </a:lnTo>
                <a:lnTo>
                  <a:pt x="4041" y="4408"/>
                </a:lnTo>
                <a:lnTo>
                  <a:pt x="4060" y="4408"/>
                </a:lnTo>
                <a:lnTo>
                  <a:pt x="4078" y="4406"/>
                </a:lnTo>
                <a:lnTo>
                  <a:pt x="4097" y="4404"/>
                </a:lnTo>
                <a:lnTo>
                  <a:pt x="4115" y="4401"/>
                </a:lnTo>
                <a:lnTo>
                  <a:pt x="4132" y="4397"/>
                </a:lnTo>
                <a:lnTo>
                  <a:pt x="4150" y="4392"/>
                </a:lnTo>
                <a:lnTo>
                  <a:pt x="4167" y="4386"/>
                </a:lnTo>
                <a:lnTo>
                  <a:pt x="4184" y="4380"/>
                </a:lnTo>
                <a:lnTo>
                  <a:pt x="4200" y="4373"/>
                </a:lnTo>
                <a:lnTo>
                  <a:pt x="4216" y="4365"/>
                </a:lnTo>
                <a:lnTo>
                  <a:pt x="4232" y="4356"/>
                </a:lnTo>
                <a:lnTo>
                  <a:pt x="4246" y="4346"/>
                </a:lnTo>
                <a:lnTo>
                  <a:pt x="4261" y="4335"/>
                </a:lnTo>
                <a:lnTo>
                  <a:pt x="4274" y="4325"/>
                </a:lnTo>
                <a:lnTo>
                  <a:pt x="4287" y="4313"/>
                </a:lnTo>
                <a:lnTo>
                  <a:pt x="4300" y="4301"/>
                </a:lnTo>
                <a:lnTo>
                  <a:pt x="4313" y="4289"/>
                </a:lnTo>
                <a:lnTo>
                  <a:pt x="4324" y="4276"/>
                </a:lnTo>
                <a:lnTo>
                  <a:pt x="4335" y="4261"/>
                </a:lnTo>
                <a:lnTo>
                  <a:pt x="4345" y="4247"/>
                </a:lnTo>
                <a:lnTo>
                  <a:pt x="4355" y="4232"/>
                </a:lnTo>
                <a:lnTo>
                  <a:pt x="4363" y="4217"/>
                </a:lnTo>
                <a:lnTo>
                  <a:pt x="4371" y="4201"/>
                </a:lnTo>
                <a:lnTo>
                  <a:pt x="4380" y="4184"/>
                </a:lnTo>
                <a:lnTo>
                  <a:pt x="4386" y="4168"/>
                </a:lnTo>
                <a:lnTo>
                  <a:pt x="4392" y="4151"/>
                </a:lnTo>
                <a:lnTo>
                  <a:pt x="4397" y="4134"/>
                </a:lnTo>
                <a:lnTo>
                  <a:pt x="4401" y="4115"/>
                </a:lnTo>
                <a:lnTo>
                  <a:pt x="4404" y="4097"/>
                </a:lnTo>
                <a:lnTo>
                  <a:pt x="4406" y="4079"/>
                </a:lnTo>
                <a:lnTo>
                  <a:pt x="4408" y="4061"/>
                </a:lnTo>
                <a:lnTo>
                  <a:pt x="4408" y="4041"/>
                </a:lnTo>
                <a:lnTo>
                  <a:pt x="4408" y="3674"/>
                </a:lnTo>
                <a:lnTo>
                  <a:pt x="0" y="3674"/>
                </a:lnTo>
                <a:lnTo>
                  <a:pt x="0" y="3490"/>
                </a:lnTo>
                <a:lnTo>
                  <a:pt x="4408" y="3490"/>
                </a:lnTo>
                <a:lnTo>
                  <a:pt x="4408" y="1653"/>
                </a:lnTo>
                <a:lnTo>
                  <a:pt x="4408" y="1470"/>
                </a:lnTo>
                <a:lnTo>
                  <a:pt x="4408" y="1103"/>
                </a:lnTo>
                <a:lnTo>
                  <a:pt x="4041" y="1103"/>
                </a:lnTo>
                <a:close/>
                <a:moveTo>
                  <a:pt x="2938" y="1103"/>
                </a:moveTo>
                <a:lnTo>
                  <a:pt x="1470" y="1103"/>
                </a:lnTo>
                <a:lnTo>
                  <a:pt x="1470" y="1102"/>
                </a:lnTo>
                <a:lnTo>
                  <a:pt x="1471" y="1064"/>
                </a:lnTo>
                <a:lnTo>
                  <a:pt x="1473" y="1028"/>
                </a:lnTo>
                <a:lnTo>
                  <a:pt x="1478" y="990"/>
                </a:lnTo>
                <a:lnTo>
                  <a:pt x="1484" y="955"/>
                </a:lnTo>
                <a:lnTo>
                  <a:pt x="1493" y="919"/>
                </a:lnTo>
                <a:lnTo>
                  <a:pt x="1502" y="884"/>
                </a:lnTo>
                <a:lnTo>
                  <a:pt x="1514" y="850"/>
                </a:lnTo>
                <a:lnTo>
                  <a:pt x="1527" y="817"/>
                </a:lnTo>
                <a:lnTo>
                  <a:pt x="1542" y="784"/>
                </a:lnTo>
                <a:lnTo>
                  <a:pt x="1558" y="753"/>
                </a:lnTo>
                <a:lnTo>
                  <a:pt x="1576" y="721"/>
                </a:lnTo>
                <a:lnTo>
                  <a:pt x="1595" y="692"/>
                </a:lnTo>
                <a:lnTo>
                  <a:pt x="1616" y="662"/>
                </a:lnTo>
                <a:lnTo>
                  <a:pt x="1637" y="635"/>
                </a:lnTo>
                <a:lnTo>
                  <a:pt x="1660" y="609"/>
                </a:lnTo>
                <a:lnTo>
                  <a:pt x="1685" y="583"/>
                </a:lnTo>
                <a:lnTo>
                  <a:pt x="1710" y="559"/>
                </a:lnTo>
                <a:lnTo>
                  <a:pt x="1737" y="536"/>
                </a:lnTo>
                <a:lnTo>
                  <a:pt x="1765" y="513"/>
                </a:lnTo>
                <a:lnTo>
                  <a:pt x="1793" y="493"/>
                </a:lnTo>
                <a:lnTo>
                  <a:pt x="1824" y="474"/>
                </a:lnTo>
                <a:lnTo>
                  <a:pt x="1854" y="457"/>
                </a:lnTo>
                <a:lnTo>
                  <a:pt x="1885" y="440"/>
                </a:lnTo>
                <a:lnTo>
                  <a:pt x="1918" y="425"/>
                </a:lnTo>
                <a:lnTo>
                  <a:pt x="1951" y="412"/>
                </a:lnTo>
                <a:lnTo>
                  <a:pt x="1986" y="401"/>
                </a:lnTo>
                <a:lnTo>
                  <a:pt x="2020" y="391"/>
                </a:lnTo>
                <a:lnTo>
                  <a:pt x="2056" y="382"/>
                </a:lnTo>
                <a:lnTo>
                  <a:pt x="2092" y="376"/>
                </a:lnTo>
                <a:lnTo>
                  <a:pt x="2129" y="371"/>
                </a:lnTo>
                <a:lnTo>
                  <a:pt x="2166" y="368"/>
                </a:lnTo>
                <a:lnTo>
                  <a:pt x="2204" y="367"/>
                </a:lnTo>
                <a:lnTo>
                  <a:pt x="2241" y="368"/>
                </a:lnTo>
                <a:lnTo>
                  <a:pt x="2279" y="371"/>
                </a:lnTo>
                <a:lnTo>
                  <a:pt x="2316" y="376"/>
                </a:lnTo>
                <a:lnTo>
                  <a:pt x="2352" y="382"/>
                </a:lnTo>
                <a:lnTo>
                  <a:pt x="2388" y="391"/>
                </a:lnTo>
                <a:lnTo>
                  <a:pt x="2422" y="401"/>
                </a:lnTo>
                <a:lnTo>
                  <a:pt x="2456" y="412"/>
                </a:lnTo>
                <a:lnTo>
                  <a:pt x="2490" y="425"/>
                </a:lnTo>
                <a:lnTo>
                  <a:pt x="2522" y="440"/>
                </a:lnTo>
                <a:lnTo>
                  <a:pt x="2554" y="457"/>
                </a:lnTo>
                <a:lnTo>
                  <a:pt x="2584" y="474"/>
                </a:lnTo>
                <a:lnTo>
                  <a:pt x="2615" y="493"/>
                </a:lnTo>
                <a:lnTo>
                  <a:pt x="2643" y="513"/>
                </a:lnTo>
                <a:lnTo>
                  <a:pt x="2672" y="536"/>
                </a:lnTo>
                <a:lnTo>
                  <a:pt x="2698" y="559"/>
                </a:lnTo>
                <a:lnTo>
                  <a:pt x="2723" y="583"/>
                </a:lnTo>
                <a:lnTo>
                  <a:pt x="2748" y="609"/>
                </a:lnTo>
                <a:lnTo>
                  <a:pt x="2771" y="635"/>
                </a:lnTo>
                <a:lnTo>
                  <a:pt x="2792" y="662"/>
                </a:lnTo>
                <a:lnTo>
                  <a:pt x="2814" y="692"/>
                </a:lnTo>
                <a:lnTo>
                  <a:pt x="2832" y="721"/>
                </a:lnTo>
                <a:lnTo>
                  <a:pt x="2850" y="753"/>
                </a:lnTo>
                <a:lnTo>
                  <a:pt x="2866" y="784"/>
                </a:lnTo>
                <a:lnTo>
                  <a:pt x="2880" y="817"/>
                </a:lnTo>
                <a:lnTo>
                  <a:pt x="2894" y="850"/>
                </a:lnTo>
                <a:lnTo>
                  <a:pt x="2906" y="884"/>
                </a:lnTo>
                <a:lnTo>
                  <a:pt x="2916" y="919"/>
                </a:lnTo>
                <a:lnTo>
                  <a:pt x="2924" y="955"/>
                </a:lnTo>
                <a:lnTo>
                  <a:pt x="2930" y="990"/>
                </a:lnTo>
                <a:lnTo>
                  <a:pt x="2935" y="1028"/>
                </a:lnTo>
                <a:lnTo>
                  <a:pt x="2938" y="1064"/>
                </a:lnTo>
                <a:lnTo>
                  <a:pt x="2938" y="1102"/>
                </a:lnTo>
                <a:lnTo>
                  <a:pt x="2938" y="11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262626"/>
              </a:solidFill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2217738" y="199390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66"/>
          <p:cNvSpPr txBox="1">
            <a:spLocks noChangeArrowheads="1"/>
          </p:cNvSpPr>
          <p:nvPr/>
        </p:nvSpPr>
        <p:spPr bwMode="auto">
          <a:xfrm>
            <a:off x="1065213" y="2274888"/>
            <a:ext cx="2584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51"/>
          <p:cNvSpPr txBox="1">
            <a:spLocks noChangeArrowheads="1"/>
          </p:cNvSpPr>
          <p:nvPr/>
        </p:nvSpPr>
        <p:spPr bwMode="auto">
          <a:xfrm>
            <a:off x="8364538" y="19859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64"/>
          <p:cNvSpPr txBox="1">
            <a:spLocks noChangeArrowheads="1"/>
          </p:cNvSpPr>
          <p:nvPr/>
        </p:nvSpPr>
        <p:spPr bwMode="auto">
          <a:xfrm>
            <a:off x="8343900" y="2281238"/>
            <a:ext cx="2584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51"/>
          <p:cNvSpPr txBox="1">
            <a:spLocks noChangeArrowheads="1"/>
          </p:cNvSpPr>
          <p:nvPr/>
        </p:nvSpPr>
        <p:spPr bwMode="auto">
          <a:xfrm>
            <a:off x="8364538" y="5172075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60"/>
          <p:cNvSpPr txBox="1">
            <a:spLocks noChangeArrowheads="1"/>
          </p:cNvSpPr>
          <p:nvPr/>
        </p:nvSpPr>
        <p:spPr bwMode="auto">
          <a:xfrm>
            <a:off x="8343900" y="5467350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51"/>
          <p:cNvSpPr txBox="1">
            <a:spLocks noChangeArrowheads="1"/>
          </p:cNvSpPr>
          <p:nvPr/>
        </p:nvSpPr>
        <p:spPr bwMode="auto">
          <a:xfrm>
            <a:off x="2217738" y="51800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58"/>
          <p:cNvSpPr txBox="1">
            <a:spLocks noChangeArrowheads="1"/>
          </p:cNvSpPr>
          <p:nvPr/>
        </p:nvSpPr>
        <p:spPr bwMode="auto">
          <a:xfrm>
            <a:off x="1065213" y="5461000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53"/>
          <p:cNvSpPr txBox="1">
            <a:spLocks noChangeArrowheads="1"/>
          </p:cNvSpPr>
          <p:nvPr/>
        </p:nvSpPr>
        <p:spPr bwMode="auto">
          <a:xfrm>
            <a:off x="2217738" y="35861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4"/>
          <p:cNvSpPr txBox="1">
            <a:spLocks noChangeArrowheads="1"/>
          </p:cNvSpPr>
          <p:nvPr/>
        </p:nvSpPr>
        <p:spPr bwMode="auto">
          <a:xfrm>
            <a:off x="1065213" y="3867150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>
            <a:spLocks noChangeArrowheads="1"/>
          </p:cNvSpPr>
          <p:nvPr/>
        </p:nvSpPr>
        <p:spPr bwMode="auto">
          <a:xfrm>
            <a:off x="8364538" y="35798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2"/>
          <p:cNvSpPr txBox="1">
            <a:spLocks noChangeArrowheads="1"/>
          </p:cNvSpPr>
          <p:nvPr/>
        </p:nvSpPr>
        <p:spPr bwMode="auto">
          <a:xfrm>
            <a:off x="8343900" y="3875088"/>
            <a:ext cx="2584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1" name="图片 5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45" name="组合 1144"/>
          <p:cNvGrpSpPr/>
          <p:nvPr/>
        </p:nvGrpSpPr>
        <p:grpSpPr>
          <a:xfrm>
            <a:off x="4409854" y="1124744"/>
            <a:ext cx="3090940" cy="3316511"/>
            <a:chOff x="4508040" y="976970"/>
            <a:chExt cx="3090940" cy="3316511"/>
          </a:xfrm>
        </p:grpSpPr>
        <p:pic>
          <p:nvPicPr>
            <p:cNvPr id="1144" name="图片 1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040" y="976970"/>
              <a:ext cx="3090940" cy="3316511"/>
            </a:xfrm>
            <a:prstGeom prst="rect">
              <a:avLst/>
            </a:prstGeom>
          </p:spPr>
        </p:pic>
        <p:sp>
          <p:nvSpPr>
            <p:cNvPr id="1143" name="文本框 1142"/>
            <p:cNvSpPr txBox="1"/>
            <p:nvPr/>
          </p:nvSpPr>
          <p:spPr>
            <a:xfrm>
              <a:off x="5499512" y="2174543"/>
              <a:ext cx="1107996" cy="9213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b="1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  <a:endParaRPr lang="zh-CN" altLang="en-US" sz="6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46" name="TextBox 13"/>
          <p:cNvSpPr txBox="1"/>
          <p:nvPr/>
        </p:nvSpPr>
        <p:spPr>
          <a:xfrm>
            <a:off x="4151784" y="4778171"/>
            <a:ext cx="36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40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Rectangle 229"/>
          <p:cNvSpPr>
            <a:spLocks noChangeArrowheads="1"/>
          </p:cNvSpPr>
          <p:nvPr/>
        </p:nvSpPr>
        <p:spPr bwMode="auto">
          <a:xfrm>
            <a:off x="0" y="1887538"/>
            <a:ext cx="8462963" cy="846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Roboto Condensed Light" charset="0"/>
            </a:endParaRPr>
          </a:p>
        </p:txBody>
      </p:sp>
      <p:sp>
        <p:nvSpPr>
          <p:cNvPr id="9" name="Rectangle 230"/>
          <p:cNvSpPr>
            <a:spLocks noChangeArrowheads="1"/>
          </p:cNvSpPr>
          <p:nvPr/>
        </p:nvSpPr>
        <p:spPr bwMode="auto">
          <a:xfrm>
            <a:off x="0" y="2751138"/>
            <a:ext cx="8462963" cy="606425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Roboto Condensed Light" charset="0"/>
            </a:endParaRPr>
          </a:p>
        </p:txBody>
      </p:sp>
      <p:sp>
        <p:nvSpPr>
          <p:cNvPr id="10" name="Rectangle 231"/>
          <p:cNvSpPr>
            <a:spLocks noChangeArrowheads="1"/>
          </p:cNvSpPr>
          <p:nvPr/>
        </p:nvSpPr>
        <p:spPr bwMode="auto">
          <a:xfrm>
            <a:off x="0" y="3406775"/>
            <a:ext cx="8462963" cy="788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Roboto Condensed Light" charset="0"/>
            </a:endParaRPr>
          </a:p>
        </p:txBody>
      </p:sp>
      <p:sp>
        <p:nvSpPr>
          <p:cNvPr id="11" name="Rectangle 232"/>
          <p:cNvSpPr>
            <a:spLocks noChangeArrowheads="1"/>
          </p:cNvSpPr>
          <p:nvPr/>
        </p:nvSpPr>
        <p:spPr bwMode="auto">
          <a:xfrm>
            <a:off x="0" y="4265613"/>
            <a:ext cx="8462963" cy="714375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Roboto Condensed Light" charset="0"/>
            </a:endParaRPr>
          </a:p>
        </p:txBody>
      </p:sp>
      <p:sp>
        <p:nvSpPr>
          <p:cNvPr id="12" name="Rectangle 233"/>
          <p:cNvSpPr>
            <a:spLocks noChangeArrowheads="1"/>
          </p:cNvSpPr>
          <p:nvPr/>
        </p:nvSpPr>
        <p:spPr bwMode="auto">
          <a:xfrm>
            <a:off x="0" y="5049838"/>
            <a:ext cx="8462963" cy="784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Roboto Condensed Light" charset="0"/>
            </a:endParaRPr>
          </a:p>
        </p:txBody>
      </p:sp>
      <p:sp>
        <p:nvSpPr>
          <p:cNvPr id="13" name="Freeform 234"/>
          <p:cNvSpPr/>
          <p:nvPr/>
        </p:nvSpPr>
        <p:spPr bwMode="auto">
          <a:xfrm>
            <a:off x="8439150" y="5049838"/>
            <a:ext cx="655638" cy="976312"/>
          </a:xfrm>
          <a:custGeom>
            <a:gdLst>
              <a:gd name="T0" fmla="*/ 655595 w 565"/>
              <a:gd name="T1" fmla="*/ 977011 h 842"/>
              <a:gd name="T2" fmla="*/ 655595 w 565"/>
              <a:gd name="T3" fmla="*/ 106752 h 842"/>
              <a:gd name="T4" fmla="*/ 0 w 565"/>
              <a:gd name="T5" fmla="*/ 0 h 842"/>
              <a:gd name="T6" fmla="*/ 0 w 565"/>
              <a:gd name="T7" fmla="*/ 790195 h 842"/>
              <a:gd name="T8" fmla="*/ 655595 w 565"/>
              <a:gd name="T9" fmla="*/ 977011 h 8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" h="842">
                <a:moveTo>
                  <a:pt x="565" y="842"/>
                </a:moveTo>
                <a:lnTo>
                  <a:pt x="565" y="92"/>
                </a:lnTo>
                <a:lnTo>
                  <a:pt x="0" y="0"/>
                </a:lnTo>
                <a:lnTo>
                  <a:pt x="0" y="681"/>
                </a:lnTo>
                <a:lnTo>
                  <a:pt x="565" y="8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235"/>
          <p:cNvSpPr/>
          <p:nvPr/>
        </p:nvSpPr>
        <p:spPr bwMode="auto">
          <a:xfrm>
            <a:off x="9094788" y="4848225"/>
            <a:ext cx="1449387" cy="1177925"/>
          </a:xfrm>
          <a:custGeom>
            <a:gdLst>
              <a:gd name="T0" fmla="*/ 1449272 w 1249"/>
              <a:gd name="T1" fmla="*/ 590616 h 1015"/>
              <a:gd name="T2" fmla="*/ 0 w 1249"/>
              <a:gd name="T3" fmla="*/ 1177751 h 1015"/>
              <a:gd name="T4" fmla="*/ 0 w 1249"/>
              <a:gd name="T5" fmla="*/ 307492 h 1015"/>
              <a:gd name="T6" fmla="*/ 1449272 w 1249"/>
              <a:gd name="T7" fmla="*/ 0 h 1015"/>
              <a:gd name="T8" fmla="*/ 1449272 w 1249"/>
              <a:gd name="T9" fmla="*/ 590616 h 1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" h="1015">
                <a:moveTo>
                  <a:pt x="1249" y="509"/>
                </a:moveTo>
                <a:lnTo>
                  <a:pt x="0" y="1015"/>
                </a:lnTo>
                <a:lnTo>
                  <a:pt x="0" y="265"/>
                </a:lnTo>
                <a:lnTo>
                  <a:pt x="1249" y="0"/>
                </a:lnTo>
                <a:lnTo>
                  <a:pt x="1249" y="5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236"/>
          <p:cNvSpPr/>
          <p:nvPr/>
        </p:nvSpPr>
        <p:spPr bwMode="auto">
          <a:xfrm>
            <a:off x="8439150" y="4803775"/>
            <a:ext cx="2105025" cy="352425"/>
          </a:xfrm>
          <a:custGeom>
            <a:gdLst>
              <a:gd name="T0" fmla="*/ 0 w 1814"/>
              <a:gd name="T1" fmla="*/ 244833 h 303"/>
              <a:gd name="T2" fmla="*/ 1379651 w 1814"/>
              <a:gd name="T3" fmla="*/ 0 h 303"/>
              <a:gd name="T4" fmla="*/ 2104867 w 1814"/>
              <a:gd name="T5" fmla="*/ 44093 h 303"/>
              <a:gd name="T6" fmla="*/ 655595 w 1814"/>
              <a:gd name="T7" fmla="*/ 351585 h 303"/>
              <a:gd name="T8" fmla="*/ 0 w 1814"/>
              <a:gd name="T9" fmla="*/ 244833 h 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3" h="303">
                <a:moveTo>
                  <a:pt x="0" y="211"/>
                </a:moveTo>
                <a:lnTo>
                  <a:pt x="1189" y="0"/>
                </a:lnTo>
                <a:lnTo>
                  <a:pt x="1814" y="38"/>
                </a:lnTo>
                <a:lnTo>
                  <a:pt x="565" y="303"/>
                </a:lnTo>
                <a:lnTo>
                  <a:pt x="0" y="211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237"/>
          <p:cNvSpPr/>
          <p:nvPr/>
        </p:nvSpPr>
        <p:spPr bwMode="auto">
          <a:xfrm>
            <a:off x="8439150" y="4265613"/>
            <a:ext cx="655638" cy="796925"/>
          </a:xfrm>
          <a:custGeom>
            <a:gdLst>
              <a:gd name="T0" fmla="*/ 0 w 565"/>
              <a:gd name="T1" fmla="*/ 708972 h 687"/>
              <a:gd name="T2" fmla="*/ 655595 w 565"/>
              <a:gd name="T3" fmla="*/ 797158 h 687"/>
              <a:gd name="T4" fmla="*/ 655595 w 565"/>
              <a:gd name="T5" fmla="*/ 0 h 687"/>
              <a:gd name="T6" fmla="*/ 0 w 565"/>
              <a:gd name="T7" fmla="*/ 0 h 687"/>
              <a:gd name="T8" fmla="*/ 0 w 565"/>
              <a:gd name="T9" fmla="*/ 708972 h 6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" h="687">
                <a:moveTo>
                  <a:pt x="0" y="611"/>
                </a:moveTo>
                <a:lnTo>
                  <a:pt x="565" y="687"/>
                </a:lnTo>
                <a:lnTo>
                  <a:pt x="565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t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Freeform 238"/>
          <p:cNvSpPr/>
          <p:nvPr/>
        </p:nvSpPr>
        <p:spPr bwMode="auto">
          <a:xfrm>
            <a:off x="9094788" y="4265613"/>
            <a:ext cx="1449387" cy="796925"/>
          </a:xfrm>
          <a:custGeom>
            <a:gdLst>
              <a:gd name="T0" fmla="*/ 1449272 w 1249"/>
              <a:gd name="T1" fmla="*/ 536080 h 687"/>
              <a:gd name="T2" fmla="*/ 0 w 1249"/>
              <a:gd name="T3" fmla="*/ 797158 h 687"/>
              <a:gd name="T4" fmla="*/ 0 w 1249"/>
              <a:gd name="T5" fmla="*/ 0 h 687"/>
              <a:gd name="T6" fmla="*/ 1449272 w 1249"/>
              <a:gd name="T7" fmla="*/ 0 h 687"/>
              <a:gd name="T8" fmla="*/ 1449272 w 1249"/>
              <a:gd name="T9" fmla="*/ 536080 h 6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" h="687">
                <a:moveTo>
                  <a:pt x="1249" y="462"/>
                </a:moveTo>
                <a:lnTo>
                  <a:pt x="0" y="687"/>
                </a:lnTo>
                <a:lnTo>
                  <a:pt x="0" y="0"/>
                </a:lnTo>
                <a:lnTo>
                  <a:pt x="1249" y="0"/>
                </a:lnTo>
                <a:lnTo>
                  <a:pt x="1249" y="462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Freeform 239"/>
          <p:cNvSpPr/>
          <p:nvPr/>
        </p:nvSpPr>
        <p:spPr bwMode="auto">
          <a:xfrm>
            <a:off x="8439150" y="1570038"/>
            <a:ext cx="655638" cy="1116012"/>
          </a:xfrm>
          <a:custGeom>
            <a:gdLst>
              <a:gd name="T0" fmla="*/ 0 w 565"/>
              <a:gd name="T1" fmla="*/ 1115092 h 961"/>
              <a:gd name="T2" fmla="*/ 655595 w 565"/>
              <a:gd name="T3" fmla="*/ 914352 h 961"/>
              <a:gd name="T4" fmla="*/ 655595 w 565"/>
              <a:gd name="T5" fmla="*/ 0 h 961"/>
              <a:gd name="T6" fmla="*/ 0 w 565"/>
              <a:gd name="T7" fmla="*/ 269200 h 961"/>
              <a:gd name="T8" fmla="*/ 0 w 565"/>
              <a:gd name="T9" fmla="*/ 1115092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" h="961">
                <a:moveTo>
                  <a:pt x="0" y="961"/>
                </a:moveTo>
                <a:lnTo>
                  <a:pt x="565" y="788"/>
                </a:lnTo>
                <a:lnTo>
                  <a:pt x="565" y="0"/>
                </a:lnTo>
                <a:lnTo>
                  <a:pt x="0" y="232"/>
                </a:lnTo>
                <a:lnTo>
                  <a:pt x="0" y="9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Freeform 240"/>
          <p:cNvSpPr/>
          <p:nvPr/>
        </p:nvSpPr>
        <p:spPr bwMode="auto">
          <a:xfrm>
            <a:off x="9094788" y="1570038"/>
            <a:ext cx="1449387" cy="1535112"/>
          </a:xfrm>
          <a:custGeom>
            <a:gdLst>
              <a:gd name="T0" fmla="*/ 0 w 1249"/>
              <a:gd name="T1" fmla="*/ 0 h 1323"/>
              <a:gd name="T2" fmla="*/ 1449272 w 1249"/>
              <a:gd name="T3" fmla="*/ 936399 h 1323"/>
              <a:gd name="T4" fmla="*/ 1449272 w 1249"/>
              <a:gd name="T5" fmla="*/ 1535138 h 1323"/>
              <a:gd name="T6" fmla="*/ 0 w 1249"/>
              <a:gd name="T7" fmla="*/ 914353 h 1323"/>
              <a:gd name="T8" fmla="*/ 0 w 1249"/>
              <a:gd name="T9" fmla="*/ 0 h 1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" h="1323">
                <a:moveTo>
                  <a:pt x="0" y="0"/>
                </a:moveTo>
                <a:lnTo>
                  <a:pt x="1249" y="807"/>
                </a:lnTo>
                <a:lnTo>
                  <a:pt x="1249" y="1323"/>
                </a:lnTo>
                <a:lnTo>
                  <a:pt x="0" y="7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Freeform 241"/>
          <p:cNvSpPr/>
          <p:nvPr/>
        </p:nvSpPr>
        <p:spPr bwMode="auto">
          <a:xfrm>
            <a:off x="8439150" y="2484438"/>
            <a:ext cx="2105025" cy="620712"/>
          </a:xfrm>
          <a:custGeom>
            <a:gdLst>
              <a:gd name="T0" fmla="*/ 0 w 1814"/>
              <a:gd name="T1" fmla="*/ 200740 h 535"/>
              <a:gd name="T2" fmla="*/ 1437668 w 1814"/>
              <a:gd name="T3" fmla="*/ 620785 h 535"/>
              <a:gd name="T4" fmla="*/ 2104867 w 1814"/>
              <a:gd name="T5" fmla="*/ 620785 h 535"/>
              <a:gd name="T6" fmla="*/ 655595 w 1814"/>
              <a:gd name="T7" fmla="*/ 0 h 535"/>
              <a:gd name="T8" fmla="*/ 0 w 1814"/>
              <a:gd name="T9" fmla="*/ 20074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3" h="535">
                <a:moveTo>
                  <a:pt x="0" y="173"/>
                </a:moveTo>
                <a:lnTo>
                  <a:pt x="1239" y="535"/>
                </a:lnTo>
                <a:lnTo>
                  <a:pt x="1814" y="535"/>
                </a:lnTo>
                <a:lnTo>
                  <a:pt x="565" y="0"/>
                </a:lnTo>
                <a:lnTo>
                  <a:pt x="0" y="173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242"/>
          <p:cNvSpPr/>
          <p:nvPr/>
        </p:nvSpPr>
        <p:spPr bwMode="auto">
          <a:xfrm>
            <a:off x="8439150" y="3221038"/>
            <a:ext cx="2105025" cy="374650"/>
          </a:xfrm>
          <a:custGeom>
            <a:gdLst>
              <a:gd name="T0" fmla="*/ 0 w 1814"/>
              <a:gd name="T1" fmla="*/ 136921 h 324"/>
              <a:gd name="T2" fmla="*/ 1459715 w 1814"/>
              <a:gd name="T3" fmla="*/ 375952 h 324"/>
              <a:gd name="T4" fmla="*/ 2104867 w 1814"/>
              <a:gd name="T5" fmla="*/ 367830 h 324"/>
              <a:gd name="T6" fmla="*/ 655595 w 1814"/>
              <a:gd name="T7" fmla="*/ 0 h 324"/>
              <a:gd name="T8" fmla="*/ 0 w 1814"/>
              <a:gd name="T9" fmla="*/ 136921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3" h="324">
                <a:moveTo>
                  <a:pt x="0" y="118"/>
                </a:moveTo>
                <a:lnTo>
                  <a:pt x="1258" y="324"/>
                </a:lnTo>
                <a:lnTo>
                  <a:pt x="1814" y="317"/>
                </a:lnTo>
                <a:lnTo>
                  <a:pt x="565" y="0"/>
                </a:lnTo>
                <a:lnTo>
                  <a:pt x="0" y="118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243"/>
          <p:cNvSpPr/>
          <p:nvPr/>
        </p:nvSpPr>
        <p:spPr bwMode="auto">
          <a:xfrm>
            <a:off x="8439150" y="2582863"/>
            <a:ext cx="655638" cy="785812"/>
          </a:xfrm>
          <a:custGeom>
            <a:gdLst>
              <a:gd name="T0" fmla="*/ 0 w 565"/>
              <a:gd name="T1" fmla="*/ 784394 h 676"/>
              <a:gd name="T2" fmla="*/ 655595 w 565"/>
              <a:gd name="T3" fmla="*/ 647473 h 676"/>
              <a:gd name="T4" fmla="*/ 655595 w 565"/>
              <a:gd name="T5" fmla="*/ 0 h 676"/>
              <a:gd name="T6" fmla="*/ 0 w 565"/>
              <a:gd name="T7" fmla="*/ 177533 h 676"/>
              <a:gd name="T8" fmla="*/ 0 w 565"/>
              <a:gd name="T9" fmla="*/ 784394 h 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" h="676">
                <a:moveTo>
                  <a:pt x="0" y="676"/>
                </a:moveTo>
                <a:lnTo>
                  <a:pt x="565" y="558"/>
                </a:lnTo>
                <a:lnTo>
                  <a:pt x="565" y="0"/>
                </a:lnTo>
                <a:lnTo>
                  <a:pt x="0" y="153"/>
                </a:lnTo>
                <a:lnTo>
                  <a:pt x="0" y="67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t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244"/>
          <p:cNvSpPr/>
          <p:nvPr/>
        </p:nvSpPr>
        <p:spPr bwMode="auto">
          <a:xfrm>
            <a:off x="9094788" y="2573338"/>
            <a:ext cx="1449387" cy="1014412"/>
          </a:xfrm>
          <a:custGeom>
            <a:gdLst>
              <a:gd name="T0" fmla="*/ 0 w 1249"/>
              <a:gd name="T1" fmla="*/ 647473 h 875"/>
              <a:gd name="T2" fmla="*/ 1449272 w 1249"/>
              <a:gd name="T3" fmla="*/ 1015303 h 875"/>
              <a:gd name="T4" fmla="*/ 1449272 w 1249"/>
              <a:gd name="T5" fmla="*/ 592937 h 875"/>
              <a:gd name="T6" fmla="*/ 0 w 1249"/>
              <a:gd name="T7" fmla="*/ 0 h 875"/>
              <a:gd name="T8" fmla="*/ 0 w 1249"/>
              <a:gd name="T9" fmla="*/ 647473 h 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" h="875">
                <a:moveTo>
                  <a:pt x="0" y="558"/>
                </a:moveTo>
                <a:lnTo>
                  <a:pt x="1249" y="875"/>
                </a:lnTo>
                <a:lnTo>
                  <a:pt x="1249" y="511"/>
                </a:lnTo>
                <a:lnTo>
                  <a:pt x="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245"/>
          <p:cNvSpPr/>
          <p:nvPr/>
        </p:nvSpPr>
        <p:spPr bwMode="auto">
          <a:xfrm>
            <a:off x="8439150" y="3311525"/>
            <a:ext cx="655638" cy="884238"/>
          </a:xfrm>
          <a:custGeom>
            <a:gdLst>
              <a:gd name="T0" fmla="*/ 0 w 565"/>
              <a:gd name="T1" fmla="*/ 884184 h 762"/>
              <a:gd name="T2" fmla="*/ 655595 w 565"/>
              <a:gd name="T3" fmla="*/ 870260 h 762"/>
              <a:gd name="T4" fmla="*/ 655595 w 565"/>
              <a:gd name="T5" fmla="*/ 0 h 762"/>
              <a:gd name="T6" fmla="*/ 0 w 565"/>
              <a:gd name="T7" fmla="*/ 96309 h 762"/>
              <a:gd name="T8" fmla="*/ 0 w 565"/>
              <a:gd name="T9" fmla="*/ 884184 h 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" h="762">
                <a:moveTo>
                  <a:pt x="0" y="762"/>
                </a:moveTo>
                <a:lnTo>
                  <a:pt x="565" y="750"/>
                </a:lnTo>
                <a:lnTo>
                  <a:pt x="565" y="0"/>
                </a:lnTo>
                <a:lnTo>
                  <a:pt x="0" y="83"/>
                </a:lnTo>
                <a:lnTo>
                  <a:pt x="0" y="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Freeform 246"/>
          <p:cNvSpPr/>
          <p:nvPr/>
        </p:nvSpPr>
        <p:spPr bwMode="auto">
          <a:xfrm>
            <a:off x="9094788" y="3311525"/>
            <a:ext cx="1449387" cy="927100"/>
          </a:xfrm>
          <a:custGeom>
            <a:gdLst>
              <a:gd name="T0" fmla="*/ 1449272 w 1249"/>
              <a:gd name="T1" fmla="*/ 928277 h 800"/>
              <a:gd name="T2" fmla="*/ 0 w 1249"/>
              <a:gd name="T3" fmla="*/ 870260 h 800"/>
              <a:gd name="T4" fmla="*/ 0 w 1249"/>
              <a:gd name="T5" fmla="*/ 0 h 800"/>
              <a:gd name="T6" fmla="*/ 1449272 w 1249"/>
              <a:gd name="T7" fmla="*/ 323737 h 800"/>
              <a:gd name="T8" fmla="*/ 1449272 w 1249"/>
              <a:gd name="T9" fmla="*/ 928277 h 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9" h="800">
                <a:moveTo>
                  <a:pt x="1249" y="800"/>
                </a:moveTo>
                <a:lnTo>
                  <a:pt x="0" y="750"/>
                </a:lnTo>
                <a:lnTo>
                  <a:pt x="0" y="0"/>
                </a:lnTo>
                <a:lnTo>
                  <a:pt x="1249" y="279"/>
                </a:lnTo>
                <a:lnTo>
                  <a:pt x="1249" y="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Freeform 247"/>
          <p:cNvSpPr/>
          <p:nvPr/>
        </p:nvSpPr>
        <p:spPr bwMode="auto">
          <a:xfrm>
            <a:off x="8439150" y="4167188"/>
            <a:ext cx="2105025" cy="71437"/>
          </a:xfrm>
          <a:custGeom>
            <a:gdLst>
              <a:gd name="T0" fmla="*/ 0 w 1814"/>
              <a:gd name="T1" fmla="*/ 27848 h 62"/>
              <a:gd name="T2" fmla="*/ 1684822 w 1814"/>
              <a:gd name="T3" fmla="*/ 71941 h 62"/>
              <a:gd name="T4" fmla="*/ 2104867 w 1814"/>
              <a:gd name="T5" fmla="*/ 71941 h 62"/>
              <a:gd name="T6" fmla="*/ 655595 w 1814"/>
              <a:gd name="T7" fmla="*/ 0 h 62"/>
              <a:gd name="T8" fmla="*/ 0 w 1814"/>
              <a:gd name="T9" fmla="*/ 27848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3" h="62">
                <a:moveTo>
                  <a:pt x="0" y="24"/>
                </a:moveTo>
                <a:lnTo>
                  <a:pt x="1452" y="62"/>
                </a:lnTo>
                <a:lnTo>
                  <a:pt x="1814" y="62"/>
                </a:lnTo>
                <a:lnTo>
                  <a:pt x="565" y="0"/>
                </a:lnTo>
                <a:lnTo>
                  <a:pt x="0" y="24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Freeform 248"/>
          <p:cNvSpPr/>
          <p:nvPr/>
        </p:nvSpPr>
        <p:spPr bwMode="auto">
          <a:xfrm>
            <a:off x="9461500" y="1798638"/>
            <a:ext cx="922338" cy="4227512"/>
          </a:xfrm>
          <a:custGeom>
            <a:gdLst>
              <a:gd name="T0" fmla="*/ 0 w 336"/>
              <a:gd name="T1" fmla="*/ 5491 h 1540"/>
              <a:gd name="T2" fmla="*/ 112564 w 336"/>
              <a:gd name="T3" fmla="*/ 5491 h 1540"/>
              <a:gd name="T4" fmla="*/ 922475 w 336"/>
              <a:gd name="T5" fmla="*/ 4228300 h 1540"/>
              <a:gd name="T6" fmla="*/ 746765 w 336"/>
              <a:gd name="T7" fmla="*/ 4198098 h 1540"/>
              <a:gd name="T8" fmla="*/ 0 w 336"/>
              <a:gd name="T9" fmla="*/ 5491 h 1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540">
                <a:moveTo>
                  <a:pt x="0" y="2"/>
                </a:moveTo>
                <a:cubicBezTo>
                  <a:pt x="5" y="0"/>
                  <a:pt x="41" y="2"/>
                  <a:pt x="41" y="2"/>
                </a:cubicBezTo>
                <a:cubicBezTo>
                  <a:pt x="336" y="1540"/>
                  <a:pt x="336" y="1540"/>
                  <a:pt x="336" y="1540"/>
                </a:cubicBezTo>
                <a:cubicBezTo>
                  <a:pt x="272" y="1529"/>
                  <a:pt x="272" y="1529"/>
                  <a:pt x="272" y="1529"/>
                </a:cubicBezTo>
                <a:lnTo>
                  <a:pt x="0" y="2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Freeform 249"/>
          <p:cNvSpPr/>
          <p:nvPr/>
        </p:nvSpPr>
        <p:spPr bwMode="auto">
          <a:xfrm>
            <a:off x="9563100" y="1803400"/>
            <a:ext cx="862013" cy="4222750"/>
          </a:xfrm>
          <a:custGeom>
            <a:gdLst>
              <a:gd name="T0" fmla="*/ 0 w 743"/>
              <a:gd name="T1" fmla="*/ 0 h 3639"/>
              <a:gd name="T2" fmla="*/ 52216 w 743"/>
              <a:gd name="T3" fmla="*/ 27848 h 3639"/>
              <a:gd name="T4" fmla="*/ 862137 w 743"/>
              <a:gd name="T5" fmla="*/ 4178405 h 3639"/>
              <a:gd name="T6" fmla="*/ 809921 w 743"/>
              <a:gd name="T7" fmla="*/ 4222498 h 3639"/>
              <a:gd name="T8" fmla="*/ 0 w 743"/>
              <a:gd name="T9" fmla="*/ 0 h 3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3" h="3639">
                <a:moveTo>
                  <a:pt x="0" y="0"/>
                </a:moveTo>
                <a:lnTo>
                  <a:pt x="45" y="24"/>
                </a:lnTo>
                <a:lnTo>
                  <a:pt x="743" y="3601"/>
                </a:lnTo>
                <a:lnTo>
                  <a:pt x="698" y="3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Freeform 250"/>
          <p:cNvSpPr/>
          <p:nvPr/>
        </p:nvSpPr>
        <p:spPr bwMode="auto">
          <a:xfrm>
            <a:off x="9859963" y="2058988"/>
            <a:ext cx="865187" cy="3741737"/>
          </a:xfrm>
          <a:custGeom>
            <a:gdLst>
              <a:gd name="T0" fmla="*/ 0 w 315"/>
              <a:gd name="T1" fmla="*/ 0 h 1363"/>
              <a:gd name="T2" fmla="*/ 96180 w 315"/>
              <a:gd name="T3" fmla="*/ 2745 h 1363"/>
              <a:gd name="T4" fmla="*/ 865618 w 315"/>
              <a:gd name="T5" fmla="*/ 3742115 h 1363"/>
              <a:gd name="T6" fmla="*/ 719974 w 315"/>
              <a:gd name="T7" fmla="*/ 3731133 h 1363"/>
              <a:gd name="T8" fmla="*/ 0 w 315"/>
              <a:gd name="T9" fmla="*/ 0 h 1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" h="1363">
                <a:moveTo>
                  <a:pt x="0" y="0"/>
                </a:moveTo>
                <a:cubicBezTo>
                  <a:pt x="22" y="1"/>
                  <a:pt x="35" y="1"/>
                  <a:pt x="35" y="1"/>
                </a:cubicBezTo>
                <a:cubicBezTo>
                  <a:pt x="315" y="1363"/>
                  <a:pt x="315" y="1363"/>
                  <a:pt x="315" y="1363"/>
                </a:cubicBezTo>
                <a:cubicBezTo>
                  <a:pt x="262" y="1359"/>
                  <a:pt x="262" y="1359"/>
                  <a:pt x="262" y="1359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251"/>
          <p:cNvSpPr/>
          <p:nvPr/>
        </p:nvSpPr>
        <p:spPr bwMode="auto">
          <a:xfrm>
            <a:off x="9945688" y="2060575"/>
            <a:ext cx="806450" cy="3740150"/>
          </a:xfrm>
          <a:custGeom>
            <a:gdLst>
              <a:gd name="T0" fmla="*/ 0 w 696"/>
              <a:gd name="T1" fmla="*/ 0 h 3223"/>
              <a:gd name="T2" fmla="*/ 49895 w 696"/>
              <a:gd name="T3" fmla="*/ 25528 h 3223"/>
              <a:gd name="T4" fmla="*/ 807601 w 696"/>
              <a:gd name="T5" fmla="*/ 3709626 h 3223"/>
              <a:gd name="T6" fmla="*/ 769310 w 696"/>
              <a:gd name="T7" fmla="*/ 3739795 h 3223"/>
              <a:gd name="T8" fmla="*/ 0 w 696"/>
              <a:gd name="T9" fmla="*/ 0 h 3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3223">
                <a:moveTo>
                  <a:pt x="0" y="0"/>
                </a:moveTo>
                <a:lnTo>
                  <a:pt x="43" y="22"/>
                </a:lnTo>
                <a:lnTo>
                  <a:pt x="696" y="3197"/>
                </a:lnTo>
                <a:lnTo>
                  <a:pt x="663" y="32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Freeform 252"/>
          <p:cNvSpPr/>
          <p:nvPr/>
        </p:nvSpPr>
        <p:spPr bwMode="auto">
          <a:xfrm>
            <a:off x="9674225" y="2379663"/>
            <a:ext cx="434975" cy="276225"/>
          </a:xfrm>
          <a:custGeom>
            <a:gdLst>
              <a:gd name="T0" fmla="*/ 13924 w 376"/>
              <a:gd name="T1" fmla="*/ 76583 h 237"/>
              <a:gd name="T2" fmla="*/ 436290 w 376"/>
              <a:gd name="T3" fmla="*/ 275002 h 237"/>
              <a:gd name="T4" fmla="*/ 422366 w 376"/>
              <a:gd name="T5" fmla="*/ 208862 h 237"/>
              <a:gd name="T6" fmla="*/ 0 w 376"/>
              <a:gd name="T7" fmla="*/ 0 h 237"/>
              <a:gd name="T8" fmla="*/ 13924 w 376"/>
              <a:gd name="T9" fmla="*/ 76583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" h="236">
                <a:moveTo>
                  <a:pt x="12" y="66"/>
                </a:moveTo>
                <a:lnTo>
                  <a:pt x="376" y="237"/>
                </a:lnTo>
                <a:lnTo>
                  <a:pt x="364" y="180"/>
                </a:lnTo>
                <a:lnTo>
                  <a:pt x="0" y="0"/>
                </a:lnTo>
                <a:lnTo>
                  <a:pt x="1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Freeform 253"/>
          <p:cNvSpPr/>
          <p:nvPr/>
        </p:nvSpPr>
        <p:spPr bwMode="auto">
          <a:xfrm>
            <a:off x="9818688" y="3087688"/>
            <a:ext cx="423862" cy="223837"/>
          </a:xfrm>
          <a:custGeom>
            <a:gdLst>
              <a:gd name="T0" fmla="*/ 13924 w 365"/>
              <a:gd name="T1" fmla="*/ 77743 h 192"/>
              <a:gd name="T2" fmla="*/ 423526 w 365"/>
              <a:gd name="T3" fmla="*/ 222786 h 192"/>
              <a:gd name="T4" fmla="*/ 409602 w 365"/>
              <a:gd name="T5" fmla="*/ 156646 h 192"/>
              <a:gd name="T6" fmla="*/ 0 w 365"/>
              <a:gd name="T7" fmla="*/ 0 h 192"/>
              <a:gd name="T8" fmla="*/ 13924 w 365"/>
              <a:gd name="T9" fmla="*/ 77743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" h="192">
                <a:moveTo>
                  <a:pt x="12" y="67"/>
                </a:moveTo>
                <a:lnTo>
                  <a:pt x="365" y="192"/>
                </a:lnTo>
                <a:lnTo>
                  <a:pt x="353" y="135"/>
                </a:lnTo>
                <a:lnTo>
                  <a:pt x="0" y="0"/>
                </a:lnTo>
                <a:lnTo>
                  <a:pt x="1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Freeform 254"/>
          <p:cNvSpPr/>
          <p:nvPr/>
        </p:nvSpPr>
        <p:spPr bwMode="auto">
          <a:xfrm>
            <a:off x="9956800" y="3786188"/>
            <a:ext cx="415925" cy="146050"/>
          </a:xfrm>
          <a:custGeom>
            <a:gdLst>
              <a:gd name="T0" fmla="*/ 16245 w 359"/>
              <a:gd name="T1" fmla="*/ 80064 h 126"/>
              <a:gd name="T2" fmla="*/ 416564 w 359"/>
              <a:gd name="T3" fmla="*/ 146204 h 126"/>
              <a:gd name="T4" fmla="*/ 406121 w 359"/>
              <a:gd name="T5" fmla="*/ 80064 h 126"/>
              <a:gd name="T6" fmla="*/ 0 w 359"/>
              <a:gd name="T7" fmla="*/ 0 h 126"/>
              <a:gd name="T8" fmla="*/ 16245 w 359"/>
              <a:gd name="T9" fmla="*/ 80064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9" h="125">
                <a:moveTo>
                  <a:pt x="14" y="69"/>
                </a:moveTo>
                <a:lnTo>
                  <a:pt x="359" y="126"/>
                </a:lnTo>
                <a:lnTo>
                  <a:pt x="350" y="69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255"/>
          <p:cNvSpPr/>
          <p:nvPr/>
        </p:nvSpPr>
        <p:spPr bwMode="auto">
          <a:xfrm>
            <a:off x="10088563" y="4491038"/>
            <a:ext cx="403225" cy="79375"/>
          </a:xfrm>
          <a:custGeom>
            <a:gdLst>
              <a:gd name="T0" fmla="*/ 16245 w 348"/>
              <a:gd name="T1" fmla="*/ 80064 h 69"/>
              <a:gd name="T2" fmla="*/ 403800 w 348"/>
              <a:gd name="T3" fmla="*/ 66140 h 69"/>
              <a:gd name="T4" fmla="*/ 389876 w 348"/>
              <a:gd name="T5" fmla="*/ 0 h 69"/>
              <a:gd name="T6" fmla="*/ 0 w 348"/>
              <a:gd name="T7" fmla="*/ 0 h 69"/>
              <a:gd name="T8" fmla="*/ 16245 w 348"/>
              <a:gd name="T9" fmla="*/ 80064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69">
                <a:moveTo>
                  <a:pt x="14" y="69"/>
                </a:moveTo>
                <a:lnTo>
                  <a:pt x="348" y="57"/>
                </a:lnTo>
                <a:lnTo>
                  <a:pt x="336" y="0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" name="Freeform 256"/>
          <p:cNvSpPr/>
          <p:nvPr/>
        </p:nvSpPr>
        <p:spPr bwMode="auto">
          <a:xfrm>
            <a:off x="10242550" y="5089525"/>
            <a:ext cx="363538" cy="188913"/>
          </a:xfrm>
          <a:custGeom>
            <a:gdLst>
              <a:gd name="T0" fmla="*/ 13924 w 314"/>
              <a:gd name="T1" fmla="*/ 189136 h 163"/>
              <a:gd name="T2" fmla="*/ 364349 w 314"/>
              <a:gd name="T3" fmla="*/ 66140 h 163"/>
              <a:gd name="T4" fmla="*/ 350425 w 314"/>
              <a:gd name="T5" fmla="*/ 0 h 163"/>
              <a:gd name="T6" fmla="*/ 0 w 314"/>
              <a:gd name="T7" fmla="*/ 110233 h 163"/>
              <a:gd name="T8" fmla="*/ 13924 w 314"/>
              <a:gd name="T9" fmla="*/ 18913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" h="163">
                <a:moveTo>
                  <a:pt x="12" y="163"/>
                </a:moveTo>
                <a:lnTo>
                  <a:pt x="314" y="57"/>
                </a:lnTo>
                <a:lnTo>
                  <a:pt x="302" y="0"/>
                </a:lnTo>
                <a:lnTo>
                  <a:pt x="0" y="95"/>
                </a:lnTo>
                <a:lnTo>
                  <a:pt x="12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Freeform 257"/>
          <p:cNvSpPr/>
          <p:nvPr/>
        </p:nvSpPr>
        <p:spPr bwMode="auto">
          <a:xfrm>
            <a:off x="9742488" y="2481263"/>
            <a:ext cx="320675" cy="160337"/>
          </a:xfrm>
          <a:custGeom>
            <a:gdLst>
              <a:gd name="T0" fmla="*/ 321416 w 277"/>
              <a:gd name="T1" fmla="*/ 152006 h 138"/>
              <a:gd name="T2" fmla="*/ 222787 w 277"/>
              <a:gd name="T3" fmla="*/ 160128 h 138"/>
              <a:gd name="T4" fmla="*/ 13924 w 277"/>
              <a:gd name="T5" fmla="*/ 66140 h 138"/>
              <a:gd name="T6" fmla="*/ 0 w 277"/>
              <a:gd name="T7" fmla="*/ 0 h 138"/>
              <a:gd name="T8" fmla="*/ 321416 w 277"/>
              <a:gd name="T9" fmla="*/ 152006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" h="138">
                <a:moveTo>
                  <a:pt x="277" y="131"/>
                </a:moveTo>
                <a:lnTo>
                  <a:pt x="192" y="138"/>
                </a:lnTo>
                <a:lnTo>
                  <a:pt x="12" y="57"/>
                </a:lnTo>
                <a:lnTo>
                  <a:pt x="0" y="0"/>
                </a:lnTo>
                <a:lnTo>
                  <a:pt x="277" y="131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Freeform 258"/>
          <p:cNvSpPr/>
          <p:nvPr/>
        </p:nvSpPr>
        <p:spPr bwMode="auto">
          <a:xfrm>
            <a:off x="9879013" y="3182938"/>
            <a:ext cx="319087" cy="128587"/>
          </a:xfrm>
          <a:custGeom>
            <a:gdLst>
              <a:gd name="T0" fmla="*/ 319095 w 275"/>
              <a:gd name="T1" fmla="*/ 112553 h 111"/>
              <a:gd name="T2" fmla="*/ 214664 w 275"/>
              <a:gd name="T3" fmla="*/ 128798 h 111"/>
              <a:gd name="T4" fmla="*/ 11603 w 275"/>
              <a:gd name="T5" fmla="*/ 66140 h 111"/>
              <a:gd name="T6" fmla="*/ 0 w 275"/>
              <a:gd name="T7" fmla="*/ 0 h 111"/>
              <a:gd name="T8" fmla="*/ 319095 w 275"/>
              <a:gd name="T9" fmla="*/ 112553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5" h="110">
                <a:moveTo>
                  <a:pt x="275" y="97"/>
                </a:moveTo>
                <a:lnTo>
                  <a:pt x="185" y="111"/>
                </a:lnTo>
                <a:lnTo>
                  <a:pt x="10" y="57"/>
                </a:lnTo>
                <a:lnTo>
                  <a:pt x="0" y="0"/>
                </a:lnTo>
                <a:lnTo>
                  <a:pt x="275" y="97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259"/>
          <p:cNvSpPr/>
          <p:nvPr/>
        </p:nvSpPr>
        <p:spPr bwMode="auto">
          <a:xfrm>
            <a:off x="10013950" y="3871913"/>
            <a:ext cx="319088" cy="60325"/>
          </a:xfrm>
          <a:custGeom>
            <a:gdLst>
              <a:gd name="T0" fmla="*/ 319095 w 275"/>
              <a:gd name="T1" fmla="*/ 52216 h 52"/>
              <a:gd name="T2" fmla="*/ 198419 w 275"/>
              <a:gd name="T3" fmla="*/ 60338 h 52"/>
              <a:gd name="T4" fmla="*/ 5802 w 275"/>
              <a:gd name="T5" fmla="*/ 30169 h 52"/>
              <a:gd name="T6" fmla="*/ 0 w 275"/>
              <a:gd name="T7" fmla="*/ 0 h 52"/>
              <a:gd name="T8" fmla="*/ 319095 w 275"/>
              <a:gd name="T9" fmla="*/ 52216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5" h="52">
                <a:moveTo>
                  <a:pt x="275" y="45"/>
                </a:moveTo>
                <a:lnTo>
                  <a:pt x="171" y="52"/>
                </a:lnTo>
                <a:lnTo>
                  <a:pt x="5" y="26"/>
                </a:lnTo>
                <a:lnTo>
                  <a:pt x="0" y="0"/>
                </a:lnTo>
                <a:lnTo>
                  <a:pt x="275" y="45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260"/>
          <p:cNvSpPr/>
          <p:nvPr/>
        </p:nvSpPr>
        <p:spPr bwMode="auto">
          <a:xfrm>
            <a:off x="10148888" y="4557713"/>
            <a:ext cx="309562" cy="22225"/>
          </a:xfrm>
          <a:custGeom>
            <a:gdLst>
              <a:gd name="T0" fmla="*/ 310973 w 268"/>
              <a:gd name="T1" fmla="*/ 0 h 19"/>
              <a:gd name="T2" fmla="*/ 192618 w 268"/>
              <a:gd name="T3" fmla="*/ 16245 h 19"/>
              <a:gd name="T4" fmla="*/ 3481 w 268"/>
              <a:gd name="T5" fmla="*/ 22047 h 19"/>
              <a:gd name="T6" fmla="*/ 0 w 268"/>
              <a:gd name="T7" fmla="*/ 11604 h 19"/>
              <a:gd name="T8" fmla="*/ 310973 w 268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" h="19">
                <a:moveTo>
                  <a:pt x="268" y="0"/>
                </a:moveTo>
                <a:lnTo>
                  <a:pt x="166" y="14"/>
                </a:lnTo>
                <a:lnTo>
                  <a:pt x="3" y="19"/>
                </a:lnTo>
                <a:lnTo>
                  <a:pt x="0" y="10"/>
                </a:lnTo>
                <a:lnTo>
                  <a:pt x="268" y="0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261"/>
          <p:cNvSpPr/>
          <p:nvPr/>
        </p:nvSpPr>
        <p:spPr bwMode="auto">
          <a:xfrm>
            <a:off x="10264775" y="5097463"/>
            <a:ext cx="303213" cy="90487"/>
          </a:xfrm>
          <a:custGeom>
            <a:gdLst>
              <a:gd name="T0" fmla="*/ 304011 w 262"/>
              <a:gd name="T1" fmla="*/ 0 h 78"/>
              <a:gd name="T2" fmla="*/ 177533 w 262"/>
              <a:gd name="T3" fmla="*/ 11603 h 78"/>
              <a:gd name="T4" fmla="*/ 0 w 262"/>
              <a:gd name="T5" fmla="*/ 63819 h 78"/>
              <a:gd name="T6" fmla="*/ 4641 w 262"/>
              <a:gd name="T7" fmla="*/ 90507 h 78"/>
              <a:gd name="T8" fmla="*/ 304011 w 262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" h="78">
                <a:moveTo>
                  <a:pt x="262" y="0"/>
                </a:moveTo>
                <a:lnTo>
                  <a:pt x="153" y="10"/>
                </a:lnTo>
                <a:lnTo>
                  <a:pt x="0" y="55"/>
                </a:lnTo>
                <a:lnTo>
                  <a:pt x="4" y="78"/>
                </a:lnTo>
                <a:lnTo>
                  <a:pt x="262" y="0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2020888" y="2119313"/>
            <a:ext cx="6329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F UI Display Thin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FFFFFF"/>
              </a:solidFill>
              <a:latin typeface="SF UI Display Thin"/>
              <a:ea typeface="微软雅黑" panose="020b0503020204020204" pitchFamily="34" charset="-122"/>
              <a:cs typeface="SF UI Display Thin"/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528638" y="2070100"/>
            <a:ext cx="1211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E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  <a:endParaRPr lang="en-US" altLang="zh-CN" sz="3200">
              <a:solidFill>
                <a:srgbClr val="FE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3" name="Straight Connector 158"/>
          <p:cNvCxnSpPr/>
          <p:nvPr/>
        </p:nvCxnSpPr>
        <p:spPr>
          <a:xfrm flipH="1">
            <a:off x="1862138" y="2012950"/>
            <a:ext cx="0" cy="504825"/>
          </a:xfrm>
          <a:prstGeom prst="line">
            <a:avLst/>
          </a:prstGeom>
          <a:ln>
            <a:solidFill>
              <a:srgbClr val="FE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/>
          <p:nvPr/>
        </p:nvSpPr>
        <p:spPr bwMode="auto">
          <a:xfrm>
            <a:off x="2020888" y="2894013"/>
            <a:ext cx="63293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F UI Display Thin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F UI Display Thin"/>
            </a:endParaRPr>
          </a:p>
        </p:txBody>
      </p:sp>
      <p:sp>
        <p:nvSpPr>
          <p:cNvPr id="45" name="Title 1"/>
          <p:cNvSpPr txBox="1"/>
          <p:nvPr/>
        </p:nvSpPr>
        <p:spPr bwMode="auto">
          <a:xfrm>
            <a:off x="528638" y="2808288"/>
            <a:ext cx="12112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E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  <a:endParaRPr lang="en-US" altLang="zh-CN" sz="3200">
              <a:solidFill>
                <a:srgbClr val="FE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6" name="Straight Connector 159"/>
          <p:cNvCxnSpPr/>
          <p:nvPr/>
        </p:nvCxnSpPr>
        <p:spPr>
          <a:xfrm flipH="1">
            <a:off x="1862138" y="2830513"/>
            <a:ext cx="0" cy="411162"/>
          </a:xfrm>
          <a:prstGeom prst="line">
            <a:avLst/>
          </a:prstGeom>
          <a:ln>
            <a:solidFill>
              <a:srgbClr val="FE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/>
          <p:nvPr/>
        </p:nvSpPr>
        <p:spPr bwMode="auto">
          <a:xfrm>
            <a:off x="2020888" y="3646488"/>
            <a:ext cx="63293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F UI Display Thin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F UI Display Thin"/>
            </a:endParaRPr>
          </a:p>
        </p:txBody>
      </p:sp>
      <p:sp>
        <p:nvSpPr>
          <p:cNvPr id="48" name="Title 1"/>
          <p:cNvSpPr txBox="1"/>
          <p:nvPr/>
        </p:nvSpPr>
        <p:spPr bwMode="auto">
          <a:xfrm>
            <a:off x="528638" y="3567113"/>
            <a:ext cx="12112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E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  <a:endParaRPr lang="en-US" altLang="zh-CN" sz="3200">
              <a:solidFill>
                <a:srgbClr val="FE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9" name="Straight Connector 161"/>
          <p:cNvCxnSpPr/>
          <p:nvPr/>
        </p:nvCxnSpPr>
        <p:spPr>
          <a:xfrm flipH="1">
            <a:off x="1862138" y="3600450"/>
            <a:ext cx="0" cy="412750"/>
          </a:xfrm>
          <a:prstGeom prst="line">
            <a:avLst/>
          </a:prstGeom>
          <a:ln>
            <a:solidFill>
              <a:srgbClr val="FE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/>
          <p:nvPr/>
        </p:nvSpPr>
        <p:spPr bwMode="auto">
          <a:xfrm>
            <a:off x="2020888" y="4460875"/>
            <a:ext cx="63293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F UI Display Thin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F UI Display Thin"/>
            </a:endParaRPr>
          </a:p>
        </p:txBody>
      </p:sp>
      <p:sp>
        <p:nvSpPr>
          <p:cNvPr id="51" name="Title 1"/>
          <p:cNvSpPr txBox="1"/>
          <p:nvPr/>
        </p:nvSpPr>
        <p:spPr bwMode="auto">
          <a:xfrm>
            <a:off x="528638" y="4386263"/>
            <a:ext cx="12112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E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04</a:t>
            </a:r>
            <a:endParaRPr lang="en-US" altLang="zh-CN" sz="3200">
              <a:solidFill>
                <a:srgbClr val="FE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52" name="Straight Connector 162"/>
          <p:cNvCxnSpPr/>
          <p:nvPr/>
        </p:nvCxnSpPr>
        <p:spPr>
          <a:xfrm flipH="1">
            <a:off x="1862138" y="4437063"/>
            <a:ext cx="0" cy="411162"/>
          </a:xfrm>
          <a:prstGeom prst="line">
            <a:avLst/>
          </a:prstGeom>
          <a:ln>
            <a:solidFill>
              <a:srgbClr val="FE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/>
          <p:nvPr/>
        </p:nvSpPr>
        <p:spPr bwMode="auto">
          <a:xfrm>
            <a:off x="2020888" y="5308600"/>
            <a:ext cx="63293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F UI Display Thin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F UI Display Thin"/>
            </a:endParaRPr>
          </a:p>
        </p:txBody>
      </p:sp>
      <p:sp>
        <p:nvSpPr>
          <p:cNvPr id="54" name="Title 1"/>
          <p:cNvSpPr txBox="1"/>
          <p:nvPr/>
        </p:nvSpPr>
        <p:spPr bwMode="auto">
          <a:xfrm>
            <a:off x="528638" y="5214938"/>
            <a:ext cx="12112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E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05</a:t>
            </a:r>
            <a:endParaRPr lang="en-US" altLang="zh-CN" sz="3200">
              <a:solidFill>
                <a:srgbClr val="FE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55" name="Straight Connector 163"/>
          <p:cNvCxnSpPr/>
          <p:nvPr/>
        </p:nvCxnSpPr>
        <p:spPr>
          <a:xfrm flipH="1">
            <a:off x="1862138" y="5230813"/>
            <a:ext cx="0" cy="412750"/>
          </a:xfrm>
          <a:prstGeom prst="line">
            <a:avLst/>
          </a:prstGeom>
          <a:ln>
            <a:solidFill>
              <a:srgbClr val="FE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46434" y="3084405"/>
            <a:ext cx="3771397" cy="3719734"/>
          </a:xfrm>
          <a:prstGeom prst="rect">
            <a:avLst/>
          </a:prstGeom>
        </p:spPr>
      </p:pic>
      <p:pic>
        <p:nvPicPr>
          <p:cNvPr id="1298" name="图片 1297"/>
          <p:cNvPicPr>
            <a:picLocks noChangeAspect="1"/>
          </p:cNvPicPr>
          <p:nvPr/>
        </p:nvPicPr>
        <p:blipFill>
          <a:blip r:embed="rId4"/>
          <a:srcRect t="4782"/>
          <a:stretch>
            <a:fillRect/>
          </a:stretch>
        </p:blipFill>
        <p:spPr>
          <a:xfrm flipH="1">
            <a:off x="-11642" y="1"/>
            <a:ext cx="5371042" cy="2130425"/>
          </a:xfrm>
          <a:custGeom>
            <a:gdLst>
              <a:gd name="connsiteX0" fmla="*/ 5371042 w 5371042"/>
              <a:gd name="connsiteY0" fmla="*/ 0 h 2130425"/>
              <a:gd name="connsiteX1" fmla="*/ 0 w 5371042"/>
              <a:gd name="connsiteY1" fmla="*/ 0 h 2130425"/>
              <a:gd name="connsiteX2" fmla="*/ 0 w 5371042"/>
              <a:gd name="connsiteY2" fmla="*/ 2130425 h 2130425"/>
              <a:gd name="connsiteX3" fmla="*/ 5371042 w 5371042"/>
              <a:gd name="connsiteY3" fmla="*/ 2130425 h 21304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042" h="2130425">
                <a:moveTo>
                  <a:pt x="5371042" y="0"/>
                </a:moveTo>
                <a:lnTo>
                  <a:pt x="0" y="0"/>
                </a:lnTo>
                <a:lnTo>
                  <a:pt x="0" y="2130425"/>
                </a:lnTo>
                <a:lnTo>
                  <a:pt x="5371042" y="2130425"/>
                </a:lnTo>
                <a:close/>
              </a:path>
            </a:pathLst>
          </a:custGeom>
        </p:spPr>
      </p:pic>
      <p:sp>
        <p:nvSpPr>
          <p:cNvPr id="1299" name="文本框 1298"/>
          <p:cNvSpPr txBox="1"/>
          <p:nvPr/>
        </p:nvSpPr>
        <p:spPr>
          <a:xfrm>
            <a:off x="2279576" y="294068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感谢您的聆听</a:t>
            </a:r>
            <a:endParaRPr lang="zh-CN" altLang="en-US" sz="6000" b="1">
              <a:solidFill>
                <a:srgbClr val="0446C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300" name="直接连接符 1299"/>
          <p:cNvCxnSpPr/>
          <p:nvPr/>
        </p:nvCxnSpPr>
        <p:spPr>
          <a:xfrm flipH="1">
            <a:off x="8112224" y="1052736"/>
            <a:ext cx="576064" cy="791955"/>
          </a:xfrm>
          <a:prstGeom prst="line">
            <a:avLst/>
          </a:prstGeom>
          <a:ln>
            <a:solidFill>
              <a:srgbClr val="04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1" name="直接连接符 1300"/>
          <p:cNvCxnSpPr/>
          <p:nvPr/>
        </p:nvCxnSpPr>
        <p:spPr>
          <a:xfrm flipH="1">
            <a:off x="2688830" y="5052333"/>
            <a:ext cx="576064" cy="791955"/>
          </a:xfrm>
          <a:prstGeom prst="line">
            <a:avLst/>
          </a:prstGeom>
          <a:ln>
            <a:solidFill>
              <a:srgbClr val="04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2" name="文本框 1301"/>
          <p:cNvSpPr txBox="1"/>
          <p:nvPr/>
        </p:nvSpPr>
        <p:spPr>
          <a:xfrm>
            <a:off x="2088061" y="3883613"/>
            <a:ext cx="80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rgbClr val="0446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点击输入您需要的文字内容，点击输入您需要的文字内容。</a:t>
            </a:r>
            <a:endParaRPr lang="zh-CN" altLang="en-US" sz="2400">
              <a:solidFill>
                <a:srgbClr val="0446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24748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24748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>
              <a:solidFill>
                <a:prstClr val="black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>
              <a:solidFill>
                <a:prstClr val="black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>
              <a:solidFill>
                <a:prstClr val="black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24748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24748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chemeClr val="accent1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247484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6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chemeClr val="accent1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2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247484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2000"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20XX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20XX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20XX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20XX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20XX</a:t>
            </a:r>
            <a:endParaRPr lang="en-US" sz="1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  <a:endParaRPr lang="en-US" sz="160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伍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flipH="1">
            <a:off x="10592571" y="2412523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247484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16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247484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247484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247484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2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6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24748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247484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247484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247484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58195" y="1886661"/>
            <a:ext cx="351513" cy="351513"/>
            <a:chOff x="2220749" y="1315936"/>
            <a:chExt cx="274320" cy="274320"/>
          </a:xfrm>
        </p:grpSpPr>
        <p:sp>
          <p:nvSpPr>
            <p:cNvPr id="63" name="Oval 62"/>
            <p:cNvSpPr/>
            <p:nvPr/>
          </p:nvSpPr>
          <p:spPr>
            <a:xfrm>
              <a:off x="2220749" y="1315936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8288" y="1322106"/>
              <a:ext cx="251941" cy="2137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ko-KR" sz="160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01</a:t>
              </a:r>
              <a:endParaRPr lang="en-US" altLang="ko-KR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68"/>
          <p:cNvGrpSpPr/>
          <p:nvPr/>
        </p:nvGrpSpPr>
        <p:grpSpPr>
          <a:xfrm>
            <a:off x="4616654" y="2005749"/>
            <a:ext cx="351513" cy="351513"/>
            <a:chOff x="563399" y="4338801"/>
            <a:chExt cx="274320" cy="274320"/>
          </a:xfrm>
        </p:grpSpPr>
        <p:sp>
          <p:nvSpPr>
            <p:cNvPr id="68" name="Oval 69"/>
            <p:cNvSpPr/>
            <p:nvPr/>
          </p:nvSpPr>
          <p:spPr>
            <a:xfrm>
              <a:off x="563399" y="4338801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TextBox 70"/>
            <p:cNvSpPr txBox="1"/>
            <p:nvPr/>
          </p:nvSpPr>
          <p:spPr>
            <a:xfrm>
              <a:off x="580938" y="4344971"/>
              <a:ext cx="251941" cy="2137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ko-KR" sz="160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03</a:t>
              </a:r>
              <a:endParaRPr lang="en-US" altLang="ko-KR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73" name="Group 80"/>
          <p:cNvGrpSpPr/>
          <p:nvPr/>
        </p:nvGrpSpPr>
        <p:grpSpPr>
          <a:xfrm>
            <a:off x="1274154" y="2022309"/>
            <a:ext cx="351513" cy="351513"/>
            <a:chOff x="563399" y="3865726"/>
            <a:chExt cx="274320" cy="274320"/>
          </a:xfrm>
        </p:grpSpPr>
        <p:sp>
          <p:nvSpPr>
            <p:cNvPr id="74" name="Oval 81"/>
            <p:cNvSpPr/>
            <p:nvPr/>
          </p:nvSpPr>
          <p:spPr>
            <a:xfrm>
              <a:off x="563399" y="3865726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5" name="TextBox 82"/>
            <p:cNvSpPr txBox="1"/>
            <p:nvPr/>
          </p:nvSpPr>
          <p:spPr>
            <a:xfrm>
              <a:off x="580938" y="3871896"/>
              <a:ext cx="251941" cy="2137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ko-KR" sz="160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02</a:t>
              </a:r>
              <a:endParaRPr lang="en-US" altLang="ko-KR" sz="160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 flipH="1">
              <a:off x="9990138" y="4467225"/>
              <a:ext cx="0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 flipH="1">
              <a:off x="9986963" y="44672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gdLst>
                <a:gd name="T0" fmla="*/ 0 w 1"/>
                <a:gd name="T1" fmla="*/ 1 w 1"/>
                <a:gd name="T2" fmla="*/ 0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 flipH="1">
              <a:off x="9964738" y="4457700"/>
              <a:ext cx="0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 flipH="1">
              <a:off x="9975851" y="4464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 flipH="1">
              <a:off x="9998076" y="44672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 flipH="1">
              <a:off x="9934576" y="43402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 flipH="1">
              <a:off x="9925051" y="4341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 flipH="1">
              <a:off x="9918701" y="4344988"/>
              <a:ext cx="0" cy="1587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 flipH="1">
              <a:off x="9915526" y="4346575"/>
              <a:ext cx="0" cy="1587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 flipH="1">
              <a:off x="9928226" y="4341813"/>
              <a:ext cx="0" cy="0"/>
            </a:xfrm>
            <a:custGeom>
              <a:gdLst>
                <a:gd name="T0" fmla="*/ 0 w 1"/>
                <a:gd name="T1" fmla="*/ 1 w 1"/>
                <a:gd name="T2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 flipH="1">
              <a:off x="9956801" y="4452938"/>
              <a:ext cx="0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 flipH="1">
              <a:off x="9945688" y="44450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 flipH="1">
              <a:off x="9942513" y="4440238"/>
              <a:ext cx="0" cy="1587"/>
            </a:xfrm>
            <a:custGeom>
              <a:gdLst>
                <a:gd name="T0" fmla="*/ 1 h 1"/>
                <a:gd name="T1" fmla="*/ 0 h 1"/>
                <a:gd name="T2" fmla="*/ 1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78"/>
            <a:ext cx="1415480" cy="1518779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1487488" y="5377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单击编辑标题</a:t>
            </a:r>
            <a:endParaRPr 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75" y="422810"/>
            <a:ext cx="800219" cy="69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</a:t>
            </a:r>
            <a:endParaRPr lang="zh-CN" altLang="en-US" sz="4000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zh-CN" altLang="en-US" sz="1600" b="1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0070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349</Paragraphs>
  <Slides>33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51">
      <vt:lpstr>Arial</vt:lpstr>
      <vt:lpstr>Calibri</vt:lpstr>
      <vt:lpstr>Calibri Light</vt:lpstr>
      <vt:lpstr>方正清刻本悦宋简体</vt:lpstr>
      <vt:lpstr>微软雅黑</vt:lpstr>
      <vt:lpstr>宋体</vt:lpstr>
      <vt:lpstr>Lato Regular</vt:lpstr>
      <vt:lpstr>Lato Light</vt:lpstr>
      <vt:lpstr>Open Sans</vt:lpstr>
      <vt:lpstr>Roboto Condensed Light</vt:lpstr>
      <vt:lpstr>MS PGothic</vt:lpstr>
      <vt:lpstr>Century Gothic</vt:lpstr>
      <vt:lpstr>Lato Black</vt:lpstr>
      <vt:lpstr>张海山锐线体简</vt:lpstr>
      <vt:lpstr>SF UI Display Thin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38</cp:revision>
  <dcterms:created xsi:type="dcterms:W3CDTF">2016-11-30T13:08:00Z</dcterms:created>
  <dcterms:modified xsi:type="dcterms:W3CDTF">2023-05-08T05:26:31Z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94A762EEA3F247079AEAFA65E3FF261F</vt:lpwstr>
  </property>
  <property fmtid="{D5CDD505-2E9C-101B-9397-08002B2CF9AE}" pid="3" name="KSOProductBuildVer">
    <vt:lpwstr>2052-11.1.0.10495</vt:lpwstr>
  </property>
</Properties>
</file>