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78" r:id="rId5"/>
    <p:sldId id="257" r:id="rId6"/>
    <p:sldId id="269" r:id="rId7"/>
    <p:sldId id="258" r:id="rId8"/>
    <p:sldId id="266" r:id="rId9"/>
    <p:sldId id="271" r:id="rId10"/>
    <p:sldId id="267" r:id="rId11"/>
    <p:sldId id="273" r:id="rId12"/>
    <p:sldId id="270" r:id="rId13"/>
    <p:sldId id="274" r:id="rId14"/>
    <p:sldId id="268" r:id="rId15"/>
    <p:sldId id="276" r:id="rId16"/>
    <p:sldId id="275" r:id="rId17"/>
    <p:sldId id="272" r:id="rId18"/>
    <p:sldId id="296" r:id="rId19"/>
    <p:sldId id="30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63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42628131806850433"/>
          <c:y val="0.086901791393756866"/>
          <c:w val="0.93323999643325806"/>
          <c:h val="0.7732533216476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05020190"/>
        <c:axId val="140584198"/>
      </c:lineChart>
      <c:catAx>
        <c:axId val="105020190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40584198"/>
        <c:crosses val="autoZero"/>
        <c:auto val="0"/>
        <c:lblAlgn val="ctr"/>
        <c:lblOffset/>
        <c:noMultiLvlLbl val="0"/>
      </c:catAx>
      <c:valAx>
        <c:axId val="14058419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0502019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112443685531616"/>
          <c:y val="0.08819305151700973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audio" Target="../media/audio11.wav" /><Relationship Id="rId5" Type="http://schemas.microsoft.com/office/2007/relationships/media" Target="../media/audio11.wav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image" Target="../media/image2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4.png" /><Relationship Id="rId8" Type="http://schemas.openxmlformats.org/officeDocument/2006/relationships/tags" Target="../tags/tag61.xml" /><Relationship Id="rId9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9037955" y="1838960"/>
            <a:ext cx="1800000" cy="180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0985" y="2546985"/>
            <a:ext cx="6372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985" y="4257040"/>
            <a:ext cx="3926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Reporter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: PPT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汇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23695" y="3468370"/>
            <a:ext cx="5999480" cy="12700"/>
          </a:xfrm>
          <a:prstGeom prst="line">
            <a:avLst/>
          </a:prstGeom>
          <a:ln w="190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7623175" y="662940"/>
            <a:ext cx="1296000" cy="1296000"/>
          </a:xfrm>
          <a:prstGeom prst="ellipse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FA0B6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30540" y="4375785"/>
            <a:ext cx="1332000" cy="133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373995" y="339090"/>
            <a:ext cx="1620000" cy="162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188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488565"/>
            <a:ext cx="1005469" cy="900000"/>
          </a:xfrm>
          <a:prstGeom prst="rect">
            <a:avLst/>
          </a:prstGeom>
        </p:spPr>
      </p:pic>
      <p:sp>
        <p:nvSpPr>
          <p:cNvPr id="9" name="斜纹 8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4d4ee8fd82e7c43b96b9e15b507d0b6c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3379" y="-11284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2139314" y="3519907"/>
            <a:ext cx="985223" cy="9852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7984347" y="4032606"/>
            <a:ext cx="985223" cy="985223"/>
          </a:xfrm>
          <a:prstGeom prst="ellipse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 flipH="1">
            <a:off x="5912820" y="3027296"/>
            <a:ext cx="985223" cy="985223"/>
          </a:xfrm>
          <a:prstGeom prst="ellipse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 rot="18888730">
            <a:off x="3973093" y="4752179"/>
            <a:ext cx="985223" cy="9852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任意多边形 4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3090390" y="4584635"/>
            <a:ext cx="834605" cy="60788"/>
          </a:xfrm>
          <a:custGeom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任意多边形 4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4762388" y="4436326"/>
            <a:ext cx="1194883" cy="167846"/>
          </a:xfrm>
          <a:custGeom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任意多边形 4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784510" flipV="1">
            <a:off x="6988481" y="4065190"/>
            <a:ext cx="834605" cy="60788"/>
          </a:xfrm>
          <a:custGeom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083841">
            <a:off x="8880897" y="3715253"/>
            <a:ext cx="789374" cy="152218"/>
          </a:xfrm>
          <a:custGeom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9634324" y="2632012"/>
            <a:ext cx="985223" cy="985223"/>
          </a:xfrm>
          <a:prstGeom prst="ellipse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914140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3899535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738630" y="2925445"/>
            <a:ext cx="17868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572510" y="5941060"/>
            <a:ext cx="17868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233535" y="2009140"/>
            <a:ext cx="17868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7583805" y="5247640"/>
            <a:ext cx="17868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512435" y="2526665"/>
            <a:ext cx="17868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pic>
        <p:nvPicPr>
          <p:cNvPr id="97" name="图片 96" descr="icon_110892_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75" y="3783965"/>
            <a:ext cx="457200" cy="457200"/>
          </a:xfrm>
          <a:prstGeom prst="rect">
            <a:avLst/>
          </a:prstGeom>
        </p:spPr>
      </p:pic>
      <p:pic>
        <p:nvPicPr>
          <p:cNvPr id="99" name="图片 98" descr="icon_115812_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2910840"/>
            <a:ext cx="457200" cy="457200"/>
          </a:xfrm>
          <a:prstGeom prst="rect">
            <a:avLst/>
          </a:prstGeom>
        </p:spPr>
      </p:pic>
      <p:pic>
        <p:nvPicPr>
          <p:cNvPr id="100" name="图片 99" descr="icon_110672_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80" y="3291205"/>
            <a:ext cx="457200" cy="457200"/>
          </a:xfrm>
          <a:prstGeom prst="rect">
            <a:avLst/>
          </a:prstGeom>
        </p:spPr>
      </p:pic>
      <p:pic>
        <p:nvPicPr>
          <p:cNvPr id="101" name="图片 100" descr="icon_000432_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555" y="4291330"/>
            <a:ext cx="457200" cy="457200"/>
          </a:xfrm>
          <a:prstGeom prst="rect">
            <a:avLst/>
          </a:prstGeom>
        </p:spPr>
      </p:pic>
      <p:pic>
        <p:nvPicPr>
          <p:cNvPr id="102" name="图片 101" descr="icon_113432_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355" y="500189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ïṧḻîḑè"/>
          <p:cNvSpPr/>
          <p:nvPr/>
        </p:nvSpPr>
        <p:spPr>
          <a:xfrm>
            <a:off x="2052320" y="2312670"/>
            <a:ext cx="2286635" cy="3402362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>
            <a:noFill/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2">
                  <a:lumMod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îs1íḓe"/>
          <p:cNvSpPr/>
          <p:nvPr/>
        </p:nvSpPr>
        <p:spPr bwMode="auto">
          <a:xfrm>
            <a:off x="2227580" y="3448685"/>
            <a:ext cx="264414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  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</p:txBody>
      </p:sp>
      <p:sp>
        <p:nvSpPr>
          <p:cNvPr id="26" name="íŝľiḓe"/>
          <p:cNvSpPr txBox="1"/>
          <p:nvPr/>
        </p:nvSpPr>
        <p:spPr bwMode="auto">
          <a:xfrm>
            <a:off x="2227686" y="2590309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+mj-lt"/>
                <a:ea typeface="思源黑体 CN Medium" panose="020b0600000000000000" pitchFamily="34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+mj-lt"/>
              <a:ea typeface="思源黑体 CN Medium" panose="020b0600000000000000" pitchFamily="34" charset="-122"/>
              <a:cs typeface="+mj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16586" y="3133999"/>
            <a:ext cx="1368152" cy="0"/>
          </a:xfrm>
          <a:prstGeom prst="line">
            <a:avLst/>
          </a:prstGeom>
          <a:ln w="3175" cap="rnd">
            <a:solidFill>
              <a:schemeClr val="bg2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ïṧḻîḑè"/>
          <p:cNvSpPr/>
          <p:nvPr/>
        </p:nvSpPr>
        <p:spPr>
          <a:xfrm>
            <a:off x="4957445" y="2312670"/>
            <a:ext cx="2286635" cy="3368675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2">
                  <a:lumMod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îs1íḓe"/>
          <p:cNvSpPr/>
          <p:nvPr/>
        </p:nvSpPr>
        <p:spPr bwMode="auto">
          <a:xfrm>
            <a:off x="5132705" y="3543935"/>
            <a:ext cx="264414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  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</p:txBody>
      </p:sp>
      <p:sp>
        <p:nvSpPr>
          <p:cNvPr id="7" name="íŝľiḓe"/>
          <p:cNvSpPr txBox="1"/>
          <p:nvPr/>
        </p:nvSpPr>
        <p:spPr bwMode="auto">
          <a:xfrm>
            <a:off x="5132811" y="2558559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+mj-lt"/>
                <a:ea typeface="思源黑体 CN Medium" panose="020b0600000000000000" pitchFamily="34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+mj-lt"/>
              <a:ea typeface="思源黑体 CN Medium" panose="020b0600000000000000" pitchFamily="34" charset="-122"/>
              <a:cs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221711" y="3118124"/>
            <a:ext cx="1368152" cy="0"/>
          </a:xfrm>
          <a:prstGeom prst="line">
            <a:avLst/>
          </a:prstGeom>
          <a:ln w="3175" cap="rnd">
            <a:solidFill>
              <a:schemeClr val="bg2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ṧḻîḑè"/>
          <p:cNvSpPr/>
          <p:nvPr/>
        </p:nvSpPr>
        <p:spPr>
          <a:xfrm>
            <a:off x="7776845" y="2312670"/>
            <a:ext cx="2286635" cy="3368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2">
                  <a:lumMod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îs1íḓe"/>
          <p:cNvSpPr/>
          <p:nvPr/>
        </p:nvSpPr>
        <p:spPr bwMode="auto">
          <a:xfrm>
            <a:off x="8037830" y="3543935"/>
            <a:ext cx="264414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  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</p:txBody>
      </p:sp>
      <p:sp>
        <p:nvSpPr>
          <p:cNvPr id="12" name="íŝľiḓe"/>
          <p:cNvSpPr txBox="1"/>
          <p:nvPr/>
        </p:nvSpPr>
        <p:spPr bwMode="auto">
          <a:xfrm>
            <a:off x="8037936" y="2558559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+mj-lt"/>
                <a:ea typeface="思源黑体 CN Medium" panose="020b0600000000000000" pitchFamily="34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+mj-lt"/>
              <a:ea typeface="思源黑体 CN Medium" panose="020b0600000000000000" pitchFamily="34" charset="-122"/>
              <a:cs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126836" y="3118124"/>
            <a:ext cx="1368152" cy="0"/>
          </a:xfrm>
          <a:prstGeom prst="line">
            <a:avLst/>
          </a:prstGeom>
          <a:ln w="3175" cap="rnd">
            <a:solidFill>
              <a:schemeClr val="bg2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>
            <a:off x="3914140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3899535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056890" y="3586116"/>
            <a:ext cx="6078220" cy="1270807"/>
            <a:chOff x="207" y="3459"/>
            <a:chExt cx="7910" cy="1739"/>
          </a:xfrm>
        </p:grpSpPr>
        <p:sp>
          <p:nvSpPr>
            <p:cNvPr id="9" name="文本框 8"/>
            <p:cNvSpPr txBox="1"/>
            <p:nvPr/>
          </p:nvSpPr>
          <p:spPr>
            <a:xfrm>
              <a:off x="1367" y="3459"/>
              <a:ext cx="6467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+mj-lt"/>
                  <a:sym typeface="+mn-ea"/>
                </a:rPr>
                <a:t>Please enter your title</a:t>
              </a:r>
              <a:endParaRPr lang="zh-CN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" y="4737"/>
              <a:ext cx="7910" cy="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Please enter your 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overview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50" y="4496"/>
              <a:ext cx="7767" cy="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斜纹 7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228340" y="3510915"/>
            <a:ext cx="720000" cy="720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04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 descr="11885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5" y="2385060"/>
            <a:ext cx="919804" cy="90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3" name="图表 12"/>
          <p:cNvGraphicFramePr/>
          <p:nvPr/>
        </p:nvGraphicFramePr>
        <p:xfrm>
          <a:off x="5485765" y="2284730"/>
          <a:ext cx="5136515" cy="399161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6" name="文本框 85"/>
          <p:cNvSpPr txBox="1"/>
          <p:nvPr/>
        </p:nvSpPr>
        <p:spPr>
          <a:xfrm>
            <a:off x="4147820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4133215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1188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1161415"/>
            <a:ext cx="747560" cy="72000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2868401" y="3584849"/>
            <a:ext cx="1368152" cy="0"/>
          </a:xfrm>
          <a:prstGeom prst="line">
            <a:avLst/>
          </a:prstGeom>
          <a:ln w="3175" cap="rnd">
            <a:solidFill>
              <a:schemeClr val="bg2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s1íḓe"/>
          <p:cNvSpPr/>
          <p:nvPr/>
        </p:nvSpPr>
        <p:spPr bwMode="auto">
          <a:xfrm>
            <a:off x="1687195" y="3755390"/>
            <a:ext cx="319151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Text input here</a:t>
            </a: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</a:rPr>
              <a:t> </a:t>
            </a: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  <a:p>
            <a:pPr algn="just">
              <a:spcBef>
                <a:spcPct val="0"/>
              </a:spcBef>
            </a:pPr>
            <a:endParaRPr lang="en-US" altLang="zh-CN" sz="1600">
              <a:solidFill>
                <a:schemeClr val="bg2">
                  <a:lumMod val="25000"/>
                </a:schemeClr>
              </a:solidFill>
              <a:ea typeface="思源黑体 CN Bold" panose="020b0800000000000000" pitchFamily="34" charset="-122"/>
              <a:cs typeface="+mn-lt"/>
            </a:endParaRPr>
          </a:p>
        </p:txBody>
      </p:sp>
      <p:sp>
        <p:nvSpPr>
          <p:cNvPr id="26" name="íŝľiḓe"/>
          <p:cNvSpPr txBox="1"/>
          <p:nvPr/>
        </p:nvSpPr>
        <p:spPr bwMode="auto">
          <a:xfrm>
            <a:off x="2226310" y="2963545"/>
            <a:ext cx="2054225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+mj-lt"/>
                <a:ea typeface="思源黑体 CN Medium" panose="020b0600000000000000" pitchFamily="34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+mj-lt"/>
              <a:ea typeface="思源黑体 CN Medium" panose="020b0600000000000000" pitchFamily="34" charset="-122"/>
              <a:cs typeface="+mj-lt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extBox 2"/>
          <p:cNvSpPr txBox="1"/>
          <p:nvPr/>
        </p:nvSpPr>
        <p:spPr>
          <a:xfrm>
            <a:off x="7450455" y="2390775"/>
            <a:ext cx="3240000" cy="360000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994535" y="2390775"/>
            <a:ext cx="3240000" cy="360000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" name="图片 19" descr="11885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0" y="1071880"/>
            <a:ext cx="803922" cy="90000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4133215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4118610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s1íḓe"/>
          <p:cNvSpPr/>
          <p:nvPr/>
        </p:nvSpPr>
        <p:spPr bwMode="auto">
          <a:xfrm>
            <a:off x="2292350" y="3688715"/>
            <a:ext cx="264414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  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</p:txBody>
      </p:sp>
      <p:sp>
        <p:nvSpPr>
          <p:cNvPr id="21" name="îs1íḓe"/>
          <p:cNvSpPr/>
          <p:nvPr/>
        </p:nvSpPr>
        <p:spPr bwMode="auto">
          <a:xfrm>
            <a:off x="7748270" y="3703320"/>
            <a:ext cx="2644140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/>
          <a:lstStyle/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</a:rPr>
              <a:t>  </a:t>
            </a:r>
            <a:endParaRPr lang="en-US" altLang="zh-CN" sz="16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</p:txBody>
      </p:sp>
      <p:sp>
        <p:nvSpPr>
          <p:cNvPr id="22" name="íŝľiḓe"/>
          <p:cNvSpPr txBox="1"/>
          <p:nvPr/>
        </p:nvSpPr>
        <p:spPr bwMode="auto">
          <a:xfrm>
            <a:off x="1994641" y="2970039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</a:endParaRPr>
          </a:p>
        </p:txBody>
      </p:sp>
      <p:sp>
        <p:nvSpPr>
          <p:cNvPr id="23" name="íŝľiḓe"/>
          <p:cNvSpPr txBox="1"/>
          <p:nvPr/>
        </p:nvSpPr>
        <p:spPr bwMode="auto">
          <a:xfrm>
            <a:off x="7377536" y="2984644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</a:rPr>
              <a:t>TITLE</a:t>
            </a:r>
            <a:endParaRPr lang="en-US" altLang="zh-CN" sz="3200" b="1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9037955" y="1838960"/>
            <a:ext cx="1800000" cy="180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0985" y="2546985"/>
            <a:ext cx="6372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Thank you !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985" y="4257040"/>
            <a:ext cx="3926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Reporter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: PPT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汇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23695" y="3468370"/>
            <a:ext cx="5999480" cy="12700"/>
          </a:xfrm>
          <a:prstGeom prst="line">
            <a:avLst/>
          </a:prstGeom>
          <a:ln w="190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7623175" y="662940"/>
            <a:ext cx="1296000" cy="1296000"/>
          </a:xfrm>
          <a:prstGeom prst="ellipse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FA0B6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30540" y="4375785"/>
            <a:ext cx="1332000" cy="133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373995" y="339090"/>
            <a:ext cx="1620000" cy="162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斜纹 8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1188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488565"/>
            <a:ext cx="1005469" cy="90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776186" y="1575435"/>
            <a:ext cx="2826929" cy="418904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31014" y="1547587"/>
            <a:ext cx="610870" cy="5835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01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8469" y="5037547"/>
            <a:ext cx="6108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04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88469" y="2720432"/>
            <a:ext cx="6108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02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88469" y="3885022"/>
            <a:ext cx="6108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03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2045" y="1594756"/>
            <a:ext cx="4969387" cy="58356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59660" y="2738391"/>
            <a:ext cx="4969387" cy="583565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9660" y="3841386"/>
            <a:ext cx="4969387" cy="58356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59660" y="5052331"/>
            <a:ext cx="4969387" cy="58356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3740" y="3178175"/>
            <a:ext cx="2444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2">
                    <a:lumMod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CONTENT</a:t>
            </a:r>
            <a:endParaRPr lang="en-US" altLang="zh-CN" sz="4000">
              <a:solidFill>
                <a:schemeClr val="bg2">
                  <a:lumMod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7" name="图片 16" descr="1188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" y="3164840"/>
            <a:ext cx="759007" cy="7200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V="1">
            <a:off x="1808480" y="3884930"/>
            <a:ext cx="2795905" cy="2540"/>
          </a:xfrm>
          <a:prstGeom prst="line">
            <a:avLst/>
          </a:prstGeom>
          <a:ln w="190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056890" y="3586116"/>
            <a:ext cx="6078220" cy="1270807"/>
            <a:chOff x="207" y="3459"/>
            <a:chExt cx="7910" cy="1739"/>
          </a:xfrm>
        </p:grpSpPr>
        <p:sp>
          <p:nvSpPr>
            <p:cNvPr id="9" name="文本框 8"/>
            <p:cNvSpPr txBox="1"/>
            <p:nvPr/>
          </p:nvSpPr>
          <p:spPr>
            <a:xfrm>
              <a:off x="1367" y="3459"/>
              <a:ext cx="6467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+mj-lt"/>
                  <a:sym typeface="+mn-ea"/>
                </a:rPr>
                <a:t>Please enter your title</a:t>
              </a:r>
              <a:endParaRPr lang="zh-CN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" y="4737"/>
              <a:ext cx="7910" cy="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Please enter your 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overview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50" y="4496"/>
              <a:ext cx="7767" cy="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斜纹 7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 descr="11885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0" y="2208530"/>
            <a:ext cx="1080000" cy="105561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228340" y="3510915"/>
            <a:ext cx="720000" cy="720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01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斜纹 7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26235" y="2106295"/>
            <a:ext cx="2160000" cy="2160000"/>
          </a:xfrm>
          <a:prstGeom prst="ellipse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1885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0" y="2698750"/>
            <a:ext cx="1041223" cy="900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10430" y="2354337"/>
            <a:ext cx="6078220" cy="1772845"/>
            <a:chOff x="207" y="3447"/>
            <a:chExt cx="7910" cy="2426"/>
          </a:xfrm>
        </p:grpSpPr>
        <p:sp>
          <p:nvSpPr>
            <p:cNvPr id="9" name="文本框 8"/>
            <p:cNvSpPr txBox="1"/>
            <p:nvPr/>
          </p:nvSpPr>
          <p:spPr>
            <a:xfrm>
              <a:off x="1383" y="3447"/>
              <a:ext cx="5558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lt"/>
                  <a:sym typeface="+mn-ea"/>
                </a:rPr>
                <a:t>Please enter your title</a:t>
              </a:r>
              <a:endParaRPr lang="zh-CN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lt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" y="4737"/>
              <a:ext cx="7910" cy="11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 CN Bold" panose="020b0800000000000000" pitchFamily="34" charset="-122"/>
                  <a:cs typeface="+mn-lt"/>
                  <a:sym typeface="+mn-ea"/>
                </a:rPr>
                <a:t>Text input here Text input here Text input here Text input here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 CN Bold" panose="020b0800000000000000" pitchFamily="34" charset="-122"/>
                  <a:cs typeface="+mn-lt"/>
                  <a:sym typeface="+mn-ea"/>
                </a:rPr>
                <a:t>Text input here Text input here Text input here Text input here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 CN Bold" panose="020b0800000000000000" pitchFamily="34" charset="-122"/>
                  <a:cs typeface="+mn-lt"/>
                  <a:sym typeface="+mn-ea"/>
                </a:rPr>
                <a:t>Text input here Text input here Text input here Text input here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思源黑体 CN Bold" panose="020b0800000000000000" pitchFamily="34" charset="-122"/>
                <a:cs typeface="+mn-lt"/>
                <a:sym typeface="+mn-ea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 flipV="1">
            <a:off x="4820314" y="3146313"/>
            <a:ext cx="5968336" cy="438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914140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83995" y="2534285"/>
            <a:ext cx="1569085" cy="1569085"/>
          </a:xfrm>
          <a:prstGeom prst="ellipse">
            <a:avLst/>
          </a:prstGeom>
          <a:noFill/>
          <a:ln w="41275" cmpd="sng">
            <a:solidFill>
              <a:schemeClr val="tx2">
                <a:lumMod val="40000"/>
                <a:lumOff val="6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0620" y="4480560"/>
            <a:ext cx="2235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354445" y="2534285"/>
            <a:ext cx="1569085" cy="1569085"/>
          </a:xfrm>
          <a:prstGeom prst="ellipse">
            <a:avLst/>
          </a:prstGeom>
          <a:noFill/>
          <a:ln w="41275" cmpd="sng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14140" y="2534285"/>
            <a:ext cx="1569085" cy="1569085"/>
          </a:xfrm>
          <a:prstGeom prst="ellipse">
            <a:avLst/>
          </a:prstGeom>
          <a:noFill/>
          <a:ln w="412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782050" y="2534285"/>
            <a:ext cx="1569085" cy="1569085"/>
          </a:xfrm>
          <a:prstGeom prst="ellipse">
            <a:avLst/>
          </a:prstGeom>
          <a:noFill/>
          <a:ln w="41275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899535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448675" y="4480560"/>
            <a:ext cx="2235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21070" y="4480560"/>
            <a:ext cx="2235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80765" y="4480560"/>
            <a:ext cx="2235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28" name="图片 27" descr="11885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2959100"/>
            <a:ext cx="620282" cy="720000"/>
          </a:xfrm>
          <a:prstGeom prst="rect">
            <a:avLst/>
          </a:prstGeom>
        </p:spPr>
      </p:pic>
      <p:pic>
        <p:nvPicPr>
          <p:cNvPr id="29" name="图片 28" descr="1188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85" y="2958465"/>
            <a:ext cx="620282" cy="720000"/>
          </a:xfrm>
          <a:prstGeom prst="rect">
            <a:avLst/>
          </a:prstGeom>
        </p:spPr>
      </p:pic>
      <p:pic>
        <p:nvPicPr>
          <p:cNvPr id="30" name="图片 29" descr="11885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395" y="2959100"/>
            <a:ext cx="620282" cy="720000"/>
          </a:xfrm>
          <a:prstGeom prst="rect">
            <a:avLst/>
          </a:prstGeom>
        </p:spPr>
      </p:pic>
      <p:pic>
        <p:nvPicPr>
          <p:cNvPr id="31" name="图片 30" descr="11885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790" y="2958465"/>
            <a:ext cx="620282" cy="72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056890" y="3586116"/>
            <a:ext cx="6078220" cy="1270807"/>
            <a:chOff x="207" y="3459"/>
            <a:chExt cx="7910" cy="1739"/>
          </a:xfrm>
        </p:grpSpPr>
        <p:sp>
          <p:nvSpPr>
            <p:cNvPr id="9" name="文本框 8"/>
            <p:cNvSpPr txBox="1"/>
            <p:nvPr/>
          </p:nvSpPr>
          <p:spPr>
            <a:xfrm>
              <a:off x="1367" y="3459"/>
              <a:ext cx="6467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+mj-lt"/>
                  <a:sym typeface="+mn-ea"/>
                </a:rPr>
                <a:t>Please enter your title</a:t>
              </a:r>
              <a:endParaRPr lang="zh-CN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" y="4737"/>
              <a:ext cx="7910" cy="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Please enter your 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overview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50" y="4496"/>
              <a:ext cx="7767" cy="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斜纹 7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228340" y="3510915"/>
            <a:ext cx="720000" cy="720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02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 descr="11885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55" y="2175510"/>
            <a:ext cx="948230" cy="108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721360" y="1752600"/>
            <a:ext cx="1145540" cy="11455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title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2510" y="1641475"/>
            <a:ext cx="7524055" cy="1368010"/>
          </a:xfrm>
          <a:prstGeom prst="roundRect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1360" y="3624580"/>
            <a:ext cx="1145540" cy="11455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title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302510" y="3624580"/>
            <a:ext cx="7524055" cy="136801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斜纹 13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25140" y="3893293"/>
            <a:ext cx="6078220" cy="830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25140" y="1910823"/>
            <a:ext cx="6078220" cy="830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ea typeface="思源黑体 CN Bold" panose="020b0800000000000000" pitchFamily="34" charset="-122"/>
              <a:cs typeface="+mn-lt"/>
              <a:sym typeface="+mn-ea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ea typeface="思源黑体 CN Bold" panose="020b0800000000000000" pitchFamily="34" charset="-122"/>
                <a:cs typeface="+mn-lt"/>
                <a:sym typeface="+mn-ea"/>
              </a:rPr>
              <a:t>Text input here Text input here Text input here Text input here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思源黑体 CN Bold" panose="020b0800000000000000" pitchFamily="34" charset="-122"/>
              <a:cs typeface="+mn-lt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056890" y="3586116"/>
            <a:ext cx="6078220" cy="1270807"/>
            <a:chOff x="207" y="3459"/>
            <a:chExt cx="7910" cy="1739"/>
          </a:xfrm>
        </p:grpSpPr>
        <p:sp>
          <p:nvSpPr>
            <p:cNvPr id="9" name="文本框 8"/>
            <p:cNvSpPr txBox="1"/>
            <p:nvPr/>
          </p:nvSpPr>
          <p:spPr>
            <a:xfrm>
              <a:off x="1367" y="3459"/>
              <a:ext cx="6467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+mj-lt"/>
                  <a:sym typeface="+mn-ea"/>
                </a:rPr>
                <a:t>Please enter your title</a:t>
              </a:r>
              <a:endParaRPr lang="zh-CN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" y="4737"/>
              <a:ext cx="7910" cy="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Please enter your 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overview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50" y="4496"/>
              <a:ext cx="7767" cy="6"/>
            </a:xfrm>
            <a:prstGeom prst="line">
              <a:avLst/>
            </a:prstGeom>
            <a:ln w="12700"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斜纹 7"/>
          <p:cNvSpPr/>
          <p:nvPr/>
        </p:nvSpPr>
        <p:spPr>
          <a:xfrm rot="10800000">
            <a:off x="8942705" y="3945890"/>
            <a:ext cx="3248660" cy="2912745"/>
          </a:xfrm>
          <a:prstGeom prst="diagStrip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228340" y="3510915"/>
            <a:ext cx="720000" cy="7200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03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 descr="11885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85" y="2366645"/>
            <a:ext cx="1179403" cy="90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4544695" y="2743835"/>
            <a:ext cx="3045460" cy="2912745"/>
            <a:chOff x="4259431" y="1813081"/>
            <a:chExt cx="3516479" cy="34962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等腰三角形 51"/>
            <p:cNvSpPr>
              <a:spLocks noChangeArrowheads="1"/>
            </p:cNvSpPr>
            <p:nvPr/>
          </p:nvSpPr>
          <p:spPr bwMode="auto">
            <a:xfrm>
              <a:off x="4277618" y="3489753"/>
              <a:ext cx="1676894" cy="1819570"/>
            </a:xfrm>
            <a:custGeom>
              <a:gdLst>
                <a:gd name="T0" fmla="*/ 0 w 1260000"/>
                <a:gd name="T1" fmla="*/ 0 h 1367762"/>
                <a:gd name="T2" fmla="*/ 1260000 w 1260000"/>
                <a:gd name="T3" fmla="*/ 1367762 h 1367762"/>
              </a:gdLst>
              <a:rect l="T0" t="T1" r="T2" b="T3"/>
              <a:pathLst>
                <a:path w="1260000" h="1367762">
                  <a:moveTo>
                    <a:pt x="216016" y="0"/>
                  </a:moveTo>
                  <a:lnTo>
                    <a:pt x="287857" y="107762"/>
                  </a:lnTo>
                  <a:lnTo>
                    <a:pt x="852738" y="107762"/>
                  </a:lnTo>
                  <a:cubicBezTo>
                    <a:pt x="874619" y="323286"/>
                    <a:pt x="1044854" y="494352"/>
                    <a:pt x="1260000" y="517549"/>
                  </a:cubicBezTo>
                  <a:lnTo>
                    <a:pt x="1260000" y="1043866"/>
                  </a:lnTo>
                  <a:lnTo>
                    <a:pt x="1152000" y="1115866"/>
                  </a:lnTo>
                  <a:lnTo>
                    <a:pt x="1260000" y="1187866"/>
                  </a:lnTo>
                  <a:lnTo>
                    <a:pt x="1260000" y="1367762"/>
                  </a:lnTo>
                  <a:lnTo>
                    <a:pt x="0" y="1367762"/>
                  </a:lnTo>
                  <a:lnTo>
                    <a:pt x="0" y="107762"/>
                  </a:lnTo>
                  <a:lnTo>
                    <a:pt x="144175" y="10776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7" name="矩形 42"/>
            <p:cNvSpPr>
              <a:spLocks noChangeArrowheads="1"/>
            </p:cNvSpPr>
            <p:nvPr/>
          </p:nvSpPr>
          <p:spPr bwMode="auto">
            <a:xfrm>
              <a:off x="5954512" y="3632651"/>
              <a:ext cx="1821398" cy="1676672"/>
            </a:xfrm>
            <a:custGeom>
              <a:gdLst>
                <a:gd name="T0" fmla="*/ 0 w 1368152"/>
                <a:gd name="T1" fmla="*/ 0 h 1260000"/>
                <a:gd name="T2" fmla="*/ 1368152 w 1368152"/>
                <a:gd name="T3" fmla="*/ 1260000 h 1260000"/>
              </a:gdLst>
              <a:rect l="T0" t="T1" r="T2" b="T3"/>
              <a:pathLst>
                <a:path w="1368152" h="1260000">
                  <a:moveTo>
                    <a:pt x="108000" y="936104"/>
                  </a:moveTo>
                  <a:lnTo>
                    <a:pt x="108000" y="1080104"/>
                  </a:lnTo>
                  <a:lnTo>
                    <a:pt x="0" y="1008104"/>
                  </a:lnTo>
                  <a:close/>
                  <a:moveTo>
                    <a:pt x="518222" y="0"/>
                  </a:moveTo>
                  <a:lnTo>
                    <a:pt x="1075047" y="0"/>
                  </a:lnTo>
                  <a:lnTo>
                    <a:pt x="1145229" y="105273"/>
                  </a:lnTo>
                  <a:lnTo>
                    <a:pt x="1215411" y="0"/>
                  </a:lnTo>
                  <a:lnTo>
                    <a:pt x="1368152" y="0"/>
                  </a:lnTo>
                  <a:lnTo>
                    <a:pt x="1368152" y="1260000"/>
                  </a:lnTo>
                  <a:lnTo>
                    <a:pt x="108152" y="1260000"/>
                  </a:lnTo>
                  <a:lnTo>
                    <a:pt x="108152" y="410070"/>
                  </a:lnTo>
                  <a:cubicBezTo>
                    <a:pt x="324617" y="388083"/>
                    <a:pt x="496235" y="216464"/>
                    <a:pt x="51822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矩形 35"/>
            <p:cNvSpPr>
              <a:spLocks noChangeArrowheads="1"/>
            </p:cNvSpPr>
            <p:nvPr/>
          </p:nvSpPr>
          <p:spPr bwMode="auto">
            <a:xfrm>
              <a:off x="6099016" y="1813081"/>
              <a:ext cx="1676894" cy="1821158"/>
            </a:xfrm>
            <a:custGeom>
              <a:gdLst>
                <a:gd name="T0" fmla="*/ 0 w 1260000"/>
                <a:gd name="T1" fmla="*/ 0 h 1368389"/>
                <a:gd name="T2" fmla="*/ 1260000 w 1260000"/>
                <a:gd name="T3" fmla="*/ 1368389 h 1368389"/>
              </a:gdLst>
              <a:rect l="T0" t="T1" r="T2" b="T3"/>
              <a:pathLst>
                <a:path w="1260000" h="1368389">
                  <a:moveTo>
                    <a:pt x="965077" y="1260389"/>
                  </a:moveTo>
                  <a:lnTo>
                    <a:pt x="1109077" y="1260389"/>
                  </a:lnTo>
                  <a:lnTo>
                    <a:pt x="1037077" y="1368389"/>
                  </a:lnTo>
                  <a:close/>
                  <a:moveTo>
                    <a:pt x="0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409787" y="1260000"/>
                  </a:lnTo>
                  <a:cubicBezTo>
                    <a:pt x="386590" y="1044854"/>
                    <a:pt x="215525" y="874619"/>
                    <a:pt x="0" y="852738"/>
                  </a:cubicBezTo>
                  <a:lnTo>
                    <a:pt x="0" y="288016"/>
                  </a:lnTo>
                  <a:lnTo>
                    <a:pt x="108000" y="216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等腰三角形 52"/>
            <p:cNvSpPr>
              <a:spLocks noChangeArrowheads="1"/>
            </p:cNvSpPr>
            <p:nvPr/>
          </p:nvSpPr>
          <p:spPr bwMode="auto">
            <a:xfrm rot="5400000">
              <a:off x="4331563" y="1741273"/>
              <a:ext cx="1676893" cy="1821158"/>
            </a:xfrm>
            <a:custGeom>
              <a:gdLst>
                <a:gd name="T0" fmla="*/ 0 w 1260000"/>
                <a:gd name="T1" fmla="*/ 0 h 1368000"/>
                <a:gd name="T2" fmla="*/ 1260000 w 1260000"/>
                <a:gd name="T3" fmla="*/ 1368000 h 1368000"/>
              </a:gdLst>
              <a:rect l="T0" t="T1" r="T2" b="T3"/>
              <a:pathLst>
                <a:path w="1260000" h="1368000">
                  <a:moveTo>
                    <a:pt x="0" y="1368000"/>
                  </a:moveTo>
                  <a:lnTo>
                    <a:pt x="0" y="108000"/>
                  </a:lnTo>
                  <a:lnTo>
                    <a:pt x="144016" y="108000"/>
                  </a:lnTo>
                  <a:lnTo>
                    <a:pt x="216016" y="0"/>
                  </a:lnTo>
                  <a:lnTo>
                    <a:pt x="288016" y="108000"/>
                  </a:lnTo>
                  <a:lnTo>
                    <a:pt x="853021" y="108000"/>
                  </a:lnTo>
                  <a:cubicBezTo>
                    <a:pt x="876107" y="322207"/>
                    <a:pt x="1045793" y="491893"/>
                    <a:pt x="1260000" y="514979"/>
                  </a:cubicBezTo>
                  <a:lnTo>
                    <a:pt x="1260000" y="1080069"/>
                  </a:lnTo>
                  <a:lnTo>
                    <a:pt x="1152128" y="1151984"/>
                  </a:lnTo>
                  <a:lnTo>
                    <a:pt x="1260000" y="1223899"/>
                  </a:lnTo>
                  <a:lnTo>
                    <a:pt x="1260000" y="13680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14140" y="1229995"/>
            <a:ext cx="436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j-lt"/>
                <a:sym typeface="+mn-ea"/>
              </a:rPr>
              <a:t>Please enter your title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j-lt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899535" y="1859280"/>
            <a:ext cx="4321810" cy="26035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545080" y="3106420"/>
            <a:ext cx="1771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 Text input here 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8450" y="4753610"/>
            <a:ext cx="1771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 Text input here 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45080" y="4622165"/>
            <a:ext cx="1771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 Text input here 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8450" y="3106420"/>
            <a:ext cx="1771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lt"/>
                <a:sym typeface="+mn-ea"/>
              </a:rPr>
              <a:t>Text input here Text input here 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+mn-lt"/>
              <a:sym typeface="+mn-ea"/>
            </a:endParaRPr>
          </a:p>
        </p:txBody>
      </p:sp>
      <p:pic>
        <p:nvPicPr>
          <p:cNvPr id="10" name="图片 9" descr="icon_139162_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50" y="3200400"/>
            <a:ext cx="457200" cy="457200"/>
          </a:xfrm>
          <a:prstGeom prst="rect">
            <a:avLst/>
          </a:prstGeom>
        </p:spPr>
      </p:pic>
      <p:pic>
        <p:nvPicPr>
          <p:cNvPr id="12" name="图片 11" descr="icon_127162_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4810125"/>
            <a:ext cx="457200" cy="457200"/>
          </a:xfrm>
          <a:prstGeom prst="rect">
            <a:avLst/>
          </a:prstGeom>
        </p:spPr>
      </p:pic>
      <p:pic>
        <p:nvPicPr>
          <p:cNvPr id="13" name="图片 12" descr="icon_148332_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3200400"/>
            <a:ext cx="457200" cy="457200"/>
          </a:xfrm>
          <a:prstGeom prst="rect">
            <a:avLst/>
          </a:prstGeom>
        </p:spPr>
      </p:pic>
      <p:pic>
        <p:nvPicPr>
          <p:cNvPr id="14" name="图片 13" descr="icon_121222_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775" y="471551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117</Paragraphs>
  <Slides>17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9">
      <vt:lpstr>Arial</vt:lpstr>
      <vt:lpstr>Calibri Light</vt:lpstr>
      <vt:lpstr>Calibri</vt:lpstr>
      <vt:lpstr>等线</vt:lpstr>
      <vt:lpstr>思源黑体 CN Bold</vt:lpstr>
      <vt:lpstr>微软雅黑</vt:lpstr>
      <vt:lpstr>Open Sans</vt:lpstr>
      <vt:lpstr>思源黑体 CN Medium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8</cp:revision>
  <dcterms:created xsi:type="dcterms:W3CDTF">2019-03-07T12:48:00Z</dcterms:created>
  <dcterms:modified xsi:type="dcterms:W3CDTF">2023-05-08T05:25:39Z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73124BE3DE1D472B9F5EC1AB82A3764A</vt:lpwstr>
  </property>
  <property fmtid="{D5CDD505-2E9C-101B-9397-08002B2CF9AE}" pid="3" name="KSOProductBuildVer">
    <vt:lpwstr>2052-11.1.0.10723</vt:lpwstr>
  </property>
</Properties>
</file>