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svg" ContentType="image/sv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drawings/drawing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2"/>
    <p:sldMasterId id="2147483670" r:id="rId3"/>
  </p:sldMasterIdLst>
  <p:notesMasterIdLst>
    <p:notesMasterId r:id="rId4"/>
  </p:notesMasterIdLst>
  <p:sldIdLst>
    <p:sldId id="718" r:id="rId5"/>
    <p:sldId id="719" r:id="rId6"/>
    <p:sldId id="720" r:id="rId7"/>
    <p:sldId id="725" r:id="rId8"/>
    <p:sldId id="672" r:id="rId9"/>
    <p:sldId id="735" r:id="rId10"/>
    <p:sldId id="721" r:id="rId11"/>
    <p:sldId id="734" r:id="rId12"/>
    <p:sldId id="730" r:id="rId13"/>
    <p:sldId id="736" r:id="rId14"/>
    <p:sldId id="722" r:id="rId15"/>
    <p:sldId id="731" r:id="rId16"/>
    <p:sldId id="737" r:id="rId17"/>
    <p:sldId id="723" r:id="rId18"/>
    <p:sldId id="683" r:id="rId19"/>
    <p:sldId id="674" r:id="rId20"/>
    <p:sldId id="724" r:id="rId21"/>
    <p:sldId id="728" r:id="rId22"/>
    <p:sldId id="732" r:id="rId23"/>
    <p:sldId id="738" r:id="rId24"/>
    <p:sldId id="717" r:id="rId25"/>
    <p:sldId id="753" r:id="rId26"/>
    <p:sldId id="770"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页" id="{13117F89-8724-4A57-A0DE-875C86491B3E}">
          <p14:sldIdLst>
            <p14:sldId id="718"/>
            <p14:sldId id="719"/>
            <p14:sldId id="720"/>
            <p14:sldId id="725"/>
            <p14:sldId id="672"/>
            <p14:sldId id="735"/>
            <p14:sldId id="721"/>
            <p14:sldId id="734"/>
            <p14:sldId id="730"/>
            <p14:sldId id="736"/>
            <p14:sldId id="722"/>
            <p14:sldId id="731"/>
            <p14:sldId id="737"/>
            <p14:sldId id="723"/>
            <p14:sldId id="683"/>
            <p14:sldId id="674"/>
            <p14:sldId id="724"/>
            <p14:sldId id="728"/>
            <p14:sldId id="732"/>
            <p14:sldId id="738"/>
            <p14:sldId id="717"/>
            <p14:sldId id="753"/>
            <p14:sldId id="770"/>
          </p14:sldIdLst>
        </p14:section>
      </p14:sectionLst>
    </p:ext>
  </p:extLst>
</p:presentation>
</file>

<file path=ppt/commentAuthors.xml><?xml version="1.0" encoding="utf-8"?>
<p:cmAuthorLst xmlns:p="http://schemas.openxmlformats.org/presentationml/2006/main">
  <p:cmAuthor id="1" name="橘子 设计" initials="橘子"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2" autoAdjust="0"/>
    <p:restoredTop sz="95092" autoAdjust="0"/>
  </p:normalViewPr>
  <p:slideViewPr>
    <p:cSldViewPr snapToGrid="0">
      <p:cViewPr>
        <p:scale>
          <a:sx n="50" d="100"/>
          <a:sy n="50" d="100"/>
        </p:scale>
        <p:origin x="2886" y="1350"/>
      </p:cViewPr>
      <p:guideLst>
        <p:guide orient="horz" pos="232"/>
        <p:guide pos="914"/>
        <p:guide pos="7310"/>
        <p:guide pos="370"/>
        <p:guide orient="horz" pos="3929"/>
        <p:guide pos="6199"/>
        <p:guide pos="4951"/>
        <p:guide orient="horz" pos="1207"/>
        <p:guide pos="3386"/>
        <p:guide pos="5178"/>
        <p:guide orient="horz" pos="2682"/>
        <p:guide orient="horz" pos="3045"/>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tags" Target="tags/tag64.xml" /><Relationship Id="rId29" Type="http://schemas.openxmlformats.org/officeDocument/2006/relationships/presProps" Target="presProps.xml" /><Relationship Id="rId3" Type="http://schemas.openxmlformats.org/officeDocument/2006/relationships/slideMaster" Target="slideMasters/slideMaster2.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openxmlformats.org/officeDocument/2006/relationships/chartUserShapes" Target="../drawings/drawing1.xml" /><Relationship Id="rId3" Type="http://schemas.microsoft.com/office/2011/relationships/chartColorStyle" Target="colors2.xml" /><Relationship Id="rId4" Type="http://schemas.microsoft.com/office/2011/relationships/chartStyle" Target="style2.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7"/>
            <c:invertIfNegative val="0"/>
            <c:spPr>
              <a:solidFill>
                <a:schemeClr val="accent4"/>
              </a:solidFill>
              <a:ln>
                <a:noFill/>
              </a:ln>
              <a:effectLst/>
            </c:spPr>
          </c:dPt>
          <c:dLbls>
            <c:dLbl>
              <c:idx val="0"/>
              <c:txPr>
                <a:bodyPr rot="0" spcFirstLastPara="1" vertOverflow="ellipsis" vert="horz" wrap="square" lIns="38100" tIns="19050" rIns="38100" bIns="19050" anchor="ctr" anchorCtr="1">
                  <a:spAutoFit/>
                </a:bodyPr>
                <a:p>
                  <a:pPr>
                    <a:defRPr lang="zh-CN" sz="1800" b="0" i="0" u="none" strike="noStrike" kern="1200" baseline="0" smtId="4294967295">
                      <a:solidFill>
                        <a:schemeClr val="tx1">
                          <a:lumMod val="75000"/>
                          <a:lumOff val="25000"/>
                        </a:schemeClr>
                      </a:solidFill>
                      <a:latin typeface="+mn-lt"/>
                      <a:ea typeface="+mn-ea"/>
                      <a:cs typeface="+mn-cs"/>
                    </a:defRPr>
                  </a:pPr>
                  <a:endParaRPr lang="zh-CN" sz="1800"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lang="zh-CN" sz="1800" b="0" i="0" u="none" strike="noStrike" kern="1200" baseline="0" smtId="4294967295">
                      <a:solidFill>
                        <a:schemeClr val="tx1">
                          <a:lumMod val="75000"/>
                          <a:lumOff val="25000"/>
                        </a:schemeClr>
                      </a:solidFill>
                      <a:latin typeface="+mn-lt"/>
                      <a:ea typeface="+mn-ea"/>
                      <a:cs typeface="+mn-cs"/>
                    </a:defRPr>
                  </a:pPr>
                  <a:endParaRPr lang="zh-CN" sz="1800"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800" b="0" i="0" u="none" strike="noStrike" kern="1200" baseline="0" smtId="4294967295">
                      <a:solidFill>
                        <a:schemeClr val="tx1">
                          <a:lumMod val="75000"/>
                          <a:lumOff val="25000"/>
                        </a:schemeClr>
                      </a:solidFill>
                      <a:latin typeface="+mn-lt"/>
                      <a:ea typeface="+mn-ea"/>
                      <a:cs typeface="+mn-cs"/>
                    </a:defRPr>
                  </a:pPr>
                  <a:endParaRPr lang="zh-CN" sz="1800"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800" b="0" i="0" u="none" strike="noStrike" kern="1200" baseline="0" smtId="4294967295">
                      <a:solidFill>
                        <a:schemeClr val="tx1">
                          <a:lumMod val="75000"/>
                          <a:lumOff val="25000"/>
                        </a:schemeClr>
                      </a:solidFill>
                      <a:latin typeface="+mn-lt"/>
                      <a:ea typeface="+mn-ea"/>
                      <a:cs typeface="+mn-cs"/>
                    </a:defRPr>
                  </a:pPr>
                  <a:endParaRPr lang="zh-CN" sz="1800"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4"/>
              <c:txPr>
                <a:bodyPr rot="0" spcFirstLastPara="1" vertOverflow="ellipsis" vert="horz" wrap="square" lIns="38100" tIns="19050" rIns="38100" bIns="19050" anchor="ctr" anchorCtr="1">
                  <a:spAutoFit/>
                </a:bodyPr>
                <a:p>
                  <a:pPr>
                    <a:defRPr lang="zh-CN" sz="1800" b="0" i="0" u="none" strike="noStrike" kern="1200" baseline="0" smtId="4294967295">
                      <a:solidFill>
                        <a:schemeClr val="tx1">
                          <a:lumMod val="75000"/>
                          <a:lumOff val="25000"/>
                        </a:schemeClr>
                      </a:solidFill>
                      <a:latin typeface="+mn-lt"/>
                      <a:ea typeface="+mn-ea"/>
                      <a:cs typeface="+mn-cs"/>
                    </a:defRPr>
                  </a:pPr>
                  <a:endParaRPr lang="zh-CN" sz="1800"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5"/>
              <c:txPr>
                <a:bodyPr rot="0" spcFirstLastPara="1" vertOverflow="ellipsis" vert="horz" wrap="square" lIns="38100" tIns="19050" rIns="38100" bIns="19050" anchor="ctr" anchorCtr="1">
                  <a:spAutoFit/>
                </a:bodyPr>
                <a:p>
                  <a:pPr>
                    <a:defRPr lang="zh-CN" sz="1800" b="0" i="0" u="none" strike="noStrike" kern="1200" baseline="0" smtId="4294967295">
                      <a:solidFill>
                        <a:schemeClr val="tx1">
                          <a:lumMod val="75000"/>
                          <a:lumOff val="25000"/>
                        </a:schemeClr>
                      </a:solidFill>
                      <a:latin typeface="+mn-lt"/>
                      <a:ea typeface="+mn-ea"/>
                      <a:cs typeface="+mn-cs"/>
                    </a:defRPr>
                  </a:pPr>
                  <a:endParaRPr lang="zh-CN" sz="1800"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6"/>
              <c:txPr>
                <a:bodyPr rot="0" spcFirstLastPara="1" vertOverflow="ellipsis" vert="horz" wrap="square" lIns="38100" tIns="19050" rIns="38100" bIns="19050" anchor="ctr" anchorCtr="1">
                  <a:spAutoFit/>
                </a:bodyPr>
                <a:p>
                  <a:pPr>
                    <a:defRPr lang="zh-CN" sz="1800" b="0" i="0" u="none" strike="noStrike" kern="1200" baseline="0" smtId="4294967295">
                      <a:solidFill>
                        <a:schemeClr val="tx1">
                          <a:lumMod val="75000"/>
                          <a:lumOff val="25000"/>
                        </a:schemeClr>
                      </a:solidFill>
                      <a:latin typeface="+mn-lt"/>
                      <a:ea typeface="+mn-ea"/>
                      <a:cs typeface="+mn-cs"/>
                    </a:defRPr>
                  </a:pPr>
                  <a:endParaRPr lang="zh-CN" sz="1800"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7"/>
              <c:txPr>
                <a:bodyPr rot="0" spcFirstLastPara="1" vertOverflow="ellipsis" vert="horz" wrap="square" lIns="38100" tIns="19050" rIns="38100" bIns="19050" anchor="ctr" anchorCtr="1">
                  <a:spAutoFit/>
                </a:bodyPr>
                <a:p>
                  <a:pPr>
                    <a:defRPr lang="zh-CN" sz="1800" b="0" i="0" u="none" strike="noStrike" kern="1200" baseline="0" smtId="4294967295">
                      <a:solidFill>
                        <a:schemeClr val="tx1">
                          <a:lumMod val="75000"/>
                          <a:lumOff val="25000"/>
                        </a:schemeClr>
                      </a:solidFill>
                      <a:latin typeface="+mn-lt"/>
                      <a:ea typeface="+mn-ea"/>
                      <a:cs typeface="+mn-cs"/>
                    </a:defRPr>
                  </a:pPr>
                  <a:endParaRPr lang="zh-CN" sz="1800"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800" b="0" i="0" u="none" strike="noStrike" kern="1200" baseline="0" smtId="4294967295">
                    <a:solidFill>
                      <a:schemeClr val="tx1">
                        <a:lumMod val="75000"/>
                        <a:lumOff val="25000"/>
                      </a:schemeClr>
                    </a:solidFill>
                    <a:latin typeface="+mn-lt"/>
                    <a:ea typeface="+mn-ea"/>
                    <a:cs typeface="+mn-cs"/>
                  </a:defRPr>
                </a:pPr>
                <a:endParaRPr lang="zh-CN" sz="1800"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General</c:formatCode>
                <c:ptCount val="8"/>
                <c:pt idx="0">
                  <c:v>4.3</c:v>
                </c:pt>
                <c:pt idx="1">
                  <c:v>2.5</c:v>
                </c:pt>
                <c:pt idx="2">
                  <c:v>3.5</c:v>
                </c:pt>
                <c:pt idx="3">
                  <c:v>4.5</c:v>
                </c:pt>
                <c:pt idx="4">
                  <c:v>7</c:v>
                </c:pt>
                <c:pt idx="5">
                  <c:v>9.5</c:v>
                </c:pt>
                <c:pt idx="6">
                  <c:v>11</c:v>
                </c:pt>
                <c:pt idx="7">
                  <c:v>15</c:v>
                </c:pt>
              </c:numCache>
            </c:numRef>
          </c:val>
        </c:ser>
        <c:dLbls>
          <c:showLegendKey val="0"/>
          <c:showVal val="0"/>
          <c:showCatName val="0"/>
          <c:showSerName val="0"/>
          <c:showPercent val="0"/>
          <c:showBubbleSize val="0"/>
          <c:showLeaderLines val="0"/>
        </c:dLbls>
        <c:gapWidth val="159"/>
        <c:overlap val="-27"/>
        <c:axId val="-1496071472"/>
        <c:axId val="-1496060048"/>
      </c:barChart>
      <c:catAx>
        <c:axId val="-149607147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600" b="0" i="0" u="none" strike="noStrike" kern="1200" baseline="0" smtId="4294967295">
                <a:solidFill>
                  <a:schemeClr val="tx1">
                    <a:lumMod val="65000"/>
                    <a:lumOff val="35000"/>
                  </a:schemeClr>
                </a:solidFill>
                <a:latin typeface="+mn-lt"/>
                <a:ea typeface="+mn-ea"/>
                <a:cs typeface="+mn-cs"/>
              </a:defRPr>
            </a:pPr>
            <a:endParaRPr lang="zh-CN" sz="1600" b="0" i="0" u="none" strike="noStrike" kern="1200" baseline="0" smtId="4294967295">
              <a:solidFill>
                <a:schemeClr val="tx1">
                  <a:lumMod val="65000"/>
                  <a:lumOff val="35000"/>
                </a:schemeClr>
              </a:solidFill>
              <a:latin typeface="+mn-lt"/>
              <a:ea typeface="+mn-ea"/>
              <a:cs typeface="+mn-cs"/>
            </a:endParaRPr>
          </a:p>
        </c:txPr>
        <c:crossAx val="-1496060048"/>
        <c:crosses val="autoZero"/>
        <c:auto val="0"/>
        <c:lblAlgn val="ctr"/>
        <c:lblOffset/>
        <c:noMultiLvlLbl val="0"/>
      </c:catAx>
      <c:valAx>
        <c:axId val="-1496060048"/>
        <c:scaling>
          <c:orientation/>
        </c:scaling>
        <c:delete val="1"/>
        <c:axPos val="l"/>
        <c:numFmt formatCode="General" sourceLinked="1"/>
        <c:majorTickMark val="none"/>
        <c:minorTickMark val="none"/>
        <c:txPr>
          <a:bodyPr rot="-60000000" spcFirstLastPara="0"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1496071472"/>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28575" cap="rnd">
              <a:solidFill>
                <a:schemeClr val="accent1">
                  <a:alpha val="99000"/>
                </a:schemeClr>
              </a:solidFill>
              <a:round/>
            </a:ln>
            <a:effectLst/>
          </c:spPr>
          <c:marker>
            <c:symbol val="circle"/>
            <c:size val="10"/>
            <c:spPr>
              <a:solidFill>
                <a:schemeClr val="accent1"/>
              </a:solidFill>
              <a:ln w="9525">
                <a:solidFill>
                  <a:schemeClr val="accent1"/>
                </a:solidFill>
              </a:ln>
              <a:effectLst/>
            </c:spPr>
          </c:marker>
          <c:dLbls>
            <c:dLbl>
              <c:idx val="0"/>
              <c:txPr>
                <a:bodyPr rot="0" spcFirstLastPara="1" vertOverflow="ellipsis" horzOverflow="overflow" vert="horz" wrap="square" lIns="38100" tIns="19050" rIns="38100" bIns="19050" anchor="ctr" anchorCtr="1">
                  <a:spAutoFit/>
                </a:bodyPr>
                <a:p>
                  <a:pPr>
                    <a:def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dLblPos val="t"/>
              <c:showLegendKey val="0"/>
              <c:showVal val="1"/>
              <c:showCatName val="0"/>
              <c:showSerName val="0"/>
              <c:showPercent val="0"/>
              <c:showBubbleSize val="0"/>
              <c:extLst/>
            </c:dLbl>
            <c:dLbl>
              <c:idx val="1"/>
              <c:txPr>
                <a:bodyPr rot="0" spcFirstLastPara="1" vertOverflow="ellipsis" horzOverflow="overflow" vert="horz" wrap="square" lIns="38100" tIns="19050" rIns="38100" bIns="19050" anchor="ctr" anchorCtr="1">
                  <a:spAutoFit/>
                </a:bodyPr>
                <a:p>
                  <a:pPr>
                    <a:def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dLblPos val="t"/>
              <c:showLegendKey val="0"/>
              <c:showVal val="1"/>
              <c:showCatName val="0"/>
              <c:showSerName val="0"/>
              <c:showPercent val="0"/>
              <c:showBubbleSize val="0"/>
              <c:extLst/>
            </c:dLbl>
            <c:dLbl>
              <c:idx val="2"/>
              <c:txPr>
                <a:bodyPr rot="0" spcFirstLastPara="1" vertOverflow="ellipsis" horzOverflow="overflow" vert="horz" wrap="square" lIns="38100" tIns="19050" rIns="38100" bIns="19050" anchor="ctr" anchorCtr="1">
                  <a:spAutoFit/>
                </a:bodyPr>
                <a:p>
                  <a:pPr>
                    <a:def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dLblPos val="t"/>
              <c:showLegendKey val="0"/>
              <c:showVal val="1"/>
              <c:showCatName val="0"/>
              <c:showSerName val="0"/>
              <c:showPercent val="0"/>
              <c:showBubbleSize val="0"/>
              <c:extLst/>
            </c:dLbl>
            <c:dLbl>
              <c:idx val="3"/>
              <c:txPr>
                <a:bodyPr rot="0" spcFirstLastPara="1" vertOverflow="ellipsis" horzOverflow="overflow" vert="horz" wrap="square" lIns="38100" tIns="19050" rIns="38100" bIns="19050" anchor="ctr" anchorCtr="1">
                  <a:spAutoFit/>
                </a:bodyPr>
                <a:p>
                  <a:pPr>
                    <a:def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dLblPos val="t"/>
              <c:showLegendKey val="0"/>
              <c:showVal val="1"/>
              <c:showCatName val="0"/>
              <c:showSerName val="0"/>
              <c:showPercent val="0"/>
              <c:showBubbleSize val="0"/>
              <c:extLst/>
            </c:dLbl>
            <c:dLbl>
              <c:idx val="4"/>
              <c:txPr>
                <a:bodyPr rot="0" spcFirstLastPara="1" vertOverflow="ellipsis" horzOverflow="overflow" vert="horz" wrap="square" lIns="38100" tIns="19050" rIns="38100" bIns="19050" anchor="ctr" anchorCtr="1">
                  <a:spAutoFit/>
                </a:bodyPr>
                <a:p>
                  <a:pPr>
                    <a:def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dLblPos val="t"/>
              <c:showLegendKey val="0"/>
              <c:showVal val="1"/>
              <c:showCatName val="0"/>
              <c:showSerName val="0"/>
              <c:showPercent val="0"/>
              <c:showBubbleSize val="0"/>
              <c:extLst/>
            </c:dLbl>
            <c:dLbl>
              <c:idx val="5"/>
              <c:txPr>
                <a:bodyPr rot="0" spcFirstLastPara="1" vertOverflow="ellipsis" horzOverflow="overflow" vert="horz" wrap="square" lIns="38100" tIns="19050" rIns="38100" bIns="19050" anchor="ctr" anchorCtr="1">
                  <a:spAutoFit/>
                </a:bodyPr>
                <a:p>
                  <a:pPr>
                    <a:def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dLblPos val="t"/>
              <c:showLegendKey val="0"/>
              <c:showVal val="0"/>
              <c:showCatName val="0"/>
              <c:showSerName val="0"/>
              <c:showPercent val="0"/>
              <c:showBubbleSize val="0"/>
              <c:extLst/>
            </c:dLbl>
            <c:dLbl>
              <c:idx val="6"/>
              <c:txPr>
                <a:bodyPr rot="0" spcFirstLastPara="1" vertOverflow="ellipsis" horzOverflow="overflow" vert="horz" wrap="square" lIns="38100" tIns="19050" rIns="38100" bIns="19050" anchor="ctr" anchorCtr="1">
                  <a:spAutoFit/>
                </a:bodyPr>
                <a:p>
                  <a:pPr>
                    <a:def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dLblPos val="t"/>
              <c:showLegendKey val="0"/>
              <c:showVal val="1"/>
              <c:showCatName val="0"/>
              <c:showSerName val="0"/>
              <c:showPercent val="0"/>
              <c:showBubbleSize val="0"/>
              <c:extLst/>
            </c:dLbl>
            <c:dLbl>
              <c:idx val="7"/>
              <c:txPr>
                <a:bodyPr rot="0" spcFirstLastPara="1" vertOverflow="ellipsis" horzOverflow="overflow" vert="horz" wrap="square" lIns="38100" tIns="19050" rIns="38100" bIns="19050" anchor="ctr" anchorCtr="1">
                  <a:spAutoFit/>
                </a:bodyPr>
                <a:p>
                  <a:pPr>
                    <a:def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dLblPos val="t"/>
              <c:showLegendKey val="0"/>
              <c:showVal val="1"/>
              <c:showCatName val="0"/>
              <c:showSerName val="0"/>
              <c:showPercent val="0"/>
              <c:showBubbleSize val="0"/>
              <c:extLst/>
            </c:dLbl>
            <c:dLbl>
              <c:idx val="8"/>
              <c:txPr>
                <a:bodyPr rot="0" spcFirstLastPara="1" vertOverflow="ellipsis" horzOverflow="overflow" vert="horz" wrap="square" lIns="38100" tIns="19050" rIns="38100" bIns="19050" anchor="ctr" anchorCtr="1">
                  <a:spAutoFit/>
                </a:bodyPr>
                <a:p>
                  <a:pPr>
                    <a:def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dLblPos val="t"/>
              <c:showLegendKey val="0"/>
              <c:showVal val="1"/>
              <c:showCatName val="0"/>
              <c:showSerName val="0"/>
              <c:showPercent val="0"/>
              <c:showBubbleSize val="0"/>
              <c:extLst/>
            </c:dLbl>
            <c:spPr>
              <a:noFill/>
              <a:ln>
                <a:noFill/>
              </a:ln>
              <a:effectLst/>
            </c:spPr>
            <c:txPr>
              <a:bodyPr rot="0" spcFirstLastPara="1" vertOverflow="ellipsis" horzOverflow="overflow" vert="horz" wrap="square" lIns="38100" tIns="19050" rIns="38100" bIns="19050" anchor="ctr" anchorCtr="1">
                <a:spAutoFit/>
              </a:bodyPr>
              <a:p>
                <a:pPr>
                  <a:def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zh-CN" sz="16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dLblPos val="t"/>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Sheet1!$A$2:$A$10</c:f>
              <c:strCache>
                <c:ptCount val="9"/>
                <c:pt idx="0">
                  <c:v>2012年</c:v>
                </c:pt>
                <c:pt idx="1">
                  <c:v>2013年</c:v>
                </c:pt>
                <c:pt idx="2">
                  <c:v>2014年</c:v>
                </c:pt>
                <c:pt idx="3">
                  <c:v>2015年</c:v>
                </c:pt>
                <c:pt idx="4">
                  <c:v>2016年</c:v>
                </c:pt>
                <c:pt idx="5">
                  <c:v>2017年</c:v>
                </c:pt>
                <c:pt idx="6">
                  <c:v>2018年</c:v>
                </c:pt>
                <c:pt idx="7">
                  <c:v>2019年</c:v>
                </c:pt>
                <c:pt idx="8">
                  <c:v>2020年</c:v>
                </c:pt>
              </c:strCache>
            </c:strRef>
          </c:cat>
          <c:val>
            <c:numRef>
              <c:f>Sheet1!$B$2:$B$10</c:f>
              <c:numCache>
                <c:formatCode>General</c:formatCode>
                <c:ptCount val="9"/>
                <c:pt idx="0">
                  <c:v>5</c:v>
                </c:pt>
                <c:pt idx="1">
                  <c:v>30</c:v>
                </c:pt>
                <c:pt idx="2">
                  <c:v>120</c:v>
                </c:pt>
                <c:pt idx="3">
                  <c:v>350</c:v>
                </c:pt>
                <c:pt idx="4">
                  <c:v>1200</c:v>
                </c:pt>
                <c:pt idx="5">
                  <c:v>2500</c:v>
                </c:pt>
                <c:pt idx="6">
                  <c:v>3500</c:v>
                </c:pt>
                <c:pt idx="7">
                  <c:v>4500</c:v>
                </c:pt>
                <c:pt idx="8">
                  <c:v>5500</c:v>
                </c:pt>
              </c:numCache>
            </c:numRef>
          </c:val>
          <c:smooth val="1"/>
        </c:ser>
        <c:dLbls>
          <c:showLegendKey val="0"/>
          <c:showVal val="0"/>
          <c:showCatName val="0"/>
          <c:showSerName val="0"/>
          <c:showPercent val="0"/>
          <c:showBubbleSize val="0"/>
          <c:showLeaderLines val="0"/>
        </c:dLbls>
        <c:axId val="-1496066032"/>
        <c:axId val="-1496070928"/>
      </c:lineChart>
      <c:catAx>
        <c:axId val="-149606603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p>
            <a:pPr>
              <a:defRPr lang="zh-CN" sz="1400" b="0" i="0" u="none" strike="noStrike" kern="1200" baseline="0" smtId="4294967295">
                <a:solidFill>
                  <a:srgbClr val="404040"/>
                </a:solidFill>
                <a:latin typeface="Arial" panose="020b0604020202020204" pitchFamily="34" charset="0"/>
                <a:ea typeface="+mn-ea"/>
                <a:cs typeface="Arial" panose="020b0604020202020204" pitchFamily="34" charset="0"/>
              </a:defRPr>
            </a:pPr>
            <a:endParaRPr lang="zh-CN" sz="1400" b="0" i="0" u="none" strike="noStrike" kern="1200" baseline="0" smtId="4294967295">
              <a:solidFill>
                <a:srgbClr val="404040"/>
              </a:solidFill>
              <a:latin typeface="Arial" panose="020b0604020202020204" pitchFamily="34" charset="0"/>
              <a:ea typeface="+mn-ea"/>
              <a:cs typeface="Arial" panose="020b0604020202020204" pitchFamily="34" charset="0"/>
            </a:endParaRPr>
          </a:p>
        </c:txPr>
        <c:crossAx val="-1496070928"/>
        <c:crosses val="autoZero"/>
        <c:auto val="0"/>
        <c:lblAlgn val="ctr"/>
        <c:lblOffset/>
        <c:noMultiLvlLbl val="0"/>
      </c:catAx>
      <c:valAx>
        <c:axId val="-1496070928"/>
        <c:scaling>
          <c:orientation/>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xPr>
          <a:bodyPr rot="-60000000" spcFirstLastPara="0" vertOverflow="ellipsis" vert="horz" wrap="square" anchor="ctr" anchorCtr="1"/>
          <a:p>
            <a:pPr>
              <a:defRPr lang="zh-CN" sz="900" b="0" i="0" u="none" strike="noStrike" kern="1200" baseline="0" smtId="4294967295">
                <a:solidFill>
                  <a:schemeClr val="tx1">
                    <a:lumMod val="65000"/>
                    <a:lumOff val="35000"/>
                  </a:schemeClr>
                </a:solidFill>
                <a:latin typeface="+mn-lt"/>
                <a:ea typeface="+mn-ea"/>
                <a:cs typeface="+mn-cs"/>
              </a:defRPr>
            </a:pPr>
            <a:endParaRPr lang="zh-CN" sz="900" b="0" i="0" u="none" strike="noStrike" kern="1200" baseline="0" smtId="4294967295">
              <a:solidFill>
                <a:schemeClr val="tx1">
                  <a:lumMod val="65000"/>
                  <a:lumOff val="35000"/>
                </a:schemeClr>
              </a:solidFill>
              <a:latin typeface="+mn-lt"/>
              <a:ea typeface="+mn-ea"/>
              <a:cs typeface="+mn-cs"/>
            </a:endParaRPr>
          </a:p>
        </c:txPr>
        <c:crossAx val="-1496066032"/>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mtId="4294967295"/>
      </a:pPr>
      <a:endParaRPr lang="zh-CN" smtId="4294967295"/>
    </a:p>
  </c:txPr>
  <c:externalData r:id="rId1">
    <c:autoUpdate val="0"/>
  </c:externalData>
  <c:userShapes r:id="rId2"/>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c="http://schemas.openxmlformats.org/drawingml/2006/chart">
  <cdr:relSizeAnchor>
    <cdr:from>
      <cdr:x>0.57293</cdr:x>
      <cdr:y>0.41288</cdr:y>
    </cdr:from>
    <cdr:to>
      <cdr:x>0.66695</cdr:x>
      <cdr:y>0.51284</cdr:y>
    </cdr:to>
    <cdr:grpSp>
      <cdr:nvGrpSpPr>
        <cdr:cNvPr id="2" name="组合 1"/>
        <cdr:cNvGrpSpPr/>
      </cdr:nvGrpSpPr>
      <cdr:grpSpPr>
        <a:xfrm>
          <a:off x="6477647" y="2009484"/>
          <a:ext cx="1063007" cy="486469"/>
          <a:chOff x="6370320" y="1924992"/>
          <a:chExt cx="1062943" cy="541669"/>
        </a:xfrm>
      </cdr:grpSpPr>
      <cdr:grpSp>
        <cdr:nvGrpSpPr>
          <cdr:cNvPr id="3" name="组合 2"/>
          <cdr:cNvGrpSpPr/>
        </cdr:nvGrpSpPr>
        <cdr:grpSpPr>
          <a:xfrm>
            <a:off x="6370320" y="1937991"/>
            <a:ext cx="760412" cy="528670"/>
            <a:chOff x="6370320" y="1998951"/>
            <a:chExt cx="760412" cy="467710"/>
          </a:xfrm>
        </cdr:grpSpPr>
        <cdr:sp>
          <cdr:nvSpPr>
            <cdr:cNvPr id="2" name="圆角矩形 3"/>
            <cdr:cNvSpPr/>
          </cdr:nvSpPr>
          <cdr:spPr>
            <a:xfrm>
              <a:off x="6370320" y="1998951"/>
              <a:ext cx="760412" cy="342900"/>
            </a:xfrm>
            <a:prstGeom prst="roundRect">
              <a:avLst>
                <a:gd name="adj" fmla="val 7778"/>
              </a:avLst>
            </a:prstGeom>
            <a:solidFill>
              <a:schemeClr val="accent6"/>
            </a:solidFill>
            <a:ln w="0">
              <a:noFill/>
            </a:ln>
          </cdr:spPr>
          <cdr:style>
            <a:lnRef idx="2">
              <a:schemeClr val="accent1">
                <a:shade val="50000"/>
              </a:schemeClr>
            </a:lnRef>
            <a:fillRef idx="1">
              <a:schemeClr val="accent1"/>
            </a:fillRef>
            <a:effectRef idx="0">
              <a:schemeClr val="accent1"/>
            </a:effectRef>
            <a:fontRef idx="minor">
              <a:schemeClr val="lt1"/>
            </a:fontRef>
          </cdr:style>
          <cdr:txBody>
            <a:bodyPr rot="0" spcFirstLastPara="0" vertOverflow="overflow" horzOverflow="overflow" vert="horz" wrap="square" lIns="91440" tIns="45720" rIns="91440" bIns="45720" numCol="1" spcCol="0" rtlCol="0" fromWordArt="0" anchor="ctr" anchorCtr="0" forceAA="0" compatLnSpc="1">
              <a:noAutofit/>
            </a:bodyPr>
            <a:lstStyle/>
            <a:p>
              <a:endParaRPr lang="zh-CN"/>
            </a:p>
          </cdr:txBody>
        </cdr:sp>
        <cdr:sp>
          <cdr:nvSpPr>
            <cdr:cNvPr id="3" name="等腰三角形 4"/>
            <cdr:cNvSpPr/>
          </cdr:nvSpPr>
          <cdr:spPr>
            <a:xfrm rot="10800000">
              <a:off x="6678136" y="2341851"/>
              <a:ext cx="144780" cy="124810"/>
            </a:xfrm>
            <a:prstGeom prst="triangle">
              <a:avLst/>
            </a:prstGeom>
            <a:solidFill>
              <a:schemeClr val="accent6"/>
            </a:solidFill>
            <a:ln w="0">
              <a:noFill/>
            </a:ln>
          </cdr:spPr>
          <cdr:style>
            <a:lnRef idx="2">
              <a:schemeClr val="accent1">
                <a:shade val="50000"/>
              </a:schemeClr>
            </a:lnRef>
            <a:fillRef idx="1">
              <a:schemeClr val="accent1"/>
            </a:fillRef>
            <a:effectRef idx="0">
              <a:schemeClr val="accent1"/>
            </a:effectRef>
            <a:fontRef idx="minor">
              <a:schemeClr val="lt1"/>
            </a:fontRef>
          </cdr:style>
          <cdr:txBody>
            <a:bodyPr rot="0" spcFirstLastPara="0" vertOverflow="overflow" horzOverflow="overflow" vert="horz" wrap="square" lIns="91440" tIns="45720" rIns="91440" bIns="45720" numCol="1" spcCol="0" rtlCol="0" fromWordArt="0" anchor="ctr" anchorCtr="0" forceAA="0" compatLnSpc="1">
              <a:noAutofit/>
            </a:bodyPr>
            <a:lstStyle/>
            <a:p>
              <a:endParaRPr lang="zh-CN"/>
            </a:p>
          </cdr:txBody>
        </cdr:sp>
      </cdr:grpSp>
      <cdr:sp>
        <cdr:nvSpPr>
          <cdr:cNvPr id="4" name="矩形 5"/>
          <cdr:cNvSpPr/>
        </cdr:nvSpPr>
        <cdr:spPr>
          <a:xfrm>
            <a:off x="6419803" y="1924992"/>
            <a:ext cx="1013460" cy="420370"/>
          </a:xfrm>
          <a:prstGeom prst="rect">
            <a:avLst/>
          </a:prstGeom>
        </cdr:spPr>
        <cdr:txBody>
          <a:bodyPr vertOverflow="clip" vert="horz" wrap="square" lIns="45720" tIns="45720" rIns="45720" bIns="45720" rtlCol="0" anchor="t" anchorCtr="0">
            <a:normAutofit/>
          </a:bodyPr>
          <a:lstStyle/>
          <a:p>
            <a:r>
              <a:rPr lang="en-US" altLang="zh-CN" sz="2000">
                <a:solidFill>
                  <a:schemeClr val="bg1"/>
                </a:solidFill>
                <a:latin typeface="Arial" panose="020b0604020202020204" pitchFamily="34" charset="0"/>
                <a:cs typeface="Arial" panose="020b0604020202020204" pitchFamily="34" charset="0"/>
              </a:rPr>
              <a:t>2500</a:t>
            </a:r>
            <a:endParaRPr lang="zh-CN" altLang="en-US" sz="2000">
              <a:solidFill>
                <a:schemeClr val="bg1"/>
              </a:solidFill>
              <a:latin typeface="Arial" panose="020b0604020202020204" pitchFamily="34" charset="0"/>
              <a:cs typeface="Arial" panose="020b0604020202020204" pitchFamily="34" charset="0"/>
            </a:endParaRPr>
          </a:p>
        </cdr:txBody>
      </cdr:sp>
    </cdr:grpSp>
  </cdr:relSizeAnchor>
</c:userShape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13F6F-B963-461A-A2E9-A7B30FF8155F}"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C1A0F-868D-4D93-A1A8-235E04CF0117}"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22</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23</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封面页">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rcRect t="7713" b="7713"/>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tx2">
              <a:alpha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a:off x="4669315" y="952068"/>
            <a:ext cx="2853369" cy="1280160"/>
            <a:chOff x="4586283" y="826357"/>
            <a:chExt cx="2853369" cy="1280160"/>
          </a:xfrm>
        </p:grpSpPr>
        <p:cxnSp>
          <p:nvCxnSpPr>
            <p:cNvPr id="13" name="直接连接符 12"/>
            <p:cNvCxnSpPr/>
            <p:nvPr/>
          </p:nvCxnSpPr>
          <p:spPr>
            <a:xfrm flipH="1" flipV="1">
              <a:off x="4586283" y="826357"/>
              <a:ext cx="0" cy="1280160"/>
            </a:xfrm>
            <a:prstGeom prst="line">
              <a:avLst/>
            </a:prstGeom>
            <a:ln w="127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7439652" y="826357"/>
              <a:ext cx="0" cy="1280160"/>
            </a:xfrm>
            <a:prstGeom prst="line">
              <a:avLst/>
            </a:prstGeom>
            <a:ln w="127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86283" y="826357"/>
              <a:ext cx="2853369" cy="0"/>
            </a:xfrm>
            <a:prstGeom prst="line">
              <a:avLst/>
            </a:prstGeom>
            <a:ln w="12700" cap="sq">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flipV="1">
            <a:off x="4669314" y="3730172"/>
            <a:ext cx="2853369" cy="2043968"/>
            <a:chOff x="4586283" y="826357"/>
            <a:chExt cx="2853369" cy="1280160"/>
          </a:xfrm>
        </p:grpSpPr>
        <p:cxnSp>
          <p:nvCxnSpPr>
            <p:cNvPr id="17" name="直接连接符 16"/>
            <p:cNvCxnSpPr/>
            <p:nvPr/>
          </p:nvCxnSpPr>
          <p:spPr>
            <a:xfrm flipH="1" flipV="1">
              <a:off x="4586283" y="826357"/>
              <a:ext cx="0" cy="1280160"/>
            </a:xfrm>
            <a:prstGeom prst="line">
              <a:avLst/>
            </a:prstGeom>
            <a:ln w="127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7439652" y="826357"/>
              <a:ext cx="0" cy="1280160"/>
            </a:xfrm>
            <a:prstGeom prst="line">
              <a:avLst/>
            </a:prstGeom>
            <a:ln w="127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586283" y="826357"/>
              <a:ext cx="2853369" cy="0"/>
            </a:xfrm>
            <a:prstGeom prst="line">
              <a:avLst/>
            </a:prstGeom>
            <a:ln w="12700" cap="sq">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userDrawn="1"/>
        </p:nvCxnSpPr>
        <p:spPr>
          <a:xfrm flipH="1">
            <a:off x="7590788" y="638188"/>
            <a:ext cx="639595" cy="808192"/>
          </a:xfrm>
          <a:prstGeom prst="line">
            <a:avLst/>
          </a:prstGeom>
          <a:ln>
            <a:solidFill>
              <a:schemeClr val="bg1">
                <a:alpha val="38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a:off x="7357776" y="1549372"/>
            <a:ext cx="404066" cy="510578"/>
          </a:xfrm>
          <a:prstGeom prst="line">
            <a:avLst/>
          </a:prstGeom>
          <a:ln>
            <a:solidFill>
              <a:schemeClr val="bg1">
                <a:alpha val="38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userDrawn="1"/>
        </p:nvGrpSpPr>
        <p:grpSpPr>
          <a:xfrm rot="16200000" flipV="1">
            <a:off x="3861188" y="4978229"/>
            <a:ext cx="988890" cy="914675"/>
            <a:chOff x="3038019" y="4708635"/>
            <a:chExt cx="988890" cy="914675"/>
          </a:xfrm>
        </p:grpSpPr>
        <p:cxnSp>
          <p:nvCxnSpPr>
            <p:cNvPr id="23" name="直接连接符 22"/>
            <p:cNvCxnSpPr/>
            <p:nvPr/>
          </p:nvCxnSpPr>
          <p:spPr>
            <a:xfrm flipH="1">
              <a:off x="3038019" y="4815118"/>
              <a:ext cx="639595" cy="808192"/>
            </a:xfrm>
            <a:prstGeom prst="line">
              <a:avLst/>
            </a:prstGeom>
            <a:ln>
              <a:solidFill>
                <a:schemeClr val="bg1">
                  <a:alpha val="38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622843" y="4708635"/>
              <a:ext cx="404066" cy="510578"/>
            </a:xfrm>
            <a:prstGeom prst="line">
              <a:avLst/>
            </a:prstGeom>
            <a:ln>
              <a:solidFill>
                <a:schemeClr val="bg1">
                  <a:alpha val="38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userDrawn="1"/>
        </p:nvGrpSpPr>
        <p:grpSpPr>
          <a:xfrm>
            <a:off x="-1446836" y="-799172"/>
            <a:ext cx="6852213" cy="8044405"/>
            <a:chOff x="-1099595" y="-1018572"/>
            <a:chExt cx="6852213" cy="8044405"/>
          </a:xfrm>
        </p:grpSpPr>
        <p:cxnSp>
          <p:nvCxnSpPr>
            <p:cNvPr id="30" name="直接连接符 29"/>
            <p:cNvCxnSpPr/>
            <p:nvPr/>
          </p:nvCxnSpPr>
          <p:spPr>
            <a:xfrm flipH="1">
              <a:off x="-763929" y="-1018572"/>
              <a:ext cx="5568718" cy="8044405"/>
            </a:xfrm>
            <a:prstGeom prst="line">
              <a:avLst/>
            </a:prstGeom>
            <a:ln w="15875">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779913" y="-1007273"/>
              <a:ext cx="5629837" cy="7681732"/>
            </a:xfrm>
            <a:prstGeom prst="line">
              <a:avLst/>
            </a:prstGeom>
            <a:ln w="1602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795897" y="-995974"/>
              <a:ext cx="5690955" cy="7319058"/>
            </a:xfrm>
            <a:prstGeom prst="line">
              <a:avLst/>
            </a:prstGeom>
            <a:ln w="1617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811881" y="-984675"/>
              <a:ext cx="5752074" cy="6956385"/>
            </a:xfrm>
            <a:prstGeom prst="line">
              <a:avLst/>
            </a:prstGeom>
            <a:ln w="1632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827865" y="-973376"/>
              <a:ext cx="5813193" cy="6593711"/>
            </a:xfrm>
            <a:prstGeom prst="line">
              <a:avLst/>
            </a:prstGeom>
            <a:ln w="1648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843849" y="-962077"/>
              <a:ext cx="5874312" cy="6231038"/>
            </a:xfrm>
            <a:prstGeom prst="line">
              <a:avLst/>
            </a:prstGeom>
            <a:ln w="16631"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59834" y="-950777"/>
              <a:ext cx="5935431" cy="5868364"/>
            </a:xfrm>
            <a:prstGeom prst="line">
              <a:avLst/>
            </a:prstGeom>
            <a:ln w="1678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875818" y="-939478"/>
              <a:ext cx="5996549" cy="5505691"/>
            </a:xfrm>
            <a:prstGeom prst="line">
              <a:avLst/>
            </a:prstGeom>
            <a:ln w="1693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91802" y="-928179"/>
              <a:ext cx="6057668" cy="5143018"/>
            </a:xfrm>
            <a:prstGeom prst="line">
              <a:avLst/>
            </a:prstGeom>
            <a:ln w="1708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907786" y="-916880"/>
              <a:ext cx="6118787" cy="4780344"/>
            </a:xfrm>
            <a:prstGeom prst="line">
              <a:avLst/>
            </a:prstGeom>
            <a:ln w="1723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23770" y="-905581"/>
              <a:ext cx="6179906" cy="4417671"/>
            </a:xfrm>
            <a:prstGeom prst="line">
              <a:avLst/>
            </a:prstGeom>
            <a:ln w="1738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939754" y="-894282"/>
              <a:ext cx="6241024" cy="4054997"/>
            </a:xfrm>
            <a:prstGeom prst="line">
              <a:avLst/>
            </a:prstGeom>
            <a:ln w="1753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955738" y="-882983"/>
              <a:ext cx="6302144" cy="3692324"/>
            </a:xfrm>
            <a:prstGeom prst="line">
              <a:avLst/>
            </a:prstGeom>
            <a:ln w="1768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971722" y="-871684"/>
              <a:ext cx="6363262" cy="3329651"/>
            </a:xfrm>
            <a:prstGeom prst="line">
              <a:avLst/>
            </a:prstGeom>
            <a:ln w="1784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987706" y="-860385"/>
              <a:ext cx="6424381" cy="2966977"/>
            </a:xfrm>
            <a:prstGeom prst="line">
              <a:avLst/>
            </a:prstGeom>
            <a:ln w="1799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003690" y="-849086"/>
              <a:ext cx="6485500" cy="2604304"/>
            </a:xfrm>
            <a:prstGeom prst="line">
              <a:avLst/>
            </a:prstGeom>
            <a:ln w="1814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19674" y="-837786"/>
              <a:ext cx="6546619" cy="2241630"/>
            </a:xfrm>
            <a:prstGeom prst="line">
              <a:avLst/>
            </a:prstGeom>
            <a:ln w="18294"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35659" y="-826487"/>
              <a:ext cx="6607738" cy="1878957"/>
            </a:xfrm>
            <a:prstGeom prst="line">
              <a:avLst/>
            </a:prstGeom>
            <a:ln w="1844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051643" y="-815188"/>
              <a:ext cx="6668857" cy="1516283"/>
            </a:xfrm>
            <a:prstGeom prst="line">
              <a:avLst/>
            </a:prstGeom>
            <a:ln w="1859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067627" y="-803889"/>
              <a:ext cx="6729975" cy="1153610"/>
            </a:xfrm>
            <a:prstGeom prst="line">
              <a:avLst/>
            </a:prstGeom>
            <a:ln w="1874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083611" y="-792590"/>
              <a:ext cx="6791094" cy="790936"/>
            </a:xfrm>
            <a:prstGeom prst="line">
              <a:avLst/>
            </a:prstGeom>
            <a:ln w="1889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099595" y="-781291"/>
              <a:ext cx="6852213" cy="428263"/>
            </a:xfrm>
            <a:prstGeom prst="line">
              <a:avLst/>
            </a:prstGeom>
            <a:ln w="19050">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userDrawn="1"/>
        </p:nvGrpSpPr>
        <p:grpSpPr>
          <a:xfrm rot="10800000">
            <a:off x="7057433" y="-799173"/>
            <a:ext cx="6852213" cy="8044405"/>
            <a:chOff x="-1099595" y="-1018572"/>
            <a:chExt cx="6852213" cy="8044405"/>
          </a:xfrm>
        </p:grpSpPr>
        <p:cxnSp>
          <p:nvCxnSpPr>
            <p:cNvPr id="53" name="直接连接符 52"/>
            <p:cNvCxnSpPr/>
            <p:nvPr/>
          </p:nvCxnSpPr>
          <p:spPr>
            <a:xfrm flipH="1">
              <a:off x="-763929" y="-1018572"/>
              <a:ext cx="5568718" cy="8044405"/>
            </a:xfrm>
            <a:prstGeom prst="line">
              <a:avLst/>
            </a:prstGeom>
            <a:ln w="15875">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779913" y="-1007273"/>
              <a:ext cx="5629837" cy="7681732"/>
            </a:xfrm>
            <a:prstGeom prst="line">
              <a:avLst/>
            </a:prstGeom>
            <a:ln w="1602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95897" y="-995974"/>
              <a:ext cx="5690955" cy="7319058"/>
            </a:xfrm>
            <a:prstGeom prst="line">
              <a:avLst/>
            </a:prstGeom>
            <a:ln w="1617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811881" y="-984675"/>
              <a:ext cx="5752074" cy="6956385"/>
            </a:xfrm>
            <a:prstGeom prst="line">
              <a:avLst/>
            </a:prstGeom>
            <a:ln w="1632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27865" y="-973376"/>
              <a:ext cx="5813193" cy="6593711"/>
            </a:xfrm>
            <a:prstGeom prst="line">
              <a:avLst/>
            </a:prstGeom>
            <a:ln w="1648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843849" y="-962077"/>
              <a:ext cx="5874312" cy="6231038"/>
            </a:xfrm>
            <a:prstGeom prst="line">
              <a:avLst/>
            </a:prstGeom>
            <a:ln w="16631"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859834" y="-950777"/>
              <a:ext cx="5935431" cy="5868364"/>
            </a:xfrm>
            <a:prstGeom prst="line">
              <a:avLst/>
            </a:prstGeom>
            <a:ln w="1678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875818" y="-939478"/>
              <a:ext cx="5996549" cy="5505691"/>
            </a:xfrm>
            <a:prstGeom prst="line">
              <a:avLst/>
            </a:prstGeom>
            <a:ln w="1693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891802" y="-928179"/>
              <a:ext cx="6057668" cy="5143018"/>
            </a:xfrm>
            <a:prstGeom prst="line">
              <a:avLst/>
            </a:prstGeom>
            <a:ln w="1708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907786" y="-916880"/>
              <a:ext cx="6118787" cy="4780344"/>
            </a:xfrm>
            <a:prstGeom prst="line">
              <a:avLst/>
            </a:prstGeom>
            <a:ln w="1723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923770" y="-905581"/>
              <a:ext cx="6179906" cy="4417671"/>
            </a:xfrm>
            <a:prstGeom prst="line">
              <a:avLst/>
            </a:prstGeom>
            <a:ln w="1738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939754" y="-894282"/>
              <a:ext cx="6241024" cy="4054997"/>
            </a:xfrm>
            <a:prstGeom prst="line">
              <a:avLst/>
            </a:prstGeom>
            <a:ln w="1753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955738" y="-882983"/>
              <a:ext cx="6302144" cy="3692324"/>
            </a:xfrm>
            <a:prstGeom prst="line">
              <a:avLst/>
            </a:prstGeom>
            <a:ln w="1768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971722" y="-871684"/>
              <a:ext cx="6363262" cy="3329651"/>
            </a:xfrm>
            <a:prstGeom prst="line">
              <a:avLst/>
            </a:prstGeom>
            <a:ln w="1784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987706" y="-860385"/>
              <a:ext cx="6424381" cy="2966977"/>
            </a:xfrm>
            <a:prstGeom prst="line">
              <a:avLst/>
            </a:prstGeom>
            <a:ln w="1799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1003690" y="-849086"/>
              <a:ext cx="6485500" cy="2604304"/>
            </a:xfrm>
            <a:prstGeom prst="line">
              <a:avLst/>
            </a:prstGeom>
            <a:ln w="1814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019674" y="-837786"/>
              <a:ext cx="6546619" cy="2241630"/>
            </a:xfrm>
            <a:prstGeom prst="line">
              <a:avLst/>
            </a:prstGeom>
            <a:ln w="18294"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035659" y="-826487"/>
              <a:ext cx="6607738" cy="1878957"/>
            </a:xfrm>
            <a:prstGeom prst="line">
              <a:avLst/>
            </a:prstGeom>
            <a:ln w="1844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1051643" y="-815188"/>
              <a:ext cx="6668857" cy="1516283"/>
            </a:xfrm>
            <a:prstGeom prst="line">
              <a:avLst/>
            </a:prstGeom>
            <a:ln w="1859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067627" y="-803889"/>
              <a:ext cx="6729975" cy="1153610"/>
            </a:xfrm>
            <a:prstGeom prst="line">
              <a:avLst/>
            </a:prstGeom>
            <a:ln w="1874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083611" y="-792590"/>
              <a:ext cx="6791094" cy="790936"/>
            </a:xfrm>
            <a:prstGeom prst="line">
              <a:avLst/>
            </a:prstGeom>
            <a:ln w="1889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1099595" y="-781291"/>
              <a:ext cx="6852213" cy="428263"/>
            </a:xfrm>
            <a:prstGeom prst="line">
              <a:avLst/>
            </a:prstGeom>
            <a:ln w="19050">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75" name="标题 74"/>
          <p:cNvSpPr>
            <a:spLocks noGrp="1"/>
          </p:cNvSpPr>
          <p:nvPr>
            <p:ph type="title" hasCustomPrompt="1"/>
          </p:nvPr>
        </p:nvSpPr>
        <p:spPr>
          <a:xfrm>
            <a:off x="838200" y="2423987"/>
            <a:ext cx="10515600" cy="923330"/>
          </a:xfrm>
          <a:noFill/>
        </p:spPr>
        <p:txBody>
          <a:bodyPr wrap="square" rtlCol="0">
            <a:spAutoFit/>
          </a:bodyPr>
          <a:lstStyle>
            <a:lvl1pPr algn="ctr">
              <a:defRPr lang="zh-CN" altLang="en-US" sz="6000" spc="200">
                <a:solidFill>
                  <a:schemeClr val="accent4"/>
                </a:solidFill>
                <a:latin typeface="+mj-ea"/>
                <a:ea typeface="+mj-ea"/>
                <a:cs typeface="+mn-cs"/>
              </a:defRPr>
            </a:lvl1pPr>
          </a:lstStyle>
          <a:p>
            <a:pPr marL="0" lvl="0"/>
            <a:r>
              <a:rPr lang="zh-CN" altLang="en-US"/>
              <a:t>单击编辑母版标题</a:t>
            </a: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结束页">
    <p:spTree>
      <p:nvGrpSpPr>
        <p:cNvPr id="1" name=""/>
        <p:cNvGrpSpPr/>
        <p:nvPr/>
      </p:nvGrpSpPr>
      <p:grpSpPr>
        <a:xfrm>
          <a:off x="0" y="0"/>
          <a:ext cx="0" cy="0"/>
        </a:xfrm>
      </p:grpSpPr>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目录页">
    <p:spTree>
      <p:nvGrpSpPr>
        <p:cNvPr id="1" name=""/>
        <p:cNvGrpSpPr/>
        <p:nvPr/>
      </p:nvGrpSpPr>
      <p:grpSpPr>
        <a:xfrm>
          <a:off x="0" y="0"/>
          <a:ext cx="0" cy="0"/>
        </a:xfrm>
      </p:grpSpPr>
      <p:pic>
        <p:nvPicPr>
          <p:cNvPr id="6" name="图片 5"/>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t="19822" r="48486"/>
          <a:stretch>
            <a:fillRect/>
          </a:stretch>
        </p:blipFill>
        <p:spPr>
          <a:xfrm>
            <a:off x="-2" y="0"/>
            <a:ext cx="6609254" cy="6858000"/>
          </a:xfrm>
          <a:custGeom>
            <a:gdLst>
              <a:gd name="connsiteX0" fmla="*/ 0 w 6609254"/>
              <a:gd name="connsiteY0" fmla="*/ 0 h 6858000"/>
              <a:gd name="connsiteX1" fmla="*/ 3348840 w 6609254"/>
              <a:gd name="connsiteY1" fmla="*/ 0 h 6858000"/>
              <a:gd name="connsiteX2" fmla="*/ 3355751 w 6609254"/>
              <a:gd name="connsiteY2" fmla="*/ 0 h 6858000"/>
              <a:gd name="connsiteX3" fmla="*/ 6609254 w 6609254"/>
              <a:gd name="connsiteY3" fmla="*/ 0 h 6858000"/>
              <a:gd name="connsiteX4" fmla="*/ 3355751 w 6609254"/>
              <a:gd name="connsiteY4" fmla="*/ 6843463 h 6858000"/>
              <a:gd name="connsiteX5" fmla="*/ 3355751 w 6609254"/>
              <a:gd name="connsiteY5" fmla="*/ 6858000 h 6858000"/>
              <a:gd name="connsiteX6" fmla="*/ 3348840 w 6609254"/>
              <a:gd name="connsiteY6" fmla="*/ 6858000 h 6858000"/>
              <a:gd name="connsiteX7" fmla="*/ 0 w 6609254"/>
              <a:gd name="connsiteY7"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9254" h="6858000">
                <a:moveTo>
                  <a:pt x="0" y="0"/>
                </a:moveTo>
                <a:lnTo>
                  <a:pt x="3348840" y="0"/>
                </a:lnTo>
                <a:lnTo>
                  <a:pt x="3355751" y="0"/>
                </a:lnTo>
                <a:lnTo>
                  <a:pt x="6609254" y="0"/>
                </a:lnTo>
                <a:lnTo>
                  <a:pt x="3355751" y="6843463"/>
                </a:lnTo>
                <a:lnTo>
                  <a:pt x="3355751" y="6858000"/>
                </a:lnTo>
                <a:lnTo>
                  <a:pt x="3348840" y="6858000"/>
                </a:lnTo>
                <a:lnTo>
                  <a:pt x="0" y="6858000"/>
                </a:lnTo>
                <a:close/>
              </a:path>
            </a:pathLst>
          </a:custGeom>
        </p:spPr>
      </p:pic>
      <p:sp>
        <p:nvSpPr>
          <p:cNvPr id="8" name="文本框 7"/>
          <p:cNvSpPr txBox="1"/>
          <p:nvPr userDrawn="1"/>
        </p:nvSpPr>
        <p:spPr>
          <a:xfrm>
            <a:off x="7844750" y="1223598"/>
            <a:ext cx="9617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schemeClr val="accent1"/>
                </a:solidFill>
                <a:effectLst/>
                <a:uLnTx/>
                <a:uFillTx/>
                <a:latin typeface="+mj-lt"/>
                <a:ea typeface="思源黑体 CN Light"/>
                <a:cs typeface="+mn-cs"/>
              </a:rPr>
              <a:t>01</a:t>
            </a:r>
            <a:endParaRPr kumimoji="0" lang="zh-CN" altLang="en-US" sz="4000" b="0" i="0" u="none" strike="noStrike" kern="1200" cap="none" spc="0" normalizeH="0" baseline="0" noProof="0">
              <a:ln>
                <a:noFill/>
              </a:ln>
              <a:solidFill>
                <a:schemeClr val="accent1"/>
              </a:solidFill>
              <a:effectLst/>
              <a:uLnTx/>
              <a:uFillTx/>
              <a:latin typeface="+mj-lt"/>
              <a:ea typeface="思源黑体 CN Light"/>
              <a:cs typeface="+mn-cs"/>
            </a:endParaRPr>
          </a:p>
        </p:txBody>
      </p:sp>
      <p:cxnSp>
        <p:nvCxnSpPr>
          <p:cNvPr id="9" name="直接连接符 8"/>
          <p:cNvCxnSpPr/>
          <p:nvPr userDrawn="1"/>
        </p:nvCxnSpPr>
        <p:spPr>
          <a:xfrm>
            <a:off x="7962453" y="1850604"/>
            <a:ext cx="301216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userDrawn="1"/>
        </p:nvSpPr>
        <p:spPr>
          <a:xfrm>
            <a:off x="7317091" y="2291734"/>
            <a:ext cx="9617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schemeClr val="accent1"/>
                </a:solidFill>
                <a:effectLst/>
                <a:uLnTx/>
                <a:uFillTx/>
                <a:latin typeface="+mj-lt"/>
                <a:ea typeface="思源黑体 CN Light"/>
                <a:cs typeface="+mn-cs"/>
              </a:rPr>
              <a:t>02</a:t>
            </a:r>
            <a:endParaRPr kumimoji="0" lang="zh-CN" altLang="en-US" sz="4000" b="0" i="0" u="none" strike="noStrike" kern="1200" cap="none" spc="0" normalizeH="0" baseline="0" noProof="0">
              <a:ln>
                <a:noFill/>
              </a:ln>
              <a:solidFill>
                <a:schemeClr val="accent1"/>
              </a:solidFill>
              <a:effectLst/>
              <a:uLnTx/>
              <a:uFillTx/>
              <a:latin typeface="+mj-lt"/>
              <a:ea typeface="思源黑体 CN Light"/>
              <a:cs typeface="+mn-cs"/>
            </a:endParaRPr>
          </a:p>
        </p:txBody>
      </p:sp>
      <p:cxnSp>
        <p:nvCxnSpPr>
          <p:cNvPr id="12" name="直接连接符 11"/>
          <p:cNvCxnSpPr/>
          <p:nvPr userDrawn="1"/>
        </p:nvCxnSpPr>
        <p:spPr>
          <a:xfrm>
            <a:off x="7398736" y="2910452"/>
            <a:ext cx="30315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6760136" y="3359869"/>
            <a:ext cx="9617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schemeClr val="accent1"/>
                </a:solidFill>
                <a:effectLst/>
                <a:uLnTx/>
                <a:uFillTx/>
                <a:latin typeface="+mj-lt"/>
                <a:ea typeface="思源黑体 CN Light"/>
                <a:cs typeface="+mn-cs"/>
              </a:rPr>
              <a:t>03</a:t>
            </a:r>
            <a:endParaRPr kumimoji="0" lang="zh-CN" altLang="en-US" sz="4000" b="0" i="0" u="none" strike="noStrike" kern="1200" cap="none" spc="0" normalizeH="0" baseline="0" noProof="0">
              <a:ln>
                <a:noFill/>
              </a:ln>
              <a:solidFill>
                <a:schemeClr val="accent1"/>
              </a:solidFill>
              <a:effectLst/>
              <a:uLnTx/>
              <a:uFillTx/>
              <a:latin typeface="+mj-lt"/>
              <a:ea typeface="思源黑体 CN Light"/>
              <a:cs typeface="+mn-cs"/>
            </a:endParaRPr>
          </a:p>
        </p:txBody>
      </p:sp>
      <p:cxnSp>
        <p:nvCxnSpPr>
          <p:cNvPr id="15" name="直接连接符 14"/>
          <p:cNvCxnSpPr/>
          <p:nvPr userDrawn="1"/>
        </p:nvCxnSpPr>
        <p:spPr>
          <a:xfrm>
            <a:off x="6871502" y="3981071"/>
            <a:ext cx="31087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6286255" y="4428004"/>
            <a:ext cx="3010603" cy="707886"/>
            <a:chOff x="6286255" y="4428004"/>
            <a:chExt cx="3010603" cy="707886"/>
          </a:xfrm>
        </p:grpSpPr>
        <p:sp>
          <p:nvSpPr>
            <p:cNvPr id="18" name="文本框 17"/>
            <p:cNvSpPr txBox="1"/>
            <p:nvPr/>
          </p:nvSpPr>
          <p:spPr>
            <a:xfrm>
              <a:off x="6286255" y="4428004"/>
              <a:ext cx="9617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schemeClr val="accent1"/>
                  </a:solidFill>
                  <a:effectLst/>
                  <a:uLnTx/>
                  <a:uFillTx/>
                  <a:latin typeface="+mj-lt"/>
                  <a:ea typeface="思源黑体 CN Light"/>
                  <a:cs typeface="+mn-cs"/>
                </a:rPr>
                <a:t>04</a:t>
              </a:r>
              <a:endParaRPr kumimoji="0" lang="zh-CN" altLang="en-US" sz="4000" b="0" i="0" u="none" strike="noStrike" kern="1200" cap="none" spc="0" normalizeH="0" baseline="0" noProof="0">
                <a:ln>
                  <a:noFill/>
                </a:ln>
                <a:solidFill>
                  <a:schemeClr val="accent1"/>
                </a:solidFill>
                <a:effectLst/>
                <a:uLnTx/>
                <a:uFillTx/>
                <a:latin typeface="+mj-lt"/>
                <a:ea typeface="思源黑体 CN Light"/>
                <a:cs typeface="+mn-cs"/>
              </a:endParaRPr>
            </a:p>
          </p:txBody>
        </p:sp>
        <p:cxnSp>
          <p:nvCxnSpPr>
            <p:cNvPr id="19" name="直接连接符 18"/>
            <p:cNvCxnSpPr/>
            <p:nvPr/>
          </p:nvCxnSpPr>
          <p:spPr>
            <a:xfrm>
              <a:off x="6359954" y="5053524"/>
              <a:ext cx="29369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userDrawn="1"/>
        </p:nvSpPr>
        <p:spPr>
          <a:xfrm>
            <a:off x="5721328" y="5496140"/>
            <a:ext cx="9617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schemeClr val="accent1"/>
                </a:solidFill>
                <a:effectLst/>
                <a:uLnTx/>
                <a:uFillTx/>
                <a:latin typeface="+mj-lt"/>
                <a:ea typeface="思源黑体 CN Light"/>
                <a:cs typeface="+mn-cs"/>
              </a:rPr>
              <a:t>05</a:t>
            </a:r>
            <a:endParaRPr kumimoji="0" lang="zh-CN" altLang="en-US" sz="4000" b="0" i="0" u="none" strike="noStrike" kern="1200" cap="none" spc="0" normalizeH="0" baseline="0" noProof="0">
              <a:ln>
                <a:noFill/>
              </a:ln>
              <a:solidFill>
                <a:schemeClr val="accent1"/>
              </a:solidFill>
              <a:effectLst/>
              <a:uLnTx/>
              <a:uFillTx/>
              <a:latin typeface="+mj-lt"/>
              <a:ea typeface="思源黑体 CN Light"/>
              <a:cs typeface="+mn-cs"/>
            </a:endParaRPr>
          </a:p>
        </p:txBody>
      </p:sp>
      <p:cxnSp>
        <p:nvCxnSpPr>
          <p:cNvPr id="22" name="直接连接符 21"/>
          <p:cNvCxnSpPr/>
          <p:nvPr userDrawn="1"/>
        </p:nvCxnSpPr>
        <p:spPr>
          <a:xfrm>
            <a:off x="5795027" y="6121660"/>
            <a:ext cx="30114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平行四边形 22"/>
          <p:cNvSpPr/>
          <p:nvPr userDrawn="1"/>
        </p:nvSpPr>
        <p:spPr>
          <a:xfrm rot="729688">
            <a:off x="4990792" y="-491728"/>
            <a:ext cx="1680029" cy="5080000"/>
          </a:xfrm>
          <a:prstGeom prst="parallelogram">
            <a:avLst>
              <a:gd name="adj" fmla="val 74056"/>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userDrawn="1"/>
        </p:nvSpPr>
        <p:spPr>
          <a:xfrm rot="658678">
            <a:off x="3129596" y="2569639"/>
            <a:ext cx="1680029" cy="5080000"/>
          </a:xfrm>
          <a:prstGeom prst="parallelogram">
            <a:avLst>
              <a:gd name="adj" fmla="val 74056"/>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占位符 25"/>
          <p:cNvSpPr>
            <a:spLocks noGrp="1"/>
          </p:cNvSpPr>
          <p:nvPr>
            <p:ph type="body" sz="quarter" idx="10" hasCustomPrompt="1"/>
          </p:nvPr>
        </p:nvSpPr>
        <p:spPr>
          <a:xfrm>
            <a:off x="8518691" y="1360213"/>
            <a:ext cx="2773423" cy="424732"/>
          </a:xfrm>
          <a:noFill/>
        </p:spPr>
        <p:txBody>
          <a:bodyPr wrap="square" rtlCol="0">
            <a:spAutoFit/>
          </a:bodyPr>
          <a:lstStyle>
            <a:lvl1pPr marL="0" indent="0" algn="l">
              <a:buNone/>
              <a:defRPr lang="zh-CN" altLang="en-US" sz="2400" spc="400" smtClean="0">
                <a:solidFill>
                  <a:prstClr val="black">
                    <a:lumMod val="75000"/>
                    <a:lumOff val="25000"/>
                  </a:prstClr>
                </a:solidFill>
                <a:latin typeface="+mn-ea"/>
                <a:ea typeface="+mn-ea"/>
              </a:defRPr>
            </a:lvl1pPr>
            <a:lvl2pPr marL="228600" indent="0">
              <a:buNone/>
              <a:defRPr lang="zh-CN" altLang="en-US" sz="1800" smtClean="0"/>
            </a:lvl2pPr>
            <a:lvl3pPr>
              <a:defRPr lang="zh-CN" altLang="en-US" sz="1800" smtClean="0"/>
            </a:lvl3pPr>
            <a:lvl4pPr>
              <a:defRPr lang="zh-CN" altLang="en-US" smtClean="0"/>
            </a:lvl4pPr>
            <a:lvl5pPr>
              <a:defRPr lang="zh-CN" altLang="en-US"/>
            </a:lvl5pPr>
          </a:lstStyle>
          <a:p>
            <a:pPr marL="0" lvl="0"/>
            <a:r>
              <a:rPr lang="zh-CN" altLang="en-US"/>
              <a:t>单击此处编辑</a:t>
            </a:r>
            <a:endParaRPr lang="zh-CN" altLang="en-US"/>
          </a:p>
        </p:txBody>
      </p:sp>
      <p:sp>
        <p:nvSpPr>
          <p:cNvPr id="27" name="文本占位符 25"/>
          <p:cNvSpPr>
            <a:spLocks noGrp="1"/>
          </p:cNvSpPr>
          <p:nvPr>
            <p:ph type="body" sz="quarter" idx="11" hasCustomPrompt="1"/>
          </p:nvPr>
        </p:nvSpPr>
        <p:spPr>
          <a:xfrm>
            <a:off x="8081824" y="2406535"/>
            <a:ext cx="2773423" cy="424732"/>
          </a:xfrm>
          <a:noFill/>
        </p:spPr>
        <p:txBody>
          <a:bodyPr wrap="square" rtlCol="0">
            <a:spAutoFit/>
          </a:bodyPr>
          <a:lstStyle>
            <a:lvl1pPr marL="0" indent="0" algn="l">
              <a:buNone/>
              <a:defRPr lang="zh-CN" altLang="en-US" sz="2400" spc="400" smtClean="0">
                <a:solidFill>
                  <a:prstClr val="black">
                    <a:lumMod val="75000"/>
                    <a:lumOff val="25000"/>
                  </a:prstClr>
                </a:solidFill>
                <a:latin typeface="+mn-ea"/>
                <a:ea typeface="+mn-ea"/>
              </a:defRPr>
            </a:lvl1pPr>
            <a:lvl2pPr marL="228600" indent="0">
              <a:buNone/>
              <a:defRPr lang="zh-CN" altLang="en-US" sz="1800" smtClean="0"/>
            </a:lvl2pPr>
            <a:lvl3pPr>
              <a:defRPr lang="zh-CN" altLang="en-US" sz="1800" smtClean="0"/>
            </a:lvl3pPr>
            <a:lvl4pPr>
              <a:defRPr lang="zh-CN" altLang="en-US" smtClean="0"/>
            </a:lvl4pPr>
            <a:lvl5pPr>
              <a:defRPr lang="zh-CN" altLang="en-US"/>
            </a:lvl5pPr>
          </a:lstStyle>
          <a:p>
            <a:pPr marL="0" lvl="0"/>
            <a:r>
              <a:rPr lang="zh-CN" altLang="en-US"/>
              <a:t>单击此处编辑</a:t>
            </a:r>
            <a:endParaRPr lang="zh-CN" altLang="en-US"/>
          </a:p>
        </p:txBody>
      </p:sp>
      <p:sp>
        <p:nvSpPr>
          <p:cNvPr id="28" name="文本占位符 25"/>
          <p:cNvSpPr>
            <a:spLocks noGrp="1"/>
          </p:cNvSpPr>
          <p:nvPr>
            <p:ph type="body" sz="quarter" idx="12" hasCustomPrompt="1"/>
          </p:nvPr>
        </p:nvSpPr>
        <p:spPr>
          <a:xfrm>
            <a:off x="7527822" y="3486932"/>
            <a:ext cx="2773423" cy="424732"/>
          </a:xfrm>
          <a:noFill/>
        </p:spPr>
        <p:txBody>
          <a:bodyPr wrap="square" rtlCol="0">
            <a:spAutoFit/>
          </a:bodyPr>
          <a:lstStyle>
            <a:lvl1pPr marL="0" indent="0" algn="l">
              <a:buNone/>
              <a:defRPr lang="zh-CN" altLang="en-US" sz="2400" spc="400" smtClean="0">
                <a:solidFill>
                  <a:prstClr val="black">
                    <a:lumMod val="75000"/>
                    <a:lumOff val="25000"/>
                  </a:prstClr>
                </a:solidFill>
                <a:latin typeface="+mn-ea"/>
                <a:ea typeface="+mn-ea"/>
              </a:defRPr>
            </a:lvl1pPr>
            <a:lvl2pPr marL="228600" indent="0">
              <a:buNone/>
              <a:defRPr lang="zh-CN" altLang="en-US" sz="1800" smtClean="0"/>
            </a:lvl2pPr>
            <a:lvl3pPr>
              <a:defRPr lang="zh-CN" altLang="en-US" sz="1800" smtClean="0"/>
            </a:lvl3pPr>
            <a:lvl4pPr>
              <a:defRPr lang="zh-CN" altLang="en-US" smtClean="0"/>
            </a:lvl4pPr>
            <a:lvl5pPr>
              <a:defRPr lang="zh-CN" altLang="en-US"/>
            </a:lvl5pPr>
          </a:lstStyle>
          <a:p>
            <a:pPr marL="0" lvl="0"/>
            <a:r>
              <a:rPr lang="zh-CN" altLang="en-US"/>
              <a:t>单击此处编辑</a:t>
            </a:r>
            <a:endParaRPr lang="zh-CN" altLang="en-US"/>
          </a:p>
        </p:txBody>
      </p:sp>
      <p:sp>
        <p:nvSpPr>
          <p:cNvPr id="29" name="文本占位符 25"/>
          <p:cNvSpPr>
            <a:spLocks noGrp="1"/>
          </p:cNvSpPr>
          <p:nvPr>
            <p:ph type="body" sz="quarter" idx="13" hasCustomPrompt="1"/>
          </p:nvPr>
        </p:nvSpPr>
        <p:spPr>
          <a:xfrm>
            <a:off x="7004208" y="4575980"/>
            <a:ext cx="2773423" cy="424732"/>
          </a:xfrm>
          <a:noFill/>
        </p:spPr>
        <p:txBody>
          <a:bodyPr wrap="square" rtlCol="0">
            <a:spAutoFit/>
          </a:bodyPr>
          <a:lstStyle>
            <a:lvl1pPr marL="0" indent="0" algn="l">
              <a:buNone/>
              <a:defRPr lang="zh-CN" altLang="en-US" sz="2400" spc="400" smtClean="0">
                <a:solidFill>
                  <a:prstClr val="black">
                    <a:lumMod val="75000"/>
                    <a:lumOff val="25000"/>
                  </a:prstClr>
                </a:solidFill>
                <a:latin typeface="+mn-ea"/>
                <a:ea typeface="+mn-ea"/>
              </a:defRPr>
            </a:lvl1pPr>
            <a:lvl2pPr marL="228600" indent="0">
              <a:buNone/>
              <a:defRPr lang="zh-CN" altLang="en-US" sz="1800" smtClean="0"/>
            </a:lvl2pPr>
            <a:lvl3pPr>
              <a:defRPr lang="zh-CN" altLang="en-US" sz="1800" smtClean="0"/>
            </a:lvl3pPr>
            <a:lvl4pPr>
              <a:defRPr lang="zh-CN" altLang="en-US" smtClean="0"/>
            </a:lvl4pPr>
            <a:lvl5pPr>
              <a:defRPr lang="zh-CN" altLang="en-US"/>
            </a:lvl5pPr>
          </a:lstStyle>
          <a:p>
            <a:pPr marL="0" lvl="0"/>
            <a:r>
              <a:rPr lang="zh-CN" altLang="en-US"/>
              <a:t>单击此处编辑</a:t>
            </a:r>
            <a:endParaRPr lang="zh-CN" altLang="en-US"/>
          </a:p>
        </p:txBody>
      </p:sp>
      <p:sp>
        <p:nvSpPr>
          <p:cNvPr id="30" name="文本占位符 25"/>
          <p:cNvSpPr>
            <a:spLocks noGrp="1"/>
          </p:cNvSpPr>
          <p:nvPr>
            <p:ph type="body" sz="quarter" idx="14" hasCustomPrompt="1"/>
          </p:nvPr>
        </p:nvSpPr>
        <p:spPr>
          <a:xfrm>
            <a:off x="6441694" y="5634402"/>
            <a:ext cx="2773423" cy="424732"/>
          </a:xfrm>
          <a:noFill/>
        </p:spPr>
        <p:txBody>
          <a:bodyPr wrap="square" rtlCol="0">
            <a:spAutoFit/>
          </a:bodyPr>
          <a:lstStyle>
            <a:lvl1pPr marL="0" indent="0" algn="l">
              <a:buNone/>
              <a:defRPr lang="zh-CN" altLang="en-US" sz="2400" spc="400" smtClean="0">
                <a:solidFill>
                  <a:prstClr val="black">
                    <a:lumMod val="75000"/>
                    <a:lumOff val="25000"/>
                  </a:prstClr>
                </a:solidFill>
                <a:latin typeface="+mn-ea"/>
                <a:ea typeface="+mn-ea"/>
              </a:defRPr>
            </a:lvl1pPr>
            <a:lvl2pPr marL="228600" indent="0">
              <a:buNone/>
              <a:defRPr lang="zh-CN" altLang="en-US" sz="1800" smtClean="0"/>
            </a:lvl2pPr>
            <a:lvl3pPr>
              <a:defRPr lang="zh-CN" altLang="en-US" sz="1800" smtClean="0"/>
            </a:lvl3pPr>
            <a:lvl4pPr>
              <a:defRPr lang="zh-CN" altLang="en-US" smtClean="0"/>
            </a:lvl4pPr>
            <a:lvl5pPr>
              <a:defRPr lang="zh-CN" altLang="en-US"/>
            </a:lvl5pPr>
          </a:lstStyle>
          <a:p>
            <a:pPr marL="0" lvl="0"/>
            <a:r>
              <a:rPr lang="zh-CN" altLang="en-US"/>
              <a:t>单击此处编辑</a:t>
            </a:r>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过渡页1">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rcRect t="7713" b="7713"/>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tx2">
              <a:alpha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userDrawn="1"/>
        </p:nvGrpSpPr>
        <p:grpSpPr>
          <a:xfrm>
            <a:off x="-1446836" y="-799172"/>
            <a:ext cx="6852213" cy="8044405"/>
            <a:chOff x="-1099595" y="-1018572"/>
            <a:chExt cx="6852213" cy="8044405"/>
          </a:xfrm>
        </p:grpSpPr>
        <p:cxnSp>
          <p:nvCxnSpPr>
            <p:cNvPr id="30" name="直接连接符 29"/>
            <p:cNvCxnSpPr/>
            <p:nvPr/>
          </p:nvCxnSpPr>
          <p:spPr>
            <a:xfrm flipH="1">
              <a:off x="-763929" y="-1018572"/>
              <a:ext cx="5568718" cy="8044405"/>
            </a:xfrm>
            <a:prstGeom prst="line">
              <a:avLst/>
            </a:prstGeom>
            <a:ln w="15875">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779913" y="-1007273"/>
              <a:ext cx="5629837" cy="7681732"/>
            </a:xfrm>
            <a:prstGeom prst="line">
              <a:avLst/>
            </a:prstGeom>
            <a:ln w="1602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795897" y="-995974"/>
              <a:ext cx="5690955" cy="7319058"/>
            </a:xfrm>
            <a:prstGeom prst="line">
              <a:avLst/>
            </a:prstGeom>
            <a:ln w="1617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811881" y="-984675"/>
              <a:ext cx="5752074" cy="6956385"/>
            </a:xfrm>
            <a:prstGeom prst="line">
              <a:avLst/>
            </a:prstGeom>
            <a:ln w="1632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827865" y="-973376"/>
              <a:ext cx="5813193" cy="6593711"/>
            </a:xfrm>
            <a:prstGeom prst="line">
              <a:avLst/>
            </a:prstGeom>
            <a:ln w="1648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843849" y="-962077"/>
              <a:ext cx="5874312" cy="6231038"/>
            </a:xfrm>
            <a:prstGeom prst="line">
              <a:avLst/>
            </a:prstGeom>
            <a:ln w="16631"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59834" y="-950777"/>
              <a:ext cx="5935431" cy="5868364"/>
            </a:xfrm>
            <a:prstGeom prst="line">
              <a:avLst/>
            </a:prstGeom>
            <a:ln w="1678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875818" y="-939478"/>
              <a:ext cx="5996549" cy="5505691"/>
            </a:xfrm>
            <a:prstGeom prst="line">
              <a:avLst/>
            </a:prstGeom>
            <a:ln w="1693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91802" y="-928179"/>
              <a:ext cx="6057668" cy="5143018"/>
            </a:xfrm>
            <a:prstGeom prst="line">
              <a:avLst/>
            </a:prstGeom>
            <a:ln w="1708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907786" y="-916880"/>
              <a:ext cx="6118787" cy="4780344"/>
            </a:xfrm>
            <a:prstGeom prst="line">
              <a:avLst/>
            </a:prstGeom>
            <a:ln w="1723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23770" y="-905581"/>
              <a:ext cx="6179906" cy="4417671"/>
            </a:xfrm>
            <a:prstGeom prst="line">
              <a:avLst/>
            </a:prstGeom>
            <a:ln w="1738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939754" y="-894282"/>
              <a:ext cx="6241024" cy="4054997"/>
            </a:xfrm>
            <a:prstGeom prst="line">
              <a:avLst/>
            </a:prstGeom>
            <a:ln w="1753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955738" y="-882983"/>
              <a:ext cx="6302144" cy="3692324"/>
            </a:xfrm>
            <a:prstGeom prst="line">
              <a:avLst/>
            </a:prstGeom>
            <a:ln w="1768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971722" y="-871684"/>
              <a:ext cx="6363262" cy="3329651"/>
            </a:xfrm>
            <a:prstGeom prst="line">
              <a:avLst/>
            </a:prstGeom>
            <a:ln w="1784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987706" y="-860385"/>
              <a:ext cx="6424381" cy="2966977"/>
            </a:xfrm>
            <a:prstGeom prst="line">
              <a:avLst/>
            </a:prstGeom>
            <a:ln w="1799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003690" y="-849086"/>
              <a:ext cx="6485500" cy="2604304"/>
            </a:xfrm>
            <a:prstGeom prst="line">
              <a:avLst/>
            </a:prstGeom>
            <a:ln w="1814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19674" y="-837786"/>
              <a:ext cx="6546619" cy="2241630"/>
            </a:xfrm>
            <a:prstGeom prst="line">
              <a:avLst/>
            </a:prstGeom>
            <a:ln w="18294"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35659" y="-826487"/>
              <a:ext cx="6607738" cy="1878957"/>
            </a:xfrm>
            <a:prstGeom prst="line">
              <a:avLst/>
            </a:prstGeom>
            <a:ln w="1844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051643" y="-815188"/>
              <a:ext cx="6668857" cy="1516283"/>
            </a:xfrm>
            <a:prstGeom prst="line">
              <a:avLst/>
            </a:prstGeom>
            <a:ln w="1859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067627" y="-803889"/>
              <a:ext cx="6729975" cy="1153610"/>
            </a:xfrm>
            <a:prstGeom prst="line">
              <a:avLst/>
            </a:prstGeom>
            <a:ln w="1874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083611" y="-792590"/>
              <a:ext cx="6791094" cy="790936"/>
            </a:xfrm>
            <a:prstGeom prst="line">
              <a:avLst/>
            </a:prstGeom>
            <a:ln w="1889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099595" y="-781291"/>
              <a:ext cx="6852213" cy="428263"/>
            </a:xfrm>
            <a:prstGeom prst="line">
              <a:avLst/>
            </a:prstGeom>
            <a:ln w="19050">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userDrawn="1"/>
        </p:nvGrpSpPr>
        <p:grpSpPr>
          <a:xfrm rot="10800000">
            <a:off x="7057433" y="-799173"/>
            <a:ext cx="6852213" cy="8044405"/>
            <a:chOff x="-1099595" y="-1018572"/>
            <a:chExt cx="6852213" cy="8044405"/>
          </a:xfrm>
        </p:grpSpPr>
        <p:cxnSp>
          <p:nvCxnSpPr>
            <p:cNvPr id="53" name="直接连接符 52"/>
            <p:cNvCxnSpPr/>
            <p:nvPr/>
          </p:nvCxnSpPr>
          <p:spPr>
            <a:xfrm flipH="1">
              <a:off x="-763929" y="-1018572"/>
              <a:ext cx="5568718" cy="8044405"/>
            </a:xfrm>
            <a:prstGeom prst="line">
              <a:avLst/>
            </a:prstGeom>
            <a:ln w="15875">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779913" y="-1007273"/>
              <a:ext cx="5629837" cy="7681732"/>
            </a:xfrm>
            <a:prstGeom prst="line">
              <a:avLst/>
            </a:prstGeom>
            <a:ln w="1602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95897" y="-995974"/>
              <a:ext cx="5690955" cy="7319058"/>
            </a:xfrm>
            <a:prstGeom prst="line">
              <a:avLst/>
            </a:prstGeom>
            <a:ln w="1617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811881" y="-984675"/>
              <a:ext cx="5752074" cy="6956385"/>
            </a:xfrm>
            <a:prstGeom prst="line">
              <a:avLst/>
            </a:prstGeom>
            <a:ln w="1632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27865" y="-973376"/>
              <a:ext cx="5813193" cy="6593711"/>
            </a:xfrm>
            <a:prstGeom prst="line">
              <a:avLst/>
            </a:prstGeom>
            <a:ln w="1648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843849" y="-962077"/>
              <a:ext cx="5874312" cy="6231038"/>
            </a:xfrm>
            <a:prstGeom prst="line">
              <a:avLst/>
            </a:prstGeom>
            <a:ln w="16631"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859834" y="-950777"/>
              <a:ext cx="5935431" cy="5868364"/>
            </a:xfrm>
            <a:prstGeom prst="line">
              <a:avLst/>
            </a:prstGeom>
            <a:ln w="1678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875818" y="-939478"/>
              <a:ext cx="5996549" cy="5505691"/>
            </a:xfrm>
            <a:prstGeom prst="line">
              <a:avLst/>
            </a:prstGeom>
            <a:ln w="1693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891802" y="-928179"/>
              <a:ext cx="6057668" cy="5143018"/>
            </a:xfrm>
            <a:prstGeom prst="line">
              <a:avLst/>
            </a:prstGeom>
            <a:ln w="1708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907786" y="-916880"/>
              <a:ext cx="6118787" cy="4780344"/>
            </a:xfrm>
            <a:prstGeom prst="line">
              <a:avLst/>
            </a:prstGeom>
            <a:ln w="1723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923770" y="-905581"/>
              <a:ext cx="6179906" cy="4417671"/>
            </a:xfrm>
            <a:prstGeom prst="line">
              <a:avLst/>
            </a:prstGeom>
            <a:ln w="1738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939754" y="-894282"/>
              <a:ext cx="6241024" cy="4054997"/>
            </a:xfrm>
            <a:prstGeom prst="line">
              <a:avLst/>
            </a:prstGeom>
            <a:ln w="1753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955738" y="-882983"/>
              <a:ext cx="6302144" cy="3692324"/>
            </a:xfrm>
            <a:prstGeom prst="line">
              <a:avLst/>
            </a:prstGeom>
            <a:ln w="1768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971722" y="-871684"/>
              <a:ext cx="6363262" cy="3329651"/>
            </a:xfrm>
            <a:prstGeom prst="line">
              <a:avLst/>
            </a:prstGeom>
            <a:ln w="1784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987706" y="-860385"/>
              <a:ext cx="6424381" cy="2966977"/>
            </a:xfrm>
            <a:prstGeom prst="line">
              <a:avLst/>
            </a:prstGeom>
            <a:ln w="1799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1003690" y="-849086"/>
              <a:ext cx="6485500" cy="2604304"/>
            </a:xfrm>
            <a:prstGeom prst="line">
              <a:avLst/>
            </a:prstGeom>
            <a:ln w="1814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019674" y="-837786"/>
              <a:ext cx="6546619" cy="2241630"/>
            </a:xfrm>
            <a:prstGeom prst="line">
              <a:avLst/>
            </a:prstGeom>
            <a:ln w="18294"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035659" y="-826487"/>
              <a:ext cx="6607738" cy="1878957"/>
            </a:xfrm>
            <a:prstGeom prst="line">
              <a:avLst/>
            </a:prstGeom>
            <a:ln w="1844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1051643" y="-815188"/>
              <a:ext cx="6668857" cy="1516283"/>
            </a:xfrm>
            <a:prstGeom prst="line">
              <a:avLst/>
            </a:prstGeom>
            <a:ln w="1859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067627" y="-803889"/>
              <a:ext cx="6729975" cy="1153610"/>
            </a:xfrm>
            <a:prstGeom prst="line">
              <a:avLst/>
            </a:prstGeom>
            <a:ln w="1874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083611" y="-792590"/>
              <a:ext cx="6791094" cy="790936"/>
            </a:xfrm>
            <a:prstGeom prst="line">
              <a:avLst/>
            </a:prstGeom>
            <a:ln w="1889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1099595" y="-781291"/>
              <a:ext cx="6852213" cy="428263"/>
            </a:xfrm>
            <a:prstGeom prst="line">
              <a:avLst/>
            </a:prstGeom>
            <a:ln w="19050">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77" name="菱形 76"/>
          <p:cNvSpPr/>
          <p:nvPr userDrawn="1"/>
        </p:nvSpPr>
        <p:spPr>
          <a:xfrm>
            <a:off x="8262765" y="2267845"/>
            <a:ext cx="2145448" cy="2145448"/>
          </a:xfrm>
          <a:prstGeom prst="diamond">
            <a:avLst/>
          </a:prstGeom>
          <a:noFill/>
          <a:ln>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userDrawn="1"/>
        </p:nvGrpSpPr>
        <p:grpSpPr>
          <a:xfrm>
            <a:off x="-1446836" y="-799172"/>
            <a:ext cx="6852213" cy="8044405"/>
            <a:chOff x="-1099595" y="-1018572"/>
            <a:chExt cx="6852213" cy="8044405"/>
          </a:xfrm>
        </p:grpSpPr>
        <p:cxnSp>
          <p:nvCxnSpPr>
            <p:cNvPr id="79" name="直接连接符 78"/>
            <p:cNvCxnSpPr/>
            <p:nvPr/>
          </p:nvCxnSpPr>
          <p:spPr>
            <a:xfrm flipH="1">
              <a:off x="-763929" y="-1018572"/>
              <a:ext cx="5568718" cy="8044405"/>
            </a:xfrm>
            <a:prstGeom prst="line">
              <a:avLst/>
            </a:prstGeom>
            <a:ln w="15875">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779913" y="-1007273"/>
              <a:ext cx="5629837" cy="7681732"/>
            </a:xfrm>
            <a:prstGeom prst="line">
              <a:avLst/>
            </a:prstGeom>
            <a:ln w="1602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795897" y="-995974"/>
              <a:ext cx="5690955" cy="7319058"/>
            </a:xfrm>
            <a:prstGeom prst="line">
              <a:avLst/>
            </a:prstGeom>
            <a:ln w="1617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811881" y="-984675"/>
              <a:ext cx="5752074" cy="6956385"/>
            </a:xfrm>
            <a:prstGeom prst="line">
              <a:avLst/>
            </a:prstGeom>
            <a:ln w="1632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827865" y="-973376"/>
              <a:ext cx="5813193" cy="6593711"/>
            </a:xfrm>
            <a:prstGeom prst="line">
              <a:avLst/>
            </a:prstGeom>
            <a:ln w="1648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843849" y="-962077"/>
              <a:ext cx="5874312" cy="6231038"/>
            </a:xfrm>
            <a:prstGeom prst="line">
              <a:avLst/>
            </a:prstGeom>
            <a:ln w="16631"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859834" y="-950777"/>
              <a:ext cx="5935431" cy="5868364"/>
            </a:xfrm>
            <a:prstGeom prst="line">
              <a:avLst/>
            </a:prstGeom>
            <a:ln w="1678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875818" y="-939478"/>
              <a:ext cx="5996549" cy="5505691"/>
            </a:xfrm>
            <a:prstGeom prst="line">
              <a:avLst/>
            </a:prstGeom>
            <a:ln w="1693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891802" y="-928179"/>
              <a:ext cx="6057668" cy="5143018"/>
            </a:xfrm>
            <a:prstGeom prst="line">
              <a:avLst/>
            </a:prstGeom>
            <a:ln w="1708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07786" y="-916880"/>
              <a:ext cx="6118787" cy="4780344"/>
            </a:xfrm>
            <a:prstGeom prst="line">
              <a:avLst/>
            </a:prstGeom>
            <a:ln w="1723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923770" y="-905581"/>
              <a:ext cx="6179906" cy="4417671"/>
            </a:xfrm>
            <a:prstGeom prst="line">
              <a:avLst/>
            </a:prstGeom>
            <a:ln w="1738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939754" y="-894282"/>
              <a:ext cx="6241024" cy="4054997"/>
            </a:xfrm>
            <a:prstGeom prst="line">
              <a:avLst/>
            </a:prstGeom>
            <a:ln w="1753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955738" y="-882983"/>
              <a:ext cx="6302144" cy="3692324"/>
            </a:xfrm>
            <a:prstGeom prst="line">
              <a:avLst/>
            </a:prstGeom>
            <a:ln w="1768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971722" y="-871684"/>
              <a:ext cx="6363262" cy="3329651"/>
            </a:xfrm>
            <a:prstGeom prst="line">
              <a:avLst/>
            </a:prstGeom>
            <a:ln w="1784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987706" y="-860385"/>
              <a:ext cx="6424381" cy="2966977"/>
            </a:xfrm>
            <a:prstGeom prst="line">
              <a:avLst/>
            </a:prstGeom>
            <a:ln w="1799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1003690" y="-849086"/>
              <a:ext cx="6485500" cy="2604304"/>
            </a:xfrm>
            <a:prstGeom prst="line">
              <a:avLst/>
            </a:prstGeom>
            <a:ln w="1814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1019674" y="-837786"/>
              <a:ext cx="6546619" cy="2241630"/>
            </a:xfrm>
            <a:prstGeom prst="line">
              <a:avLst/>
            </a:prstGeom>
            <a:ln w="18294"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1035659" y="-826487"/>
              <a:ext cx="6607738" cy="1878957"/>
            </a:xfrm>
            <a:prstGeom prst="line">
              <a:avLst/>
            </a:prstGeom>
            <a:ln w="1844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1051643" y="-815188"/>
              <a:ext cx="6668857" cy="1516283"/>
            </a:xfrm>
            <a:prstGeom prst="line">
              <a:avLst/>
            </a:prstGeom>
            <a:ln w="1859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1067627" y="-803889"/>
              <a:ext cx="6729975" cy="1153610"/>
            </a:xfrm>
            <a:prstGeom prst="line">
              <a:avLst/>
            </a:prstGeom>
            <a:ln w="1874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1083611" y="-792590"/>
              <a:ext cx="6791094" cy="790936"/>
            </a:xfrm>
            <a:prstGeom prst="line">
              <a:avLst/>
            </a:prstGeom>
            <a:ln w="1889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1099595" y="-781291"/>
              <a:ext cx="6852213" cy="428263"/>
            </a:xfrm>
            <a:prstGeom prst="line">
              <a:avLst/>
            </a:prstGeom>
            <a:ln w="19050">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userDrawn="1"/>
        </p:nvGrpSpPr>
        <p:grpSpPr>
          <a:xfrm rot="10800000">
            <a:off x="7057433" y="-799173"/>
            <a:ext cx="6852213" cy="8044405"/>
            <a:chOff x="-1099595" y="-1018572"/>
            <a:chExt cx="6852213" cy="8044405"/>
          </a:xfrm>
        </p:grpSpPr>
        <p:cxnSp>
          <p:nvCxnSpPr>
            <p:cNvPr id="102" name="直接连接符 101"/>
            <p:cNvCxnSpPr/>
            <p:nvPr/>
          </p:nvCxnSpPr>
          <p:spPr>
            <a:xfrm flipH="1">
              <a:off x="-763929" y="-1018572"/>
              <a:ext cx="5568718" cy="8044405"/>
            </a:xfrm>
            <a:prstGeom prst="line">
              <a:avLst/>
            </a:prstGeom>
            <a:ln w="15875">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79913" y="-1007273"/>
              <a:ext cx="5629837" cy="7681732"/>
            </a:xfrm>
            <a:prstGeom prst="line">
              <a:avLst/>
            </a:prstGeom>
            <a:ln w="1602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95897" y="-995974"/>
              <a:ext cx="5690955" cy="7319058"/>
            </a:xfrm>
            <a:prstGeom prst="line">
              <a:avLst/>
            </a:prstGeom>
            <a:ln w="1617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811881" y="-984675"/>
              <a:ext cx="5752074" cy="6956385"/>
            </a:xfrm>
            <a:prstGeom prst="line">
              <a:avLst/>
            </a:prstGeom>
            <a:ln w="1632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827865" y="-973376"/>
              <a:ext cx="5813193" cy="6593711"/>
            </a:xfrm>
            <a:prstGeom prst="line">
              <a:avLst/>
            </a:prstGeom>
            <a:ln w="1648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843849" y="-962077"/>
              <a:ext cx="5874312" cy="6231038"/>
            </a:xfrm>
            <a:prstGeom prst="line">
              <a:avLst/>
            </a:prstGeom>
            <a:ln w="16631"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859834" y="-950777"/>
              <a:ext cx="5935431" cy="5868364"/>
            </a:xfrm>
            <a:prstGeom prst="line">
              <a:avLst/>
            </a:prstGeom>
            <a:ln w="1678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75818" y="-939478"/>
              <a:ext cx="5996549" cy="5505691"/>
            </a:xfrm>
            <a:prstGeom prst="line">
              <a:avLst/>
            </a:prstGeom>
            <a:ln w="1693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91802" y="-928179"/>
              <a:ext cx="6057668" cy="5143018"/>
            </a:xfrm>
            <a:prstGeom prst="line">
              <a:avLst/>
            </a:prstGeom>
            <a:ln w="1708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07786" y="-916880"/>
              <a:ext cx="6118787" cy="4780344"/>
            </a:xfrm>
            <a:prstGeom prst="line">
              <a:avLst/>
            </a:prstGeom>
            <a:ln w="1723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923770" y="-905581"/>
              <a:ext cx="6179906" cy="4417671"/>
            </a:xfrm>
            <a:prstGeom prst="line">
              <a:avLst/>
            </a:prstGeom>
            <a:ln w="1738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939754" y="-894282"/>
              <a:ext cx="6241024" cy="4054997"/>
            </a:xfrm>
            <a:prstGeom prst="line">
              <a:avLst/>
            </a:prstGeom>
            <a:ln w="1753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55738" y="-882983"/>
              <a:ext cx="6302144" cy="3692324"/>
            </a:xfrm>
            <a:prstGeom prst="line">
              <a:avLst/>
            </a:prstGeom>
            <a:ln w="1768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971722" y="-871684"/>
              <a:ext cx="6363262" cy="3329651"/>
            </a:xfrm>
            <a:prstGeom prst="line">
              <a:avLst/>
            </a:prstGeom>
            <a:ln w="1784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987706" y="-860385"/>
              <a:ext cx="6424381" cy="2966977"/>
            </a:xfrm>
            <a:prstGeom prst="line">
              <a:avLst/>
            </a:prstGeom>
            <a:ln w="1799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1003690" y="-849086"/>
              <a:ext cx="6485500" cy="2604304"/>
            </a:xfrm>
            <a:prstGeom prst="line">
              <a:avLst/>
            </a:prstGeom>
            <a:ln w="1814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1019674" y="-837786"/>
              <a:ext cx="6546619" cy="2241630"/>
            </a:xfrm>
            <a:prstGeom prst="line">
              <a:avLst/>
            </a:prstGeom>
            <a:ln w="18294"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1035659" y="-826487"/>
              <a:ext cx="6607738" cy="1878957"/>
            </a:xfrm>
            <a:prstGeom prst="line">
              <a:avLst/>
            </a:prstGeom>
            <a:ln w="1844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1051643" y="-815188"/>
              <a:ext cx="6668857" cy="1516283"/>
            </a:xfrm>
            <a:prstGeom prst="line">
              <a:avLst/>
            </a:prstGeom>
            <a:ln w="1859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1067627" y="-803889"/>
              <a:ext cx="6729975" cy="1153610"/>
            </a:xfrm>
            <a:prstGeom prst="line">
              <a:avLst/>
            </a:prstGeom>
            <a:ln w="1874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1083611" y="-792590"/>
              <a:ext cx="6791094" cy="790936"/>
            </a:xfrm>
            <a:prstGeom prst="line">
              <a:avLst/>
            </a:prstGeom>
            <a:ln w="1889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1099595" y="-781291"/>
              <a:ext cx="6852213" cy="428263"/>
            </a:xfrm>
            <a:prstGeom prst="line">
              <a:avLst/>
            </a:prstGeom>
            <a:ln w="19050">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24" name="菱形 123"/>
          <p:cNvSpPr/>
          <p:nvPr userDrawn="1"/>
        </p:nvSpPr>
        <p:spPr>
          <a:xfrm>
            <a:off x="3375012" y="659127"/>
            <a:ext cx="5441976" cy="5441976"/>
          </a:xfrm>
          <a:prstGeom prst="diamond">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userDrawn="1"/>
        </p:nvSpPr>
        <p:spPr>
          <a:xfrm>
            <a:off x="4807504" y="2006600"/>
            <a:ext cx="2576993" cy="923330"/>
          </a:xfrm>
          <a:prstGeom prst="rect">
            <a:avLst/>
          </a:prstGeom>
          <a:noFill/>
        </p:spPr>
        <p:txBody>
          <a:bodyPr wrap="square" rtlCol="0">
            <a:spAutoFit/>
          </a:bodyPr>
          <a:lstStyle/>
          <a:p>
            <a:pPr algn="ctr"/>
            <a:r>
              <a:rPr lang="en-US" altLang="zh-CN" sz="5400">
                <a:solidFill>
                  <a:schemeClr val="bg1"/>
                </a:solidFill>
                <a:latin typeface="Segoe UI" panose="020b0502040204020203" pitchFamily="34" charset="0"/>
                <a:cs typeface="Segoe UI" panose="020b0502040204020203" pitchFamily="34" charset="0"/>
              </a:rPr>
              <a:t>Part 01</a:t>
            </a:r>
            <a:endParaRPr lang="zh-CN" altLang="en-US" sz="5400">
              <a:solidFill>
                <a:schemeClr val="bg1"/>
              </a:solidFill>
              <a:latin typeface="Segoe UI" panose="020b0502040204020203" pitchFamily="34" charset="0"/>
              <a:cs typeface="Segoe UI" panose="020b0502040204020203" pitchFamily="34" charset="0"/>
            </a:endParaRPr>
          </a:p>
        </p:txBody>
      </p:sp>
      <p:cxnSp>
        <p:nvCxnSpPr>
          <p:cNvPr id="128" name="直接连接符 127"/>
          <p:cNvCxnSpPr/>
          <p:nvPr userDrawn="1"/>
        </p:nvCxnSpPr>
        <p:spPr>
          <a:xfrm>
            <a:off x="5956300" y="3018830"/>
            <a:ext cx="279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菱形 131"/>
          <p:cNvSpPr/>
          <p:nvPr userDrawn="1"/>
        </p:nvSpPr>
        <p:spPr>
          <a:xfrm>
            <a:off x="1760640" y="2267845"/>
            <a:ext cx="2145448" cy="2145448"/>
          </a:xfrm>
          <a:prstGeom prst="diamond">
            <a:avLst/>
          </a:prstGeom>
          <a:noFill/>
          <a:ln>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838200" y="3309691"/>
            <a:ext cx="10515600" cy="701731"/>
          </a:xfrm>
          <a:noFill/>
        </p:spPr>
        <p:txBody>
          <a:bodyPr wrap="square" rtlCol="0">
            <a:spAutoFit/>
          </a:bodyPr>
          <a:lstStyle>
            <a:lvl1pPr algn="ctr">
              <a:defRPr lang="zh-CN" altLang="en-US">
                <a:solidFill>
                  <a:schemeClr val="bg1"/>
                </a:solidFill>
                <a:latin typeface="+mj-ea"/>
                <a:ea typeface="+mj-ea"/>
                <a:cs typeface="+mn-cs"/>
              </a:defRPr>
            </a:lvl1pPr>
          </a:lstStyle>
          <a:p>
            <a:pPr marL="0" lvl="0" algn="ctr"/>
            <a:r>
              <a:rPr lang="zh-CN" altLang="en-US"/>
              <a:t>单击编辑标题</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过渡页1">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rcRect t="7713" b="7713"/>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tx2">
              <a:alpha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userDrawn="1"/>
        </p:nvGrpSpPr>
        <p:grpSpPr>
          <a:xfrm>
            <a:off x="-1446836" y="-799172"/>
            <a:ext cx="6852213" cy="8044405"/>
            <a:chOff x="-1099595" y="-1018572"/>
            <a:chExt cx="6852213" cy="8044405"/>
          </a:xfrm>
        </p:grpSpPr>
        <p:cxnSp>
          <p:nvCxnSpPr>
            <p:cNvPr id="30" name="直接连接符 29"/>
            <p:cNvCxnSpPr/>
            <p:nvPr/>
          </p:nvCxnSpPr>
          <p:spPr>
            <a:xfrm flipH="1">
              <a:off x="-763929" y="-1018572"/>
              <a:ext cx="5568718" cy="8044405"/>
            </a:xfrm>
            <a:prstGeom prst="line">
              <a:avLst/>
            </a:prstGeom>
            <a:ln w="15875">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779913" y="-1007273"/>
              <a:ext cx="5629837" cy="7681732"/>
            </a:xfrm>
            <a:prstGeom prst="line">
              <a:avLst/>
            </a:prstGeom>
            <a:ln w="1602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795897" y="-995974"/>
              <a:ext cx="5690955" cy="7319058"/>
            </a:xfrm>
            <a:prstGeom prst="line">
              <a:avLst/>
            </a:prstGeom>
            <a:ln w="1617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811881" y="-984675"/>
              <a:ext cx="5752074" cy="6956385"/>
            </a:xfrm>
            <a:prstGeom prst="line">
              <a:avLst/>
            </a:prstGeom>
            <a:ln w="1632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827865" y="-973376"/>
              <a:ext cx="5813193" cy="6593711"/>
            </a:xfrm>
            <a:prstGeom prst="line">
              <a:avLst/>
            </a:prstGeom>
            <a:ln w="1648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843849" y="-962077"/>
              <a:ext cx="5874312" cy="6231038"/>
            </a:xfrm>
            <a:prstGeom prst="line">
              <a:avLst/>
            </a:prstGeom>
            <a:ln w="16631"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59834" y="-950777"/>
              <a:ext cx="5935431" cy="5868364"/>
            </a:xfrm>
            <a:prstGeom prst="line">
              <a:avLst/>
            </a:prstGeom>
            <a:ln w="1678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875818" y="-939478"/>
              <a:ext cx="5996549" cy="5505691"/>
            </a:xfrm>
            <a:prstGeom prst="line">
              <a:avLst/>
            </a:prstGeom>
            <a:ln w="1693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91802" y="-928179"/>
              <a:ext cx="6057668" cy="5143018"/>
            </a:xfrm>
            <a:prstGeom prst="line">
              <a:avLst/>
            </a:prstGeom>
            <a:ln w="1708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907786" y="-916880"/>
              <a:ext cx="6118787" cy="4780344"/>
            </a:xfrm>
            <a:prstGeom prst="line">
              <a:avLst/>
            </a:prstGeom>
            <a:ln w="1723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23770" y="-905581"/>
              <a:ext cx="6179906" cy="4417671"/>
            </a:xfrm>
            <a:prstGeom prst="line">
              <a:avLst/>
            </a:prstGeom>
            <a:ln w="1738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939754" y="-894282"/>
              <a:ext cx="6241024" cy="4054997"/>
            </a:xfrm>
            <a:prstGeom prst="line">
              <a:avLst/>
            </a:prstGeom>
            <a:ln w="1753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955738" y="-882983"/>
              <a:ext cx="6302144" cy="3692324"/>
            </a:xfrm>
            <a:prstGeom prst="line">
              <a:avLst/>
            </a:prstGeom>
            <a:ln w="1768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971722" y="-871684"/>
              <a:ext cx="6363262" cy="3329651"/>
            </a:xfrm>
            <a:prstGeom prst="line">
              <a:avLst/>
            </a:prstGeom>
            <a:ln w="1784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987706" y="-860385"/>
              <a:ext cx="6424381" cy="2966977"/>
            </a:xfrm>
            <a:prstGeom prst="line">
              <a:avLst/>
            </a:prstGeom>
            <a:ln w="1799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003690" y="-849086"/>
              <a:ext cx="6485500" cy="2604304"/>
            </a:xfrm>
            <a:prstGeom prst="line">
              <a:avLst/>
            </a:prstGeom>
            <a:ln w="1814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19674" y="-837786"/>
              <a:ext cx="6546619" cy="2241630"/>
            </a:xfrm>
            <a:prstGeom prst="line">
              <a:avLst/>
            </a:prstGeom>
            <a:ln w="18294"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35659" y="-826487"/>
              <a:ext cx="6607738" cy="1878957"/>
            </a:xfrm>
            <a:prstGeom prst="line">
              <a:avLst/>
            </a:prstGeom>
            <a:ln w="1844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051643" y="-815188"/>
              <a:ext cx="6668857" cy="1516283"/>
            </a:xfrm>
            <a:prstGeom prst="line">
              <a:avLst/>
            </a:prstGeom>
            <a:ln w="1859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067627" y="-803889"/>
              <a:ext cx="6729975" cy="1153610"/>
            </a:xfrm>
            <a:prstGeom prst="line">
              <a:avLst/>
            </a:prstGeom>
            <a:ln w="1874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083611" y="-792590"/>
              <a:ext cx="6791094" cy="790936"/>
            </a:xfrm>
            <a:prstGeom prst="line">
              <a:avLst/>
            </a:prstGeom>
            <a:ln w="1889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099595" y="-781291"/>
              <a:ext cx="6852213" cy="428263"/>
            </a:xfrm>
            <a:prstGeom prst="line">
              <a:avLst/>
            </a:prstGeom>
            <a:ln w="19050">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userDrawn="1"/>
        </p:nvGrpSpPr>
        <p:grpSpPr>
          <a:xfrm rot="10800000">
            <a:off x="7057433" y="-799173"/>
            <a:ext cx="6852213" cy="8044405"/>
            <a:chOff x="-1099595" y="-1018572"/>
            <a:chExt cx="6852213" cy="8044405"/>
          </a:xfrm>
        </p:grpSpPr>
        <p:cxnSp>
          <p:nvCxnSpPr>
            <p:cNvPr id="53" name="直接连接符 52"/>
            <p:cNvCxnSpPr/>
            <p:nvPr/>
          </p:nvCxnSpPr>
          <p:spPr>
            <a:xfrm flipH="1">
              <a:off x="-763929" y="-1018572"/>
              <a:ext cx="5568718" cy="8044405"/>
            </a:xfrm>
            <a:prstGeom prst="line">
              <a:avLst/>
            </a:prstGeom>
            <a:ln w="15875">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779913" y="-1007273"/>
              <a:ext cx="5629837" cy="7681732"/>
            </a:xfrm>
            <a:prstGeom prst="line">
              <a:avLst/>
            </a:prstGeom>
            <a:ln w="1602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95897" y="-995974"/>
              <a:ext cx="5690955" cy="7319058"/>
            </a:xfrm>
            <a:prstGeom prst="line">
              <a:avLst/>
            </a:prstGeom>
            <a:ln w="1617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811881" y="-984675"/>
              <a:ext cx="5752074" cy="6956385"/>
            </a:xfrm>
            <a:prstGeom prst="line">
              <a:avLst/>
            </a:prstGeom>
            <a:ln w="1632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27865" y="-973376"/>
              <a:ext cx="5813193" cy="6593711"/>
            </a:xfrm>
            <a:prstGeom prst="line">
              <a:avLst/>
            </a:prstGeom>
            <a:ln w="1648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843849" y="-962077"/>
              <a:ext cx="5874312" cy="6231038"/>
            </a:xfrm>
            <a:prstGeom prst="line">
              <a:avLst/>
            </a:prstGeom>
            <a:ln w="16631"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859834" y="-950777"/>
              <a:ext cx="5935431" cy="5868364"/>
            </a:xfrm>
            <a:prstGeom prst="line">
              <a:avLst/>
            </a:prstGeom>
            <a:ln w="1678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875818" y="-939478"/>
              <a:ext cx="5996549" cy="5505691"/>
            </a:xfrm>
            <a:prstGeom prst="line">
              <a:avLst/>
            </a:prstGeom>
            <a:ln w="1693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891802" y="-928179"/>
              <a:ext cx="6057668" cy="5143018"/>
            </a:xfrm>
            <a:prstGeom prst="line">
              <a:avLst/>
            </a:prstGeom>
            <a:ln w="1708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907786" y="-916880"/>
              <a:ext cx="6118787" cy="4780344"/>
            </a:xfrm>
            <a:prstGeom prst="line">
              <a:avLst/>
            </a:prstGeom>
            <a:ln w="1723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923770" y="-905581"/>
              <a:ext cx="6179906" cy="4417671"/>
            </a:xfrm>
            <a:prstGeom prst="line">
              <a:avLst/>
            </a:prstGeom>
            <a:ln w="1738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939754" y="-894282"/>
              <a:ext cx="6241024" cy="4054997"/>
            </a:xfrm>
            <a:prstGeom prst="line">
              <a:avLst/>
            </a:prstGeom>
            <a:ln w="1753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955738" y="-882983"/>
              <a:ext cx="6302144" cy="3692324"/>
            </a:xfrm>
            <a:prstGeom prst="line">
              <a:avLst/>
            </a:prstGeom>
            <a:ln w="1768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971722" y="-871684"/>
              <a:ext cx="6363262" cy="3329651"/>
            </a:xfrm>
            <a:prstGeom prst="line">
              <a:avLst/>
            </a:prstGeom>
            <a:ln w="1784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987706" y="-860385"/>
              <a:ext cx="6424381" cy="2966977"/>
            </a:xfrm>
            <a:prstGeom prst="line">
              <a:avLst/>
            </a:prstGeom>
            <a:ln w="1799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1003690" y="-849086"/>
              <a:ext cx="6485500" cy="2604304"/>
            </a:xfrm>
            <a:prstGeom prst="line">
              <a:avLst/>
            </a:prstGeom>
            <a:ln w="1814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019674" y="-837786"/>
              <a:ext cx="6546619" cy="2241630"/>
            </a:xfrm>
            <a:prstGeom prst="line">
              <a:avLst/>
            </a:prstGeom>
            <a:ln w="18294"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035659" y="-826487"/>
              <a:ext cx="6607738" cy="1878957"/>
            </a:xfrm>
            <a:prstGeom prst="line">
              <a:avLst/>
            </a:prstGeom>
            <a:ln w="1844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1051643" y="-815188"/>
              <a:ext cx="6668857" cy="1516283"/>
            </a:xfrm>
            <a:prstGeom prst="line">
              <a:avLst/>
            </a:prstGeom>
            <a:ln w="1859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067627" y="-803889"/>
              <a:ext cx="6729975" cy="1153610"/>
            </a:xfrm>
            <a:prstGeom prst="line">
              <a:avLst/>
            </a:prstGeom>
            <a:ln w="1874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083611" y="-792590"/>
              <a:ext cx="6791094" cy="790936"/>
            </a:xfrm>
            <a:prstGeom prst="line">
              <a:avLst/>
            </a:prstGeom>
            <a:ln w="1889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1099595" y="-781291"/>
              <a:ext cx="6852213" cy="428263"/>
            </a:xfrm>
            <a:prstGeom prst="line">
              <a:avLst/>
            </a:prstGeom>
            <a:ln w="19050">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77" name="菱形 76"/>
          <p:cNvSpPr/>
          <p:nvPr userDrawn="1"/>
        </p:nvSpPr>
        <p:spPr>
          <a:xfrm>
            <a:off x="8262765" y="2267845"/>
            <a:ext cx="2145448" cy="2145448"/>
          </a:xfrm>
          <a:prstGeom prst="diamond">
            <a:avLst/>
          </a:prstGeom>
          <a:noFill/>
          <a:ln>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userDrawn="1"/>
        </p:nvGrpSpPr>
        <p:grpSpPr>
          <a:xfrm>
            <a:off x="-1446836" y="-799172"/>
            <a:ext cx="6852213" cy="8044405"/>
            <a:chOff x="-1099595" y="-1018572"/>
            <a:chExt cx="6852213" cy="8044405"/>
          </a:xfrm>
        </p:grpSpPr>
        <p:cxnSp>
          <p:nvCxnSpPr>
            <p:cNvPr id="79" name="直接连接符 78"/>
            <p:cNvCxnSpPr/>
            <p:nvPr/>
          </p:nvCxnSpPr>
          <p:spPr>
            <a:xfrm flipH="1">
              <a:off x="-763929" y="-1018572"/>
              <a:ext cx="5568718" cy="8044405"/>
            </a:xfrm>
            <a:prstGeom prst="line">
              <a:avLst/>
            </a:prstGeom>
            <a:ln w="15875">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779913" y="-1007273"/>
              <a:ext cx="5629837" cy="7681732"/>
            </a:xfrm>
            <a:prstGeom prst="line">
              <a:avLst/>
            </a:prstGeom>
            <a:ln w="1602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795897" y="-995974"/>
              <a:ext cx="5690955" cy="7319058"/>
            </a:xfrm>
            <a:prstGeom prst="line">
              <a:avLst/>
            </a:prstGeom>
            <a:ln w="1617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811881" y="-984675"/>
              <a:ext cx="5752074" cy="6956385"/>
            </a:xfrm>
            <a:prstGeom prst="line">
              <a:avLst/>
            </a:prstGeom>
            <a:ln w="1632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827865" y="-973376"/>
              <a:ext cx="5813193" cy="6593711"/>
            </a:xfrm>
            <a:prstGeom prst="line">
              <a:avLst/>
            </a:prstGeom>
            <a:ln w="1648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843849" y="-962077"/>
              <a:ext cx="5874312" cy="6231038"/>
            </a:xfrm>
            <a:prstGeom prst="line">
              <a:avLst/>
            </a:prstGeom>
            <a:ln w="16631"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859834" y="-950777"/>
              <a:ext cx="5935431" cy="5868364"/>
            </a:xfrm>
            <a:prstGeom prst="line">
              <a:avLst/>
            </a:prstGeom>
            <a:ln w="1678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875818" y="-939478"/>
              <a:ext cx="5996549" cy="5505691"/>
            </a:xfrm>
            <a:prstGeom prst="line">
              <a:avLst/>
            </a:prstGeom>
            <a:ln w="1693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891802" y="-928179"/>
              <a:ext cx="6057668" cy="5143018"/>
            </a:xfrm>
            <a:prstGeom prst="line">
              <a:avLst/>
            </a:prstGeom>
            <a:ln w="1708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07786" y="-916880"/>
              <a:ext cx="6118787" cy="4780344"/>
            </a:xfrm>
            <a:prstGeom prst="line">
              <a:avLst/>
            </a:prstGeom>
            <a:ln w="1723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923770" y="-905581"/>
              <a:ext cx="6179906" cy="4417671"/>
            </a:xfrm>
            <a:prstGeom prst="line">
              <a:avLst/>
            </a:prstGeom>
            <a:ln w="1738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939754" y="-894282"/>
              <a:ext cx="6241024" cy="4054997"/>
            </a:xfrm>
            <a:prstGeom prst="line">
              <a:avLst/>
            </a:prstGeom>
            <a:ln w="1753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955738" y="-882983"/>
              <a:ext cx="6302144" cy="3692324"/>
            </a:xfrm>
            <a:prstGeom prst="line">
              <a:avLst/>
            </a:prstGeom>
            <a:ln w="1768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971722" y="-871684"/>
              <a:ext cx="6363262" cy="3329651"/>
            </a:xfrm>
            <a:prstGeom prst="line">
              <a:avLst/>
            </a:prstGeom>
            <a:ln w="1784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987706" y="-860385"/>
              <a:ext cx="6424381" cy="2966977"/>
            </a:xfrm>
            <a:prstGeom prst="line">
              <a:avLst/>
            </a:prstGeom>
            <a:ln w="1799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1003690" y="-849086"/>
              <a:ext cx="6485500" cy="2604304"/>
            </a:xfrm>
            <a:prstGeom prst="line">
              <a:avLst/>
            </a:prstGeom>
            <a:ln w="1814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1019674" y="-837786"/>
              <a:ext cx="6546619" cy="2241630"/>
            </a:xfrm>
            <a:prstGeom prst="line">
              <a:avLst/>
            </a:prstGeom>
            <a:ln w="18294"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1035659" y="-826487"/>
              <a:ext cx="6607738" cy="1878957"/>
            </a:xfrm>
            <a:prstGeom prst="line">
              <a:avLst/>
            </a:prstGeom>
            <a:ln w="1844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1051643" y="-815188"/>
              <a:ext cx="6668857" cy="1516283"/>
            </a:xfrm>
            <a:prstGeom prst="line">
              <a:avLst/>
            </a:prstGeom>
            <a:ln w="1859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1067627" y="-803889"/>
              <a:ext cx="6729975" cy="1153610"/>
            </a:xfrm>
            <a:prstGeom prst="line">
              <a:avLst/>
            </a:prstGeom>
            <a:ln w="1874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1083611" y="-792590"/>
              <a:ext cx="6791094" cy="790936"/>
            </a:xfrm>
            <a:prstGeom prst="line">
              <a:avLst/>
            </a:prstGeom>
            <a:ln w="1889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1099595" y="-781291"/>
              <a:ext cx="6852213" cy="428263"/>
            </a:xfrm>
            <a:prstGeom prst="line">
              <a:avLst/>
            </a:prstGeom>
            <a:ln w="19050">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userDrawn="1"/>
        </p:nvGrpSpPr>
        <p:grpSpPr>
          <a:xfrm rot="10800000">
            <a:off x="7057433" y="-799173"/>
            <a:ext cx="6852213" cy="8044405"/>
            <a:chOff x="-1099595" y="-1018572"/>
            <a:chExt cx="6852213" cy="8044405"/>
          </a:xfrm>
        </p:grpSpPr>
        <p:cxnSp>
          <p:nvCxnSpPr>
            <p:cNvPr id="102" name="直接连接符 101"/>
            <p:cNvCxnSpPr/>
            <p:nvPr/>
          </p:nvCxnSpPr>
          <p:spPr>
            <a:xfrm flipH="1">
              <a:off x="-763929" y="-1018572"/>
              <a:ext cx="5568718" cy="8044405"/>
            </a:xfrm>
            <a:prstGeom prst="line">
              <a:avLst/>
            </a:prstGeom>
            <a:ln w="15875">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79913" y="-1007273"/>
              <a:ext cx="5629837" cy="7681732"/>
            </a:xfrm>
            <a:prstGeom prst="line">
              <a:avLst/>
            </a:prstGeom>
            <a:ln w="1602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95897" y="-995974"/>
              <a:ext cx="5690955" cy="7319058"/>
            </a:xfrm>
            <a:prstGeom prst="line">
              <a:avLst/>
            </a:prstGeom>
            <a:ln w="1617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811881" y="-984675"/>
              <a:ext cx="5752074" cy="6956385"/>
            </a:xfrm>
            <a:prstGeom prst="line">
              <a:avLst/>
            </a:prstGeom>
            <a:ln w="1632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827865" y="-973376"/>
              <a:ext cx="5813193" cy="6593711"/>
            </a:xfrm>
            <a:prstGeom prst="line">
              <a:avLst/>
            </a:prstGeom>
            <a:ln w="1648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843849" y="-962077"/>
              <a:ext cx="5874312" cy="6231038"/>
            </a:xfrm>
            <a:prstGeom prst="line">
              <a:avLst/>
            </a:prstGeom>
            <a:ln w="16631"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859834" y="-950777"/>
              <a:ext cx="5935431" cy="5868364"/>
            </a:xfrm>
            <a:prstGeom prst="line">
              <a:avLst/>
            </a:prstGeom>
            <a:ln w="1678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75818" y="-939478"/>
              <a:ext cx="5996549" cy="5505691"/>
            </a:xfrm>
            <a:prstGeom prst="line">
              <a:avLst/>
            </a:prstGeom>
            <a:ln w="1693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91802" y="-928179"/>
              <a:ext cx="6057668" cy="5143018"/>
            </a:xfrm>
            <a:prstGeom prst="line">
              <a:avLst/>
            </a:prstGeom>
            <a:ln w="1708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07786" y="-916880"/>
              <a:ext cx="6118787" cy="4780344"/>
            </a:xfrm>
            <a:prstGeom prst="line">
              <a:avLst/>
            </a:prstGeom>
            <a:ln w="1723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923770" y="-905581"/>
              <a:ext cx="6179906" cy="4417671"/>
            </a:xfrm>
            <a:prstGeom prst="line">
              <a:avLst/>
            </a:prstGeom>
            <a:ln w="1738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939754" y="-894282"/>
              <a:ext cx="6241024" cy="4054997"/>
            </a:xfrm>
            <a:prstGeom prst="line">
              <a:avLst/>
            </a:prstGeom>
            <a:ln w="1753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55738" y="-882983"/>
              <a:ext cx="6302144" cy="3692324"/>
            </a:xfrm>
            <a:prstGeom prst="line">
              <a:avLst/>
            </a:prstGeom>
            <a:ln w="1768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971722" y="-871684"/>
              <a:ext cx="6363262" cy="3329651"/>
            </a:xfrm>
            <a:prstGeom prst="line">
              <a:avLst/>
            </a:prstGeom>
            <a:ln w="1784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987706" y="-860385"/>
              <a:ext cx="6424381" cy="2966977"/>
            </a:xfrm>
            <a:prstGeom prst="line">
              <a:avLst/>
            </a:prstGeom>
            <a:ln w="1799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1003690" y="-849086"/>
              <a:ext cx="6485500" cy="2604304"/>
            </a:xfrm>
            <a:prstGeom prst="line">
              <a:avLst/>
            </a:prstGeom>
            <a:ln w="1814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1019674" y="-837786"/>
              <a:ext cx="6546619" cy="2241630"/>
            </a:xfrm>
            <a:prstGeom prst="line">
              <a:avLst/>
            </a:prstGeom>
            <a:ln w="18294"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1035659" y="-826487"/>
              <a:ext cx="6607738" cy="1878957"/>
            </a:xfrm>
            <a:prstGeom prst="line">
              <a:avLst/>
            </a:prstGeom>
            <a:ln w="1844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1051643" y="-815188"/>
              <a:ext cx="6668857" cy="1516283"/>
            </a:xfrm>
            <a:prstGeom prst="line">
              <a:avLst/>
            </a:prstGeom>
            <a:ln w="1859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1067627" y="-803889"/>
              <a:ext cx="6729975" cy="1153610"/>
            </a:xfrm>
            <a:prstGeom prst="line">
              <a:avLst/>
            </a:prstGeom>
            <a:ln w="1874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1083611" y="-792590"/>
              <a:ext cx="6791094" cy="790936"/>
            </a:xfrm>
            <a:prstGeom prst="line">
              <a:avLst/>
            </a:prstGeom>
            <a:ln w="1889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1099595" y="-781291"/>
              <a:ext cx="6852213" cy="428263"/>
            </a:xfrm>
            <a:prstGeom prst="line">
              <a:avLst/>
            </a:prstGeom>
            <a:ln w="19050">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24" name="菱形 123"/>
          <p:cNvSpPr/>
          <p:nvPr userDrawn="1"/>
        </p:nvSpPr>
        <p:spPr>
          <a:xfrm>
            <a:off x="3375012" y="659127"/>
            <a:ext cx="5441976" cy="5441976"/>
          </a:xfrm>
          <a:prstGeom prst="diamond">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userDrawn="1"/>
        </p:nvSpPr>
        <p:spPr>
          <a:xfrm>
            <a:off x="4807504" y="2006600"/>
            <a:ext cx="2576993" cy="923330"/>
          </a:xfrm>
          <a:prstGeom prst="rect">
            <a:avLst/>
          </a:prstGeom>
          <a:noFill/>
        </p:spPr>
        <p:txBody>
          <a:bodyPr wrap="square" rtlCol="0">
            <a:spAutoFit/>
          </a:bodyPr>
          <a:lstStyle/>
          <a:p>
            <a:pPr algn="ctr"/>
            <a:r>
              <a:rPr lang="en-US" altLang="zh-CN" sz="5400">
                <a:solidFill>
                  <a:schemeClr val="bg1"/>
                </a:solidFill>
                <a:latin typeface="Segoe UI" panose="020b0502040204020203" pitchFamily="34" charset="0"/>
                <a:cs typeface="Segoe UI" panose="020b0502040204020203" pitchFamily="34" charset="0"/>
              </a:rPr>
              <a:t>Part 02</a:t>
            </a:r>
            <a:endParaRPr lang="zh-CN" altLang="en-US" sz="5400">
              <a:solidFill>
                <a:schemeClr val="bg1"/>
              </a:solidFill>
              <a:latin typeface="Segoe UI" panose="020b0502040204020203" pitchFamily="34" charset="0"/>
              <a:cs typeface="Segoe UI" panose="020b0502040204020203" pitchFamily="34" charset="0"/>
            </a:endParaRPr>
          </a:p>
        </p:txBody>
      </p:sp>
      <p:cxnSp>
        <p:nvCxnSpPr>
          <p:cNvPr id="128" name="直接连接符 127"/>
          <p:cNvCxnSpPr/>
          <p:nvPr userDrawn="1"/>
        </p:nvCxnSpPr>
        <p:spPr>
          <a:xfrm>
            <a:off x="5956300" y="3018830"/>
            <a:ext cx="279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菱形 131"/>
          <p:cNvSpPr/>
          <p:nvPr userDrawn="1"/>
        </p:nvSpPr>
        <p:spPr>
          <a:xfrm>
            <a:off x="1760640" y="2267845"/>
            <a:ext cx="2145448" cy="2145448"/>
          </a:xfrm>
          <a:prstGeom prst="diamond">
            <a:avLst/>
          </a:prstGeom>
          <a:noFill/>
          <a:ln>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838200" y="3309691"/>
            <a:ext cx="10515600" cy="701731"/>
          </a:xfrm>
          <a:noFill/>
        </p:spPr>
        <p:txBody>
          <a:bodyPr wrap="square" rtlCol="0">
            <a:spAutoFit/>
          </a:bodyPr>
          <a:lstStyle>
            <a:lvl1pPr algn="ctr">
              <a:defRPr lang="zh-CN" altLang="en-US">
                <a:solidFill>
                  <a:schemeClr val="bg1"/>
                </a:solidFill>
                <a:latin typeface="+mj-ea"/>
                <a:ea typeface="+mj-ea"/>
                <a:cs typeface="+mn-cs"/>
              </a:defRPr>
            </a:lvl1pPr>
          </a:lstStyle>
          <a:p>
            <a:pPr marL="0" lvl="0" algn="ctr"/>
            <a:r>
              <a:rPr lang="zh-CN" altLang="en-US"/>
              <a:t>单击编辑标题</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过渡页1">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rcRect t="7713" b="7713"/>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tx2">
              <a:alpha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userDrawn="1"/>
        </p:nvGrpSpPr>
        <p:grpSpPr>
          <a:xfrm>
            <a:off x="-1446836" y="-799172"/>
            <a:ext cx="6852213" cy="8044405"/>
            <a:chOff x="-1099595" y="-1018572"/>
            <a:chExt cx="6852213" cy="8044405"/>
          </a:xfrm>
        </p:grpSpPr>
        <p:cxnSp>
          <p:nvCxnSpPr>
            <p:cNvPr id="30" name="直接连接符 29"/>
            <p:cNvCxnSpPr/>
            <p:nvPr/>
          </p:nvCxnSpPr>
          <p:spPr>
            <a:xfrm flipH="1">
              <a:off x="-763929" y="-1018572"/>
              <a:ext cx="5568718" cy="8044405"/>
            </a:xfrm>
            <a:prstGeom prst="line">
              <a:avLst/>
            </a:prstGeom>
            <a:ln w="15875">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779913" y="-1007273"/>
              <a:ext cx="5629837" cy="7681732"/>
            </a:xfrm>
            <a:prstGeom prst="line">
              <a:avLst/>
            </a:prstGeom>
            <a:ln w="1602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795897" y="-995974"/>
              <a:ext cx="5690955" cy="7319058"/>
            </a:xfrm>
            <a:prstGeom prst="line">
              <a:avLst/>
            </a:prstGeom>
            <a:ln w="1617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811881" y="-984675"/>
              <a:ext cx="5752074" cy="6956385"/>
            </a:xfrm>
            <a:prstGeom prst="line">
              <a:avLst/>
            </a:prstGeom>
            <a:ln w="1632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827865" y="-973376"/>
              <a:ext cx="5813193" cy="6593711"/>
            </a:xfrm>
            <a:prstGeom prst="line">
              <a:avLst/>
            </a:prstGeom>
            <a:ln w="1648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843849" y="-962077"/>
              <a:ext cx="5874312" cy="6231038"/>
            </a:xfrm>
            <a:prstGeom prst="line">
              <a:avLst/>
            </a:prstGeom>
            <a:ln w="16631"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59834" y="-950777"/>
              <a:ext cx="5935431" cy="5868364"/>
            </a:xfrm>
            <a:prstGeom prst="line">
              <a:avLst/>
            </a:prstGeom>
            <a:ln w="1678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875818" y="-939478"/>
              <a:ext cx="5996549" cy="5505691"/>
            </a:xfrm>
            <a:prstGeom prst="line">
              <a:avLst/>
            </a:prstGeom>
            <a:ln w="1693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91802" y="-928179"/>
              <a:ext cx="6057668" cy="5143018"/>
            </a:xfrm>
            <a:prstGeom prst="line">
              <a:avLst/>
            </a:prstGeom>
            <a:ln w="1708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907786" y="-916880"/>
              <a:ext cx="6118787" cy="4780344"/>
            </a:xfrm>
            <a:prstGeom prst="line">
              <a:avLst/>
            </a:prstGeom>
            <a:ln w="1723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23770" y="-905581"/>
              <a:ext cx="6179906" cy="4417671"/>
            </a:xfrm>
            <a:prstGeom prst="line">
              <a:avLst/>
            </a:prstGeom>
            <a:ln w="1738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939754" y="-894282"/>
              <a:ext cx="6241024" cy="4054997"/>
            </a:xfrm>
            <a:prstGeom prst="line">
              <a:avLst/>
            </a:prstGeom>
            <a:ln w="1753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955738" y="-882983"/>
              <a:ext cx="6302144" cy="3692324"/>
            </a:xfrm>
            <a:prstGeom prst="line">
              <a:avLst/>
            </a:prstGeom>
            <a:ln w="1768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971722" y="-871684"/>
              <a:ext cx="6363262" cy="3329651"/>
            </a:xfrm>
            <a:prstGeom prst="line">
              <a:avLst/>
            </a:prstGeom>
            <a:ln w="1784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987706" y="-860385"/>
              <a:ext cx="6424381" cy="2966977"/>
            </a:xfrm>
            <a:prstGeom prst="line">
              <a:avLst/>
            </a:prstGeom>
            <a:ln w="1799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003690" y="-849086"/>
              <a:ext cx="6485500" cy="2604304"/>
            </a:xfrm>
            <a:prstGeom prst="line">
              <a:avLst/>
            </a:prstGeom>
            <a:ln w="1814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19674" y="-837786"/>
              <a:ext cx="6546619" cy="2241630"/>
            </a:xfrm>
            <a:prstGeom prst="line">
              <a:avLst/>
            </a:prstGeom>
            <a:ln w="18294"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35659" y="-826487"/>
              <a:ext cx="6607738" cy="1878957"/>
            </a:xfrm>
            <a:prstGeom prst="line">
              <a:avLst/>
            </a:prstGeom>
            <a:ln w="1844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051643" y="-815188"/>
              <a:ext cx="6668857" cy="1516283"/>
            </a:xfrm>
            <a:prstGeom prst="line">
              <a:avLst/>
            </a:prstGeom>
            <a:ln w="1859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067627" y="-803889"/>
              <a:ext cx="6729975" cy="1153610"/>
            </a:xfrm>
            <a:prstGeom prst="line">
              <a:avLst/>
            </a:prstGeom>
            <a:ln w="1874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083611" y="-792590"/>
              <a:ext cx="6791094" cy="790936"/>
            </a:xfrm>
            <a:prstGeom prst="line">
              <a:avLst/>
            </a:prstGeom>
            <a:ln w="1889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099595" y="-781291"/>
              <a:ext cx="6852213" cy="428263"/>
            </a:xfrm>
            <a:prstGeom prst="line">
              <a:avLst/>
            </a:prstGeom>
            <a:ln w="19050">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userDrawn="1"/>
        </p:nvGrpSpPr>
        <p:grpSpPr>
          <a:xfrm rot="10800000">
            <a:off x="7057433" y="-799173"/>
            <a:ext cx="6852213" cy="8044405"/>
            <a:chOff x="-1099595" y="-1018572"/>
            <a:chExt cx="6852213" cy="8044405"/>
          </a:xfrm>
        </p:grpSpPr>
        <p:cxnSp>
          <p:nvCxnSpPr>
            <p:cNvPr id="53" name="直接连接符 52"/>
            <p:cNvCxnSpPr/>
            <p:nvPr/>
          </p:nvCxnSpPr>
          <p:spPr>
            <a:xfrm flipH="1">
              <a:off x="-763929" y="-1018572"/>
              <a:ext cx="5568718" cy="8044405"/>
            </a:xfrm>
            <a:prstGeom prst="line">
              <a:avLst/>
            </a:prstGeom>
            <a:ln w="15875">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779913" y="-1007273"/>
              <a:ext cx="5629837" cy="7681732"/>
            </a:xfrm>
            <a:prstGeom prst="line">
              <a:avLst/>
            </a:prstGeom>
            <a:ln w="1602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95897" y="-995974"/>
              <a:ext cx="5690955" cy="7319058"/>
            </a:xfrm>
            <a:prstGeom prst="line">
              <a:avLst/>
            </a:prstGeom>
            <a:ln w="1617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811881" y="-984675"/>
              <a:ext cx="5752074" cy="6956385"/>
            </a:xfrm>
            <a:prstGeom prst="line">
              <a:avLst/>
            </a:prstGeom>
            <a:ln w="1632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27865" y="-973376"/>
              <a:ext cx="5813193" cy="6593711"/>
            </a:xfrm>
            <a:prstGeom prst="line">
              <a:avLst/>
            </a:prstGeom>
            <a:ln w="1648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843849" y="-962077"/>
              <a:ext cx="5874312" cy="6231038"/>
            </a:xfrm>
            <a:prstGeom prst="line">
              <a:avLst/>
            </a:prstGeom>
            <a:ln w="16631"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859834" y="-950777"/>
              <a:ext cx="5935431" cy="5868364"/>
            </a:xfrm>
            <a:prstGeom prst="line">
              <a:avLst/>
            </a:prstGeom>
            <a:ln w="1678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875818" y="-939478"/>
              <a:ext cx="5996549" cy="5505691"/>
            </a:xfrm>
            <a:prstGeom prst="line">
              <a:avLst/>
            </a:prstGeom>
            <a:ln w="1693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891802" y="-928179"/>
              <a:ext cx="6057668" cy="5143018"/>
            </a:xfrm>
            <a:prstGeom prst="line">
              <a:avLst/>
            </a:prstGeom>
            <a:ln w="1708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907786" y="-916880"/>
              <a:ext cx="6118787" cy="4780344"/>
            </a:xfrm>
            <a:prstGeom prst="line">
              <a:avLst/>
            </a:prstGeom>
            <a:ln w="1723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923770" y="-905581"/>
              <a:ext cx="6179906" cy="4417671"/>
            </a:xfrm>
            <a:prstGeom prst="line">
              <a:avLst/>
            </a:prstGeom>
            <a:ln w="1738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939754" y="-894282"/>
              <a:ext cx="6241024" cy="4054997"/>
            </a:xfrm>
            <a:prstGeom prst="line">
              <a:avLst/>
            </a:prstGeom>
            <a:ln w="1753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955738" y="-882983"/>
              <a:ext cx="6302144" cy="3692324"/>
            </a:xfrm>
            <a:prstGeom prst="line">
              <a:avLst/>
            </a:prstGeom>
            <a:ln w="1768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971722" y="-871684"/>
              <a:ext cx="6363262" cy="3329651"/>
            </a:xfrm>
            <a:prstGeom prst="line">
              <a:avLst/>
            </a:prstGeom>
            <a:ln w="1784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987706" y="-860385"/>
              <a:ext cx="6424381" cy="2966977"/>
            </a:xfrm>
            <a:prstGeom prst="line">
              <a:avLst/>
            </a:prstGeom>
            <a:ln w="1799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1003690" y="-849086"/>
              <a:ext cx="6485500" cy="2604304"/>
            </a:xfrm>
            <a:prstGeom prst="line">
              <a:avLst/>
            </a:prstGeom>
            <a:ln w="1814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019674" y="-837786"/>
              <a:ext cx="6546619" cy="2241630"/>
            </a:xfrm>
            <a:prstGeom prst="line">
              <a:avLst/>
            </a:prstGeom>
            <a:ln w="18294"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035659" y="-826487"/>
              <a:ext cx="6607738" cy="1878957"/>
            </a:xfrm>
            <a:prstGeom prst="line">
              <a:avLst/>
            </a:prstGeom>
            <a:ln w="1844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1051643" y="-815188"/>
              <a:ext cx="6668857" cy="1516283"/>
            </a:xfrm>
            <a:prstGeom prst="line">
              <a:avLst/>
            </a:prstGeom>
            <a:ln w="1859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067627" y="-803889"/>
              <a:ext cx="6729975" cy="1153610"/>
            </a:xfrm>
            <a:prstGeom prst="line">
              <a:avLst/>
            </a:prstGeom>
            <a:ln w="1874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083611" y="-792590"/>
              <a:ext cx="6791094" cy="790936"/>
            </a:xfrm>
            <a:prstGeom prst="line">
              <a:avLst/>
            </a:prstGeom>
            <a:ln w="1889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1099595" y="-781291"/>
              <a:ext cx="6852213" cy="428263"/>
            </a:xfrm>
            <a:prstGeom prst="line">
              <a:avLst/>
            </a:prstGeom>
            <a:ln w="19050">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77" name="菱形 76"/>
          <p:cNvSpPr/>
          <p:nvPr userDrawn="1"/>
        </p:nvSpPr>
        <p:spPr>
          <a:xfrm>
            <a:off x="8262765" y="2267845"/>
            <a:ext cx="2145448" cy="2145448"/>
          </a:xfrm>
          <a:prstGeom prst="diamond">
            <a:avLst/>
          </a:prstGeom>
          <a:noFill/>
          <a:ln>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userDrawn="1"/>
        </p:nvGrpSpPr>
        <p:grpSpPr>
          <a:xfrm>
            <a:off x="-1446836" y="-799172"/>
            <a:ext cx="6852213" cy="8044405"/>
            <a:chOff x="-1099595" y="-1018572"/>
            <a:chExt cx="6852213" cy="8044405"/>
          </a:xfrm>
        </p:grpSpPr>
        <p:cxnSp>
          <p:nvCxnSpPr>
            <p:cNvPr id="79" name="直接连接符 78"/>
            <p:cNvCxnSpPr/>
            <p:nvPr/>
          </p:nvCxnSpPr>
          <p:spPr>
            <a:xfrm flipH="1">
              <a:off x="-763929" y="-1018572"/>
              <a:ext cx="5568718" cy="8044405"/>
            </a:xfrm>
            <a:prstGeom prst="line">
              <a:avLst/>
            </a:prstGeom>
            <a:ln w="15875">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779913" y="-1007273"/>
              <a:ext cx="5629837" cy="7681732"/>
            </a:xfrm>
            <a:prstGeom prst="line">
              <a:avLst/>
            </a:prstGeom>
            <a:ln w="1602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795897" y="-995974"/>
              <a:ext cx="5690955" cy="7319058"/>
            </a:xfrm>
            <a:prstGeom prst="line">
              <a:avLst/>
            </a:prstGeom>
            <a:ln w="1617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811881" y="-984675"/>
              <a:ext cx="5752074" cy="6956385"/>
            </a:xfrm>
            <a:prstGeom prst="line">
              <a:avLst/>
            </a:prstGeom>
            <a:ln w="1632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827865" y="-973376"/>
              <a:ext cx="5813193" cy="6593711"/>
            </a:xfrm>
            <a:prstGeom prst="line">
              <a:avLst/>
            </a:prstGeom>
            <a:ln w="1648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843849" y="-962077"/>
              <a:ext cx="5874312" cy="6231038"/>
            </a:xfrm>
            <a:prstGeom prst="line">
              <a:avLst/>
            </a:prstGeom>
            <a:ln w="16631"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859834" y="-950777"/>
              <a:ext cx="5935431" cy="5868364"/>
            </a:xfrm>
            <a:prstGeom prst="line">
              <a:avLst/>
            </a:prstGeom>
            <a:ln w="1678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875818" y="-939478"/>
              <a:ext cx="5996549" cy="5505691"/>
            </a:xfrm>
            <a:prstGeom prst="line">
              <a:avLst/>
            </a:prstGeom>
            <a:ln w="1693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891802" y="-928179"/>
              <a:ext cx="6057668" cy="5143018"/>
            </a:xfrm>
            <a:prstGeom prst="line">
              <a:avLst/>
            </a:prstGeom>
            <a:ln w="1708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07786" y="-916880"/>
              <a:ext cx="6118787" cy="4780344"/>
            </a:xfrm>
            <a:prstGeom prst="line">
              <a:avLst/>
            </a:prstGeom>
            <a:ln w="1723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923770" y="-905581"/>
              <a:ext cx="6179906" cy="4417671"/>
            </a:xfrm>
            <a:prstGeom prst="line">
              <a:avLst/>
            </a:prstGeom>
            <a:ln w="1738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939754" y="-894282"/>
              <a:ext cx="6241024" cy="4054997"/>
            </a:xfrm>
            <a:prstGeom prst="line">
              <a:avLst/>
            </a:prstGeom>
            <a:ln w="1753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955738" y="-882983"/>
              <a:ext cx="6302144" cy="3692324"/>
            </a:xfrm>
            <a:prstGeom prst="line">
              <a:avLst/>
            </a:prstGeom>
            <a:ln w="1768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971722" y="-871684"/>
              <a:ext cx="6363262" cy="3329651"/>
            </a:xfrm>
            <a:prstGeom prst="line">
              <a:avLst/>
            </a:prstGeom>
            <a:ln w="1784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987706" y="-860385"/>
              <a:ext cx="6424381" cy="2966977"/>
            </a:xfrm>
            <a:prstGeom prst="line">
              <a:avLst/>
            </a:prstGeom>
            <a:ln w="1799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1003690" y="-849086"/>
              <a:ext cx="6485500" cy="2604304"/>
            </a:xfrm>
            <a:prstGeom prst="line">
              <a:avLst/>
            </a:prstGeom>
            <a:ln w="1814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1019674" y="-837786"/>
              <a:ext cx="6546619" cy="2241630"/>
            </a:xfrm>
            <a:prstGeom prst="line">
              <a:avLst/>
            </a:prstGeom>
            <a:ln w="18294"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1035659" y="-826487"/>
              <a:ext cx="6607738" cy="1878957"/>
            </a:xfrm>
            <a:prstGeom prst="line">
              <a:avLst/>
            </a:prstGeom>
            <a:ln w="1844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1051643" y="-815188"/>
              <a:ext cx="6668857" cy="1516283"/>
            </a:xfrm>
            <a:prstGeom prst="line">
              <a:avLst/>
            </a:prstGeom>
            <a:ln w="1859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1067627" y="-803889"/>
              <a:ext cx="6729975" cy="1153610"/>
            </a:xfrm>
            <a:prstGeom prst="line">
              <a:avLst/>
            </a:prstGeom>
            <a:ln w="1874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1083611" y="-792590"/>
              <a:ext cx="6791094" cy="790936"/>
            </a:xfrm>
            <a:prstGeom prst="line">
              <a:avLst/>
            </a:prstGeom>
            <a:ln w="1889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1099595" y="-781291"/>
              <a:ext cx="6852213" cy="428263"/>
            </a:xfrm>
            <a:prstGeom prst="line">
              <a:avLst/>
            </a:prstGeom>
            <a:ln w="19050">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userDrawn="1"/>
        </p:nvGrpSpPr>
        <p:grpSpPr>
          <a:xfrm rot="10800000">
            <a:off x="7057433" y="-799173"/>
            <a:ext cx="6852213" cy="8044405"/>
            <a:chOff x="-1099595" y="-1018572"/>
            <a:chExt cx="6852213" cy="8044405"/>
          </a:xfrm>
        </p:grpSpPr>
        <p:cxnSp>
          <p:nvCxnSpPr>
            <p:cNvPr id="102" name="直接连接符 101"/>
            <p:cNvCxnSpPr/>
            <p:nvPr/>
          </p:nvCxnSpPr>
          <p:spPr>
            <a:xfrm flipH="1">
              <a:off x="-763929" y="-1018572"/>
              <a:ext cx="5568718" cy="8044405"/>
            </a:xfrm>
            <a:prstGeom prst="line">
              <a:avLst/>
            </a:prstGeom>
            <a:ln w="15875">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79913" y="-1007273"/>
              <a:ext cx="5629837" cy="7681732"/>
            </a:xfrm>
            <a:prstGeom prst="line">
              <a:avLst/>
            </a:prstGeom>
            <a:ln w="1602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95897" y="-995974"/>
              <a:ext cx="5690955" cy="7319058"/>
            </a:xfrm>
            <a:prstGeom prst="line">
              <a:avLst/>
            </a:prstGeom>
            <a:ln w="1617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811881" y="-984675"/>
              <a:ext cx="5752074" cy="6956385"/>
            </a:xfrm>
            <a:prstGeom prst="line">
              <a:avLst/>
            </a:prstGeom>
            <a:ln w="1632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827865" y="-973376"/>
              <a:ext cx="5813193" cy="6593711"/>
            </a:xfrm>
            <a:prstGeom prst="line">
              <a:avLst/>
            </a:prstGeom>
            <a:ln w="1648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843849" y="-962077"/>
              <a:ext cx="5874312" cy="6231038"/>
            </a:xfrm>
            <a:prstGeom prst="line">
              <a:avLst/>
            </a:prstGeom>
            <a:ln w="16631"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859834" y="-950777"/>
              <a:ext cx="5935431" cy="5868364"/>
            </a:xfrm>
            <a:prstGeom prst="line">
              <a:avLst/>
            </a:prstGeom>
            <a:ln w="1678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75818" y="-939478"/>
              <a:ext cx="5996549" cy="5505691"/>
            </a:xfrm>
            <a:prstGeom prst="line">
              <a:avLst/>
            </a:prstGeom>
            <a:ln w="1693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91802" y="-928179"/>
              <a:ext cx="6057668" cy="5143018"/>
            </a:xfrm>
            <a:prstGeom prst="line">
              <a:avLst/>
            </a:prstGeom>
            <a:ln w="1708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07786" y="-916880"/>
              <a:ext cx="6118787" cy="4780344"/>
            </a:xfrm>
            <a:prstGeom prst="line">
              <a:avLst/>
            </a:prstGeom>
            <a:ln w="1723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923770" y="-905581"/>
              <a:ext cx="6179906" cy="4417671"/>
            </a:xfrm>
            <a:prstGeom prst="line">
              <a:avLst/>
            </a:prstGeom>
            <a:ln w="1738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939754" y="-894282"/>
              <a:ext cx="6241024" cy="4054997"/>
            </a:xfrm>
            <a:prstGeom prst="line">
              <a:avLst/>
            </a:prstGeom>
            <a:ln w="1753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55738" y="-882983"/>
              <a:ext cx="6302144" cy="3692324"/>
            </a:xfrm>
            <a:prstGeom prst="line">
              <a:avLst/>
            </a:prstGeom>
            <a:ln w="1768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971722" y="-871684"/>
              <a:ext cx="6363262" cy="3329651"/>
            </a:xfrm>
            <a:prstGeom prst="line">
              <a:avLst/>
            </a:prstGeom>
            <a:ln w="1784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987706" y="-860385"/>
              <a:ext cx="6424381" cy="2966977"/>
            </a:xfrm>
            <a:prstGeom prst="line">
              <a:avLst/>
            </a:prstGeom>
            <a:ln w="1799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1003690" y="-849086"/>
              <a:ext cx="6485500" cy="2604304"/>
            </a:xfrm>
            <a:prstGeom prst="line">
              <a:avLst/>
            </a:prstGeom>
            <a:ln w="1814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1019674" y="-837786"/>
              <a:ext cx="6546619" cy="2241630"/>
            </a:xfrm>
            <a:prstGeom prst="line">
              <a:avLst/>
            </a:prstGeom>
            <a:ln w="18294"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1035659" y="-826487"/>
              <a:ext cx="6607738" cy="1878957"/>
            </a:xfrm>
            <a:prstGeom prst="line">
              <a:avLst/>
            </a:prstGeom>
            <a:ln w="1844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1051643" y="-815188"/>
              <a:ext cx="6668857" cy="1516283"/>
            </a:xfrm>
            <a:prstGeom prst="line">
              <a:avLst/>
            </a:prstGeom>
            <a:ln w="1859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1067627" y="-803889"/>
              <a:ext cx="6729975" cy="1153610"/>
            </a:xfrm>
            <a:prstGeom prst="line">
              <a:avLst/>
            </a:prstGeom>
            <a:ln w="1874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1083611" y="-792590"/>
              <a:ext cx="6791094" cy="790936"/>
            </a:xfrm>
            <a:prstGeom prst="line">
              <a:avLst/>
            </a:prstGeom>
            <a:ln w="1889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1099595" y="-781291"/>
              <a:ext cx="6852213" cy="428263"/>
            </a:xfrm>
            <a:prstGeom prst="line">
              <a:avLst/>
            </a:prstGeom>
            <a:ln w="19050">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24" name="菱形 123"/>
          <p:cNvSpPr/>
          <p:nvPr userDrawn="1"/>
        </p:nvSpPr>
        <p:spPr>
          <a:xfrm>
            <a:off x="3375012" y="659127"/>
            <a:ext cx="5441976" cy="5441976"/>
          </a:xfrm>
          <a:prstGeom prst="diamond">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userDrawn="1"/>
        </p:nvSpPr>
        <p:spPr>
          <a:xfrm>
            <a:off x="4807504" y="2006600"/>
            <a:ext cx="2576993" cy="923330"/>
          </a:xfrm>
          <a:prstGeom prst="rect">
            <a:avLst/>
          </a:prstGeom>
          <a:noFill/>
        </p:spPr>
        <p:txBody>
          <a:bodyPr wrap="square" rtlCol="0">
            <a:spAutoFit/>
          </a:bodyPr>
          <a:lstStyle/>
          <a:p>
            <a:pPr algn="ctr"/>
            <a:r>
              <a:rPr lang="en-US" altLang="zh-CN" sz="5400">
                <a:solidFill>
                  <a:schemeClr val="bg1"/>
                </a:solidFill>
                <a:latin typeface="Segoe UI" panose="020b0502040204020203" pitchFamily="34" charset="0"/>
                <a:cs typeface="Segoe UI" panose="020b0502040204020203" pitchFamily="34" charset="0"/>
              </a:rPr>
              <a:t>Part 03</a:t>
            </a:r>
            <a:endParaRPr lang="zh-CN" altLang="en-US" sz="5400">
              <a:solidFill>
                <a:schemeClr val="bg1"/>
              </a:solidFill>
              <a:latin typeface="Segoe UI" panose="020b0502040204020203" pitchFamily="34" charset="0"/>
              <a:cs typeface="Segoe UI" panose="020b0502040204020203" pitchFamily="34" charset="0"/>
            </a:endParaRPr>
          </a:p>
        </p:txBody>
      </p:sp>
      <p:cxnSp>
        <p:nvCxnSpPr>
          <p:cNvPr id="128" name="直接连接符 127"/>
          <p:cNvCxnSpPr/>
          <p:nvPr userDrawn="1"/>
        </p:nvCxnSpPr>
        <p:spPr>
          <a:xfrm>
            <a:off x="5956300" y="3018830"/>
            <a:ext cx="279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菱形 131"/>
          <p:cNvSpPr/>
          <p:nvPr userDrawn="1"/>
        </p:nvSpPr>
        <p:spPr>
          <a:xfrm>
            <a:off x="1760640" y="2267845"/>
            <a:ext cx="2145448" cy="2145448"/>
          </a:xfrm>
          <a:prstGeom prst="diamond">
            <a:avLst/>
          </a:prstGeom>
          <a:noFill/>
          <a:ln>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838200" y="3309691"/>
            <a:ext cx="10515600" cy="701731"/>
          </a:xfrm>
          <a:noFill/>
        </p:spPr>
        <p:txBody>
          <a:bodyPr wrap="square" rtlCol="0">
            <a:spAutoFit/>
          </a:bodyPr>
          <a:lstStyle>
            <a:lvl1pPr algn="ctr">
              <a:defRPr lang="zh-CN" altLang="en-US">
                <a:solidFill>
                  <a:schemeClr val="bg1"/>
                </a:solidFill>
                <a:latin typeface="+mj-ea"/>
                <a:ea typeface="+mj-ea"/>
                <a:cs typeface="+mn-cs"/>
              </a:defRPr>
            </a:lvl1pPr>
          </a:lstStyle>
          <a:p>
            <a:pPr marL="0" lvl="0" algn="ctr"/>
            <a:r>
              <a:rPr lang="zh-CN" altLang="en-US"/>
              <a:t>单击编辑标题</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过渡页1">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rcRect t="7713" b="7713"/>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tx2">
              <a:alpha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userDrawn="1"/>
        </p:nvGrpSpPr>
        <p:grpSpPr>
          <a:xfrm>
            <a:off x="-1446836" y="-799172"/>
            <a:ext cx="6852213" cy="8044405"/>
            <a:chOff x="-1099595" y="-1018572"/>
            <a:chExt cx="6852213" cy="8044405"/>
          </a:xfrm>
        </p:grpSpPr>
        <p:cxnSp>
          <p:nvCxnSpPr>
            <p:cNvPr id="30" name="直接连接符 29"/>
            <p:cNvCxnSpPr/>
            <p:nvPr/>
          </p:nvCxnSpPr>
          <p:spPr>
            <a:xfrm flipH="1">
              <a:off x="-763929" y="-1018572"/>
              <a:ext cx="5568718" cy="8044405"/>
            </a:xfrm>
            <a:prstGeom prst="line">
              <a:avLst/>
            </a:prstGeom>
            <a:ln w="15875">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779913" y="-1007273"/>
              <a:ext cx="5629837" cy="7681732"/>
            </a:xfrm>
            <a:prstGeom prst="line">
              <a:avLst/>
            </a:prstGeom>
            <a:ln w="1602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795897" y="-995974"/>
              <a:ext cx="5690955" cy="7319058"/>
            </a:xfrm>
            <a:prstGeom prst="line">
              <a:avLst/>
            </a:prstGeom>
            <a:ln w="1617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811881" y="-984675"/>
              <a:ext cx="5752074" cy="6956385"/>
            </a:xfrm>
            <a:prstGeom prst="line">
              <a:avLst/>
            </a:prstGeom>
            <a:ln w="1632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827865" y="-973376"/>
              <a:ext cx="5813193" cy="6593711"/>
            </a:xfrm>
            <a:prstGeom prst="line">
              <a:avLst/>
            </a:prstGeom>
            <a:ln w="1648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843849" y="-962077"/>
              <a:ext cx="5874312" cy="6231038"/>
            </a:xfrm>
            <a:prstGeom prst="line">
              <a:avLst/>
            </a:prstGeom>
            <a:ln w="16631"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59834" y="-950777"/>
              <a:ext cx="5935431" cy="5868364"/>
            </a:xfrm>
            <a:prstGeom prst="line">
              <a:avLst/>
            </a:prstGeom>
            <a:ln w="1678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875818" y="-939478"/>
              <a:ext cx="5996549" cy="5505691"/>
            </a:xfrm>
            <a:prstGeom prst="line">
              <a:avLst/>
            </a:prstGeom>
            <a:ln w="1693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91802" y="-928179"/>
              <a:ext cx="6057668" cy="5143018"/>
            </a:xfrm>
            <a:prstGeom prst="line">
              <a:avLst/>
            </a:prstGeom>
            <a:ln w="1708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907786" y="-916880"/>
              <a:ext cx="6118787" cy="4780344"/>
            </a:xfrm>
            <a:prstGeom prst="line">
              <a:avLst/>
            </a:prstGeom>
            <a:ln w="1723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23770" y="-905581"/>
              <a:ext cx="6179906" cy="4417671"/>
            </a:xfrm>
            <a:prstGeom prst="line">
              <a:avLst/>
            </a:prstGeom>
            <a:ln w="1738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939754" y="-894282"/>
              <a:ext cx="6241024" cy="4054997"/>
            </a:xfrm>
            <a:prstGeom prst="line">
              <a:avLst/>
            </a:prstGeom>
            <a:ln w="1753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955738" y="-882983"/>
              <a:ext cx="6302144" cy="3692324"/>
            </a:xfrm>
            <a:prstGeom prst="line">
              <a:avLst/>
            </a:prstGeom>
            <a:ln w="1768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971722" y="-871684"/>
              <a:ext cx="6363262" cy="3329651"/>
            </a:xfrm>
            <a:prstGeom prst="line">
              <a:avLst/>
            </a:prstGeom>
            <a:ln w="1784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987706" y="-860385"/>
              <a:ext cx="6424381" cy="2966977"/>
            </a:xfrm>
            <a:prstGeom prst="line">
              <a:avLst/>
            </a:prstGeom>
            <a:ln w="1799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003690" y="-849086"/>
              <a:ext cx="6485500" cy="2604304"/>
            </a:xfrm>
            <a:prstGeom prst="line">
              <a:avLst/>
            </a:prstGeom>
            <a:ln w="1814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19674" y="-837786"/>
              <a:ext cx="6546619" cy="2241630"/>
            </a:xfrm>
            <a:prstGeom prst="line">
              <a:avLst/>
            </a:prstGeom>
            <a:ln w="18294"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35659" y="-826487"/>
              <a:ext cx="6607738" cy="1878957"/>
            </a:xfrm>
            <a:prstGeom prst="line">
              <a:avLst/>
            </a:prstGeom>
            <a:ln w="1844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051643" y="-815188"/>
              <a:ext cx="6668857" cy="1516283"/>
            </a:xfrm>
            <a:prstGeom prst="line">
              <a:avLst/>
            </a:prstGeom>
            <a:ln w="1859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067627" y="-803889"/>
              <a:ext cx="6729975" cy="1153610"/>
            </a:xfrm>
            <a:prstGeom prst="line">
              <a:avLst/>
            </a:prstGeom>
            <a:ln w="1874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083611" y="-792590"/>
              <a:ext cx="6791094" cy="790936"/>
            </a:xfrm>
            <a:prstGeom prst="line">
              <a:avLst/>
            </a:prstGeom>
            <a:ln w="1889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099595" y="-781291"/>
              <a:ext cx="6852213" cy="428263"/>
            </a:xfrm>
            <a:prstGeom prst="line">
              <a:avLst/>
            </a:prstGeom>
            <a:ln w="19050">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userDrawn="1"/>
        </p:nvGrpSpPr>
        <p:grpSpPr>
          <a:xfrm rot="10800000">
            <a:off x="7057433" y="-799173"/>
            <a:ext cx="6852213" cy="8044405"/>
            <a:chOff x="-1099595" y="-1018572"/>
            <a:chExt cx="6852213" cy="8044405"/>
          </a:xfrm>
        </p:grpSpPr>
        <p:cxnSp>
          <p:nvCxnSpPr>
            <p:cNvPr id="53" name="直接连接符 52"/>
            <p:cNvCxnSpPr/>
            <p:nvPr/>
          </p:nvCxnSpPr>
          <p:spPr>
            <a:xfrm flipH="1">
              <a:off x="-763929" y="-1018572"/>
              <a:ext cx="5568718" cy="8044405"/>
            </a:xfrm>
            <a:prstGeom prst="line">
              <a:avLst/>
            </a:prstGeom>
            <a:ln w="15875">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779913" y="-1007273"/>
              <a:ext cx="5629837" cy="7681732"/>
            </a:xfrm>
            <a:prstGeom prst="line">
              <a:avLst/>
            </a:prstGeom>
            <a:ln w="1602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95897" y="-995974"/>
              <a:ext cx="5690955" cy="7319058"/>
            </a:xfrm>
            <a:prstGeom prst="line">
              <a:avLst/>
            </a:prstGeom>
            <a:ln w="1617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811881" y="-984675"/>
              <a:ext cx="5752074" cy="6956385"/>
            </a:xfrm>
            <a:prstGeom prst="line">
              <a:avLst/>
            </a:prstGeom>
            <a:ln w="1632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27865" y="-973376"/>
              <a:ext cx="5813193" cy="6593711"/>
            </a:xfrm>
            <a:prstGeom prst="line">
              <a:avLst/>
            </a:prstGeom>
            <a:ln w="1648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843849" y="-962077"/>
              <a:ext cx="5874312" cy="6231038"/>
            </a:xfrm>
            <a:prstGeom prst="line">
              <a:avLst/>
            </a:prstGeom>
            <a:ln w="16631"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859834" y="-950777"/>
              <a:ext cx="5935431" cy="5868364"/>
            </a:xfrm>
            <a:prstGeom prst="line">
              <a:avLst/>
            </a:prstGeom>
            <a:ln w="1678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875818" y="-939478"/>
              <a:ext cx="5996549" cy="5505691"/>
            </a:xfrm>
            <a:prstGeom prst="line">
              <a:avLst/>
            </a:prstGeom>
            <a:ln w="1693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891802" y="-928179"/>
              <a:ext cx="6057668" cy="5143018"/>
            </a:xfrm>
            <a:prstGeom prst="line">
              <a:avLst/>
            </a:prstGeom>
            <a:ln w="1708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907786" y="-916880"/>
              <a:ext cx="6118787" cy="4780344"/>
            </a:xfrm>
            <a:prstGeom prst="line">
              <a:avLst/>
            </a:prstGeom>
            <a:ln w="1723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923770" y="-905581"/>
              <a:ext cx="6179906" cy="4417671"/>
            </a:xfrm>
            <a:prstGeom prst="line">
              <a:avLst/>
            </a:prstGeom>
            <a:ln w="1738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939754" y="-894282"/>
              <a:ext cx="6241024" cy="4054997"/>
            </a:xfrm>
            <a:prstGeom prst="line">
              <a:avLst/>
            </a:prstGeom>
            <a:ln w="1753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955738" y="-882983"/>
              <a:ext cx="6302144" cy="3692324"/>
            </a:xfrm>
            <a:prstGeom prst="line">
              <a:avLst/>
            </a:prstGeom>
            <a:ln w="1768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971722" y="-871684"/>
              <a:ext cx="6363262" cy="3329651"/>
            </a:xfrm>
            <a:prstGeom prst="line">
              <a:avLst/>
            </a:prstGeom>
            <a:ln w="1784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987706" y="-860385"/>
              <a:ext cx="6424381" cy="2966977"/>
            </a:xfrm>
            <a:prstGeom prst="line">
              <a:avLst/>
            </a:prstGeom>
            <a:ln w="1799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1003690" y="-849086"/>
              <a:ext cx="6485500" cy="2604304"/>
            </a:xfrm>
            <a:prstGeom prst="line">
              <a:avLst/>
            </a:prstGeom>
            <a:ln w="1814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019674" y="-837786"/>
              <a:ext cx="6546619" cy="2241630"/>
            </a:xfrm>
            <a:prstGeom prst="line">
              <a:avLst/>
            </a:prstGeom>
            <a:ln w="18294"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035659" y="-826487"/>
              <a:ext cx="6607738" cy="1878957"/>
            </a:xfrm>
            <a:prstGeom prst="line">
              <a:avLst/>
            </a:prstGeom>
            <a:ln w="1844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1051643" y="-815188"/>
              <a:ext cx="6668857" cy="1516283"/>
            </a:xfrm>
            <a:prstGeom prst="line">
              <a:avLst/>
            </a:prstGeom>
            <a:ln w="1859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067627" y="-803889"/>
              <a:ext cx="6729975" cy="1153610"/>
            </a:xfrm>
            <a:prstGeom prst="line">
              <a:avLst/>
            </a:prstGeom>
            <a:ln w="1874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083611" y="-792590"/>
              <a:ext cx="6791094" cy="790936"/>
            </a:xfrm>
            <a:prstGeom prst="line">
              <a:avLst/>
            </a:prstGeom>
            <a:ln w="1889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1099595" y="-781291"/>
              <a:ext cx="6852213" cy="428263"/>
            </a:xfrm>
            <a:prstGeom prst="line">
              <a:avLst/>
            </a:prstGeom>
            <a:ln w="19050">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77" name="菱形 76"/>
          <p:cNvSpPr/>
          <p:nvPr userDrawn="1"/>
        </p:nvSpPr>
        <p:spPr>
          <a:xfrm>
            <a:off x="8262765" y="2267845"/>
            <a:ext cx="2145448" cy="2145448"/>
          </a:xfrm>
          <a:prstGeom prst="diamond">
            <a:avLst/>
          </a:prstGeom>
          <a:noFill/>
          <a:ln>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userDrawn="1"/>
        </p:nvGrpSpPr>
        <p:grpSpPr>
          <a:xfrm>
            <a:off x="-1446836" y="-799172"/>
            <a:ext cx="6852213" cy="8044405"/>
            <a:chOff x="-1099595" y="-1018572"/>
            <a:chExt cx="6852213" cy="8044405"/>
          </a:xfrm>
        </p:grpSpPr>
        <p:cxnSp>
          <p:nvCxnSpPr>
            <p:cNvPr id="79" name="直接连接符 78"/>
            <p:cNvCxnSpPr/>
            <p:nvPr/>
          </p:nvCxnSpPr>
          <p:spPr>
            <a:xfrm flipH="1">
              <a:off x="-763929" y="-1018572"/>
              <a:ext cx="5568718" cy="8044405"/>
            </a:xfrm>
            <a:prstGeom prst="line">
              <a:avLst/>
            </a:prstGeom>
            <a:ln w="15875">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779913" y="-1007273"/>
              <a:ext cx="5629837" cy="7681732"/>
            </a:xfrm>
            <a:prstGeom prst="line">
              <a:avLst/>
            </a:prstGeom>
            <a:ln w="1602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795897" y="-995974"/>
              <a:ext cx="5690955" cy="7319058"/>
            </a:xfrm>
            <a:prstGeom prst="line">
              <a:avLst/>
            </a:prstGeom>
            <a:ln w="1617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811881" y="-984675"/>
              <a:ext cx="5752074" cy="6956385"/>
            </a:xfrm>
            <a:prstGeom prst="line">
              <a:avLst/>
            </a:prstGeom>
            <a:ln w="1632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827865" y="-973376"/>
              <a:ext cx="5813193" cy="6593711"/>
            </a:xfrm>
            <a:prstGeom prst="line">
              <a:avLst/>
            </a:prstGeom>
            <a:ln w="1648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843849" y="-962077"/>
              <a:ext cx="5874312" cy="6231038"/>
            </a:xfrm>
            <a:prstGeom prst="line">
              <a:avLst/>
            </a:prstGeom>
            <a:ln w="16631"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859834" y="-950777"/>
              <a:ext cx="5935431" cy="5868364"/>
            </a:xfrm>
            <a:prstGeom prst="line">
              <a:avLst/>
            </a:prstGeom>
            <a:ln w="1678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875818" y="-939478"/>
              <a:ext cx="5996549" cy="5505691"/>
            </a:xfrm>
            <a:prstGeom prst="line">
              <a:avLst/>
            </a:prstGeom>
            <a:ln w="1693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891802" y="-928179"/>
              <a:ext cx="6057668" cy="5143018"/>
            </a:xfrm>
            <a:prstGeom prst="line">
              <a:avLst/>
            </a:prstGeom>
            <a:ln w="1708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07786" y="-916880"/>
              <a:ext cx="6118787" cy="4780344"/>
            </a:xfrm>
            <a:prstGeom prst="line">
              <a:avLst/>
            </a:prstGeom>
            <a:ln w="1723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923770" y="-905581"/>
              <a:ext cx="6179906" cy="4417671"/>
            </a:xfrm>
            <a:prstGeom prst="line">
              <a:avLst/>
            </a:prstGeom>
            <a:ln w="1738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939754" y="-894282"/>
              <a:ext cx="6241024" cy="4054997"/>
            </a:xfrm>
            <a:prstGeom prst="line">
              <a:avLst/>
            </a:prstGeom>
            <a:ln w="1753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955738" y="-882983"/>
              <a:ext cx="6302144" cy="3692324"/>
            </a:xfrm>
            <a:prstGeom prst="line">
              <a:avLst/>
            </a:prstGeom>
            <a:ln w="1768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971722" y="-871684"/>
              <a:ext cx="6363262" cy="3329651"/>
            </a:xfrm>
            <a:prstGeom prst="line">
              <a:avLst/>
            </a:prstGeom>
            <a:ln w="1784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987706" y="-860385"/>
              <a:ext cx="6424381" cy="2966977"/>
            </a:xfrm>
            <a:prstGeom prst="line">
              <a:avLst/>
            </a:prstGeom>
            <a:ln w="1799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1003690" y="-849086"/>
              <a:ext cx="6485500" cy="2604304"/>
            </a:xfrm>
            <a:prstGeom prst="line">
              <a:avLst/>
            </a:prstGeom>
            <a:ln w="1814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1019674" y="-837786"/>
              <a:ext cx="6546619" cy="2241630"/>
            </a:xfrm>
            <a:prstGeom prst="line">
              <a:avLst/>
            </a:prstGeom>
            <a:ln w="18294"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1035659" y="-826487"/>
              <a:ext cx="6607738" cy="1878957"/>
            </a:xfrm>
            <a:prstGeom prst="line">
              <a:avLst/>
            </a:prstGeom>
            <a:ln w="1844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1051643" y="-815188"/>
              <a:ext cx="6668857" cy="1516283"/>
            </a:xfrm>
            <a:prstGeom prst="line">
              <a:avLst/>
            </a:prstGeom>
            <a:ln w="1859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1067627" y="-803889"/>
              <a:ext cx="6729975" cy="1153610"/>
            </a:xfrm>
            <a:prstGeom prst="line">
              <a:avLst/>
            </a:prstGeom>
            <a:ln w="1874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1083611" y="-792590"/>
              <a:ext cx="6791094" cy="790936"/>
            </a:xfrm>
            <a:prstGeom prst="line">
              <a:avLst/>
            </a:prstGeom>
            <a:ln w="1889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1099595" y="-781291"/>
              <a:ext cx="6852213" cy="428263"/>
            </a:xfrm>
            <a:prstGeom prst="line">
              <a:avLst/>
            </a:prstGeom>
            <a:ln w="19050">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userDrawn="1"/>
        </p:nvGrpSpPr>
        <p:grpSpPr>
          <a:xfrm rot="10800000">
            <a:off x="7057433" y="-799173"/>
            <a:ext cx="6852213" cy="8044405"/>
            <a:chOff x="-1099595" y="-1018572"/>
            <a:chExt cx="6852213" cy="8044405"/>
          </a:xfrm>
        </p:grpSpPr>
        <p:cxnSp>
          <p:nvCxnSpPr>
            <p:cNvPr id="102" name="直接连接符 101"/>
            <p:cNvCxnSpPr/>
            <p:nvPr/>
          </p:nvCxnSpPr>
          <p:spPr>
            <a:xfrm flipH="1">
              <a:off x="-763929" y="-1018572"/>
              <a:ext cx="5568718" cy="8044405"/>
            </a:xfrm>
            <a:prstGeom prst="line">
              <a:avLst/>
            </a:prstGeom>
            <a:ln w="15875">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79913" y="-1007273"/>
              <a:ext cx="5629837" cy="7681732"/>
            </a:xfrm>
            <a:prstGeom prst="line">
              <a:avLst/>
            </a:prstGeom>
            <a:ln w="1602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95897" y="-995974"/>
              <a:ext cx="5690955" cy="7319058"/>
            </a:xfrm>
            <a:prstGeom prst="line">
              <a:avLst/>
            </a:prstGeom>
            <a:ln w="1617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811881" y="-984675"/>
              <a:ext cx="5752074" cy="6956385"/>
            </a:xfrm>
            <a:prstGeom prst="line">
              <a:avLst/>
            </a:prstGeom>
            <a:ln w="1632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827865" y="-973376"/>
              <a:ext cx="5813193" cy="6593711"/>
            </a:xfrm>
            <a:prstGeom prst="line">
              <a:avLst/>
            </a:prstGeom>
            <a:ln w="1648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843849" y="-962077"/>
              <a:ext cx="5874312" cy="6231038"/>
            </a:xfrm>
            <a:prstGeom prst="line">
              <a:avLst/>
            </a:prstGeom>
            <a:ln w="16631"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859834" y="-950777"/>
              <a:ext cx="5935431" cy="5868364"/>
            </a:xfrm>
            <a:prstGeom prst="line">
              <a:avLst/>
            </a:prstGeom>
            <a:ln w="1678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75818" y="-939478"/>
              <a:ext cx="5996549" cy="5505691"/>
            </a:xfrm>
            <a:prstGeom prst="line">
              <a:avLst/>
            </a:prstGeom>
            <a:ln w="1693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91802" y="-928179"/>
              <a:ext cx="6057668" cy="5143018"/>
            </a:xfrm>
            <a:prstGeom prst="line">
              <a:avLst/>
            </a:prstGeom>
            <a:ln w="1708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07786" y="-916880"/>
              <a:ext cx="6118787" cy="4780344"/>
            </a:xfrm>
            <a:prstGeom prst="line">
              <a:avLst/>
            </a:prstGeom>
            <a:ln w="1723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923770" y="-905581"/>
              <a:ext cx="6179906" cy="4417671"/>
            </a:xfrm>
            <a:prstGeom prst="line">
              <a:avLst/>
            </a:prstGeom>
            <a:ln w="1738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939754" y="-894282"/>
              <a:ext cx="6241024" cy="4054997"/>
            </a:xfrm>
            <a:prstGeom prst="line">
              <a:avLst/>
            </a:prstGeom>
            <a:ln w="1753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55738" y="-882983"/>
              <a:ext cx="6302144" cy="3692324"/>
            </a:xfrm>
            <a:prstGeom prst="line">
              <a:avLst/>
            </a:prstGeom>
            <a:ln w="1768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971722" y="-871684"/>
              <a:ext cx="6363262" cy="3329651"/>
            </a:xfrm>
            <a:prstGeom prst="line">
              <a:avLst/>
            </a:prstGeom>
            <a:ln w="1784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987706" y="-860385"/>
              <a:ext cx="6424381" cy="2966977"/>
            </a:xfrm>
            <a:prstGeom prst="line">
              <a:avLst/>
            </a:prstGeom>
            <a:ln w="1799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1003690" y="-849086"/>
              <a:ext cx="6485500" cy="2604304"/>
            </a:xfrm>
            <a:prstGeom prst="line">
              <a:avLst/>
            </a:prstGeom>
            <a:ln w="1814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1019674" y="-837786"/>
              <a:ext cx="6546619" cy="2241630"/>
            </a:xfrm>
            <a:prstGeom prst="line">
              <a:avLst/>
            </a:prstGeom>
            <a:ln w="18294"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1035659" y="-826487"/>
              <a:ext cx="6607738" cy="1878957"/>
            </a:xfrm>
            <a:prstGeom prst="line">
              <a:avLst/>
            </a:prstGeom>
            <a:ln w="1844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1051643" y="-815188"/>
              <a:ext cx="6668857" cy="1516283"/>
            </a:xfrm>
            <a:prstGeom prst="line">
              <a:avLst/>
            </a:prstGeom>
            <a:ln w="1859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1067627" y="-803889"/>
              <a:ext cx="6729975" cy="1153610"/>
            </a:xfrm>
            <a:prstGeom prst="line">
              <a:avLst/>
            </a:prstGeom>
            <a:ln w="1874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1083611" y="-792590"/>
              <a:ext cx="6791094" cy="790936"/>
            </a:xfrm>
            <a:prstGeom prst="line">
              <a:avLst/>
            </a:prstGeom>
            <a:ln w="1889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1099595" y="-781291"/>
              <a:ext cx="6852213" cy="428263"/>
            </a:xfrm>
            <a:prstGeom prst="line">
              <a:avLst/>
            </a:prstGeom>
            <a:ln w="19050">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24" name="菱形 123"/>
          <p:cNvSpPr/>
          <p:nvPr userDrawn="1"/>
        </p:nvSpPr>
        <p:spPr>
          <a:xfrm>
            <a:off x="3375012" y="659127"/>
            <a:ext cx="5441976" cy="5441976"/>
          </a:xfrm>
          <a:prstGeom prst="diamond">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userDrawn="1"/>
        </p:nvSpPr>
        <p:spPr>
          <a:xfrm>
            <a:off x="4807504" y="2006600"/>
            <a:ext cx="2576993" cy="923330"/>
          </a:xfrm>
          <a:prstGeom prst="rect">
            <a:avLst/>
          </a:prstGeom>
          <a:noFill/>
        </p:spPr>
        <p:txBody>
          <a:bodyPr wrap="square" rtlCol="0">
            <a:spAutoFit/>
          </a:bodyPr>
          <a:lstStyle/>
          <a:p>
            <a:pPr algn="ctr"/>
            <a:r>
              <a:rPr lang="en-US" altLang="zh-CN" sz="5400">
                <a:solidFill>
                  <a:schemeClr val="bg1"/>
                </a:solidFill>
                <a:latin typeface="Segoe UI" panose="020b0502040204020203" pitchFamily="34" charset="0"/>
                <a:cs typeface="Segoe UI" panose="020b0502040204020203" pitchFamily="34" charset="0"/>
              </a:rPr>
              <a:t>Part 04</a:t>
            </a:r>
            <a:endParaRPr lang="zh-CN" altLang="en-US" sz="5400">
              <a:solidFill>
                <a:schemeClr val="bg1"/>
              </a:solidFill>
              <a:latin typeface="Segoe UI" panose="020b0502040204020203" pitchFamily="34" charset="0"/>
              <a:cs typeface="Segoe UI" panose="020b0502040204020203" pitchFamily="34" charset="0"/>
            </a:endParaRPr>
          </a:p>
        </p:txBody>
      </p:sp>
      <p:cxnSp>
        <p:nvCxnSpPr>
          <p:cNvPr id="128" name="直接连接符 127"/>
          <p:cNvCxnSpPr/>
          <p:nvPr userDrawn="1"/>
        </p:nvCxnSpPr>
        <p:spPr>
          <a:xfrm>
            <a:off x="5956300" y="3018830"/>
            <a:ext cx="279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菱形 131"/>
          <p:cNvSpPr/>
          <p:nvPr userDrawn="1"/>
        </p:nvSpPr>
        <p:spPr>
          <a:xfrm>
            <a:off x="1760640" y="2267845"/>
            <a:ext cx="2145448" cy="2145448"/>
          </a:xfrm>
          <a:prstGeom prst="diamond">
            <a:avLst/>
          </a:prstGeom>
          <a:noFill/>
          <a:ln>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838200" y="3309691"/>
            <a:ext cx="10515600" cy="701731"/>
          </a:xfrm>
          <a:noFill/>
        </p:spPr>
        <p:txBody>
          <a:bodyPr wrap="square" rtlCol="0">
            <a:spAutoFit/>
          </a:bodyPr>
          <a:lstStyle>
            <a:lvl1pPr algn="ctr">
              <a:defRPr lang="zh-CN" altLang="en-US">
                <a:solidFill>
                  <a:schemeClr val="bg1"/>
                </a:solidFill>
                <a:latin typeface="+mj-ea"/>
                <a:ea typeface="+mj-ea"/>
                <a:cs typeface="+mn-cs"/>
              </a:defRPr>
            </a:lvl1pPr>
          </a:lstStyle>
          <a:p>
            <a:pPr marL="0" lvl="0" algn="ctr"/>
            <a:r>
              <a:rPr lang="zh-CN" altLang="en-US"/>
              <a:t>单击编辑标题</a:t>
            </a: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过渡页1">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rcRect t="7713" b="7713"/>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tx2">
              <a:alpha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userDrawn="1"/>
        </p:nvGrpSpPr>
        <p:grpSpPr>
          <a:xfrm>
            <a:off x="-1446836" y="-799172"/>
            <a:ext cx="6852213" cy="8044405"/>
            <a:chOff x="-1099595" y="-1018572"/>
            <a:chExt cx="6852213" cy="8044405"/>
          </a:xfrm>
        </p:grpSpPr>
        <p:cxnSp>
          <p:nvCxnSpPr>
            <p:cNvPr id="30" name="直接连接符 29"/>
            <p:cNvCxnSpPr/>
            <p:nvPr/>
          </p:nvCxnSpPr>
          <p:spPr>
            <a:xfrm flipH="1">
              <a:off x="-763929" y="-1018572"/>
              <a:ext cx="5568718" cy="8044405"/>
            </a:xfrm>
            <a:prstGeom prst="line">
              <a:avLst/>
            </a:prstGeom>
            <a:ln w="15875">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779913" y="-1007273"/>
              <a:ext cx="5629837" cy="7681732"/>
            </a:xfrm>
            <a:prstGeom prst="line">
              <a:avLst/>
            </a:prstGeom>
            <a:ln w="1602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795897" y="-995974"/>
              <a:ext cx="5690955" cy="7319058"/>
            </a:xfrm>
            <a:prstGeom prst="line">
              <a:avLst/>
            </a:prstGeom>
            <a:ln w="1617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811881" y="-984675"/>
              <a:ext cx="5752074" cy="6956385"/>
            </a:xfrm>
            <a:prstGeom prst="line">
              <a:avLst/>
            </a:prstGeom>
            <a:ln w="1632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827865" y="-973376"/>
              <a:ext cx="5813193" cy="6593711"/>
            </a:xfrm>
            <a:prstGeom prst="line">
              <a:avLst/>
            </a:prstGeom>
            <a:ln w="1648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843849" y="-962077"/>
              <a:ext cx="5874312" cy="6231038"/>
            </a:xfrm>
            <a:prstGeom prst="line">
              <a:avLst/>
            </a:prstGeom>
            <a:ln w="16631"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59834" y="-950777"/>
              <a:ext cx="5935431" cy="5868364"/>
            </a:xfrm>
            <a:prstGeom prst="line">
              <a:avLst/>
            </a:prstGeom>
            <a:ln w="1678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875818" y="-939478"/>
              <a:ext cx="5996549" cy="5505691"/>
            </a:xfrm>
            <a:prstGeom prst="line">
              <a:avLst/>
            </a:prstGeom>
            <a:ln w="1693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91802" y="-928179"/>
              <a:ext cx="6057668" cy="5143018"/>
            </a:xfrm>
            <a:prstGeom prst="line">
              <a:avLst/>
            </a:prstGeom>
            <a:ln w="1708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907786" y="-916880"/>
              <a:ext cx="6118787" cy="4780344"/>
            </a:xfrm>
            <a:prstGeom prst="line">
              <a:avLst/>
            </a:prstGeom>
            <a:ln w="1723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23770" y="-905581"/>
              <a:ext cx="6179906" cy="4417671"/>
            </a:xfrm>
            <a:prstGeom prst="line">
              <a:avLst/>
            </a:prstGeom>
            <a:ln w="1738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939754" y="-894282"/>
              <a:ext cx="6241024" cy="4054997"/>
            </a:xfrm>
            <a:prstGeom prst="line">
              <a:avLst/>
            </a:prstGeom>
            <a:ln w="1753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955738" y="-882983"/>
              <a:ext cx="6302144" cy="3692324"/>
            </a:xfrm>
            <a:prstGeom prst="line">
              <a:avLst/>
            </a:prstGeom>
            <a:ln w="1768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971722" y="-871684"/>
              <a:ext cx="6363262" cy="3329651"/>
            </a:xfrm>
            <a:prstGeom prst="line">
              <a:avLst/>
            </a:prstGeom>
            <a:ln w="1784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987706" y="-860385"/>
              <a:ext cx="6424381" cy="2966977"/>
            </a:xfrm>
            <a:prstGeom prst="line">
              <a:avLst/>
            </a:prstGeom>
            <a:ln w="1799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003690" y="-849086"/>
              <a:ext cx="6485500" cy="2604304"/>
            </a:xfrm>
            <a:prstGeom prst="line">
              <a:avLst/>
            </a:prstGeom>
            <a:ln w="1814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19674" y="-837786"/>
              <a:ext cx="6546619" cy="2241630"/>
            </a:xfrm>
            <a:prstGeom prst="line">
              <a:avLst/>
            </a:prstGeom>
            <a:ln w="18294"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35659" y="-826487"/>
              <a:ext cx="6607738" cy="1878957"/>
            </a:xfrm>
            <a:prstGeom prst="line">
              <a:avLst/>
            </a:prstGeom>
            <a:ln w="1844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051643" y="-815188"/>
              <a:ext cx="6668857" cy="1516283"/>
            </a:xfrm>
            <a:prstGeom prst="line">
              <a:avLst/>
            </a:prstGeom>
            <a:ln w="1859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067627" y="-803889"/>
              <a:ext cx="6729975" cy="1153610"/>
            </a:xfrm>
            <a:prstGeom prst="line">
              <a:avLst/>
            </a:prstGeom>
            <a:ln w="1874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083611" y="-792590"/>
              <a:ext cx="6791094" cy="790936"/>
            </a:xfrm>
            <a:prstGeom prst="line">
              <a:avLst/>
            </a:prstGeom>
            <a:ln w="1889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099595" y="-781291"/>
              <a:ext cx="6852213" cy="428263"/>
            </a:xfrm>
            <a:prstGeom prst="line">
              <a:avLst/>
            </a:prstGeom>
            <a:ln w="19050">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userDrawn="1"/>
        </p:nvGrpSpPr>
        <p:grpSpPr>
          <a:xfrm rot="10800000">
            <a:off x="7057433" y="-799173"/>
            <a:ext cx="6852213" cy="8044405"/>
            <a:chOff x="-1099595" y="-1018572"/>
            <a:chExt cx="6852213" cy="8044405"/>
          </a:xfrm>
        </p:grpSpPr>
        <p:cxnSp>
          <p:nvCxnSpPr>
            <p:cNvPr id="53" name="直接连接符 52"/>
            <p:cNvCxnSpPr/>
            <p:nvPr/>
          </p:nvCxnSpPr>
          <p:spPr>
            <a:xfrm flipH="1">
              <a:off x="-763929" y="-1018572"/>
              <a:ext cx="5568718" cy="8044405"/>
            </a:xfrm>
            <a:prstGeom prst="line">
              <a:avLst/>
            </a:prstGeom>
            <a:ln w="15875">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779913" y="-1007273"/>
              <a:ext cx="5629837" cy="7681732"/>
            </a:xfrm>
            <a:prstGeom prst="line">
              <a:avLst/>
            </a:prstGeom>
            <a:ln w="1602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95897" y="-995974"/>
              <a:ext cx="5690955" cy="7319058"/>
            </a:xfrm>
            <a:prstGeom prst="line">
              <a:avLst/>
            </a:prstGeom>
            <a:ln w="1617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811881" y="-984675"/>
              <a:ext cx="5752074" cy="6956385"/>
            </a:xfrm>
            <a:prstGeom prst="line">
              <a:avLst/>
            </a:prstGeom>
            <a:ln w="1632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27865" y="-973376"/>
              <a:ext cx="5813193" cy="6593711"/>
            </a:xfrm>
            <a:prstGeom prst="line">
              <a:avLst/>
            </a:prstGeom>
            <a:ln w="1648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843849" y="-962077"/>
              <a:ext cx="5874312" cy="6231038"/>
            </a:xfrm>
            <a:prstGeom prst="line">
              <a:avLst/>
            </a:prstGeom>
            <a:ln w="16631"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859834" y="-950777"/>
              <a:ext cx="5935431" cy="5868364"/>
            </a:xfrm>
            <a:prstGeom prst="line">
              <a:avLst/>
            </a:prstGeom>
            <a:ln w="1678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875818" y="-939478"/>
              <a:ext cx="5996549" cy="5505691"/>
            </a:xfrm>
            <a:prstGeom prst="line">
              <a:avLst/>
            </a:prstGeom>
            <a:ln w="1693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891802" y="-928179"/>
              <a:ext cx="6057668" cy="5143018"/>
            </a:xfrm>
            <a:prstGeom prst="line">
              <a:avLst/>
            </a:prstGeom>
            <a:ln w="1708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907786" y="-916880"/>
              <a:ext cx="6118787" cy="4780344"/>
            </a:xfrm>
            <a:prstGeom prst="line">
              <a:avLst/>
            </a:prstGeom>
            <a:ln w="1723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923770" y="-905581"/>
              <a:ext cx="6179906" cy="4417671"/>
            </a:xfrm>
            <a:prstGeom prst="line">
              <a:avLst/>
            </a:prstGeom>
            <a:ln w="1738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939754" y="-894282"/>
              <a:ext cx="6241024" cy="4054997"/>
            </a:xfrm>
            <a:prstGeom prst="line">
              <a:avLst/>
            </a:prstGeom>
            <a:ln w="1753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955738" y="-882983"/>
              <a:ext cx="6302144" cy="3692324"/>
            </a:xfrm>
            <a:prstGeom prst="line">
              <a:avLst/>
            </a:prstGeom>
            <a:ln w="1768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971722" y="-871684"/>
              <a:ext cx="6363262" cy="3329651"/>
            </a:xfrm>
            <a:prstGeom prst="line">
              <a:avLst/>
            </a:prstGeom>
            <a:ln w="1784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987706" y="-860385"/>
              <a:ext cx="6424381" cy="2966977"/>
            </a:xfrm>
            <a:prstGeom prst="line">
              <a:avLst/>
            </a:prstGeom>
            <a:ln w="1799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1003690" y="-849086"/>
              <a:ext cx="6485500" cy="2604304"/>
            </a:xfrm>
            <a:prstGeom prst="line">
              <a:avLst/>
            </a:prstGeom>
            <a:ln w="1814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019674" y="-837786"/>
              <a:ext cx="6546619" cy="2241630"/>
            </a:xfrm>
            <a:prstGeom prst="line">
              <a:avLst/>
            </a:prstGeom>
            <a:ln w="18294"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035659" y="-826487"/>
              <a:ext cx="6607738" cy="1878957"/>
            </a:xfrm>
            <a:prstGeom prst="line">
              <a:avLst/>
            </a:prstGeom>
            <a:ln w="1844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1051643" y="-815188"/>
              <a:ext cx="6668857" cy="1516283"/>
            </a:xfrm>
            <a:prstGeom prst="line">
              <a:avLst/>
            </a:prstGeom>
            <a:ln w="1859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067627" y="-803889"/>
              <a:ext cx="6729975" cy="1153610"/>
            </a:xfrm>
            <a:prstGeom prst="line">
              <a:avLst/>
            </a:prstGeom>
            <a:ln w="1874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083611" y="-792590"/>
              <a:ext cx="6791094" cy="790936"/>
            </a:xfrm>
            <a:prstGeom prst="line">
              <a:avLst/>
            </a:prstGeom>
            <a:ln w="1889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1099595" y="-781291"/>
              <a:ext cx="6852213" cy="428263"/>
            </a:xfrm>
            <a:prstGeom prst="line">
              <a:avLst/>
            </a:prstGeom>
            <a:ln w="19050">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77" name="菱形 76"/>
          <p:cNvSpPr/>
          <p:nvPr userDrawn="1"/>
        </p:nvSpPr>
        <p:spPr>
          <a:xfrm>
            <a:off x="8262765" y="2267845"/>
            <a:ext cx="2145448" cy="2145448"/>
          </a:xfrm>
          <a:prstGeom prst="diamond">
            <a:avLst/>
          </a:prstGeom>
          <a:noFill/>
          <a:ln>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userDrawn="1"/>
        </p:nvGrpSpPr>
        <p:grpSpPr>
          <a:xfrm>
            <a:off x="-1446836" y="-799172"/>
            <a:ext cx="6852213" cy="8044405"/>
            <a:chOff x="-1099595" y="-1018572"/>
            <a:chExt cx="6852213" cy="8044405"/>
          </a:xfrm>
        </p:grpSpPr>
        <p:cxnSp>
          <p:nvCxnSpPr>
            <p:cNvPr id="79" name="直接连接符 78"/>
            <p:cNvCxnSpPr/>
            <p:nvPr/>
          </p:nvCxnSpPr>
          <p:spPr>
            <a:xfrm flipH="1">
              <a:off x="-763929" y="-1018572"/>
              <a:ext cx="5568718" cy="8044405"/>
            </a:xfrm>
            <a:prstGeom prst="line">
              <a:avLst/>
            </a:prstGeom>
            <a:ln w="15875">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779913" y="-1007273"/>
              <a:ext cx="5629837" cy="7681732"/>
            </a:xfrm>
            <a:prstGeom prst="line">
              <a:avLst/>
            </a:prstGeom>
            <a:ln w="1602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795897" y="-995974"/>
              <a:ext cx="5690955" cy="7319058"/>
            </a:xfrm>
            <a:prstGeom prst="line">
              <a:avLst/>
            </a:prstGeom>
            <a:ln w="1617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811881" y="-984675"/>
              <a:ext cx="5752074" cy="6956385"/>
            </a:xfrm>
            <a:prstGeom prst="line">
              <a:avLst/>
            </a:prstGeom>
            <a:ln w="1632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827865" y="-973376"/>
              <a:ext cx="5813193" cy="6593711"/>
            </a:xfrm>
            <a:prstGeom prst="line">
              <a:avLst/>
            </a:prstGeom>
            <a:ln w="1648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843849" y="-962077"/>
              <a:ext cx="5874312" cy="6231038"/>
            </a:xfrm>
            <a:prstGeom prst="line">
              <a:avLst/>
            </a:prstGeom>
            <a:ln w="16631"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859834" y="-950777"/>
              <a:ext cx="5935431" cy="5868364"/>
            </a:xfrm>
            <a:prstGeom prst="line">
              <a:avLst/>
            </a:prstGeom>
            <a:ln w="1678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875818" y="-939478"/>
              <a:ext cx="5996549" cy="5505691"/>
            </a:xfrm>
            <a:prstGeom prst="line">
              <a:avLst/>
            </a:prstGeom>
            <a:ln w="1693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891802" y="-928179"/>
              <a:ext cx="6057668" cy="5143018"/>
            </a:xfrm>
            <a:prstGeom prst="line">
              <a:avLst/>
            </a:prstGeom>
            <a:ln w="1708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07786" y="-916880"/>
              <a:ext cx="6118787" cy="4780344"/>
            </a:xfrm>
            <a:prstGeom prst="line">
              <a:avLst/>
            </a:prstGeom>
            <a:ln w="1723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923770" y="-905581"/>
              <a:ext cx="6179906" cy="4417671"/>
            </a:xfrm>
            <a:prstGeom prst="line">
              <a:avLst/>
            </a:prstGeom>
            <a:ln w="17387"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939754" y="-894282"/>
              <a:ext cx="6241024" cy="4054997"/>
            </a:xfrm>
            <a:prstGeom prst="line">
              <a:avLst/>
            </a:prstGeom>
            <a:ln w="1753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955738" y="-882983"/>
              <a:ext cx="6302144" cy="3692324"/>
            </a:xfrm>
            <a:prstGeom prst="line">
              <a:avLst/>
            </a:prstGeom>
            <a:ln w="1768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971722" y="-871684"/>
              <a:ext cx="6363262" cy="3329651"/>
            </a:xfrm>
            <a:prstGeom prst="line">
              <a:avLst/>
            </a:prstGeom>
            <a:ln w="17840"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987706" y="-860385"/>
              <a:ext cx="6424381" cy="2966977"/>
            </a:xfrm>
            <a:prstGeom prst="line">
              <a:avLst/>
            </a:prstGeom>
            <a:ln w="17992"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1003690" y="-849086"/>
              <a:ext cx="6485500" cy="2604304"/>
            </a:xfrm>
            <a:prstGeom prst="line">
              <a:avLst/>
            </a:prstGeom>
            <a:ln w="18143"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1019674" y="-837786"/>
              <a:ext cx="6546619" cy="2241630"/>
            </a:xfrm>
            <a:prstGeom prst="line">
              <a:avLst/>
            </a:prstGeom>
            <a:ln w="18294"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1035659" y="-826487"/>
              <a:ext cx="6607738" cy="1878957"/>
            </a:xfrm>
            <a:prstGeom prst="line">
              <a:avLst/>
            </a:prstGeom>
            <a:ln w="18445"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1051643" y="-815188"/>
              <a:ext cx="6668857" cy="1516283"/>
            </a:xfrm>
            <a:prstGeom prst="line">
              <a:avLst/>
            </a:prstGeom>
            <a:ln w="18596"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1067627" y="-803889"/>
              <a:ext cx="6729975" cy="1153610"/>
            </a:xfrm>
            <a:prstGeom prst="line">
              <a:avLst/>
            </a:prstGeom>
            <a:ln w="18748"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1083611" y="-792590"/>
              <a:ext cx="6791094" cy="790936"/>
            </a:xfrm>
            <a:prstGeom prst="line">
              <a:avLst/>
            </a:prstGeom>
            <a:ln w="18899" cap="flat" cmpd="sng" algn="ctr">
              <a:gradFill>
                <a:gsLst>
                  <a:gs pos="0">
                    <a:schemeClr val="bg1">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1099595" y="-781291"/>
              <a:ext cx="6852213" cy="428263"/>
            </a:xfrm>
            <a:prstGeom prst="line">
              <a:avLst/>
            </a:prstGeom>
            <a:ln w="19050">
              <a:gradFill>
                <a:gsLst>
                  <a:gs pos="0">
                    <a:schemeClr val="bg1">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userDrawn="1"/>
        </p:nvGrpSpPr>
        <p:grpSpPr>
          <a:xfrm rot="10800000">
            <a:off x="7057433" y="-799173"/>
            <a:ext cx="6852213" cy="8044405"/>
            <a:chOff x="-1099595" y="-1018572"/>
            <a:chExt cx="6852213" cy="8044405"/>
          </a:xfrm>
        </p:grpSpPr>
        <p:cxnSp>
          <p:nvCxnSpPr>
            <p:cNvPr id="102" name="直接连接符 101"/>
            <p:cNvCxnSpPr/>
            <p:nvPr/>
          </p:nvCxnSpPr>
          <p:spPr>
            <a:xfrm flipH="1">
              <a:off x="-763929" y="-1018572"/>
              <a:ext cx="5568718" cy="8044405"/>
            </a:xfrm>
            <a:prstGeom prst="line">
              <a:avLst/>
            </a:prstGeom>
            <a:ln w="15875">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79913" y="-1007273"/>
              <a:ext cx="5629837" cy="7681732"/>
            </a:xfrm>
            <a:prstGeom prst="line">
              <a:avLst/>
            </a:prstGeom>
            <a:ln w="1602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95897" y="-995974"/>
              <a:ext cx="5690955" cy="7319058"/>
            </a:xfrm>
            <a:prstGeom prst="line">
              <a:avLst/>
            </a:prstGeom>
            <a:ln w="1617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811881" y="-984675"/>
              <a:ext cx="5752074" cy="6956385"/>
            </a:xfrm>
            <a:prstGeom prst="line">
              <a:avLst/>
            </a:prstGeom>
            <a:ln w="1632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827865" y="-973376"/>
              <a:ext cx="5813193" cy="6593711"/>
            </a:xfrm>
            <a:prstGeom prst="line">
              <a:avLst/>
            </a:prstGeom>
            <a:ln w="1648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843849" y="-962077"/>
              <a:ext cx="5874312" cy="6231038"/>
            </a:xfrm>
            <a:prstGeom prst="line">
              <a:avLst/>
            </a:prstGeom>
            <a:ln w="16631"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859834" y="-950777"/>
              <a:ext cx="5935431" cy="5868364"/>
            </a:xfrm>
            <a:prstGeom prst="line">
              <a:avLst/>
            </a:prstGeom>
            <a:ln w="1678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75818" y="-939478"/>
              <a:ext cx="5996549" cy="5505691"/>
            </a:xfrm>
            <a:prstGeom prst="line">
              <a:avLst/>
            </a:prstGeom>
            <a:ln w="1693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91802" y="-928179"/>
              <a:ext cx="6057668" cy="5143018"/>
            </a:xfrm>
            <a:prstGeom prst="line">
              <a:avLst/>
            </a:prstGeom>
            <a:ln w="1708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07786" y="-916880"/>
              <a:ext cx="6118787" cy="4780344"/>
            </a:xfrm>
            <a:prstGeom prst="line">
              <a:avLst/>
            </a:prstGeom>
            <a:ln w="1723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923770" y="-905581"/>
              <a:ext cx="6179906" cy="4417671"/>
            </a:xfrm>
            <a:prstGeom prst="line">
              <a:avLst/>
            </a:prstGeom>
            <a:ln w="17387"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939754" y="-894282"/>
              <a:ext cx="6241024" cy="4054997"/>
            </a:xfrm>
            <a:prstGeom prst="line">
              <a:avLst/>
            </a:prstGeom>
            <a:ln w="1753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55738" y="-882983"/>
              <a:ext cx="6302144" cy="3692324"/>
            </a:xfrm>
            <a:prstGeom prst="line">
              <a:avLst/>
            </a:prstGeom>
            <a:ln w="1768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971722" y="-871684"/>
              <a:ext cx="6363262" cy="3329651"/>
            </a:xfrm>
            <a:prstGeom prst="line">
              <a:avLst/>
            </a:prstGeom>
            <a:ln w="17840"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987706" y="-860385"/>
              <a:ext cx="6424381" cy="2966977"/>
            </a:xfrm>
            <a:prstGeom prst="line">
              <a:avLst/>
            </a:prstGeom>
            <a:ln w="17992"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1003690" y="-849086"/>
              <a:ext cx="6485500" cy="2604304"/>
            </a:xfrm>
            <a:prstGeom prst="line">
              <a:avLst/>
            </a:prstGeom>
            <a:ln w="18143"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1019674" y="-837786"/>
              <a:ext cx="6546619" cy="2241630"/>
            </a:xfrm>
            <a:prstGeom prst="line">
              <a:avLst/>
            </a:prstGeom>
            <a:ln w="18294"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1035659" y="-826487"/>
              <a:ext cx="6607738" cy="1878957"/>
            </a:xfrm>
            <a:prstGeom prst="line">
              <a:avLst/>
            </a:prstGeom>
            <a:ln w="18445"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1051643" y="-815188"/>
              <a:ext cx="6668857" cy="1516283"/>
            </a:xfrm>
            <a:prstGeom prst="line">
              <a:avLst/>
            </a:prstGeom>
            <a:ln w="18596"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1067627" y="-803889"/>
              <a:ext cx="6729975" cy="1153610"/>
            </a:xfrm>
            <a:prstGeom prst="line">
              <a:avLst/>
            </a:prstGeom>
            <a:ln w="18748"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1083611" y="-792590"/>
              <a:ext cx="6791094" cy="790936"/>
            </a:xfrm>
            <a:prstGeom prst="line">
              <a:avLst/>
            </a:prstGeom>
            <a:ln w="18899" cap="flat" cmpd="sng" algn="ctr">
              <a:gradFill>
                <a:gsLst>
                  <a:gs pos="0">
                    <a:schemeClr val="accent1">
                      <a:lumMod val="5000"/>
                      <a:lumOff val="95000"/>
                      <a:alpha val="0"/>
                    </a:schemeClr>
                  </a:gs>
                  <a:gs pos="100000">
                    <a:schemeClr val="bg1">
                      <a:alpha val="20000"/>
                    </a:schemeClr>
                  </a:gs>
                </a:gsLst>
                <a:lin ang="0" scaled="0"/>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1099595" y="-781291"/>
              <a:ext cx="6852213" cy="428263"/>
            </a:xfrm>
            <a:prstGeom prst="line">
              <a:avLst/>
            </a:prstGeom>
            <a:ln w="19050">
              <a:gradFill>
                <a:gsLst>
                  <a:gs pos="0">
                    <a:schemeClr val="accent1">
                      <a:lumMod val="5000"/>
                      <a:lumOff val="95000"/>
                      <a:alpha val="0"/>
                    </a:schemeClr>
                  </a:gs>
                  <a:gs pos="100000">
                    <a:schemeClr val="bg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24" name="菱形 123"/>
          <p:cNvSpPr/>
          <p:nvPr userDrawn="1"/>
        </p:nvSpPr>
        <p:spPr>
          <a:xfrm>
            <a:off x="3375012" y="659127"/>
            <a:ext cx="5441976" cy="5441976"/>
          </a:xfrm>
          <a:prstGeom prst="diamond">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userDrawn="1"/>
        </p:nvSpPr>
        <p:spPr>
          <a:xfrm>
            <a:off x="4807504" y="2006600"/>
            <a:ext cx="2576993" cy="923330"/>
          </a:xfrm>
          <a:prstGeom prst="rect">
            <a:avLst/>
          </a:prstGeom>
          <a:noFill/>
        </p:spPr>
        <p:txBody>
          <a:bodyPr wrap="square" rtlCol="0">
            <a:spAutoFit/>
          </a:bodyPr>
          <a:lstStyle/>
          <a:p>
            <a:pPr algn="ctr"/>
            <a:r>
              <a:rPr lang="en-US" altLang="zh-CN" sz="5400">
                <a:solidFill>
                  <a:schemeClr val="bg1"/>
                </a:solidFill>
                <a:latin typeface="Segoe UI" panose="020b0502040204020203" pitchFamily="34" charset="0"/>
                <a:cs typeface="Segoe UI" panose="020b0502040204020203" pitchFamily="34" charset="0"/>
              </a:rPr>
              <a:t>Part 05</a:t>
            </a:r>
            <a:endParaRPr lang="zh-CN" altLang="en-US" sz="5400">
              <a:solidFill>
                <a:schemeClr val="bg1"/>
              </a:solidFill>
              <a:latin typeface="Segoe UI" panose="020b0502040204020203" pitchFamily="34" charset="0"/>
              <a:cs typeface="Segoe UI" panose="020b0502040204020203" pitchFamily="34" charset="0"/>
            </a:endParaRPr>
          </a:p>
        </p:txBody>
      </p:sp>
      <p:cxnSp>
        <p:nvCxnSpPr>
          <p:cNvPr id="128" name="直接连接符 127"/>
          <p:cNvCxnSpPr/>
          <p:nvPr userDrawn="1"/>
        </p:nvCxnSpPr>
        <p:spPr>
          <a:xfrm>
            <a:off x="5956300" y="3018830"/>
            <a:ext cx="279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菱形 131"/>
          <p:cNvSpPr/>
          <p:nvPr userDrawn="1"/>
        </p:nvSpPr>
        <p:spPr>
          <a:xfrm>
            <a:off x="1760640" y="2267845"/>
            <a:ext cx="2145448" cy="2145448"/>
          </a:xfrm>
          <a:prstGeom prst="diamond">
            <a:avLst/>
          </a:prstGeom>
          <a:noFill/>
          <a:ln>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838200" y="3309691"/>
            <a:ext cx="10515600" cy="701731"/>
          </a:xfrm>
          <a:noFill/>
        </p:spPr>
        <p:txBody>
          <a:bodyPr wrap="square" rtlCol="0">
            <a:spAutoFit/>
          </a:bodyPr>
          <a:lstStyle>
            <a:lvl1pPr algn="ctr">
              <a:defRPr lang="zh-CN" altLang="en-US">
                <a:solidFill>
                  <a:schemeClr val="bg1"/>
                </a:solidFill>
                <a:latin typeface="+mj-ea"/>
                <a:ea typeface="+mj-ea"/>
                <a:cs typeface="+mn-cs"/>
              </a:defRPr>
            </a:lvl1pPr>
          </a:lstStyle>
          <a:p>
            <a:pPr marL="0" lvl="0" algn="ctr"/>
            <a:r>
              <a:rPr lang="zh-CN" altLang="en-US"/>
              <a:t>单击编辑标题</a:t>
            </a:r>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页">
    <p:spTree>
      <p:nvGrpSpPr>
        <p:cNvPr id="1" name=""/>
        <p:cNvGrpSpPr/>
        <p:nvPr/>
      </p:nvGrpSpPr>
      <p:grpSpPr>
        <a:xfrm>
          <a:off x="0" y="0"/>
          <a:ext cx="0" cy="0"/>
        </a:xfrm>
      </p:grpSpPr>
      <p:cxnSp>
        <p:nvCxnSpPr>
          <p:cNvPr id="58" name="直接连接符 57"/>
          <p:cNvCxnSpPr/>
          <p:nvPr userDrawn="1"/>
        </p:nvCxnSpPr>
        <p:spPr>
          <a:xfrm>
            <a:off x="0" y="6489291"/>
            <a:ext cx="116411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9" name="等腰三角形 58"/>
          <p:cNvSpPr/>
          <p:nvPr userDrawn="1"/>
        </p:nvSpPr>
        <p:spPr>
          <a:xfrm rot="19924692">
            <a:off x="11944076" y="6542888"/>
            <a:ext cx="182020" cy="156914"/>
          </a:xfrm>
          <a:prstGeom prst="triangl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61" name="直接连接符 60"/>
          <p:cNvCxnSpPr/>
          <p:nvPr userDrawn="1"/>
        </p:nvCxnSpPr>
        <p:spPr>
          <a:xfrm>
            <a:off x="479425" y="921887"/>
            <a:ext cx="117125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534510" y="921887"/>
            <a:ext cx="2495129"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63" name="组合 62"/>
          <p:cNvGrpSpPr/>
          <p:nvPr userDrawn="1"/>
        </p:nvGrpSpPr>
        <p:grpSpPr>
          <a:xfrm rot="7148863">
            <a:off x="6350" y="178384"/>
            <a:ext cx="247924" cy="309981"/>
            <a:chOff x="12096476" y="6542221"/>
            <a:chExt cx="247924" cy="309981"/>
          </a:xfrm>
        </p:grpSpPr>
        <p:sp>
          <p:nvSpPr>
            <p:cNvPr id="64" name="等腰三角形 63"/>
            <p:cNvSpPr/>
            <p:nvPr/>
          </p:nvSpPr>
          <p:spPr>
            <a:xfrm rot="16200000">
              <a:off x="12174933" y="6554774"/>
              <a:ext cx="182020" cy="156914"/>
            </a:xfrm>
            <a:prstGeom prst="triangl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等腰三角形 64"/>
            <p:cNvSpPr/>
            <p:nvPr/>
          </p:nvSpPr>
          <p:spPr>
            <a:xfrm rot="19924692">
              <a:off x="12096476" y="6695288"/>
              <a:ext cx="182020" cy="156914"/>
            </a:xfrm>
            <a:prstGeom prst="triangl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66" name="等腰三角形 65"/>
          <p:cNvSpPr/>
          <p:nvPr userDrawn="1"/>
        </p:nvSpPr>
        <p:spPr>
          <a:xfrm rot="16200000">
            <a:off x="11982774" y="6430947"/>
            <a:ext cx="182020" cy="156914"/>
          </a:xfrm>
          <a:prstGeom prst="triangl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7" name="标题 66"/>
          <p:cNvSpPr>
            <a:spLocks noGrp="1"/>
          </p:cNvSpPr>
          <p:nvPr>
            <p:ph type="title"/>
          </p:nvPr>
        </p:nvSpPr>
        <p:spPr>
          <a:xfrm>
            <a:off x="479425" y="334587"/>
            <a:ext cx="10515600" cy="480131"/>
          </a:xfrm>
          <a:noFill/>
        </p:spPr>
        <p:txBody>
          <a:bodyPr wrap="square" rtlCol="0">
            <a:spAutoFit/>
          </a:bodyPr>
          <a:lstStyle>
            <a:lvl1pPr>
              <a:defRPr lang="zh-CN" altLang="en-US" sz="2800">
                <a:solidFill>
                  <a:schemeClr val="accent1"/>
                </a:solidFill>
                <a:latin typeface="+mj-ea"/>
                <a:ea typeface="+mj-ea"/>
                <a:cs typeface="+mn-cs"/>
              </a:defRPr>
            </a:lvl1pPr>
          </a:lstStyle>
          <a:p>
            <a:pPr marL="0" lvl="0"/>
            <a:r>
              <a:rPr lang="zh-CN" altLang="en-US"/>
              <a:t>单击此处编辑母版标题样式</a:t>
            </a:r>
            <a:endParaRPr lang="zh-CN" altLang="en-US"/>
          </a:p>
        </p:txBody>
      </p:sp>
      <p:sp>
        <p:nvSpPr>
          <p:cNvPr id="69" name="文本占位符 68"/>
          <p:cNvSpPr>
            <a:spLocks noGrp="1"/>
          </p:cNvSpPr>
          <p:nvPr>
            <p:ph type="body" sz="quarter" idx="10"/>
          </p:nvPr>
        </p:nvSpPr>
        <p:spPr>
          <a:xfrm>
            <a:off x="479426" y="1104900"/>
            <a:ext cx="10515600" cy="50165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白页">
    <p:spTree>
      <p:nvGrpSpPr>
        <p:cNvPr id="1" name=""/>
        <p:cNvGrpSpPr/>
        <p:nvPr/>
      </p:nvGrpSpPr>
      <p:grpSpPr>
        <a:xfrm>
          <a:off x="0" y="0"/>
          <a:ext cx="0" cy="0"/>
        </a:xfrm>
      </p:grpSpPr>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slideLayout" Target="../slideLayouts/slideLayout20.xml" /><Relationship Id="rId11" Type="http://schemas.openxmlformats.org/officeDocument/2006/relationships/slideLayout" Target="../slideLayouts/slideLayout21.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slideLayout" Target="../slideLayouts/slideLayout18.xml" /><Relationship Id="rId9" Type="http://schemas.openxmlformats.org/officeDocument/2006/relationships/slideLayout" Target="../slideLayouts/slideLayout1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52277-83EF-426E-88A0-9EBB3FB6B19A}"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B8A52-2FA6-48B8-9427-6E96D1839DA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chart" Target="../charts/chart2.xml" /><Relationship Id="rId3" Type="http://schemas.openxmlformats.org/officeDocument/2006/relationships/tags" Target="../tags/tag6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15.svg" /><Relationship Id="rId5" Type="http://schemas.openxmlformats.org/officeDocument/2006/relationships/image" Target="../media/image16.png" /><Relationship Id="rId6" Type="http://schemas.openxmlformats.org/officeDocument/2006/relationships/image" Target="../media/image17.svg" /><Relationship Id="rId7" Type="http://schemas.openxmlformats.org/officeDocument/2006/relationships/image" Target="../media/image18.png" /><Relationship Id="rId8" Type="http://schemas.openxmlformats.org/officeDocument/2006/relationships/image" Target="../media/image19.sv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0.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1.jpeg" /><Relationship Id="rId3" Type="http://schemas.openxmlformats.org/officeDocument/2006/relationships/image" Target="../media/image2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63.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23.png" /><Relationship Id="rId8" Type="http://schemas.openxmlformats.org/officeDocument/2006/relationships/tags" Target="../tags/tag62.xml" /><Relationship Id="rId9" Type="http://schemas.openxmlformats.org/officeDocument/2006/relationships/image" Target="../media/image24.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image" Target="../media/image2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chart" Target="../charts/chart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4.jpeg" /><Relationship Id="rId3" Type="http://schemas.openxmlformats.org/officeDocument/2006/relationships/image" Target="../media/image5.png" /><Relationship Id="rId4" Type="http://schemas.openxmlformats.org/officeDocument/2006/relationships/image" Target="../media/image6.svg" /><Relationship Id="rId5" Type="http://schemas.openxmlformats.org/officeDocument/2006/relationships/image" Target="../media/image7.png" /><Relationship Id="rId6" Type="http://schemas.openxmlformats.org/officeDocument/2006/relationships/image" Target="../media/image8.sv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0.jpeg" /><Relationship Id="rId3"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a:xfrm>
            <a:off x="838200" y="2419499"/>
            <a:ext cx="10515600" cy="932307"/>
          </a:xfrm>
        </p:spPr>
        <p:txBody>
          <a:bodyPr/>
          <a:lstStyle/>
          <a:p>
            <a:r>
              <a:rPr lang="zh-CN" altLang="en-US"/>
              <a:t>商业路演融资模板</a:t>
            </a:r>
            <a:endParaRPr lang="zh-CN" altLang="en-US"/>
          </a:p>
        </p:txBody>
      </p:sp>
      <p:sp>
        <p:nvSpPr>
          <p:cNvPr id="3" name="矩形 2"/>
          <p:cNvSpPr/>
          <p:nvPr/>
        </p:nvSpPr>
        <p:spPr>
          <a:xfrm>
            <a:off x="3689169" y="3233996"/>
            <a:ext cx="4813663" cy="400110"/>
          </a:xfrm>
          <a:prstGeom prst="rect">
            <a:avLst/>
          </a:prstGeom>
        </p:spPr>
        <p:txBody>
          <a:bodyPr wrap="square">
            <a:spAutoFit/>
          </a:bodyPr>
          <a:lstStyle/>
          <a:p>
            <a:pPr algn="dist"/>
            <a:r>
              <a:rPr lang="zh-CN" altLang="en-US" sz="2000">
                <a:solidFill>
                  <a:schemeClr val="bg1"/>
                </a:solidFill>
              </a:rPr>
              <a:t>ROADSHOW FINANCING</a:t>
            </a:r>
            <a:endParaRPr lang="zh-CN" altLang="en-US" sz="2000">
              <a:solidFill>
                <a:schemeClr val="bg1"/>
              </a:solidFill>
            </a:endParaRPr>
          </a:p>
        </p:txBody>
      </p:sp>
      <p:grpSp>
        <p:nvGrpSpPr>
          <p:cNvPr id="4" name="组合 3"/>
          <p:cNvGrpSpPr/>
          <p:nvPr/>
        </p:nvGrpSpPr>
        <p:grpSpPr>
          <a:xfrm>
            <a:off x="5180023" y="4362991"/>
            <a:ext cx="1823116" cy="752094"/>
            <a:chOff x="5184442" y="5115448"/>
            <a:chExt cx="1823116" cy="752094"/>
          </a:xfrm>
        </p:grpSpPr>
        <p:sp>
          <p:nvSpPr>
            <p:cNvPr id="5" name="文本框 4"/>
            <p:cNvSpPr txBox="1"/>
            <p:nvPr/>
          </p:nvSpPr>
          <p:spPr>
            <a:xfrm>
              <a:off x="5184442" y="5499242"/>
              <a:ext cx="1823116" cy="368300"/>
            </a:xfrm>
            <a:prstGeom prst="rect">
              <a:avLst/>
            </a:prstGeom>
            <a:noFill/>
          </p:spPr>
          <p:txBody>
            <a:bodyPr wrap="square" rtlCol="0">
              <a:spAutoFit/>
            </a:bodyPr>
            <a:lstStyle/>
            <a:p>
              <a:r>
                <a:rPr lang="zh-CN" altLang="en-US">
                  <a:solidFill>
                    <a:schemeClr val="bg1"/>
                  </a:solidFill>
                </a:rPr>
                <a:t>汇报人：</a:t>
              </a:r>
              <a:r>
                <a:rPr lang="en-US" altLang="zh-CN">
                  <a:solidFill>
                    <a:schemeClr val="bg1"/>
                  </a:solidFill>
                </a:rPr>
                <a:t>PPT</a:t>
              </a:r>
              <a:r>
                <a:rPr lang="zh-CN" altLang="en-US">
                  <a:solidFill>
                    <a:schemeClr val="bg1"/>
                  </a:solidFill>
                </a:rPr>
                <a:t>汇</a:t>
              </a:r>
              <a:endParaRPr lang="zh-CN" altLang="en-US">
                <a:solidFill>
                  <a:schemeClr val="bg1"/>
                </a:solidFill>
              </a:endParaRPr>
            </a:p>
          </p:txBody>
        </p:sp>
        <p:sp>
          <p:nvSpPr>
            <p:cNvPr id="6" name="文本框 5"/>
            <p:cNvSpPr txBox="1"/>
            <p:nvPr/>
          </p:nvSpPr>
          <p:spPr>
            <a:xfrm>
              <a:off x="5771243" y="5115448"/>
              <a:ext cx="649514" cy="369332"/>
            </a:xfrm>
            <a:prstGeom prst="rect">
              <a:avLst/>
            </a:prstGeom>
            <a:noFill/>
          </p:spPr>
          <p:txBody>
            <a:bodyPr wrap="square" rtlCol="0">
              <a:spAutoFit/>
            </a:bodyPr>
            <a:lstStyle/>
            <a:p>
              <a:pPr algn="ctr"/>
              <a:r>
                <a:rPr lang="en-US" altLang="zh-CN">
                  <a:solidFill>
                    <a:schemeClr val="bg1"/>
                  </a:solidFill>
                </a:rPr>
                <a:t>×</a:t>
              </a:r>
              <a:endParaRPr lang="zh-CN" altLang="en-US">
                <a:solidFill>
                  <a:schemeClr val="bg1"/>
                </a:solidFill>
              </a:endParaRPr>
            </a:p>
          </p:txBody>
        </p:sp>
      </p:grpSp>
      <p:sp>
        <p:nvSpPr>
          <p:cNvPr id="7" name="矩形 6"/>
          <p:cNvSpPr/>
          <p:nvPr/>
        </p:nvSpPr>
        <p:spPr>
          <a:xfrm>
            <a:off x="5533827" y="1381021"/>
            <a:ext cx="1124347" cy="461665"/>
          </a:xfrm>
          <a:prstGeom prst="rect">
            <a:avLst/>
          </a:prstGeom>
        </p:spPr>
        <p:txBody>
          <a:bodyPr wrap="none">
            <a:spAutoFit/>
          </a:bodyPr>
          <a:lstStyle/>
          <a:p>
            <a:pPr algn="ctr"/>
            <a:r>
              <a:rPr lang="en-US" altLang="zh-CN" sz="2400" spc="200">
                <a:solidFill>
                  <a:schemeClr val="bg1"/>
                </a:solidFill>
                <a:latin typeface="+mj-lt"/>
              </a:rPr>
              <a:t>LOGO</a:t>
            </a:r>
            <a:endParaRPr lang="zh-CN" altLang="en-US" sz="2400" spc="200">
              <a:solidFill>
                <a:schemeClr val="bg1"/>
              </a:solidFill>
              <a:latin typeface="+mj-lt"/>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latin typeface="阿里巴巴普惠体 B" panose="00020600040101010101" pitchFamily="18" charset="-122"/>
                <a:ea typeface="阿里巴巴普惠体 B" panose="00020600040101010101" pitchFamily="18" charset="-122"/>
              </a:rPr>
              <a:t>请输入你的标题</a:t>
            </a:r>
            <a:endParaRPr lang="zh-CN" altLang="en-US"/>
          </a:p>
        </p:txBody>
      </p:sp>
      <p:grpSp>
        <p:nvGrpSpPr>
          <p:cNvPr id="4" name="组合 3"/>
          <p:cNvGrpSpPr/>
          <p:nvPr/>
        </p:nvGrpSpPr>
        <p:grpSpPr>
          <a:xfrm>
            <a:off x="4367950" y="1916113"/>
            <a:ext cx="3456100" cy="3456100"/>
            <a:chOff x="4367950" y="2045724"/>
            <a:chExt cx="3456100" cy="3456100"/>
          </a:xfrm>
        </p:grpSpPr>
        <p:grpSp>
          <p:nvGrpSpPr>
            <p:cNvPr id="5" name="组合 4"/>
            <p:cNvGrpSpPr/>
            <p:nvPr/>
          </p:nvGrpSpPr>
          <p:grpSpPr>
            <a:xfrm>
              <a:off x="4367950" y="2045724"/>
              <a:ext cx="3456100" cy="3456100"/>
              <a:chOff x="4402112" y="1900004"/>
              <a:chExt cx="3387776" cy="3387776"/>
            </a:xfrm>
          </p:grpSpPr>
          <p:sp>
            <p:nvSpPr>
              <p:cNvPr id="13" name="椭圆 12"/>
              <p:cNvSpPr/>
              <p:nvPr/>
            </p:nvSpPr>
            <p:spPr>
              <a:xfrm>
                <a:off x="4402112" y="1900004"/>
                <a:ext cx="3387776" cy="3387776"/>
              </a:xfrm>
              <a:prstGeom prst="ellipse">
                <a:avLst/>
              </a:prstGeom>
              <a:gradFill flip="none" rotWithShape="1">
                <a:gsLst>
                  <a:gs pos="100000">
                    <a:schemeClr val="accent1">
                      <a:alpha val="5000"/>
                    </a:schemeClr>
                  </a:gs>
                  <a:gs pos="78000">
                    <a:schemeClr val="accent1">
                      <a:lumMod val="75000"/>
                      <a:alpha val="0"/>
                    </a:schemeClr>
                  </a:gs>
                </a:gsLst>
                <a:path path="shape">
                  <a:fillToRect l="50000" t="50000" r="50000" b="50000"/>
                </a:path>
              </a:gradFill>
              <a:ln>
                <a:solidFill>
                  <a:schemeClr val="accent1">
                    <a:alpha val="1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椭圆 13"/>
              <p:cNvSpPr/>
              <p:nvPr/>
            </p:nvSpPr>
            <p:spPr>
              <a:xfrm>
                <a:off x="4821836" y="2319728"/>
                <a:ext cx="2548328" cy="2548328"/>
              </a:xfrm>
              <a:prstGeom prst="ellipse">
                <a:avLst/>
              </a:prstGeom>
              <a:gradFill flip="none" rotWithShape="1">
                <a:gsLst>
                  <a:gs pos="100000">
                    <a:schemeClr val="accent1">
                      <a:alpha val="12000"/>
                    </a:schemeClr>
                  </a:gs>
                  <a:gs pos="78000">
                    <a:schemeClr val="accent1">
                      <a:lumMod val="75000"/>
                      <a:alpha val="0"/>
                    </a:schemeClr>
                  </a:gs>
                </a:gsLst>
                <a:path path="shape">
                  <a:fillToRect l="50000" t="50000" r="50000" b="50000"/>
                </a:path>
              </a:gradFill>
              <a:ln>
                <a:solidFill>
                  <a:schemeClr val="accent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椭圆 14"/>
              <p:cNvSpPr/>
              <p:nvPr/>
            </p:nvSpPr>
            <p:spPr>
              <a:xfrm>
                <a:off x="5221574" y="2719466"/>
                <a:ext cx="1748852" cy="17488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mj-ea"/>
                    <a:ea typeface="+mj-ea"/>
                  </a:rPr>
                  <a:t>关键词</a:t>
                </a:r>
                <a:endParaRPr lang="zh-CN" altLang="en-US">
                  <a:latin typeface="+mj-ea"/>
                  <a:ea typeface="+mj-ea"/>
                </a:endParaRPr>
              </a:p>
            </p:txBody>
          </p:sp>
        </p:grpSp>
        <p:grpSp>
          <p:nvGrpSpPr>
            <p:cNvPr id="6" name="组合 5"/>
            <p:cNvGrpSpPr/>
            <p:nvPr/>
          </p:nvGrpSpPr>
          <p:grpSpPr>
            <a:xfrm>
              <a:off x="5071837" y="2739218"/>
              <a:ext cx="2062808" cy="2069114"/>
              <a:chOff x="5071837" y="2739218"/>
              <a:chExt cx="2062808" cy="2069114"/>
            </a:xfrm>
          </p:grpSpPr>
          <p:grpSp>
            <p:nvGrpSpPr>
              <p:cNvPr id="7" name="组合 6"/>
              <p:cNvGrpSpPr/>
              <p:nvPr/>
            </p:nvGrpSpPr>
            <p:grpSpPr>
              <a:xfrm>
                <a:off x="5071837" y="2739218"/>
                <a:ext cx="2062808" cy="403774"/>
                <a:chOff x="5071837" y="2739218"/>
                <a:chExt cx="2062808" cy="403774"/>
              </a:xfrm>
            </p:grpSpPr>
            <p:cxnSp>
              <p:nvCxnSpPr>
                <p:cNvPr id="11" name="直接连接符 10"/>
                <p:cNvCxnSpPr>
                  <a:stCxn id="17" idx="3"/>
                  <a:endCxn id="15" idx="1"/>
                </p:cNvCxnSpPr>
                <p:nvPr/>
              </p:nvCxnSpPr>
              <p:spPr>
                <a:xfrm>
                  <a:off x="5071837"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741264"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flipV="1">
                <a:off x="5071837" y="4404558"/>
                <a:ext cx="2062808" cy="403774"/>
                <a:chOff x="5071837" y="2739218"/>
                <a:chExt cx="2062808" cy="403774"/>
              </a:xfrm>
            </p:grpSpPr>
            <p:cxnSp>
              <p:nvCxnSpPr>
                <p:cNvPr id="9" name="直接连接符 8"/>
                <p:cNvCxnSpPr/>
                <p:nvPr/>
              </p:nvCxnSpPr>
              <p:spPr>
                <a:xfrm>
                  <a:off x="5071837"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6741264"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grpSp>
      <p:sp>
        <p:nvSpPr>
          <p:cNvPr id="16" name="椭圆 15"/>
          <p:cNvSpPr/>
          <p:nvPr/>
        </p:nvSpPr>
        <p:spPr>
          <a:xfrm>
            <a:off x="3919370" y="1467533"/>
            <a:ext cx="4353260" cy="4353260"/>
          </a:xfrm>
          <a:prstGeom prst="ellipse">
            <a:avLst/>
          </a:prstGeom>
          <a:noFill/>
          <a:ln>
            <a:solidFill>
              <a:schemeClr val="accent1">
                <a:lumMod val="50000"/>
                <a:alpha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16"/>
          <p:cNvSpPr/>
          <p:nvPr/>
        </p:nvSpPr>
        <p:spPr>
          <a:xfrm flipH="1">
            <a:off x="4367950" y="1905718"/>
            <a:ext cx="824655" cy="824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flipH="1">
            <a:off x="6974038" y="1880362"/>
            <a:ext cx="824655" cy="824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flipH="1">
            <a:off x="6999395" y="4557954"/>
            <a:ext cx="824655" cy="824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椭圆 19"/>
          <p:cNvSpPr/>
          <p:nvPr/>
        </p:nvSpPr>
        <p:spPr>
          <a:xfrm flipH="1">
            <a:off x="4393306" y="4583309"/>
            <a:ext cx="824655" cy="824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Oval 51"/>
          <p:cNvSpPr/>
          <p:nvPr/>
        </p:nvSpPr>
        <p:spPr>
          <a:xfrm>
            <a:off x="4528697" y="2151065"/>
            <a:ext cx="503161" cy="333963"/>
          </a:xfrm>
          <a:custGeom>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88862 h 440259"/>
              <a:gd name="T47" fmla="*/ 88862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88862 h 440259"/>
              <a:gd name="T59" fmla="*/ 88862 h 440259"/>
              <a:gd name="T60" fmla="*/ 278945 h 440259"/>
              <a:gd name="T61" fmla="*/ 278945 h 440259"/>
              <a:gd name="T62" fmla="*/ 278945 h 440259"/>
              <a:gd name="T63" fmla="*/ 278945 h 440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2" h="533">
                <a:moveTo>
                  <a:pt x="802" y="11"/>
                </a:moveTo>
                <a:cubicBezTo>
                  <a:pt x="802" y="11"/>
                  <a:pt x="802" y="11"/>
                  <a:pt x="802" y="11"/>
                </a:cubicBezTo>
                <a:cubicBezTo>
                  <a:pt x="801" y="9"/>
                  <a:pt x="801" y="8"/>
                  <a:pt x="800" y="6"/>
                </a:cubicBezTo>
                <a:cubicBezTo>
                  <a:pt x="800" y="6"/>
                  <a:pt x="800" y="6"/>
                  <a:pt x="800" y="6"/>
                </a:cubicBezTo>
                <a:cubicBezTo>
                  <a:pt x="800" y="6"/>
                  <a:pt x="800" y="6"/>
                  <a:pt x="800" y="6"/>
                </a:cubicBezTo>
                <a:cubicBezTo>
                  <a:pt x="799" y="5"/>
                  <a:pt x="798" y="4"/>
                  <a:pt x="797" y="3"/>
                </a:cubicBezTo>
                <a:cubicBezTo>
                  <a:pt x="796" y="3"/>
                  <a:pt x="796" y="2"/>
                  <a:pt x="796" y="2"/>
                </a:cubicBezTo>
                <a:cubicBezTo>
                  <a:pt x="795" y="2"/>
                  <a:pt x="794" y="1"/>
                  <a:pt x="793" y="1"/>
                </a:cubicBezTo>
                <a:cubicBezTo>
                  <a:pt x="792" y="0"/>
                  <a:pt x="791" y="0"/>
                  <a:pt x="791" y="0"/>
                </a:cubicBezTo>
                <a:cubicBezTo>
                  <a:pt x="790" y="0"/>
                  <a:pt x="789" y="0"/>
                  <a:pt x="789" y="0"/>
                </a:cubicBezTo>
                <a:lnTo>
                  <a:pt x="789" y="0"/>
                </a:lnTo>
                <a:cubicBezTo>
                  <a:pt x="788" y="0"/>
                  <a:pt x="788" y="0"/>
                  <a:pt x="787" y="0"/>
                </a:cubicBezTo>
                <a:cubicBezTo>
                  <a:pt x="787" y="0"/>
                  <a:pt x="787" y="0"/>
                  <a:pt x="787" y="0"/>
                </a:cubicBezTo>
                <a:cubicBezTo>
                  <a:pt x="787" y="0"/>
                  <a:pt x="787" y="0"/>
                  <a:pt x="787" y="0"/>
                </a:cubicBezTo>
                <a:cubicBezTo>
                  <a:pt x="786" y="0"/>
                  <a:pt x="786" y="0"/>
                  <a:pt x="786" y="0"/>
                </a:cubicBezTo>
                <a:lnTo>
                  <a:pt x="12" y="160"/>
                </a:lnTo>
                <a:cubicBezTo>
                  <a:pt x="6" y="161"/>
                  <a:pt x="2" y="166"/>
                  <a:pt x="1" y="171"/>
                </a:cubicBezTo>
                <a:cubicBezTo>
                  <a:pt x="0" y="177"/>
                  <a:pt x="3" y="182"/>
                  <a:pt x="8" y="185"/>
                </a:cubicBezTo>
                <a:lnTo>
                  <a:pt x="230" y="302"/>
                </a:lnTo>
                <a:lnTo>
                  <a:pt x="269" y="518"/>
                </a:lnTo>
                <a:cubicBezTo>
                  <a:pt x="269" y="518"/>
                  <a:pt x="269" y="518"/>
                  <a:pt x="269" y="518"/>
                </a:cubicBezTo>
                <a:cubicBezTo>
                  <a:pt x="269" y="519"/>
                  <a:pt x="269" y="520"/>
                  <a:pt x="269" y="521"/>
                </a:cubicBezTo>
                <a:cubicBezTo>
                  <a:pt x="269" y="522"/>
                  <a:pt x="269" y="523"/>
                  <a:pt x="269" y="523"/>
                </a:cubicBezTo>
                <a:cubicBezTo>
                  <a:pt x="269" y="524"/>
                  <a:pt x="270" y="525"/>
                  <a:pt x="270" y="527"/>
                </a:cubicBezTo>
                <a:cubicBezTo>
                  <a:pt x="271" y="527"/>
                  <a:pt x="271" y="527"/>
                  <a:pt x="271" y="527"/>
                </a:cubicBezTo>
                <a:cubicBezTo>
                  <a:pt x="271" y="527"/>
                  <a:pt x="271" y="527"/>
                  <a:pt x="271" y="527"/>
                </a:cubicBezTo>
                <a:cubicBezTo>
                  <a:pt x="271" y="528"/>
                  <a:pt x="271" y="528"/>
                  <a:pt x="272" y="528"/>
                </a:cubicBezTo>
                <a:cubicBezTo>
                  <a:pt x="272" y="529"/>
                  <a:pt x="273" y="530"/>
                  <a:pt x="274" y="530"/>
                </a:cubicBezTo>
                <a:cubicBezTo>
                  <a:pt x="274" y="530"/>
                  <a:pt x="274" y="530"/>
                  <a:pt x="274" y="531"/>
                </a:cubicBezTo>
                <a:cubicBezTo>
                  <a:pt x="274" y="531"/>
                  <a:pt x="274" y="531"/>
                  <a:pt x="275" y="531"/>
                </a:cubicBezTo>
                <a:cubicBezTo>
                  <a:pt x="275" y="531"/>
                  <a:pt x="276" y="532"/>
                  <a:pt x="277" y="532"/>
                </a:cubicBezTo>
                <a:cubicBezTo>
                  <a:pt x="277" y="532"/>
                  <a:pt x="278" y="533"/>
                  <a:pt x="278" y="533"/>
                </a:cubicBezTo>
                <a:cubicBezTo>
                  <a:pt x="279" y="533"/>
                  <a:pt x="281" y="533"/>
                  <a:pt x="282" y="533"/>
                </a:cubicBezTo>
                <a:lnTo>
                  <a:pt x="282" y="533"/>
                </a:lnTo>
                <a:lnTo>
                  <a:pt x="282" y="533"/>
                </a:lnTo>
                <a:lnTo>
                  <a:pt x="282" y="533"/>
                </a:lnTo>
                <a:cubicBezTo>
                  <a:pt x="282" y="533"/>
                  <a:pt x="282" y="533"/>
                  <a:pt x="282" y="533"/>
                </a:cubicBezTo>
                <a:cubicBezTo>
                  <a:pt x="282" y="533"/>
                  <a:pt x="282" y="533"/>
                  <a:pt x="283" y="533"/>
                </a:cubicBezTo>
                <a:cubicBezTo>
                  <a:pt x="286" y="533"/>
                  <a:pt x="290" y="532"/>
                  <a:pt x="292" y="529"/>
                </a:cubicBezTo>
                <a:lnTo>
                  <a:pt x="440" y="431"/>
                </a:lnTo>
                <a:lnTo>
                  <a:pt x="595" y="531"/>
                </a:lnTo>
                <a:cubicBezTo>
                  <a:pt x="597" y="532"/>
                  <a:pt x="599" y="533"/>
                  <a:pt x="602" y="533"/>
                </a:cubicBezTo>
                <a:cubicBezTo>
                  <a:pt x="603" y="533"/>
                  <a:pt x="605" y="533"/>
                  <a:pt x="606" y="533"/>
                </a:cubicBezTo>
                <a:cubicBezTo>
                  <a:pt x="610" y="531"/>
                  <a:pt x="613" y="528"/>
                  <a:pt x="614" y="524"/>
                </a:cubicBezTo>
                <a:lnTo>
                  <a:pt x="800" y="20"/>
                </a:lnTo>
                <a:cubicBezTo>
                  <a:pt x="801" y="18"/>
                  <a:pt x="802" y="16"/>
                  <a:pt x="802" y="13"/>
                </a:cubicBezTo>
                <a:cubicBezTo>
                  <a:pt x="802" y="12"/>
                  <a:pt x="802" y="12"/>
                  <a:pt x="802" y="11"/>
                </a:cubicBezTo>
                <a:close/>
                <a:moveTo>
                  <a:pt x="647" y="101"/>
                </a:moveTo>
                <a:lnTo>
                  <a:pt x="327" y="336"/>
                </a:lnTo>
                <a:cubicBezTo>
                  <a:pt x="327" y="336"/>
                  <a:pt x="326" y="337"/>
                  <a:pt x="326" y="337"/>
                </a:cubicBezTo>
                <a:cubicBezTo>
                  <a:pt x="326" y="337"/>
                  <a:pt x="326" y="337"/>
                  <a:pt x="325" y="338"/>
                </a:cubicBezTo>
                <a:cubicBezTo>
                  <a:pt x="325" y="338"/>
                  <a:pt x="325" y="338"/>
                  <a:pt x="325" y="339"/>
                </a:cubicBezTo>
                <a:cubicBezTo>
                  <a:pt x="324" y="339"/>
                  <a:pt x="324" y="339"/>
                  <a:pt x="324" y="340"/>
                </a:cubicBezTo>
                <a:cubicBezTo>
                  <a:pt x="323" y="340"/>
                  <a:pt x="323" y="341"/>
                  <a:pt x="323" y="342"/>
                </a:cubicBezTo>
                <a:cubicBezTo>
                  <a:pt x="323" y="342"/>
                  <a:pt x="323" y="342"/>
                  <a:pt x="323" y="343"/>
                </a:cubicBezTo>
                <a:cubicBezTo>
                  <a:pt x="323" y="343"/>
                  <a:pt x="322" y="343"/>
                  <a:pt x="322" y="343"/>
                </a:cubicBezTo>
                <a:lnTo>
                  <a:pt x="286" y="462"/>
                </a:lnTo>
                <a:lnTo>
                  <a:pt x="257" y="301"/>
                </a:lnTo>
                <a:lnTo>
                  <a:pt x="647" y="101"/>
                </a:lnTo>
                <a:close/>
                <a:moveTo>
                  <a:pt x="306" y="487"/>
                </a:moveTo>
                <a:lnTo>
                  <a:pt x="343" y="367"/>
                </a:lnTo>
                <a:lnTo>
                  <a:pt x="399" y="404"/>
                </a:lnTo>
                <a:lnTo>
                  <a:pt x="416" y="415"/>
                </a:lnTo>
                <a:lnTo>
                  <a:pt x="361" y="451"/>
                </a:lnTo>
                <a:lnTo>
                  <a:pt x="306" y="4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Oval 52"/>
          <p:cNvSpPr/>
          <p:nvPr/>
        </p:nvSpPr>
        <p:spPr>
          <a:xfrm>
            <a:off x="4554053" y="4744437"/>
            <a:ext cx="503161" cy="502401"/>
          </a:xfrm>
          <a:custGeom>
            <a:gdLst>
              <a:gd name="connsiteX0" fmla="*/ 303820 w 607639"/>
              <a:gd name="connsiteY0" fmla="*/ 278099 h 606722"/>
              <a:gd name="connsiteX1" fmla="*/ 329118 w 607639"/>
              <a:gd name="connsiteY1" fmla="*/ 303362 h 606722"/>
              <a:gd name="connsiteX2" fmla="*/ 303820 w 607639"/>
              <a:gd name="connsiteY2" fmla="*/ 328625 h 606722"/>
              <a:gd name="connsiteX3" fmla="*/ 278522 w 607639"/>
              <a:gd name="connsiteY3" fmla="*/ 303362 h 606722"/>
              <a:gd name="connsiteX4" fmla="*/ 303820 w 607639"/>
              <a:gd name="connsiteY4" fmla="*/ 278099 h 606722"/>
              <a:gd name="connsiteX5" fmla="*/ 303775 w 607639"/>
              <a:gd name="connsiteY5" fmla="*/ 252735 h 606722"/>
              <a:gd name="connsiteX6" fmla="*/ 253140 w 607639"/>
              <a:gd name="connsiteY6" fmla="*/ 303317 h 606722"/>
              <a:gd name="connsiteX7" fmla="*/ 303775 w 607639"/>
              <a:gd name="connsiteY7" fmla="*/ 353900 h 606722"/>
              <a:gd name="connsiteX8" fmla="*/ 354410 w 607639"/>
              <a:gd name="connsiteY8" fmla="*/ 303317 h 606722"/>
              <a:gd name="connsiteX9" fmla="*/ 303775 w 607639"/>
              <a:gd name="connsiteY9" fmla="*/ 252735 h 606722"/>
              <a:gd name="connsiteX10" fmla="*/ 303775 w 607639"/>
              <a:gd name="connsiteY10" fmla="*/ 202241 h 606722"/>
              <a:gd name="connsiteX11" fmla="*/ 405045 w 607639"/>
              <a:gd name="connsiteY11" fmla="*/ 303317 h 606722"/>
              <a:gd name="connsiteX12" fmla="*/ 303775 w 607639"/>
              <a:gd name="connsiteY12" fmla="*/ 404482 h 606722"/>
              <a:gd name="connsiteX13" fmla="*/ 202593 w 607639"/>
              <a:gd name="connsiteY13" fmla="*/ 303317 h 606722"/>
              <a:gd name="connsiteX14" fmla="*/ 303775 w 607639"/>
              <a:gd name="connsiteY14" fmla="*/ 202241 h 606722"/>
              <a:gd name="connsiteX15" fmla="*/ 303775 w 607639"/>
              <a:gd name="connsiteY15" fmla="*/ 151703 h 606722"/>
              <a:gd name="connsiteX16" fmla="*/ 151932 w 607639"/>
              <a:gd name="connsiteY16" fmla="*/ 303317 h 606722"/>
              <a:gd name="connsiteX17" fmla="*/ 303775 w 607639"/>
              <a:gd name="connsiteY17" fmla="*/ 455019 h 606722"/>
              <a:gd name="connsiteX18" fmla="*/ 455707 w 607639"/>
              <a:gd name="connsiteY18" fmla="*/ 303317 h 606722"/>
              <a:gd name="connsiteX19" fmla="*/ 303775 w 607639"/>
              <a:gd name="connsiteY19" fmla="*/ 151703 h 606722"/>
              <a:gd name="connsiteX20" fmla="*/ 253131 w 607639"/>
              <a:gd name="connsiteY20" fmla="*/ 0 h 606722"/>
              <a:gd name="connsiteX21" fmla="*/ 354419 w 607639"/>
              <a:gd name="connsiteY21" fmla="*/ 0 h 606722"/>
              <a:gd name="connsiteX22" fmla="*/ 379786 w 607639"/>
              <a:gd name="connsiteY22" fmla="*/ 25239 h 606722"/>
              <a:gd name="connsiteX23" fmla="*/ 379786 w 607639"/>
              <a:gd name="connsiteY23" fmla="*/ 62387 h 606722"/>
              <a:gd name="connsiteX24" fmla="*/ 420639 w 607639"/>
              <a:gd name="connsiteY24" fmla="*/ 79451 h 606722"/>
              <a:gd name="connsiteX25" fmla="*/ 446985 w 607639"/>
              <a:gd name="connsiteY25" fmla="*/ 53145 h 606722"/>
              <a:gd name="connsiteX26" fmla="*/ 482854 w 607639"/>
              <a:gd name="connsiteY26" fmla="*/ 53145 h 606722"/>
              <a:gd name="connsiteX27" fmla="*/ 554414 w 607639"/>
              <a:gd name="connsiteY27" fmla="*/ 124597 h 606722"/>
              <a:gd name="connsiteX28" fmla="*/ 554414 w 607639"/>
              <a:gd name="connsiteY28" fmla="*/ 160323 h 606722"/>
              <a:gd name="connsiteX29" fmla="*/ 528069 w 607639"/>
              <a:gd name="connsiteY29" fmla="*/ 186629 h 606722"/>
              <a:gd name="connsiteX30" fmla="*/ 545158 w 607639"/>
              <a:gd name="connsiteY30" fmla="*/ 227510 h 606722"/>
              <a:gd name="connsiteX31" fmla="*/ 582273 w 607639"/>
              <a:gd name="connsiteY31" fmla="*/ 227510 h 606722"/>
              <a:gd name="connsiteX32" fmla="*/ 607639 w 607639"/>
              <a:gd name="connsiteY32" fmla="*/ 252749 h 606722"/>
              <a:gd name="connsiteX33" fmla="*/ 607639 w 607639"/>
              <a:gd name="connsiteY33" fmla="*/ 353884 h 606722"/>
              <a:gd name="connsiteX34" fmla="*/ 582273 w 607639"/>
              <a:gd name="connsiteY34" fmla="*/ 379212 h 606722"/>
              <a:gd name="connsiteX35" fmla="*/ 545158 w 607639"/>
              <a:gd name="connsiteY35" fmla="*/ 379212 h 606722"/>
              <a:gd name="connsiteX36" fmla="*/ 528069 w 607639"/>
              <a:gd name="connsiteY36" fmla="*/ 420004 h 606722"/>
              <a:gd name="connsiteX37" fmla="*/ 554414 w 607639"/>
              <a:gd name="connsiteY37" fmla="*/ 446310 h 606722"/>
              <a:gd name="connsiteX38" fmla="*/ 554414 w 607639"/>
              <a:gd name="connsiteY38" fmla="*/ 482125 h 606722"/>
              <a:gd name="connsiteX39" fmla="*/ 482854 w 607639"/>
              <a:gd name="connsiteY39" fmla="*/ 553577 h 606722"/>
              <a:gd name="connsiteX40" fmla="*/ 446985 w 607639"/>
              <a:gd name="connsiteY40" fmla="*/ 553577 h 606722"/>
              <a:gd name="connsiteX41" fmla="*/ 420639 w 607639"/>
              <a:gd name="connsiteY41" fmla="*/ 527271 h 606722"/>
              <a:gd name="connsiteX42" fmla="*/ 379786 w 607639"/>
              <a:gd name="connsiteY42" fmla="*/ 544246 h 606722"/>
              <a:gd name="connsiteX43" fmla="*/ 379786 w 607639"/>
              <a:gd name="connsiteY43" fmla="*/ 581394 h 606722"/>
              <a:gd name="connsiteX44" fmla="*/ 354419 w 607639"/>
              <a:gd name="connsiteY44" fmla="*/ 606722 h 606722"/>
              <a:gd name="connsiteX45" fmla="*/ 253131 w 607639"/>
              <a:gd name="connsiteY45" fmla="*/ 606722 h 606722"/>
              <a:gd name="connsiteX46" fmla="*/ 227854 w 607639"/>
              <a:gd name="connsiteY46" fmla="*/ 581394 h 606722"/>
              <a:gd name="connsiteX47" fmla="*/ 227854 w 607639"/>
              <a:gd name="connsiteY47" fmla="*/ 544246 h 606722"/>
              <a:gd name="connsiteX48" fmla="*/ 186911 w 607639"/>
              <a:gd name="connsiteY48" fmla="*/ 527271 h 606722"/>
              <a:gd name="connsiteX49" fmla="*/ 160566 w 607639"/>
              <a:gd name="connsiteY49" fmla="*/ 553577 h 606722"/>
              <a:gd name="connsiteX50" fmla="*/ 124786 w 607639"/>
              <a:gd name="connsiteY50" fmla="*/ 553577 h 606722"/>
              <a:gd name="connsiteX51" fmla="*/ 53225 w 607639"/>
              <a:gd name="connsiteY51" fmla="*/ 482125 h 606722"/>
              <a:gd name="connsiteX52" fmla="*/ 53225 w 607639"/>
              <a:gd name="connsiteY52" fmla="*/ 446310 h 606722"/>
              <a:gd name="connsiteX53" fmla="*/ 79482 w 607639"/>
              <a:gd name="connsiteY53" fmla="*/ 420004 h 606722"/>
              <a:gd name="connsiteX54" fmla="*/ 62482 w 607639"/>
              <a:gd name="connsiteY54" fmla="*/ 379212 h 606722"/>
              <a:gd name="connsiteX55" fmla="*/ 25278 w 607639"/>
              <a:gd name="connsiteY55" fmla="*/ 379212 h 606722"/>
              <a:gd name="connsiteX56" fmla="*/ 0 w 607639"/>
              <a:gd name="connsiteY56" fmla="*/ 353884 h 606722"/>
              <a:gd name="connsiteX57" fmla="*/ 0 w 607639"/>
              <a:gd name="connsiteY57" fmla="*/ 252749 h 606722"/>
              <a:gd name="connsiteX58" fmla="*/ 25278 w 607639"/>
              <a:gd name="connsiteY58" fmla="*/ 227510 h 606722"/>
              <a:gd name="connsiteX59" fmla="*/ 62482 w 607639"/>
              <a:gd name="connsiteY59" fmla="*/ 227510 h 606722"/>
              <a:gd name="connsiteX60" fmla="*/ 79482 w 607639"/>
              <a:gd name="connsiteY60" fmla="*/ 186629 h 606722"/>
              <a:gd name="connsiteX61" fmla="*/ 53225 w 607639"/>
              <a:gd name="connsiteY61" fmla="*/ 160323 h 606722"/>
              <a:gd name="connsiteX62" fmla="*/ 53225 w 607639"/>
              <a:gd name="connsiteY62" fmla="*/ 124597 h 606722"/>
              <a:gd name="connsiteX63" fmla="*/ 124786 w 607639"/>
              <a:gd name="connsiteY63" fmla="*/ 53145 h 606722"/>
              <a:gd name="connsiteX64" fmla="*/ 160566 w 607639"/>
              <a:gd name="connsiteY64" fmla="*/ 53145 h 606722"/>
              <a:gd name="connsiteX65" fmla="*/ 186911 w 607639"/>
              <a:gd name="connsiteY65" fmla="*/ 79451 h 606722"/>
              <a:gd name="connsiteX66" fmla="*/ 227854 w 607639"/>
              <a:gd name="connsiteY66" fmla="*/ 62387 h 606722"/>
              <a:gd name="connsiteX67" fmla="*/ 227854 w 607639"/>
              <a:gd name="connsiteY67" fmla="*/ 25239 h 606722"/>
              <a:gd name="connsiteX68" fmla="*/ 253131 w 607639"/>
              <a:gd name="connsiteY68" fmla="*/ 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606722">
                <a:moveTo>
                  <a:pt x="303820" y="278099"/>
                </a:moveTo>
                <a:cubicBezTo>
                  <a:pt x="317792" y="278099"/>
                  <a:pt x="329118" y="289410"/>
                  <a:pt x="329118" y="303362"/>
                </a:cubicBezTo>
                <a:cubicBezTo>
                  <a:pt x="329118" y="317314"/>
                  <a:pt x="317792" y="328625"/>
                  <a:pt x="303820" y="328625"/>
                </a:cubicBezTo>
                <a:cubicBezTo>
                  <a:pt x="289848" y="328625"/>
                  <a:pt x="278522" y="317314"/>
                  <a:pt x="278522" y="303362"/>
                </a:cubicBezTo>
                <a:cubicBezTo>
                  <a:pt x="278522" y="289410"/>
                  <a:pt x="289848" y="278099"/>
                  <a:pt x="303820" y="278099"/>
                </a:cubicBezTo>
                <a:close/>
                <a:moveTo>
                  <a:pt x="303775" y="252735"/>
                </a:moveTo>
                <a:cubicBezTo>
                  <a:pt x="275921" y="252735"/>
                  <a:pt x="253140" y="275492"/>
                  <a:pt x="253140" y="303317"/>
                </a:cubicBezTo>
                <a:cubicBezTo>
                  <a:pt x="253140" y="331231"/>
                  <a:pt x="275921" y="353900"/>
                  <a:pt x="303775" y="353900"/>
                </a:cubicBezTo>
                <a:cubicBezTo>
                  <a:pt x="331718" y="353900"/>
                  <a:pt x="354410" y="331231"/>
                  <a:pt x="354410" y="303317"/>
                </a:cubicBezTo>
                <a:cubicBezTo>
                  <a:pt x="354410" y="275492"/>
                  <a:pt x="331718" y="252735"/>
                  <a:pt x="303775" y="252735"/>
                </a:cubicBezTo>
                <a:close/>
                <a:moveTo>
                  <a:pt x="303775" y="202241"/>
                </a:moveTo>
                <a:cubicBezTo>
                  <a:pt x="359660" y="202241"/>
                  <a:pt x="405045" y="247579"/>
                  <a:pt x="405045" y="303317"/>
                </a:cubicBezTo>
                <a:cubicBezTo>
                  <a:pt x="405045" y="359144"/>
                  <a:pt x="359660" y="404482"/>
                  <a:pt x="303775" y="404482"/>
                </a:cubicBezTo>
                <a:cubicBezTo>
                  <a:pt x="247978" y="404482"/>
                  <a:pt x="202593" y="359144"/>
                  <a:pt x="202593" y="303317"/>
                </a:cubicBezTo>
                <a:cubicBezTo>
                  <a:pt x="202593" y="247579"/>
                  <a:pt x="247978" y="202241"/>
                  <a:pt x="303775" y="202241"/>
                </a:cubicBezTo>
                <a:close/>
                <a:moveTo>
                  <a:pt x="303775" y="151703"/>
                </a:moveTo>
                <a:cubicBezTo>
                  <a:pt x="220021" y="151703"/>
                  <a:pt x="151932" y="219689"/>
                  <a:pt x="151932" y="303317"/>
                </a:cubicBezTo>
                <a:cubicBezTo>
                  <a:pt x="151932" y="387033"/>
                  <a:pt x="220021" y="455019"/>
                  <a:pt x="303775" y="455019"/>
                </a:cubicBezTo>
                <a:cubicBezTo>
                  <a:pt x="387618" y="455019"/>
                  <a:pt x="455707" y="387033"/>
                  <a:pt x="455707" y="303317"/>
                </a:cubicBezTo>
                <a:cubicBezTo>
                  <a:pt x="455707" y="219689"/>
                  <a:pt x="387618" y="151703"/>
                  <a:pt x="303775" y="151703"/>
                </a:cubicBezTo>
                <a:close/>
                <a:moveTo>
                  <a:pt x="253131" y="0"/>
                </a:moveTo>
                <a:lnTo>
                  <a:pt x="354419" y="0"/>
                </a:lnTo>
                <a:cubicBezTo>
                  <a:pt x="368482" y="0"/>
                  <a:pt x="379786" y="11287"/>
                  <a:pt x="379786" y="25239"/>
                </a:cubicBezTo>
                <a:lnTo>
                  <a:pt x="379786" y="62387"/>
                </a:lnTo>
                <a:cubicBezTo>
                  <a:pt x="393849" y="66831"/>
                  <a:pt x="407555" y="72519"/>
                  <a:pt x="420639" y="79451"/>
                </a:cubicBezTo>
                <a:lnTo>
                  <a:pt x="446985" y="53145"/>
                </a:lnTo>
                <a:cubicBezTo>
                  <a:pt x="456953" y="43191"/>
                  <a:pt x="472974" y="43191"/>
                  <a:pt x="482854" y="53145"/>
                </a:cubicBezTo>
                <a:lnTo>
                  <a:pt x="554414" y="124597"/>
                </a:lnTo>
                <a:cubicBezTo>
                  <a:pt x="564294" y="134462"/>
                  <a:pt x="564294" y="150459"/>
                  <a:pt x="554414" y="160323"/>
                </a:cubicBezTo>
                <a:lnTo>
                  <a:pt x="528069" y="186629"/>
                </a:lnTo>
                <a:cubicBezTo>
                  <a:pt x="535011" y="199782"/>
                  <a:pt x="540707" y="213468"/>
                  <a:pt x="545158" y="227510"/>
                </a:cubicBezTo>
                <a:lnTo>
                  <a:pt x="582273" y="227510"/>
                </a:lnTo>
                <a:cubicBezTo>
                  <a:pt x="596336" y="227510"/>
                  <a:pt x="607639" y="238796"/>
                  <a:pt x="607639" y="252749"/>
                </a:cubicBezTo>
                <a:lnTo>
                  <a:pt x="607639" y="353884"/>
                </a:lnTo>
                <a:cubicBezTo>
                  <a:pt x="607639" y="367926"/>
                  <a:pt x="596247" y="379212"/>
                  <a:pt x="582273" y="379212"/>
                </a:cubicBezTo>
                <a:lnTo>
                  <a:pt x="545158" y="379212"/>
                </a:lnTo>
                <a:cubicBezTo>
                  <a:pt x="540707" y="393254"/>
                  <a:pt x="535011" y="406940"/>
                  <a:pt x="528069" y="420004"/>
                </a:cubicBezTo>
                <a:lnTo>
                  <a:pt x="554414" y="446310"/>
                </a:lnTo>
                <a:cubicBezTo>
                  <a:pt x="564294" y="456263"/>
                  <a:pt x="564294" y="472260"/>
                  <a:pt x="554414" y="482125"/>
                </a:cubicBezTo>
                <a:lnTo>
                  <a:pt x="482854" y="553577"/>
                </a:lnTo>
                <a:cubicBezTo>
                  <a:pt x="472974" y="563442"/>
                  <a:pt x="456953" y="563442"/>
                  <a:pt x="446985" y="553577"/>
                </a:cubicBezTo>
                <a:lnTo>
                  <a:pt x="420639" y="527271"/>
                </a:lnTo>
                <a:cubicBezTo>
                  <a:pt x="407555" y="534203"/>
                  <a:pt x="393849" y="539802"/>
                  <a:pt x="379786" y="544246"/>
                </a:cubicBezTo>
                <a:lnTo>
                  <a:pt x="379786" y="581394"/>
                </a:lnTo>
                <a:cubicBezTo>
                  <a:pt x="379786" y="595435"/>
                  <a:pt x="368393" y="606722"/>
                  <a:pt x="354419" y="606722"/>
                </a:cubicBezTo>
                <a:lnTo>
                  <a:pt x="253131" y="606722"/>
                </a:lnTo>
                <a:cubicBezTo>
                  <a:pt x="239157" y="606722"/>
                  <a:pt x="227854" y="595435"/>
                  <a:pt x="227854" y="581394"/>
                </a:cubicBezTo>
                <a:lnTo>
                  <a:pt x="227854" y="544246"/>
                </a:lnTo>
                <a:cubicBezTo>
                  <a:pt x="213791" y="539802"/>
                  <a:pt x="200084" y="534203"/>
                  <a:pt x="186911" y="527271"/>
                </a:cubicBezTo>
                <a:lnTo>
                  <a:pt x="160566" y="553577"/>
                </a:lnTo>
                <a:cubicBezTo>
                  <a:pt x="150686" y="563442"/>
                  <a:pt x="134665" y="563442"/>
                  <a:pt x="124786" y="553577"/>
                </a:cubicBezTo>
                <a:lnTo>
                  <a:pt x="53225" y="482125"/>
                </a:lnTo>
                <a:cubicBezTo>
                  <a:pt x="43257" y="472260"/>
                  <a:pt x="43257" y="456263"/>
                  <a:pt x="53225" y="446310"/>
                </a:cubicBezTo>
                <a:lnTo>
                  <a:pt x="79482" y="420004"/>
                </a:lnTo>
                <a:cubicBezTo>
                  <a:pt x="72629" y="406940"/>
                  <a:pt x="66932" y="393254"/>
                  <a:pt x="62482" y="379212"/>
                </a:cubicBezTo>
                <a:lnTo>
                  <a:pt x="25278" y="379212"/>
                </a:lnTo>
                <a:cubicBezTo>
                  <a:pt x="11304" y="379212"/>
                  <a:pt x="0" y="367926"/>
                  <a:pt x="0" y="353884"/>
                </a:cubicBezTo>
                <a:lnTo>
                  <a:pt x="0" y="252749"/>
                </a:lnTo>
                <a:cubicBezTo>
                  <a:pt x="0" y="238796"/>
                  <a:pt x="11304" y="227510"/>
                  <a:pt x="25278" y="227510"/>
                </a:cubicBezTo>
                <a:lnTo>
                  <a:pt x="62482" y="227510"/>
                </a:lnTo>
                <a:cubicBezTo>
                  <a:pt x="66932" y="213468"/>
                  <a:pt x="72629" y="199782"/>
                  <a:pt x="79482" y="186629"/>
                </a:cubicBezTo>
                <a:lnTo>
                  <a:pt x="53225" y="160323"/>
                </a:lnTo>
                <a:cubicBezTo>
                  <a:pt x="43257" y="150459"/>
                  <a:pt x="43257" y="134462"/>
                  <a:pt x="53225" y="124597"/>
                </a:cubicBezTo>
                <a:lnTo>
                  <a:pt x="124786" y="53145"/>
                </a:lnTo>
                <a:cubicBezTo>
                  <a:pt x="134665" y="43191"/>
                  <a:pt x="150686" y="43191"/>
                  <a:pt x="160566" y="53145"/>
                </a:cubicBezTo>
                <a:lnTo>
                  <a:pt x="186911" y="79451"/>
                </a:lnTo>
                <a:cubicBezTo>
                  <a:pt x="200084" y="72519"/>
                  <a:pt x="213791" y="66831"/>
                  <a:pt x="227854" y="62387"/>
                </a:cubicBezTo>
                <a:lnTo>
                  <a:pt x="227854" y="25239"/>
                </a:lnTo>
                <a:cubicBezTo>
                  <a:pt x="227854" y="11287"/>
                  <a:pt x="239157" y="0"/>
                  <a:pt x="2531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Oval 54"/>
          <p:cNvSpPr/>
          <p:nvPr/>
        </p:nvSpPr>
        <p:spPr>
          <a:xfrm>
            <a:off x="7134785" y="2096136"/>
            <a:ext cx="503161" cy="393109"/>
          </a:xfrm>
          <a:custGeom>
            <a:gdLst>
              <a:gd name="connsiteX0" fmla="*/ 110880 w 607596"/>
              <a:gd name="connsiteY0" fmla="*/ 307122 h 474702"/>
              <a:gd name="connsiteX1" fmla="*/ 117999 w 607596"/>
              <a:gd name="connsiteY1" fmla="*/ 307388 h 474702"/>
              <a:gd name="connsiteX2" fmla="*/ 270804 w 607596"/>
              <a:gd name="connsiteY2" fmla="*/ 405224 h 474702"/>
              <a:gd name="connsiteX3" fmla="*/ 316102 w 607596"/>
              <a:gd name="connsiteY3" fmla="*/ 405224 h 474702"/>
              <a:gd name="connsiteX4" fmla="*/ 468907 w 607596"/>
              <a:gd name="connsiteY4" fmla="*/ 307388 h 474702"/>
              <a:gd name="connsiteX5" fmla="*/ 479675 w 607596"/>
              <a:gd name="connsiteY5" fmla="*/ 313253 h 474702"/>
              <a:gd name="connsiteX6" fmla="*/ 479675 w 607596"/>
              <a:gd name="connsiteY6" fmla="*/ 404691 h 474702"/>
              <a:gd name="connsiteX7" fmla="*/ 107231 w 607596"/>
              <a:gd name="connsiteY7" fmla="*/ 404691 h 474702"/>
              <a:gd name="connsiteX8" fmla="*/ 107231 w 607596"/>
              <a:gd name="connsiteY8" fmla="*/ 313253 h 474702"/>
              <a:gd name="connsiteX9" fmla="*/ 110880 w 607596"/>
              <a:gd name="connsiteY9" fmla="*/ 307122 h 474702"/>
              <a:gd name="connsiteX10" fmla="*/ 282138 w 607596"/>
              <a:gd name="connsiteY10" fmla="*/ 3333 h 474702"/>
              <a:gd name="connsiteX11" fmla="*/ 304744 w 607596"/>
              <a:gd name="connsiteY11" fmla="*/ 3333 h 474702"/>
              <a:gd name="connsiteX12" fmla="*/ 577358 w 607596"/>
              <a:gd name="connsiteY12" fmla="*/ 177884 h 474702"/>
              <a:gd name="connsiteX13" fmla="*/ 586971 w 607596"/>
              <a:gd name="connsiteY13" fmla="*/ 195482 h 474702"/>
              <a:gd name="connsiteX14" fmla="*/ 586971 w 607596"/>
              <a:gd name="connsiteY14" fmla="*/ 356080 h 474702"/>
              <a:gd name="connsiteX15" fmla="*/ 604593 w 607596"/>
              <a:gd name="connsiteY15" fmla="*/ 383720 h 474702"/>
              <a:gd name="connsiteX16" fmla="*/ 604593 w 607596"/>
              <a:gd name="connsiteY16" fmla="*/ 404339 h 474702"/>
              <a:gd name="connsiteX17" fmla="*/ 582253 w 607596"/>
              <a:gd name="connsiteY17" fmla="*/ 439445 h 474702"/>
              <a:gd name="connsiteX18" fmla="*/ 549768 w 607596"/>
              <a:gd name="connsiteY18" fmla="*/ 439445 h 474702"/>
              <a:gd name="connsiteX19" fmla="*/ 527428 w 607596"/>
              <a:gd name="connsiteY19" fmla="*/ 404339 h 474702"/>
              <a:gd name="connsiteX20" fmla="*/ 527428 w 607596"/>
              <a:gd name="connsiteY20" fmla="*/ 383720 h 474702"/>
              <a:gd name="connsiteX21" fmla="*/ 545050 w 607596"/>
              <a:gd name="connsiteY21" fmla="*/ 356080 h 474702"/>
              <a:gd name="connsiteX22" fmla="*/ 545050 w 607596"/>
              <a:gd name="connsiteY22" fmla="*/ 233698 h 474702"/>
              <a:gd name="connsiteX23" fmla="*/ 304744 w 607596"/>
              <a:gd name="connsiteY23" fmla="*/ 387630 h 474702"/>
              <a:gd name="connsiteX24" fmla="*/ 282138 w 607596"/>
              <a:gd name="connsiteY24" fmla="*/ 387630 h 474702"/>
              <a:gd name="connsiteX25" fmla="*/ 9612 w 607596"/>
              <a:gd name="connsiteY25" fmla="*/ 213079 h 474702"/>
              <a:gd name="connsiteX26" fmla="*/ 9612 w 607596"/>
              <a:gd name="connsiteY26" fmla="*/ 177884 h 4747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596" h="474702">
                <a:moveTo>
                  <a:pt x="110880" y="307122"/>
                </a:moveTo>
                <a:cubicBezTo>
                  <a:pt x="112993" y="305966"/>
                  <a:pt x="115686" y="305877"/>
                  <a:pt x="117999" y="307388"/>
                </a:cubicBezTo>
                <a:lnTo>
                  <a:pt x="270804" y="405224"/>
                </a:lnTo>
                <a:cubicBezTo>
                  <a:pt x="284598" y="414022"/>
                  <a:pt x="302308" y="414022"/>
                  <a:pt x="316102" y="405224"/>
                </a:cubicBezTo>
                <a:lnTo>
                  <a:pt x="468907" y="307388"/>
                </a:lnTo>
                <a:cubicBezTo>
                  <a:pt x="473534" y="304367"/>
                  <a:pt x="479675" y="307744"/>
                  <a:pt x="479675" y="313253"/>
                </a:cubicBezTo>
                <a:lnTo>
                  <a:pt x="479675" y="404691"/>
                </a:lnTo>
                <a:cubicBezTo>
                  <a:pt x="479675" y="498351"/>
                  <a:pt x="107231" y="497729"/>
                  <a:pt x="107231" y="404691"/>
                </a:cubicBezTo>
                <a:lnTo>
                  <a:pt x="107231" y="313253"/>
                </a:lnTo>
                <a:cubicBezTo>
                  <a:pt x="107231" y="310499"/>
                  <a:pt x="108766" y="308277"/>
                  <a:pt x="110880" y="307122"/>
                </a:cubicBezTo>
                <a:close/>
                <a:moveTo>
                  <a:pt x="282138" y="3333"/>
                </a:moveTo>
                <a:cubicBezTo>
                  <a:pt x="289080" y="-1111"/>
                  <a:pt x="297891" y="-1111"/>
                  <a:pt x="304744" y="3333"/>
                </a:cubicBezTo>
                <a:lnTo>
                  <a:pt x="577358" y="177884"/>
                </a:lnTo>
                <a:cubicBezTo>
                  <a:pt x="583232" y="181617"/>
                  <a:pt x="586971" y="188194"/>
                  <a:pt x="586971" y="195482"/>
                </a:cubicBezTo>
                <a:lnTo>
                  <a:pt x="586971" y="356080"/>
                </a:lnTo>
                <a:lnTo>
                  <a:pt x="604593" y="383720"/>
                </a:lnTo>
                <a:cubicBezTo>
                  <a:pt x="608598" y="390030"/>
                  <a:pt x="608598" y="398029"/>
                  <a:pt x="604593" y="404339"/>
                </a:cubicBezTo>
                <a:lnTo>
                  <a:pt x="582253" y="439445"/>
                </a:lnTo>
                <a:cubicBezTo>
                  <a:pt x="574688" y="451265"/>
                  <a:pt x="557333" y="451354"/>
                  <a:pt x="549768" y="439445"/>
                </a:cubicBezTo>
                <a:lnTo>
                  <a:pt x="527428" y="404339"/>
                </a:lnTo>
                <a:cubicBezTo>
                  <a:pt x="523423" y="398029"/>
                  <a:pt x="523423" y="390030"/>
                  <a:pt x="527428" y="383720"/>
                </a:cubicBezTo>
                <a:lnTo>
                  <a:pt x="545050" y="356080"/>
                </a:lnTo>
                <a:lnTo>
                  <a:pt x="545050" y="233698"/>
                </a:lnTo>
                <a:lnTo>
                  <a:pt x="304744" y="387630"/>
                </a:lnTo>
                <a:cubicBezTo>
                  <a:pt x="297891" y="391985"/>
                  <a:pt x="289080" y="391985"/>
                  <a:pt x="282138" y="387630"/>
                </a:cubicBezTo>
                <a:lnTo>
                  <a:pt x="9612" y="213079"/>
                </a:lnTo>
                <a:cubicBezTo>
                  <a:pt x="-3204" y="204902"/>
                  <a:pt x="-3204" y="186061"/>
                  <a:pt x="9612" y="1778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Oval 55"/>
          <p:cNvSpPr/>
          <p:nvPr/>
        </p:nvSpPr>
        <p:spPr>
          <a:xfrm>
            <a:off x="7160142" y="4728332"/>
            <a:ext cx="503161" cy="483900"/>
          </a:xfrm>
          <a:custGeom>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文本框 28"/>
          <p:cNvSpPr txBox="1"/>
          <p:nvPr/>
        </p:nvSpPr>
        <p:spPr>
          <a:xfrm>
            <a:off x="1109096" y="1945558"/>
            <a:ext cx="3152163" cy="1242459"/>
          </a:xfrm>
          <a:prstGeom prst="rect">
            <a:avLst/>
          </a:prstGeom>
          <a:noFill/>
          <a:ln>
            <a:noFill/>
          </a:ln>
        </p:spPr>
        <p:txBody>
          <a:bodyPr wrap="square" lIns="180000" tIns="180000" rIns="180000" bIns="180000" rtlCol="0">
            <a:noAutofit/>
          </a:bodyPr>
          <a:lstStyle>
            <a:defPPr>
              <a:defRPr lang="zh-CN"/>
            </a:defPPr>
            <a:lvl1pPr>
              <a:lnSpc>
                <a:spcPct val="130000"/>
              </a:lnSpc>
              <a:defRPr spc="100">
                <a:solidFill>
                  <a:schemeClr val="tx1">
                    <a:lumMod val="75000"/>
                    <a:lumOff val="25000"/>
                  </a:schemeClr>
                </a:solidFill>
              </a:defRPr>
            </a:lvl1pPr>
          </a:lstStyle>
          <a:p>
            <a:pPr algn="r"/>
            <a:r>
              <a:rPr lang="zh-CN" altLang="en-US" sz="1600"/>
              <a:t>在这里输入的你的正文内容</a:t>
            </a:r>
            <a:endParaRPr lang="en-US" altLang="zh-CN" sz="1600"/>
          </a:p>
          <a:p>
            <a:pPr algn="r"/>
            <a:r>
              <a:rPr lang="zh-CN" altLang="en-US" sz="1600"/>
              <a:t>在这里输入的你的正文内容 </a:t>
            </a:r>
            <a:endParaRPr lang="zh-CN" altLang="en-US" sz="1600"/>
          </a:p>
          <a:p>
            <a:pPr algn="r"/>
            <a:r>
              <a:rPr lang="zh-CN" altLang="en-US" sz="1600"/>
              <a:t>在这里输入的你的正文内容 </a:t>
            </a:r>
            <a:endParaRPr lang="zh-CN" altLang="en-US" sz="1600"/>
          </a:p>
          <a:p>
            <a:pPr algn="r"/>
            <a:r>
              <a:rPr lang="zh-CN" altLang="en-US" sz="1600"/>
              <a:t> </a:t>
            </a:r>
            <a:endParaRPr lang="zh-CN" altLang="en-US" sz="1600"/>
          </a:p>
        </p:txBody>
      </p:sp>
      <p:sp>
        <p:nvSpPr>
          <p:cNvPr id="30" name="文本框 29"/>
          <p:cNvSpPr txBox="1"/>
          <p:nvPr/>
        </p:nvSpPr>
        <p:spPr>
          <a:xfrm>
            <a:off x="2850491" y="1617830"/>
            <a:ext cx="1410768" cy="578721"/>
          </a:xfrm>
          <a:prstGeom prst="rect">
            <a:avLst/>
          </a:prstGeom>
          <a:noFill/>
          <a:ln>
            <a:noFill/>
          </a:ln>
        </p:spPr>
        <p:txBody>
          <a:bodyPr wrap="none" lIns="180000" tIns="180000" rIns="180000" bIns="180000" rtlCol="0">
            <a:noAutofit/>
          </a:bodyPr>
          <a:lstStyle/>
          <a:p>
            <a:pPr algn="r"/>
            <a:r>
              <a:rPr lang="zh-CN" altLang="en-US" sz="2000">
                <a:solidFill>
                  <a:schemeClr val="accent1"/>
                </a:solidFill>
                <a:latin typeface="+mj-ea"/>
                <a:ea typeface="+mj-ea"/>
              </a:rPr>
              <a:t>输入小标题</a:t>
            </a:r>
            <a:endParaRPr lang="zh-CN" altLang="en-US" sz="2000">
              <a:solidFill>
                <a:schemeClr val="accent1"/>
              </a:solidFill>
              <a:latin typeface="+mj-ea"/>
              <a:ea typeface="+mj-ea"/>
            </a:endParaRPr>
          </a:p>
        </p:txBody>
      </p:sp>
      <p:sp>
        <p:nvSpPr>
          <p:cNvPr id="33" name="文本框 32"/>
          <p:cNvSpPr txBox="1"/>
          <p:nvPr/>
        </p:nvSpPr>
        <p:spPr>
          <a:xfrm>
            <a:off x="1109096" y="4603532"/>
            <a:ext cx="3152163" cy="1242459"/>
          </a:xfrm>
          <a:prstGeom prst="rect">
            <a:avLst/>
          </a:prstGeom>
          <a:noFill/>
          <a:ln>
            <a:noFill/>
          </a:ln>
        </p:spPr>
        <p:txBody>
          <a:bodyPr wrap="square" lIns="180000" tIns="180000" rIns="180000" bIns="180000" rtlCol="0">
            <a:noAutofit/>
          </a:bodyPr>
          <a:lstStyle>
            <a:defPPr>
              <a:defRPr lang="zh-CN"/>
            </a:defPPr>
            <a:lvl1pPr>
              <a:lnSpc>
                <a:spcPct val="130000"/>
              </a:lnSpc>
              <a:defRPr spc="100">
                <a:solidFill>
                  <a:schemeClr val="tx1">
                    <a:lumMod val="75000"/>
                    <a:lumOff val="25000"/>
                  </a:schemeClr>
                </a:solidFill>
              </a:defRPr>
            </a:lvl1pPr>
          </a:lstStyle>
          <a:p>
            <a:pPr algn="r"/>
            <a:r>
              <a:rPr lang="zh-CN" altLang="en-US" sz="1600"/>
              <a:t>在这里输入的你的正文内容</a:t>
            </a:r>
            <a:endParaRPr lang="en-US" altLang="zh-CN" sz="1600"/>
          </a:p>
          <a:p>
            <a:pPr algn="r"/>
            <a:r>
              <a:rPr lang="zh-CN" altLang="en-US" sz="1600"/>
              <a:t>在这里输入的你的正文内容 </a:t>
            </a:r>
            <a:endParaRPr lang="zh-CN" altLang="en-US" sz="1600"/>
          </a:p>
          <a:p>
            <a:pPr algn="r"/>
            <a:r>
              <a:rPr lang="zh-CN" altLang="en-US" sz="1600"/>
              <a:t>在这里输入的你的正文内容 </a:t>
            </a:r>
            <a:endParaRPr lang="zh-CN" altLang="en-US" sz="1600"/>
          </a:p>
          <a:p>
            <a:pPr algn="r"/>
            <a:r>
              <a:rPr lang="zh-CN" altLang="en-US" sz="1600"/>
              <a:t> </a:t>
            </a:r>
            <a:endParaRPr lang="zh-CN" altLang="en-US" sz="1600"/>
          </a:p>
        </p:txBody>
      </p:sp>
      <p:sp>
        <p:nvSpPr>
          <p:cNvPr id="34" name="文本框 33"/>
          <p:cNvSpPr txBox="1"/>
          <p:nvPr/>
        </p:nvSpPr>
        <p:spPr>
          <a:xfrm>
            <a:off x="2850491" y="4275804"/>
            <a:ext cx="1410768" cy="578721"/>
          </a:xfrm>
          <a:prstGeom prst="rect">
            <a:avLst/>
          </a:prstGeom>
          <a:noFill/>
          <a:ln>
            <a:noFill/>
          </a:ln>
        </p:spPr>
        <p:txBody>
          <a:bodyPr wrap="none" lIns="180000" tIns="180000" rIns="180000" bIns="180000" rtlCol="0">
            <a:noAutofit/>
          </a:bodyPr>
          <a:lstStyle/>
          <a:p>
            <a:pPr algn="r"/>
            <a:r>
              <a:rPr lang="zh-CN" altLang="en-US" sz="2000">
                <a:solidFill>
                  <a:schemeClr val="accent1"/>
                </a:solidFill>
                <a:latin typeface="+mj-ea"/>
                <a:ea typeface="+mj-ea"/>
              </a:rPr>
              <a:t>输入小标题</a:t>
            </a:r>
            <a:endParaRPr lang="zh-CN" altLang="en-US" sz="2000">
              <a:solidFill>
                <a:schemeClr val="accent1"/>
              </a:solidFill>
              <a:latin typeface="+mj-ea"/>
              <a:ea typeface="+mj-ea"/>
            </a:endParaRPr>
          </a:p>
        </p:txBody>
      </p:sp>
      <p:sp>
        <p:nvSpPr>
          <p:cNvPr id="38" name="文本框 37"/>
          <p:cNvSpPr txBox="1"/>
          <p:nvPr/>
        </p:nvSpPr>
        <p:spPr>
          <a:xfrm>
            <a:off x="7896225" y="1945558"/>
            <a:ext cx="3152163" cy="1242459"/>
          </a:xfrm>
          <a:prstGeom prst="rect">
            <a:avLst/>
          </a:prstGeom>
          <a:noFill/>
          <a:ln>
            <a:noFill/>
          </a:ln>
        </p:spPr>
        <p:txBody>
          <a:bodyPr wrap="square" lIns="180000" tIns="180000" rIns="180000" bIns="180000" rtlCol="0">
            <a:noAutofit/>
          </a:bodyPr>
          <a:lstStyle>
            <a:defPPr>
              <a:defRPr lang="zh-CN"/>
            </a:defPPr>
            <a:lvl1pPr>
              <a:lnSpc>
                <a:spcPct val="130000"/>
              </a:lnSpc>
              <a:defRPr spc="100">
                <a:solidFill>
                  <a:schemeClr val="tx1">
                    <a:lumMod val="75000"/>
                    <a:lumOff val="25000"/>
                  </a:schemeClr>
                </a:solidFill>
              </a:defRPr>
            </a:lvl1pPr>
          </a:lstStyle>
          <a:p>
            <a:r>
              <a:rPr lang="zh-CN" altLang="en-US" sz="1600"/>
              <a:t>在这里输入的你的正文内容</a:t>
            </a:r>
            <a:endParaRPr lang="en-US" altLang="zh-CN" sz="1600"/>
          </a:p>
          <a:p>
            <a:r>
              <a:rPr lang="zh-CN" altLang="en-US" sz="1600"/>
              <a:t>在这里输入的你的正文内容 </a:t>
            </a:r>
            <a:endParaRPr lang="zh-CN" altLang="en-US" sz="1600"/>
          </a:p>
          <a:p>
            <a:r>
              <a:rPr lang="zh-CN" altLang="en-US" sz="1600"/>
              <a:t>在这里输入的你的正文内容 </a:t>
            </a:r>
            <a:endParaRPr lang="zh-CN" altLang="en-US" sz="1600"/>
          </a:p>
          <a:p>
            <a:r>
              <a:rPr lang="zh-CN" altLang="en-US" sz="1600"/>
              <a:t> </a:t>
            </a:r>
            <a:endParaRPr lang="zh-CN" altLang="en-US" sz="1600"/>
          </a:p>
        </p:txBody>
      </p:sp>
      <p:sp>
        <p:nvSpPr>
          <p:cNvPr id="39" name="文本框 38"/>
          <p:cNvSpPr txBox="1"/>
          <p:nvPr/>
        </p:nvSpPr>
        <p:spPr>
          <a:xfrm>
            <a:off x="7896225" y="1617830"/>
            <a:ext cx="1410768" cy="578721"/>
          </a:xfrm>
          <a:prstGeom prst="rect">
            <a:avLst/>
          </a:prstGeom>
          <a:noFill/>
          <a:ln>
            <a:noFill/>
          </a:ln>
        </p:spPr>
        <p:txBody>
          <a:bodyPr wrap="none" lIns="180000" tIns="180000" rIns="180000" bIns="180000" rtlCol="0">
            <a:noAutofit/>
          </a:bodyPr>
          <a:lstStyle/>
          <a:p>
            <a:r>
              <a:rPr lang="zh-CN" altLang="en-US" sz="2000">
                <a:solidFill>
                  <a:schemeClr val="accent1"/>
                </a:solidFill>
                <a:latin typeface="+mj-ea"/>
                <a:ea typeface="+mj-ea"/>
              </a:rPr>
              <a:t>输入小标题</a:t>
            </a:r>
            <a:endParaRPr lang="zh-CN" altLang="en-US" sz="2000">
              <a:solidFill>
                <a:schemeClr val="accent1"/>
              </a:solidFill>
              <a:latin typeface="+mj-ea"/>
              <a:ea typeface="+mj-ea"/>
            </a:endParaRPr>
          </a:p>
        </p:txBody>
      </p:sp>
      <p:sp>
        <p:nvSpPr>
          <p:cNvPr id="41" name="文本框 40"/>
          <p:cNvSpPr txBox="1"/>
          <p:nvPr/>
        </p:nvSpPr>
        <p:spPr>
          <a:xfrm>
            <a:off x="7896225" y="4603532"/>
            <a:ext cx="3152163" cy="1242459"/>
          </a:xfrm>
          <a:prstGeom prst="rect">
            <a:avLst/>
          </a:prstGeom>
          <a:noFill/>
          <a:ln>
            <a:noFill/>
          </a:ln>
        </p:spPr>
        <p:txBody>
          <a:bodyPr wrap="square" lIns="180000" tIns="180000" rIns="180000" bIns="180000" rtlCol="0">
            <a:noAutofit/>
          </a:bodyPr>
          <a:lstStyle>
            <a:defPPr>
              <a:defRPr lang="zh-CN"/>
            </a:defPPr>
            <a:lvl1pPr>
              <a:lnSpc>
                <a:spcPct val="130000"/>
              </a:lnSpc>
              <a:defRPr spc="100">
                <a:solidFill>
                  <a:schemeClr val="tx1">
                    <a:lumMod val="75000"/>
                    <a:lumOff val="25000"/>
                  </a:schemeClr>
                </a:solidFill>
              </a:defRPr>
            </a:lvl1pPr>
          </a:lstStyle>
          <a:p>
            <a:r>
              <a:rPr lang="zh-CN" altLang="en-US" sz="1600"/>
              <a:t>在这里输入的你的正文内容</a:t>
            </a:r>
            <a:endParaRPr lang="en-US" altLang="zh-CN" sz="1600"/>
          </a:p>
          <a:p>
            <a:r>
              <a:rPr lang="zh-CN" altLang="en-US" sz="1600"/>
              <a:t>在这里输入的你的正文内容 </a:t>
            </a:r>
            <a:endParaRPr lang="zh-CN" altLang="en-US" sz="1600"/>
          </a:p>
          <a:p>
            <a:r>
              <a:rPr lang="zh-CN" altLang="en-US" sz="1600"/>
              <a:t>在这里输入的你的正文内容 </a:t>
            </a:r>
            <a:endParaRPr lang="zh-CN" altLang="en-US" sz="1600"/>
          </a:p>
          <a:p>
            <a:r>
              <a:rPr lang="zh-CN" altLang="en-US" sz="1600"/>
              <a:t> </a:t>
            </a:r>
            <a:endParaRPr lang="zh-CN" altLang="en-US" sz="1600"/>
          </a:p>
        </p:txBody>
      </p:sp>
      <p:sp>
        <p:nvSpPr>
          <p:cNvPr id="42" name="文本框 41"/>
          <p:cNvSpPr txBox="1"/>
          <p:nvPr/>
        </p:nvSpPr>
        <p:spPr>
          <a:xfrm>
            <a:off x="7896225" y="4275804"/>
            <a:ext cx="1410768" cy="578721"/>
          </a:xfrm>
          <a:prstGeom prst="rect">
            <a:avLst/>
          </a:prstGeom>
          <a:noFill/>
          <a:ln>
            <a:noFill/>
          </a:ln>
        </p:spPr>
        <p:txBody>
          <a:bodyPr wrap="none" lIns="180000" tIns="180000" rIns="180000" bIns="180000" rtlCol="0">
            <a:noAutofit/>
          </a:bodyPr>
          <a:lstStyle/>
          <a:p>
            <a:r>
              <a:rPr lang="zh-CN" altLang="en-US" sz="2000">
                <a:solidFill>
                  <a:schemeClr val="accent1"/>
                </a:solidFill>
                <a:latin typeface="+mj-ea"/>
                <a:ea typeface="+mj-ea"/>
              </a:rPr>
              <a:t>输入小标题</a:t>
            </a:r>
            <a:endParaRPr lang="zh-CN" altLang="en-US" sz="2000">
              <a:solidFill>
                <a:schemeClr val="accent1"/>
              </a:solidFill>
              <a:latin typeface="+mj-ea"/>
              <a:ea typeface="+mj-ea"/>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a:xfrm>
            <a:off x="838200" y="3306389"/>
            <a:ext cx="10515600" cy="708335"/>
          </a:xfrm>
        </p:spPr>
        <p:txBody>
          <a:bodyPr/>
          <a:lstStyle/>
          <a:p>
            <a:r>
              <a:rPr lang="zh-CN" altLang="en-US"/>
              <a:t>项目发展规划</a:t>
            </a:r>
            <a:endParaRPr lang="zh-CN" altLang="en-US"/>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请输入你的标题</a:t>
            </a:r>
            <a:endParaRPr lang="zh-CN" altLang="en-US"/>
          </a:p>
        </p:txBody>
      </p:sp>
      <p:graphicFrame>
        <p:nvGraphicFramePr>
          <p:cNvPr id="4" name="图表 3"/>
          <p:cNvGraphicFramePr/>
          <p:nvPr/>
        </p:nvGraphicFramePr>
        <p:xfrm>
          <a:off x="442913" y="1797515"/>
          <a:ext cx="11306175" cy="4866966"/>
        </p:xfrm>
        <a:graphic>
          <a:graphicData uri="http://schemas.openxmlformats.org/drawingml/2006/chart">
            <c:chart xmlns:c="http://schemas.openxmlformats.org/drawingml/2006/chart" r:id="rId2"/>
          </a:graphicData>
        </a:graphic>
      </p:graphicFrame>
      <p:sp>
        <p:nvSpPr>
          <p:cNvPr id="5" name="文本框 4"/>
          <p:cNvSpPr txBox="1"/>
          <p:nvPr/>
        </p:nvSpPr>
        <p:spPr>
          <a:xfrm>
            <a:off x="352425" y="1135731"/>
            <a:ext cx="8728075" cy="661784"/>
          </a:xfrm>
          <a:prstGeom prst="rect">
            <a:avLst/>
          </a:prstGeom>
          <a:noFill/>
        </p:spPr>
        <p:txBody>
          <a:bodyPr wrap="square" rtlCol="0">
            <a:spAutoFit/>
          </a:bodyPr>
          <a:lstStyle/>
          <a:p>
            <a:pPr>
              <a:lnSpc>
                <a:spcPct val="120000"/>
              </a:lnSpc>
            </a:pPr>
            <a:r>
              <a:rPr lang="zh-CN" altLang="en-US" sz="1600">
                <a:solidFill>
                  <a:srgbClr val="404040"/>
                </a:solidFill>
              </a:rPr>
              <a:t>这里输入你的正文内容  这里输入你的正文内容  这里输入你的正文内容</a:t>
            </a:r>
            <a:endParaRPr lang="zh-CN" altLang="en-US" sz="1600">
              <a:solidFill>
                <a:srgbClr val="404040"/>
              </a:solidFill>
            </a:endParaRPr>
          </a:p>
          <a:p>
            <a:pPr>
              <a:lnSpc>
                <a:spcPct val="120000"/>
              </a:lnSpc>
            </a:pPr>
            <a:r>
              <a:rPr lang="zh-CN" altLang="en-US" sz="1600">
                <a:solidFill>
                  <a:srgbClr val="404040"/>
                </a:solidFill>
              </a:rPr>
              <a:t>这里输入你的正文内容  这里输入你的正文内容  这里输入你的正文内容</a:t>
            </a:r>
            <a:endParaRPr lang="zh-CN" altLang="en-US" sz="1600" b="1">
              <a:solidFill>
                <a:srgbClr val="FF9900"/>
              </a:solidFill>
              <a:latin typeface="Arial" panose="020b0604020202020204" pitchFamily="34" charset="0"/>
              <a:cs typeface="Arial" panose="020b0604020202020204" pitchFamily="34" charset="0"/>
            </a:endParaRPr>
          </a:p>
        </p:txBody>
      </p:sp>
      <p:sp>
        <p:nvSpPr>
          <p:cNvPr id="6" name="矩形 15"/>
          <p:cNvSpPr/>
          <p:nvPr>
            <p:custDataLst>
              <p:tags r:id="rId3"/>
            </p:custDataLst>
          </p:nvPr>
        </p:nvSpPr>
        <p:spPr>
          <a:xfrm>
            <a:off x="8670858" y="1343575"/>
            <a:ext cx="4370070" cy="554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50000"/>
              </a:lnSpc>
            </a:pPr>
            <a:r>
              <a:rPr lang="zh-CN" sz="1400">
                <a:solidFill>
                  <a:schemeClr val="tx1">
                    <a:lumMod val="65000"/>
                    <a:lumOff val="35000"/>
                  </a:schemeClr>
                </a:solidFill>
                <a:latin typeface="阿里巴巴普惠体 R" panose="00020600040101010101" pitchFamily="18" charset="-122"/>
                <a:ea typeface="阿里巴巴普惠体 R" panose="00020600040101010101" pitchFamily="18" charset="-122"/>
              </a:rPr>
              <a:t>国内覆盖人群增长曲线（单位：万人）</a:t>
            </a:r>
            <a:endParaRPr lang="zh-CN" sz="1400">
              <a:solidFill>
                <a:schemeClr val="tx1">
                  <a:lumMod val="65000"/>
                  <a:lumOff val="35000"/>
                </a:schemeClr>
              </a:solidFill>
              <a:latin typeface="阿里巴巴普惠体 R" panose="00020600040101010101" pitchFamily="18" charset="-122"/>
              <a:ea typeface="阿里巴巴普惠体 R" panose="00020600040101010101" pitchFamily="18" charset="-122"/>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a:xfrm>
            <a:off x="479425" y="332503"/>
            <a:ext cx="10515600" cy="484300"/>
          </a:xfrm>
        </p:spPr>
        <p:txBody>
          <a:bodyPr/>
          <a:lstStyle/>
          <a:p>
            <a:r>
              <a:rPr lang="zh-CN" altLang="en-US">
                <a:latin typeface="阿里巴巴普惠体 B" panose="00020600040101010101" pitchFamily="18" charset="-122"/>
                <a:ea typeface="阿里巴巴普惠体 B" panose="00020600040101010101" pitchFamily="18" charset="-122"/>
              </a:rPr>
              <a:t>请输入你的标题</a:t>
            </a:r>
            <a:endParaRPr lang="zh-CN" altLang="en-US"/>
          </a:p>
        </p:txBody>
      </p:sp>
      <p:sp>
        <p:nvSpPr>
          <p:cNvPr id="4" name="椭圆 3"/>
          <p:cNvSpPr/>
          <p:nvPr/>
        </p:nvSpPr>
        <p:spPr>
          <a:xfrm>
            <a:off x="2171085" y="1798356"/>
            <a:ext cx="870398" cy="870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Oval 10"/>
          <p:cNvSpPr/>
          <p:nvPr/>
        </p:nvSpPr>
        <p:spPr>
          <a:xfrm>
            <a:off x="2400636" y="2020740"/>
            <a:ext cx="411296" cy="410390"/>
          </a:xfrm>
          <a:custGeom>
            <a:gdLst>
              <a:gd name="connsiteX0" fmla="*/ 402150 w 608697"/>
              <a:gd name="connsiteY0" fmla="*/ 495189 h 607357"/>
              <a:gd name="connsiteX1" fmla="*/ 376266 w 608697"/>
              <a:gd name="connsiteY1" fmla="*/ 521034 h 607357"/>
              <a:gd name="connsiteX2" fmla="*/ 402150 w 608697"/>
              <a:gd name="connsiteY2" fmla="*/ 546879 h 607357"/>
              <a:gd name="connsiteX3" fmla="*/ 534253 w 608697"/>
              <a:gd name="connsiteY3" fmla="*/ 546879 h 607357"/>
              <a:gd name="connsiteX4" fmla="*/ 560137 w 608697"/>
              <a:gd name="connsiteY4" fmla="*/ 521034 h 607357"/>
              <a:gd name="connsiteX5" fmla="*/ 534253 w 608697"/>
              <a:gd name="connsiteY5" fmla="*/ 495189 h 607357"/>
              <a:gd name="connsiteX6" fmla="*/ 93801 w 608697"/>
              <a:gd name="connsiteY6" fmla="*/ 394566 h 607357"/>
              <a:gd name="connsiteX7" fmla="*/ 75488 w 608697"/>
              <a:gd name="connsiteY7" fmla="*/ 402163 h 607357"/>
              <a:gd name="connsiteX8" fmla="*/ 75488 w 608697"/>
              <a:gd name="connsiteY8" fmla="*/ 438733 h 607357"/>
              <a:gd name="connsiteX9" fmla="*/ 103908 w 608697"/>
              <a:gd name="connsiteY9" fmla="*/ 467036 h 607357"/>
              <a:gd name="connsiteX10" fmla="*/ 75488 w 608697"/>
              <a:gd name="connsiteY10" fmla="*/ 495413 h 607357"/>
              <a:gd name="connsiteX11" fmla="*/ 75488 w 608697"/>
              <a:gd name="connsiteY11" fmla="*/ 531983 h 607357"/>
              <a:gd name="connsiteX12" fmla="*/ 93838 w 608697"/>
              <a:gd name="connsiteY12" fmla="*/ 539580 h 607357"/>
              <a:gd name="connsiteX13" fmla="*/ 112113 w 608697"/>
              <a:gd name="connsiteY13" fmla="*/ 531983 h 607357"/>
              <a:gd name="connsiteX14" fmla="*/ 140533 w 608697"/>
              <a:gd name="connsiteY14" fmla="*/ 503680 h 607357"/>
              <a:gd name="connsiteX15" fmla="*/ 168878 w 608697"/>
              <a:gd name="connsiteY15" fmla="*/ 531983 h 607357"/>
              <a:gd name="connsiteX16" fmla="*/ 187228 w 608697"/>
              <a:gd name="connsiteY16" fmla="*/ 539580 h 607357"/>
              <a:gd name="connsiteX17" fmla="*/ 205503 w 608697"/>
              <a:gd name="connsiteY17" fmla="*/ 531983 h 607357"/>
              <a:gd name="connsiteX18" fmla="*/ 205503 w 608697"/>
              <a:gd name="connsiteY18" fmla="*/ 495413 h 607357"/>
              <a:gd name="connsiteX19" fmla="*/ 177158 w 608697"/>
              <a:gd name="connsiteY19" fmla="*/ 467036 h 607357"/>
              <a:gd name="connsiteX20" fmla="*/ 205503 w 608697"/>
              <a:gd name="connsiteY20" fmla="*/ 438733 h 607357"/>
              <a:gd name="connsiteX21" fmla="*/ 205503 w 608697"/>
              <a:gd name="connsiteY21" fmla="*/ 402163 h 607357"/>
              <a:gd name="connsiteX22" fmla="*/ 168878 w 608697"/>
              <a:gd name="connsiteY22" fmla="*/ 402163 h 607357"/>
              <a:gd name="connsiteX23" fmla="*/ 140533 w 608697"/>
              <a:gd name="connsiteY23" fmla="*/ 430466 h 607357"/>
              <a:gd name="connsiteX24" fmla="*/ 112113 w 608697"/>
              <a:gd name="connsiteY24" fmla="*/ 402163 h 607357"/>
              <a:gd name="connsiteX25" fmla="*/ 93801 w 608697"/>
              <a:gd name="connsiteY25" fmla="*/ 394566 h 607357"/>
              <a:gd name="connsiteX26" fmla="*/ 402150 w 608697"/>
              <a:gd name="connsiteY26" fmla="*/ 387267 h 607357"/>
              <a:gd name="connsiteX27" fmla="*/ 376266 w 608697"/>
              <a:gd name="connsiteY27" fmla="*/ 413112 h 607357"/>
              <a:gd name="connsiteX28" fmla="*/ 402150 w 608697"/>
              <a:gd name="connsiteY28" fmla="*/ 438957 h 607357"/>
              <a:gd name="connsiteX29" fmla="*/ 534253 w 608697"/>
              <a:gd name="connsiteY29" fmla="*/ 438957 h 607357"/>
              <a:gd name="connsiteX30" fmla="*/ 560137 w 608697"/>
              <a:gd name="connsiteY30" fmla="*/ 413112 h 607357"/>
              <a:gd name="connsiteX31" fmla="*/ 534253 w 608697"/>
              <a:gd name="connsiteY31" fmla="*/ 387267 h 607357"/>
              <a:gd name="connsiteX32" fmla="*/ 340984 w 608697"/>
              <a:gd name="connsiteY32" fmla="*/ 326789 h 607357"/>
              <a:gd name="connsiteX33" fmla="*/ 595420 w 608697"/>
              <a:gd name="connsiteY33" fmla="*/ 326789 h 607357"/>
              <a:gd name="connsiteX34" fmla="*/ 608697 w 608697"/>
              <a:gd name="connsiteY34" fmla="*/ 340047 h 607357"/>
              <a:gd name="connsiteX35" fmla="*/ 608697 w 608697"/>
              <a:gd name="connsiteY35" fmla="*/ 594099 h 607357"/>
              <a:gd name="connsiteX36" fmla="*/ 595420 w 608697"/>
              <a:gd name="connsiteY36" fmla="*/ 607357 h 607357"/>
              <a:gd name="connsiteX37" fmla="*/ 340984 w 608697"/>
              <a:gd name="connsiteY37" fmla="*/ 607357 h 607357"/>
              <a:gd name="connsiteX38" fmla="*/ 327706 w 608697"/>
              <a:gd name="connsiteY38" fmla="*/ 594099 h 607357"/>
              <a:gd name="connsiteX39" fmla="*/ 327706 w 608697"/>
              <a:gd name="connsiteY39" fmla="*/ 340047 h 607357"/>
              <a:gd name="connsiteX40" fmla="*/ 340984 w 608697"/>
              <a:gd name="connsiteY40" fmla="*/ 326789 h 607357"/>
              <a:gd name="connsiteX41" fmla="*/ 13352 w 608697"/>
              <a:gd name="connsiteY41" fmla="*/ 326789 h 607357"/>
              <a:gd name="connsiteX42" fmla="*/ 267714 w 608697"/>
              <a:gd name="connsiteY42" fmla="*/ 326789 h 607357"/>
              <a:gd name="connsiteX43" fmla="*/ 280991 w 608697"/>
              <a:gd name="connsiteY43" fmla="*/ 340047 h 607357"/>
              <a:gd name="connsiteX44" fmla="*/ 280991 w 608697"/>
              <a:gd name="connsiteY44" fmla="*/ 594099 h 607357"/>
              <a:gd name="connsiteX45" fmla="*/ 267714 w 608697"/>
              <a:gd name="connsiteY45" fmla="*/ 607357 h 607357"/>
              <a:gd name="connsiteX46" fmla="*/ 13352 w 608697"/>
              <a:gd name="connsiteY46" fmla="*/ 607357 h 607357"/>
              <a:gd name="connsiteX47" fmla="*/ 0 w 608697"/>
              <a:gd name="connsiteY47" fmla="*/ 594099 h 607357"/>
              <a:gd name="connsiteX48" fmla="*/ 0 w 608697"/>
              <a:gd name="connsiteY48" fmla="*/ 340047 h 607357"/>
              <a:gd name="connsiteX49" fmla="*/ 13352 w 608697"/>
              <a:gd name="connsiteY49" fmla="*/ 326789 h 607357"/>
              <a:gd name="connsiteX50" fmla="*/ 402150 w 608697"/>
              <a:gd name="connsiteY50" fmla="*/ 114431 h 607357"/>
              <a:gd name="connsiteX51" fmla="*/ 376266 w 608697"/>
              <a:gd name="connsiteY51" fmla="*/ 140357 h 607357"/>
              <a:gd name="connsiteX52" fmla="*/ 402150 w 608697"/>
              <a:gd name="connsiteY52" fmla="*/ 166208 h 607357"/>
              <a:gd name="connsiteX53" fmla="*/ 534253 w 608697"/>
              <a:gd name="connsiteY53" fmla="*/ 166208 h 607357"/>
              <a:gd name="connsiteX54" fmla="*/ 560137 w 608697"/>
              <a:gd name="connsiteY54" fmla="*/ 140357 h 607357"/>
              <a:gd name="connsiteX55" fmla="*/ 534253 w 608697"/>
              <a:gd name="connsiteY55" fmla="*/ 114431 h 607357"/>
              <a:gd name="connsiteX56" fmla="*/ 140533 w 608697"/>
              <a:gd name="connsiteY56" fmla="*/ 48499 h 607357"/>
              <a:gd name="connsiteX57" fmla="*/ 114575 w 608697"/>
              <a:gd name="connsiteY57" fmla="*/ 74350 h 607357"/>
              <a:gd name="connsiteX58" fmla="*/ 114575 w 608697"/>
              <a:gd name="connsiteY58" fmla="*/ 114431 h 607357"/>
              <a:gd name="connsiteX59" fmla="*/ 74444 w 608697"/>
              <a:gd name="connsiteY59" fmla="*/ 114431 h 607357"/>
              <a:gd name="connsiteX60" fmla="*/ 48560 w 608697"/>
              <a:gd name="connsiteY60" fmla="*/ 140357 h 607357"/>
              <a:gd name="connsiteX61" fmla="*/ 74444 w 608697"/>
              <a:gd name="connsiteY61" fmla="*/ 166208 h 607357"/>
              <a:gd name="connsiteX62" fmla="*/ 114575 w 608697"/>
              <a:gd name="connsiteY62" fmla="*/ 166208 h 607357"/>
              <a:gd name="connsiteX63" fmla="*/ 114575 w 608697"/>
              <a:gd name="connsiteY63" fmla="*/ 206289 h 607357"/>
              <a:gd name="connsiteX64" fmla="*/ 140533 w 608697"/>
              <a:gd name="connsiteY64" fmla="*/ 232140 h 607357"/>
              <a:gd name="connsiteX65" fmla="*/ 166416 w 608697"/>
              <a:gd name="connsiteY65" fmla="*/ 206289 h 607357"/>
              <a:gd name="connsiteX66" fmla="*/ 166416 w 608697"/>
              <a:gd name="connsiteY66" fmla="*/ 166208 h 607357"/>
              <a:gd name="connsiteX67" fmla="*/ 206547 w 608697"/>
              <a:gd name="connsiteY67" fmla="*/ 166208 h 607357"/>
              <a:gd name="connsiteX68" fmla="*/ 232431 w 608697"/>
              <a:gd name="connsiteY68" fmla="*/ 140357 h 607357"/>
              <a:gd name="connsiteX69" fmla="*/ 206547 w 608697"/>
              <a:gd name="connsiteY69" fmla="*/ 114431 h 607357"/>
              <a:gd name="connsiteX70" fmla="*/ 166416 w 608697"/>
              <a:gd name="connsiteY70" fmla="*/ 114431 h 607357"/>
              <a:gd name="connsiteX71" fmla="*/ 166416 w 608697"/>
              <a:gd name="connsiteY71" fmla="*/ 74350 h 607357"/>
              <a:gd name="connsiteX72" fmla="*/ 140533 w 608697"/>
              <a:gd name="connsiteY72" fmla="*/ 48499 h 607357"/>
              <a:gd name="connsiteX73" fmla="*/ 340984 w 608697"/>
              <a:gd name="connsiteY73" fmla="*/ 0 h 607357"/>
              <a:gd name="connsiteX74" fmla="*/ 595420 w 608697"/>
              <a:gd name="connsiteY74" fmla="*/ 0 h 607357"/>
              <a:gd name="connsiteX75" fmla="*/ 608697 w 608697"/>
              <a:gd name="connsiteY75" fmla="*/ 13261 h 607357"/>
              <a:gd name="connsiteX76" fmla="*/ 608697 w 608697"/>
              <a:gd name="connsiteY76" fmla="*/ 267378 h 607357"/>
              <a:gd name="connsiteX77" fmla="*/ 595420 w 608697"/>
              <a:gd name="connsiteY77" fmla="*/ 280639 h 607357"/>
              <a:gd name="connsiteX78" fmla="*/ 340984 w 608697"/>
              <a:gd name="connsiteY78" fmla="*/ 280639 h 607357"/>
              <a:gd name="connsiteX79" fmla="*/ 327706 w 608697"/>
              <a:gd name="connsiteY79" fmla="*/ 267378 h 607357"/>
              <a:gd name="connsiteX80" fmla="*/ 327706 w 608697"/>
              <a:gd name="connsiteY80" fmla="*/ 13261 h 607357"/>
              <a:gd name="connsiteX81" fmla="*/ 340984 w 608697"/>
              <a:gd name="connsiteY81" fmla="*/ 0 h 607357"/>
              <a:gd name="connsiteX82" fmla="*/ 13352 w 608697"/>
              <a:gd name="connsiteY82" fmla="*/ 0 h 607357"/>
              <a:gd name="connsiteX83" fmla="*/ 267714 w 608697"/>
              <a:gd name="connsiteY83" fmla="*/ 0 h 607357"/>
              <a:gd name="connsiteX84" fmla="*/ 280991 w 608697"/>
              <a:gd name="connsiteY84" fmla="*/ 13261 h 607357"/>
              <a:gd name="connsiteX85" fmla="*/ 280991 w 608697"/>
              <a:gd name="connsiteY85" fmla="*/ 267378 h 607357"/>
              <a:gd name="connsiteX86" fmla="*/ 267714 w 608697"/>
              <a:gd name="connsiteY86" fmla="*/ 280639 h 607357"/>
              <a:gd name="connsiteX87" fmla="*/ 13352 w 608697"/>
              <a:gd name="connsiteY87" fmla="*/ 280639 h 607357"/>
              <a:gd name="connsiteX88" fmla="*/ 0 w 608697"/>
              <a:gd name="connsiteY88" fmla="*/ 267378 h 607357"/>
              <a:gd name="connsiteX89" fmla="*/ 0 w 608697"/>
              <a:gd name="connsiteY89" fmla="*/ 13261 h 607357"/>
              <a:gd name="connsiteX90" fmla="*/ 13352 w 608697"/>
              <a:gd name="connsiteY90" fmla="*/ 0 h 6073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8697" h="607357">
                <a:moveTo>
                  <a:pt x="402150" y="495189"/>
                </a:moveTo>
                <a:cubicBezTo>
                  <a:pt x="387828" y="495189"/>
                  <a:pt x="376266" y="506734"/>
                  <a:pt x="376266" y="521034"/>
                </a:cubicBezTo>
                <a:cubicBezTo>
                  <a:pt x="376266" y="535334"/>
                  <a:pt x="387828" y="546879"/>
                  <a:pt x="402150" y="546879"/>
                </a:cubicBezTo>
                <a:lnTo>
                  <a:pt x="534253" y="546879"/>
                </a:lnTo>
                <a:cubicBezTo>
                  <a:pt x="548575" y="546879"/>
                  <a:pt x="560137" y="535334"/>
                  <a:pt x="560137" y="521034"/>
                </a:cubicBezTo>
                <a:cubicBezTo>
                  <a:pt x="560137" y="506734"/>
                  <a:pt x="548575" y="495189"/>
                  <a:pt x="534253" y="495189"/>
                </a:cubicBezTo>
                <a:close/>
                <a:moveTo>
                  <a:pt x="93801" y="394566"/>
                </a:moveTo>
                <a:cubicBezTo>
                  <a:pt x="87181" y="394566"/>
                  <a:pt x="80561" y="397098"/>
                  <a:pt x="75488" y="402163"/>
                </a:cubicBezTo>
                <a:cubicBezTo>
                  <a:pt x="65343" y="412218"/>
                  <a:pt x="65343" y="428604"/>
                  <a:pt x="75488" y="438733"/>
                </a:cubicBezTo>
                <a:lnTo>
                  <a:pt x="103908" y="467036"/>
                </a:lnTo>
                <a:lnTo>
                  <a:pt x="75488" y="495413"/>
                </a:lnTo>
                <a:cubicBezTo>
                  <a:pt x="65343" y="505542"/>
                  <a:pt x="65343" y="521853"/>
                  <a:pt x="75488" y="531983"/>
                </a:cubicBezTo>
                <a:cubicBezTo>
                  <a:pt x="80560" y="537047"/>
                  <a:pt x="87199" y="539580"/>
                  <a:pt x="93838" y="539580"/>
                </a:cubicBezTo>
                <a:cubicBezTo>
                  <a:pt x="100402" y="539580"/>
                  <a:pt x="107041" y="537047"/>
                  <a:pt x="112113" y="531983"/>
                </a:cubicBezTo>
                <a:lnTo>
                  <a:pt x="140533" y="503680"/>
                </a:lnTo>
                <a:lnTo>
                  <a:pt x="168878" y="531983"/>
                </a:lnTo>
                <a:cubicBezTo>
                  <a:pt x="173950" y="537047"/>
                  <a:pt x="180589" y="539580"/>
                  <a:pt x="187228" y="539580"/>
                </a:cubicBezTo>
                <a:cubicBezTo>
                  <a:pt x="193867" y="539580"/>
                  <a:pt x="200431" y="537047"/>
                  <a:pt x="205503" y="531983"/>
                </a:cubicBezTo>
                <a:cubicBezTo>
                  <a:pt x="215648" y="521853"/>
                  <a:pt x="215648" y="505542"/>
                  <a:pt x="205503" y="495413"/>
                </a:cubicBezTo>
                <a:lnTo>
                  <a:pt x="177158" y="467036"/>
                </a:lnTo>
                <a:lnTo>
                  <a:pt x="205503" y="438733"/>
                </a:lnTo>
                <a:cubicBezTo>
                  <a:pt x="215648" y="428604"/>
                  <a:pt x="215648" y="412218"/>
                  <a:pt x="205503" y="402163"/>
                </a:cubicBezTo>
                <a:cubicBezTo>
                  <a:pt x="195433" y="392034"/>
                  <a:pt x="179023" y="392034"/>
                  <a:pt x="168878" y="402163"/>
                </a:cubicBezTo>
                <a:lnTo>
                  <a:pt x="140533" y="430466"/>
                </a:lnTo>
                <a:lnTo>
                  <a:pt x="112113" y="402163"/>
                </a:lnTo>
                <a:cubicBezTo>
                  <a:pt x="107041" y="397098"/>
                  <a:pt x="100421" y="394566"/>
                  <a:pt x="93801" y="394566"/>
                </a:cubicBezTo>
                <a:close/>
                <a:moveTo>
                  <a:pt x="402150" y="387267"/>
                </a:moveTo>
                <a:cubicBezTo>
                  <a:pt x="387828" y="387267"/>
                  <a:pt x="376266" y="398812"/>
                  <a:pt x="376266" y="413112"/>
                </a:cubicBezTo>
                <a:cubicBezTo>
                  <a:pt x="376266" y="427338"/>
                  <a:pt x="387828" y="438957"/>
                  <a:pt x="402150" y="438957"/>
                </a:cubicBezTo>
                <a:lnTo>
                  <a:pt x="534253" y="438957"/>
                </a:lnTo>
                <a:cubicBezTo>
                  <a:pt x="548575" y="438957"/>
                  <a:pt x="560137" y="427338"/>
                  <a:pt x="560137" y="413112"/>
                </a:cubicBezTo>
                <a:cubicBezTo>
                  <a:pt x="560137" y="398812"/>
                  <a:pt x="548575" y="387267"/>
                  <a:pt x="534253" y="387267"/>
                </a:cubicBezTo>
                <a:close/>
                <a:moveTo>
                  <a:pt x="340984" y="326789"/>
                </a:moveTo>
                <a:lnTo>
                  <a:pt x="595420" y="326789"/>
                </a:lnTo>
                <a:cubicBezTo>
                  <a:pt x="602730" y="326789"/>
                  <a:pt x="608697" y="332747"/>
                  <a:pt x="608697" y="340047"/>
                </a:cubicBezTo>
                <a:lnTo>
                  <a:pt x="608697" y="594099"/>
                </a:lnTo>
                <a:cubicBezTo>
                  <a:pt x="608697" y="601399"/>
                  <a:pt x="602730" y="607357"/>
                  <a:pt x="595420" y="607357"/>
                </a:cubicBezTo>
                <a:lnTo>
                  <a:pt x="340984" y="607357"/>
                </a:lnTo>
                <a:cubicBezTo>
                  <a:pt x="333673" y="607357"/>
                  <a:pt x="327706" y="601399"/>
                  <a:pt x="327706" y="594099"/>
                </a:cubicBezTo>
                <a:lnTo>
                  <a:pt x="327706" y="340047"/>
                </a:lnTo>
                <a:cubicBezTo>
                  <a:pt x="327706" y="332747"/>
                  <a:pt x="333673" y="326789"/>
                  <a:pt x="340984" y="326789"/>
                </a:cubicBezTo>
                <a:close/>
                <a:moveTo>
                  <a:pt x="13352" y="326789"/>
                </a:moveTo>
                <a:lnTo>
                  <a:pt x="267714" y="326789"/>
                </a:lnTo>
                <a:cubicBezTo>
                  <a:pt x="275024" y="326789"/>
                  <a:pt x="280991" y="332747"/>
                  <a:pt x="280991" y="340047"/>
                </a:cubicBezTo>
                <a:lnTo>
                  <a:pt x="280991" y="594099"/>
                </a:lnTo>
                <a:cubicBezTo>
                  <a:pt x="280991" y="601399"/>
                  <a:pt x="275024" y="607357"/>
                  <a:pt x="267714" y="607357"/>
                </a:cubicBezTo>
                <a:lnTo>
                  <a:pt x="13352" y="607357"/>
                </a:lnTo>
                <a:cubicBezTo>
                  <a:pt x="5967" y="607357"/>
                  <a:pt x="0" y="601399"/>
                  <a:pt x="0" y="594099"/>
                </a:cubicBezTo>
                <a:lnTo>
                  <a:pt x="0" y="340047"/>
                </a:lnTo>
                <a:cubicBezTo>
                  <a:pt x="0" y="332747"/>
                  <a:pt x="5967" y="326789"/>
                  <a:pt x="13352" y="326789"/>
                </a:cubicBezTo>
                <a:close/>
                <a:moveTo>
                  <a:pt x="402150" y="114431"/>
                </a:moveTo>
                <a:cubicBezTo>
                  <a:pt x="387828" y="114431"/>
                  <a:pt x="376266" y="126053"/>
                  <a:pt x="376266" y="140357"/>
                </a:cubicBezTo>
                <a:cubicBezTo>
                  <a:pt x="376266" y="154586"/>
                  <a:pt x="387828" y="166208"/>
                  <a:pt x="402150" y="166208"/>
                </a:cubicBezTo>
                <a:lnTo>
                  <a:pt x="534253" y="166208"/>
                </a:lnTo>
                <a:cubicBezTo>
                  <a:pt x="548575" y="166208"/>
                  <a:pt x="560137" y="154586"/>
                  <a:pt x="560137" y="140357"/>
                </a:cubicBezTo>
                <a:cubicBezTo>
                  <a:pt x="560137" y="126053"/>
                  <a:pt x="548575" y="114431"/>
                  <a:pt x="534253" y="114431"/>
                </a:cubicBezTo>
                <a:close/>
                <a:moveTo>
                  <a:pt x="140533" y="48499"/>
                </a:moveTo>
                <a:cubicBezTo>
                  <a:pt x="126211" y="48499"/>
                  <a:pt x="114575" y="60046"/>
                  <a:pt x="114575" y="74350"/>
                </a:cubicBezTo>
                <a:lnTo>
                  <a:pt x="114575" y="114431"/>
                </a:lnTo>
                <a:lnTo>
                  <a:pt x="74444" y="114431"/>
                </a:lnTo>
                <a:cubicBezTo>
                  <a:pt x="60122" y="114431"/>
                  <a:pt x="48560" y="126053"/>
                  <a:pt x="48560" y="140357"/>
                </a:cubicBezTo>
                <a:cubicBezTo>
                  <a:pt x="48560" y="154586"/>
                  <a:pt x="60122" y="166208"/>
                  <a:pt x="74444" y="166208"/>
                </a:cubicBezTo>
                <a:lnTo>
                  <a:pt x="114575" y="166208"/>
                </a:lnTo>
                <a:lnTo>
                  <a:pt x="114575" y="206289"/>
                </a:lnTo>
                <a:cubicBezTo>
                  <a:pt x="114575" y="220593"/>
                  <a:pt x="126211" y="232140"/>
                  <a:pt x="140533" y="232140"/>
                </a:cubicBezTo>
                <a:cubicBezTo>
                  <a:pt x="154780" y="232140"/>
                  <a:pt x="166416" y="220593"/>
                  <a:pt x="166416" y="206289"/>
                </a:cubicBezTo>
                <a:lnTo>
                  <a:pt x="166416" y="166208"/>
                </a:lnTo>
                <a:lnTo>
                  <a:pt x="206547" y="166208"/>
                </a:lnTo>
                <a:cubicBezTo>
                  <a:pt x="220869" y="166208"/>
                  <a:pt x="232431" y="154586"/>
                  <a:pt x="232431" y="140357"/>
                </a:cubicBezTo>
                <a:cubicBezTo>
                  <a:pt x="232431" y="126053"/>
                  <a:pt x="220869" y="114431"/>
                  <a:pt x="206547" y="114431"/>
                </a:cubicBezTo>
                <a:lnTo>
                  <a:pt x="166416" y="114431"/>
                </a:lnTo>
                <a:lnTo>
                  <a:pt x="166416" y="74350"/>
                </a:lnTo>
                <a:cubicBezTo>
                  <a:pt x="166416" y="60046"/>
                  <a:pt x="154780" y="48499"/>
                  <a:pt x="140533" y="48499"/>
                </a:cubicBezTo>
                <a:close/>
                <a:moveTo>
                  <a:pt x="340984" y="0"/>
                </a:moveTo>
                <a:lnTo>
                  <a:pt x="595420" y="0"/>
                </a:lnTo>
                <a:cubicBezTo>
                  <a:pt x="602730" y="0"/>
                  <a:pt x="608697" y="5960"/>
                  <a:pt x="608697" y="13261"/>
                </a:cubicBezTo>
                <a:lnTo>
                  <a:pt x="608697" y="267378"/>
                </a:lnTo>
                <a:cubicBezTo>
                  <a:pt x="608697" y="274679"/>
                  <a:pt x="602730" y="280639"/>
                  <a:pt x="595420" y="280639"/>
                </a:cubicBezTo>
                <a:lnTo>
                  <a:pt x="340984" y="280639"/>
                </a:lnTo>
                <a:cubicBezTo>
                  <a:pt x="333673" y="280639"/>
                  <a:pt x="327706" y="274679"/>
                  <a:pt x="327706" y="267378"/>
                </a:cubicBezTo>
                <a:lnTo>
                  <a:pt x="327706" y="13261"/>
                </a:lnTo>
                <a:cubicBezTo>
                  <a:pt x="327706" y="5960"/>
                  <a:pt x="333673" y="0"/>
                  <a:pt x="340984" y="0"/>
                </a:cubicBezTo>
                <a:close/>
                <a:moveTo>
                  <a:pt x="13352" y="0"/>
                </a:moveTo>
                <a:lnTo>
                  <a:pt x="267714" y="0"/>
                </a:lnTo>
                <a:cubicBezTo>
                  <a:pt x="275024" y="0"/>
                  <a:pt x="280991" y="5960"/>
                  <a:pt x="280991" y="13261"/>
                </a:cubicBezTo>
                <a:lnTo>
                  <a:pt x="280991" y="267378"/>
                </a:lnTo>
                <a:cubicBezTo>
                  <a:pt x="280991" y="274679"/>
                  <a:pt x="275024" y="280639"/>
                  <a:pt x="267714" y="280639"/>
                </a:cubicBezTo>
                <a:lnTo>
                  <a:pt x="13352" y="280639"/>
                </a:lnTo>
                <a:cubicBezTo>
                  <a:pt x="5967" y="280639"/>
                  <a:pt x="0" y="274679"/>
                  <a:pt x="0" y="267378"/>
                </a:cubicBezTo>
                <a:lnTo>
                  <a:pt x="0" y="13261"/>
                </a:lnTo>
                <a:cubicBezTo>
                  <a:pt x="0" y="5960"/>
                  <a:pt x="5967" y="0"/>
                  <a:pt x="133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6" name="组合 5"/>
          <p:cNvGrpSpPr/>
          <p:nvPr/>
        </p:nvGrpSpPr>
        <p:grpSpPr>
          <a:xfrm>
            <a:off x="1698234" y="3478529"/>
            <a:ext cx="1816102" cy="54137"/>
            <a:chOff x="1308100" y="2981163"/>
            <a:chExt cx="1816102" cy="54137"/>
          </a:xfrm>
        </p:grpSpPr>
        <p:cxnSp>
          <p:nvCxnSpPr>
            <p:cNvPr id="7" name="直接连接符 6"/>
            <p:cNvCxnSpPr/>
            <p:nvPr/>
          </p:nvCxnSpPr>
          <p:spPr>
            <a:xfrm>
              <a:off x="1308100" y="3035300"/>
              <a:ext cx="18161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3058543" y="2981163"/>
              <a:ext cx="65659" cy="54137"/>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084657" y="3586803"/>
            <a:ext cx="3043253" cy="2184041"/>
          </a:xfrm>
          <a:prstGeom prst="rect">
            <a:avLst/>
          </a:prstGeom>
          <a:noFill/>
          <a:ln>
            <a:noFill/>
          </a:ln>
        </p:spPr>
        <p:txBody>
          <a:bodyPr wrap="square" lIns="72000" tIns="72000" rIns="72000" bIns="72000" rtlCol="0">
            <a:spAutoFit/>
          </a:bodyPr>
          <a:lstStyle>
            <a:defPPr>
              <a:defRPr lang="zh-CN"/>
            </a:defPPr>
            <a:lvl1pPr>
              <a:lnSpc>
                <a:spcPct val="130000"/>
              </a:lnSpc>
              <a:defRPr spc="100">
                <a:solidFill>
                  <a:schemeClr val="tx1">
                    <a:lumMod val="75000"/>
                    <a:lumOff val="25000"/>
                  </a:schemeClr>
                </a:solidFill>
              </a:defRPr>
            </a:lvl1pPr>
          </a:lstStyle>
          <a:p>
            <a:pPr>
              <a:lnSpc>
                <a:spcPct val="150000"/>
              </a:lnSpc>
            </a:pPr>
            <a:r>
              <a:rPr lang="zh-CN" altLang="en-US"/>
              <a:t>请在这里输入你的正文内容</a:t>
            </a:r>
            <a:endParaRPr lang="en-US" altLang="zh-CN"/>
          </a:p>
          <a:p>
            <a:pPr>
              <a:lnSpc>
                <a:spcPct val="150000"/>
              </a:lnSpc>
            </a:pPr>
            <a:r>
              <a:rPr lang="zh-CN" altLang="en-US"/>
              <a:t>请在这里输入你的正文内容</a:t>
            </a:r>
            <a:endParaRPr lang="zh-CN" altLang="en-US"/>
          </a:p>
          <a:p>
            <a:pPr>
              <a:lnSpc>
                <a:spcPct val="150000"/>
              </a:lnSpc>
            </a:pPr>
            <a:r>
              <a:rPr lang="zh-CN" altLang="en-US"/>
              <a:t>请在这里输入你的正文内容</a:t>
            </a:r>
            <a:endParaRPr lang="zh-CN" altLang="en-US"/>
          </a:p>
          <a:p>
            <a:pPr>
              <a:lnSpc>
                <a:spcPct val="150000"/>
              </a:lnSpc>
            </a:pPr>
            <a:r>
              <a:rPr lang="zh-CN" altLang="en-US"/>
              <a:t>请在这里输入你的正文内容</a:t>
            </a:r>
            <a:endParaRPr lang="en-US" altLang="zh-CN"/>
          </a:p>
          <a:p>
            <a:pPr>
              <a:lnSpc>
                <a:spcPct val="150000"/>
              </a:lnSpc>
            </a:pPr>
            <a:r>
              <a:rPr lang="zh-CN" altLang="en-US"/>
              <a:t>请在这里输入你的正文内容</a:t>
            </a:r>
            <a:endParaRPr lang="zh-CN" altLang="en-US"/>
          </a:p>
        </p:txBody>
      </p:sp>
      <p:sp>
        <p:nvSpPr>
          <p:cNvPr id="10" name="矩形: 圆角 9"/>
          <p:cNvSpPr/>
          <p:nvPr/>
        </p:nvSpPr>
        <p:spPr>
          <a:xfrm>
            <a:off x="1893693" y="3005934"/>
            <a:ext cx="1425182" cy="36910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a:solidFill>
                  <a:schemeClr val="accent1"/>
                </a:solidFill>
                <a:latin typeface="+mj-ea"/>
                <a:ea typeface="+mj-ea"/>
              </a:rPr>
              <a:t>关键词</a:t>
            </a:r>
            <a:endParaRPr lang="zh-CN" altLang="en-US" sz="2000">
              <a:solidFill>
                <a:schemeClr val="accent1"/>
              </a:solidFill>
              <a:latin typeface="+mj-ea"/>
              <a:ea typeface="+mj-ea"/>
            </a:endParaRPr>
          </a:p>
        </p:txBody>
      </p:sp>
      <p:sp>
        <p:nvSpPr>
          <p:cNvPr id="11" name="椭圆 10"/>
          <p:cNvSpPr/>
          <p:nvPr/>
        </p:nvSpPr>
        <p:spPr>
          <a:xfrm>
            <a:off x="5660801" y="1798356"/>
            <a:ext cx="870398" cy="870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10"/>
          <p:cNvSpPr/>
          <p:nvPr/>
        </p:nvSpPr>
        <p:spPr>
          <a:xfrm>
            <a:off x="5890352" y="2060385"/>
            <a:ext cx="411296" cy="331100"/>
          </a:xfrm>
          <a:custGeom>
            <a:gdLst>
              <a:gd name="connsiteX0" fmla="*/ 491833 w 607639"/>
              <a:gd name="connsiteY0" fmla="*/ 276241 h 489160"/>
              <a:gd name="connsiteX1" fmla="*/ 362432 w 607639"/>
              <a:gd name="connsiteY1" fmla="*/ 296417 h 489160"/>
              <a:gd name="connsiteX2" fmla="*/ 362432 w 607639"/>
              <a:gd name="connsiteY2" fmla="*/ 332858 h 489160"/>
              <a:gd name="connsiteX3" fmla="*/ 491833 w 607639"/>
              <a:gd name="connsiteY3" fmla="*/ 312682 h 489160"/>
              <a:gd name="connsiteX4" fmla="*/ 115717 w 607639"/>
              <a:gd name="connsiteY4" fmla="*/ 276241 h 489160"/>
              <a:gd name="connsiteX5" fmla="*/ 115717 w 607639"/>
              <a:gd name="connsiteY5" fmla="*/ 312682 h 489160"/>
              <a:gd name="connsiteX6" fmla="*/ 245207 w 607639"/>
              <a:gd name="connsiteY6" fmla="*/ 332858 h 489160"/>
              <a:gd name="connsiteX7" fmla="*/ 245207 w 607639"/>
              <a:gd name="connsiteY7" fmla="*/ 296417 h 489160"/>
              <a:gd name="connsiteX8" fmla="*/ 491833 w 607639"/>
              <a:gd name="connsiteY8" fmla="*/ 209758 h 489160"/>
              <a:gd name="connsiteX9" fmla="*/ 362432 w 607639"/>
              <a:gd name="connsiteY9" fmla="*/ 229934 h 489160"/>
              <a:gd name="connsiteX10" fmla="*/ 362432 w 607639"/>
              <a:gd name="connsiteY10" fmla="*/ 266375 h 489160"/>
              <a:gd name="connsiteX11" fmla="*/ 491833 w 607639"/>
              <a:gd name="connsiteY11" fmla="*/ 246200 h 489160"/>
              <a:gd name="connsiteX12" fmla="*/ 115717 w 607639"/>
              <a:gd name="connsiteY12" fmla="*/ 209758 h 489160"/>
              <a:gd name="connsiteX13" fmla="*/ 115717 w 607639"/>
              <a:gd name="connsiteY13" fmla="*/ 246200 h 489160"/>
              <a:gd name="connsiteX14" fmla="*/ 245207 w 607639"/>
              <a:gd name="connsiteY14" fmla="*/ 266375 h 489160"/>
              <a:gd name="connsiteX15" fmla="*/ 245207 w 607639"/>
              <a:gd name="connsiteY15" fmla="*/ 229934 h 489160"/>
              <a:gd name="connsiteX16" fmla="*/ 491833 w 607639"/>
              <a:gd name="connsiteY16" fmla="*/ 143187 h 489160"/>
              <a:gd name="connsiteX17" fmla="*/ 362432 w 607639"/>
              <a:gd name="connsiteY17" fmla="*/ 163363 h 489160"/>
              <a:gd name="connsiteX18" fmla="*/ 362432 w 607639"/>
              <a:gd name="connsiteY18" fmla="*/ 199893 h 489160"/>
              <a:gd name="connsiteX19" fmla="*/ 491833 w 607639"/>
              <a:gd name="connsiteY19" fmla="*/ 179717 h 489160"/>
              <a:gd name="connsiteX20" fmla="*/ 115717 w 607639"/>
              <a:gd name="connsiteY20" fmla="*/ 143187 h 489160"/>
              <a:gd name="connsiteX21" fmla="*/ 115717 w 607639"/>
              <a:gd name="connsiteY21" fmla="*/ 179717 h 489160"/>
              <a:gd name="connsiteX22" fmla="*/ 245207 w 607639"/>
              <a:gd name="connsiteY22" fmla="*/ 199893 h 489160"/>
              <a:gd name="connsiteX23" fmla="*/ 245207 w 607639"/>
              <a:gd name="connsiteY23" fmla="*/ 163363 h 489160"/>
              <a:gd name="connsiteX24" fmla="*/ 491833 w 607639"/>
              <a:gd name="connsiteY24" fmla="*/ 76704 h 489160"/>
              <a:gd name="connsiteX25" fmla="*/ 362432 w 607639"/>
              <a:gd name="connsiteY25" fmla="*/ 96880 h 489160"/>
              <a:gd name="connsiteX26" fmla="*/ 362432 w 607639"/>
              <a:gd name="connsiteY26" fmla="*/ 133321 h 489160"/>
              <a:gd name="connsiteX27" fmla="*/ 491833 w 607639"/>
              <a:gd name="connsiteY27" fmla="*/ 113145 h 489160"/>
              <a:gd name="connsiteX28" fmla="*/ 115717 w 607639"/>
              <a:gd name="connsiteY28" fmla="*/ 76704 h 489160"/>
              <a:gd name="connsiteX29" fmla="*/ 115717 w 607639"/>
              <a:gd name="connsiteY29" fmla="*/ 113145 h 489160"/>
              <a:gd name="connsiteX30" fmla="*/ 245207 w 607639"/>
              <a:gd name="connsiteY30" fmla="*/ 133321 h 489160"/>
              <a:gd name="connsiteX31" fmla="*/ 245207 w 607639"/>
              <a:gd name="connsiteY31" fmla="*/ 96880 h 489160"/>
              <a:gd name="connsiteX32" fmla="*/ 607639 w 607639"/>
              <a:gd name="connsiteY32" fmla="*/ 18770 h 489160"/>
              <a:gd name="connsiteX33" fmla="*/ 607639 w 607639"/>
              <a:gd name="connsiteY33" fmla="*/ 444903 h 489160"/>
              <a:gd name="connsiteX34" fmla="*/ 321849 w 607639"/>
              <a:gd name="connsiteY34" fmla="*/ 489160 h 489160"/>
              <a:gd name="connsiteX35" fmla="*/ 321849 w 607639"/>
              <a:gd name="connsiteY35" fmla="*/ 446058 h 489160"/>
              <a:gd name="connsiteX36" fmla="*/ 568478 w 607639"/>
              <a:gd name="connsiteY36" fmla="*/ 407755 h 489160"/>
              <a:gd name="connsiteX37" fmla="*/ 568478 w 607639"/>
              <a:gd name="connsiteY37" fmla="*/ 24813 h 489160"/>
              <a:gd name="connsiteX38" fmla="*/ 0 w 607639"/>
              <a:gd name="connsiteY38" fmla="*/ 18770 h 489160"/>
              <a:gd name="connsiteX39" fmla="*/ 39072 w 607639"/>
              <a:gd name="connsiteY39" fmla="*/ 24813 h 489160"/>
              <a:gd name="connsiteX40" fmla="*/ 39072 w 607639"/>
              <a:gd name="connsiteY40" fmla="*/ 407755 h 489160"/>
              <a:gd name="connsiteX41" fmla="*/ 285790 w 607639"/>
              <a:gd name="connsiteY41" fmla="*/ 446058 h 489160"/>
              <a:gd name="connsiteX42" fmla="*/ 285790 w 607639"/>
              <a:gd name="connsiteY42" fmla="*/ 489160 h 489160"/>
              <a:gd name="connsiteX43" fmla="*/ 0 w 607639"/>
              <a:gd name="connsiteY43" fmla="*/ 444903 h 489160"/>
              <a:gd name="connsiteX44" fmla="*/ 532416 w 607639"/>
              <a:gd name="connsiteY44" fmla="*/ 0 h 489160"/>
              <a:gd name="connsiteX45" fmla="*/ 532416 w 607639"/>
              <a:gd name="connsiteY45" fmla="*/ 376943 h 489160"/>
              <a:gd name="connsiteX46" fmla="*/ 321849 w 607639"/>
              <a:gd name="connsiteY46" fmla="*/ 409562 h 489160"/>
              <a:gd name="connsiteX47" fmla="*/ 321849 w 607639"/>
              <a:gd name="connsiteY47" fmla="*/ 32708 h 489160"/>
              <a:gd name="connsiteX48" fmla="*/ 75223 w 607639"/>
              <a:gd name="connsiteY48" fmla="*/ 0 h 489160"/>
              <a:gd name="connsiteX49" fmla="*/ 285790 w 607639"/>
              <a:gd name="connsiteY49" fmla="*/ 32708 h 489160"/>
              <a:gd name="connsiteX50" fmla="*/ 285790 w 607639"/>
              <a:gd name="connsiteY50" fmla="*/ 409562 h 489160"/>
              <a:gd name="connsiteX51" fmla="*/ 75223 w 607639"/>
              <a:gd name="connsiteY51" fmla="*/ 376943 h 4891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7639" h="489159">
                <a:moveTo>
                  <a:pt x="491833" y="276241"/>
                </a:moveTo>
                <a:lnTo>
                  <a:pt x="362432" y="296417"/>
                </a:lnTo>
                <a:lnTo>
                  <a:pt x="362432" y="332858"/>
                </a:lnTo>
                <a:lnTo>
                  <a:pt x="491833" y="312682"/>
                </a:lnTo>
                <a:close/>
                <a:moveTo>
                  <a:pt x="115717" y="276241"/>
                </a:moveTo>
                <a:lnTo>
                  <a:pt x="115717" y="312682"/>
                </a:lnTo>
                <a:lnTo>
                  <a:pt x="245207" y="332858"/>
                </a:lnTo>
                <a:lnTo>
                  <a:pt x="245207" y="296417"/>
                </a:lnTo>
                <a:close/>
                <a:moveTo>
                  <a:pt x="491833" y="209758"/>
                </a:moveTo>
                <a:lnTo>
                  <a:pt x="362432" y="229934"/>
                </a:lnTo>
                <a:lnTo>
                  <a:pt x="362432" y="266375"/>
                </a:lnTo>
                <a:lnTo>
                  <a:pt x="491833" y="246200"/>
                </a:lnTo>
                <a:close/>
                <a:moveTo>
                  <a:pt x="115717" y="209758"/>
                </a:moveTo>
                <a:lnTo>
                  <a:pt x="115717" y="246200"/>
                </a:lnTo>
                <a:lnTo>
                  <a:pt x="245207" y="266375"/>
                </a:lnTo>
                <a:lnTo>
                  <a:pt x="245207" y="229934"/>
                </a:lnTo>
                <a:close/>
                <a:moveTo>
                  <a:pt x="491833" y="143187"/>
                </a:moveTo>
                <a:lnTo>
                  <a:pt x="362432" y="163363"/>
                </a:lnTo>
                <a:lnTo>
                  <a:pt x="362432" y="199893"/>
                </a:lnTo>
                <a:lnTo>
                  <a:pt x="491833" y="179717"/>
                </a:lnTo>
                <a:close/>
                <a:moveTo>
                  <a:pt x="115717" y="143187"/>
                </a:moveTo>
                <a:lnTo>
                  <a:pt x="115717" y="179717"/>
                </a:lnTo>
                <a:lnTo>
                  <a:pt x="245207" y="199893"/>
                </a:lnTo>
                <a:lnTo>
                  <a:pt x="245207" y="163363"/>
                </a:lnTo>
                <a:close/>
                <a:moveTo>
                  <a:pt x="491833" y="76704"/>
                </a:moveTo>
                <a:lnTo>
                  <a:pt x="362432" y="96880"/>
                </a:lnTo>
                <a:lnTo>
                  <a:pt x="362432" y="133321"/>
                </a:lnTo>
                <a:lnTo>
                  <a:pt x="491833" y="113145"/>
                </a:lnTo>
                <a:close/>
                <a:moveTo>
                  <a:pt x="115717" y="76704"/>
                </a:moveTo>
                <a:lnTo>
                  <a:pt x="115717" y="113145"/>
                </a:lnTo>
                <a:lnTo>
                  <a:pt x="245207" y="133321"/>
                </a:lnTo>
                <a:lnTo>
                  <a:pt x="245207" y="96880"/>
                </a:lnTo>
                <a:close/>
                <a:moveTo>
                  <a:pt x="607639" y="18770"/>
                </a:moveTo>
                <a:lnTo>
                  <a:pt x="607639" y="444903"/>
                </a:lnTo>
                <a:lnTo>
                  <a:pt x="321849" y="489160"/>
                </a:lnTo>
                <a:lnTo>
                  <a:pt x="321849" y="446058"/>
                </a:lnTo>
                <a:lnTo>
                  <a:pt x="568478" y="407755"/>
                </a:lnTo>
                <a:lnTo>
                  <a:pt x="568478" y="24813"/>
                </a:lnTo>
                <a:close/>
                <a:moveTo>
                  <a:pt x="0" y="18770"/>
                </a:moveTo>
                <a:lnTo>
                  <a:pt x="39072" y="24813"/>
                </a:lnTo>
                <a:lnTo>
                  <a:pt x="39072" y="407755"/>
                </a:lnTo>
                <a:lnTo>
                  <a:pt x="285790" y="446058"/>
                </a:lnTo>
                <a:lnTo>
                  <a:pt x="285790" y="489160"/>
                </a:lnTo>
                <a:lnTo>
                  <a:pt x="0" y="444903"/>
                </a:lnTo>
                <a:close/>
                <a:moveTo>
                  <a:pt x="532416" y="0"/>
                </a:moveTo>
                <a:lnTo>
                  <a:pt x="532416" y="376943"/>
                </a:lnTo>
                <a:lnTo>
                  <a:pt x="321849" y="409562"/>
                </a:lnTo>
                <a:lnTo>
                  <a:pt x="321849" y="32708"/>
                </a:lnTo>
                <a:close/>
                <a:moveTo>
                  <a:pt x="75223" y="0"/>
                </a:moveTo>
                <a:lnTo>
                  <a:pt x="285790" y="32708"/>
                </a:lnTo>
                <a:lnTo>
                  <a:pt x="285790" y="409562"/>
                </a:lnTo>
                <a:lnTo>
                  <a:pt x="75223" y="3769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5187950" y="3478529"/>
            <a:ext cx="1816102" cy="54137"/>
            <a:chOff x="1308100" y="2981163"/>
            <a:chExt cx="1816102" cy="54137"/>
          </a:xfrm>
        </p:grpSpPr>
        <p:cxnSp>
          <p:nvCxnSpPr>
            <p:cNvPr id="14" name="直接连接符 13"/>
            <p:cNvCxnSpPr/>
            <p:nvPr/>
          </p:nvCxnSpPr>
          <p:spPr>
            <a:xfrm>
              <a:off x="1308100" y="3035300"/>
              <a:ext cx="1816100"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3058543" y="2981163"/>
              <a:ext cx="65659" cy="54137"/>
            </a:xfrm>
            <a:prstGeom prst="line">
              <a:avLst/>
            </a:prstGeom>
            <a:ln w="127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sp>
        <p:nvSpPr>
          <p:cNvPr id="17" name="矩形: 圆角 16"/>
          <p:cNvSpPr/>
          <p:nvPr/>
        </p:nvSpPr>
        <p:spPr>
          <a:xfrm>
            <a:off x="5383409" y="3005934"/>
            <a:ext cx="1425182" cy="36910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a:solidFill>
                  <a:schemeClr val="accent2"/>
                </a:solidFill>
                <a:latin typeface="+mj-ea"/>
                <a:ea typeface="+mj-ea"/>
              </a:rPr>
              <a:t>关键词</a:t>
            </a:r>
            <a:endParaRPr lang="zh-CN" altLang="en-US" sz="2000">
              <a:solidFill>
                <a:schemeClr val="accent2"/>
              </a:solidFill>
              <a:latin typeface="+mj-ea"/>
              <a:ea typeface="+mj-ea"/>
            </a:endParaRPr>
          </a:p>
        </p:txBody>
      </p:sp>
      <p:sp>
        <p:nvSpPr>
          <p:cNvPr id="18" name="椭圆 17"/>
          <p:cNvSpPr/>
          <p:nvPr/>
        </p:nvSpPr>
        <p:spPr>
          <a:xfrm>
            <a:off x="9154320" y="1798356"/>
            <a:ext cx="870398" cy="870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0"/>
          <p:cNvSpPr/>
          <p:nvPr/>
        </p:nvSpPr>
        <p:spPr>
          <a:xfrm>
            <a:off x="9383871" y="2021235"/>
            <a:ext cx="411296" cy="409401"/>
          </a:xfrm>
          <a:custGeom>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0" name="组合 19"/>
          <p:cNvGrpSpPr/>
          <p:nvPr/>
        </p:nvGrpSpPr>
        <p:grpSpPr>
          <a:xfrm>
            <a:off x="8681469" y="3478529"/>
            <a:ext cx="1816102" cy="54137"/>
            <a:chOff x="1308100" y="2981163"/>
            <a:chExt cx="1816102" cy="54137"/>
          </a:xfrm>
        </p:grpSpPr>
        <p:cxnSp>
          <p:nvCxnSpPr>
            <p:cNvPr id="21" name="直接连接符 20"/>
            <p:cNvCxnSpPr/>
            <p:nvPr/>
          </p:nvCxnSpPr>
          <p:spPr>
            <a:xfrm>
              <a:off x="1308100" y="3035300"/>
              <a:ext cx="18161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3058543" y="2981163"/>
              <a:ext cx="65659" cy="54137"/>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sp>
        <p:nvSpPr>
          <p:cNvPr id="24" name="矩形: 圆角 23"/>
          <p:cNvSpPr/>
          <p:nvPr/>
        </p:nvSpPr>
        <p:spPr>
          <a:xfrm>
            <a:off x="8876928" y="3005934"/>
            <a:ext cx="1425182" cy="36910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a:solidFill>
                  <a:schemeClr val="accent1"/>
                </a:solidFill>
                <a:latin typeface="+mj-ea"/>
                <a:ea typeface="+mj-ea"/>
              </a:rPr>
              <a:t>关键词</a:t>
            </a:r>
            <a:endParaRPr lang="zh-CN" altLang="en-US" sz="2000">
              <a:solidFill>
                <a:schemeClr val="accent1"/>
              </a:solidFill>
              <a:latin typeface="+mj-ea"/>
              <a:ea typeface="+mj-ea"/>
            </a:endParaRPr>
          </a:p>
        </p:txBody>
      </p:sp>
      <p:sp>
        <p:nvSpPr>
          <p:cNvPr id="25" name="文本框 24"/>
          <p:cNvSpPr txBox="1"/>
          <p:nvPr/>
        </p:nvSpPr>
        <p:spPr>
          <a:xfrm>
            <a:off x="4574373" y="3586803"/>
            <a:ext cx="3043253" cy="2184041"/>
          </a:xfrm>
          <a:prstGeom prst="rect">
            <a:avLst/>
          </a:prstGeom>
          <a:noFill/>
          <a:ln>
            <a:noFill/>
          </a:ln>
        </p:spPr>
        <p:txBody>
          <a:bodyPr wrap="square" lIns="72000" tIns="72000" rIns="72000" bIns="72000" rtlCol="0">
            <a:spAutoFit/>
          </a:bodyPr>
          <a:lstStyle>
            <a:defPPr>
              <a:defRPr lang="zh-CN"/>
            </a:defPPr>
            <a:lvl1pPr>
              <a:lnSpc>
                <a:spcPct val="130000"/>
              </a:lnSpc>
              <a:defRPr spc="100">
                <a:solidFill>
                  <a:schemeClr val="tx1">
                    <a:lumMod val="75000"/>
                    <a:lumOff val="25000"/>
                  </a:schemeClr>
                </a:solidFill>
              </a:defRPr>
            </a:lvl1pPr>
          </a:lstStyle>
          <a:p>
            <a:pPr>
              <a:lnSpc>
                <a:spcPct val="150000"/>
              </a:lnSpc>
            </a:pPr>
            <a:r>
              <a:rPr lang="zh-CN" altLang="en-US"/>
              <a:t>请在这里输入你的正文内容</a:t>
            </a:r>
            <a:endParaRPr lang="en-US" altLang="zh-CN"/>
          </a:p>
          <a:p>
            <a:pPr>
              <a:lnSpc>
                <a:spcPct val="150000"/>
              </a:lnSpc>
            </a:pPr>
            <a:r>
              <a:rPr lang="zh-CN" altLang="en-US"/>
              <a:t>请在这里输入你的正文内容</a:t>
            </a:r>
            <a:endParaRPr lang="zh-CN" altLang="en-US"/>
          </a:p>
          <a:p>
            <a:pPr>
              <a:lnSpc>
                <a:spcPct val="150000"/>
              </a:lnSpc>
            </a:pPr>
            <a:r>
              <a:rPr lang="zh-CN" altLang="en-US"/>
              <a:t>请在这里输入你的正文内容</a:t>
            </a:r>
            <a:endParaRPr lang="zh-CN" altLang="en-US"/>
          </a:p>
          <a:p>
            <a:pPr>
              <a:lnSpc>
                <a:spcPct val="150000"/>
              </a:lnSpc>
            </a:pPr>
            <a:r>
              <a:rPr lang="zh-CN" altLang="en-US"/>
              <a:t>请在这里输入你的正文内容</a:t>
            </a:r>
            <a:endParaRPr lang="en-US" altLang="zh-CN"/>
          </a:p>
          <a:p>
            <a:pPr>
              <a:lnSpc>
                <a:spcPct val="150000"/>
              </a:lnSpc>
            </a:pPr>
            <a:r>
              <a:rPr lang="zh-CN" altLang="en-US"/>
              <a:t>请在这里输入你的正文内容</a:t>
            </a:r>
            <a:endParaRPr lang="zh-CN" altLang="en-US"/>
          </a:p>
        </p:txBody>
      </p:sp>
      <p:sp>
        <p:nvSpPr>
          <p:cNvPr id="26" name="文本框 25"/>
          <p:cNvSpPr txBox="1"/>
          <p:nvPr/>
        </p:nvSpPr>
        <p:spPr>
          <a:xfrm>
            <a:off x="8064089" y="3586803"/>
            <a:ext cx="3043253" cy="2184041"/>
          </a:xfrm>
          <a:prstGeom prst="rect">
            <a:avLst/>
          </a:prstGeom>
          <a:noFill/>
          <a:ln>
            <a:noFill/>
          </a:ln>
        </p:spPr>
        <p:txBody>
          <a:bodyPr wrap="square" lIns="72000" tIns="72000" rIns="72000" bIns="72000" rtlCol="0">
            <a:spAutoFit/>
          </a:bodyPr>
          <a:lstStyle>
            <a:defPPr>
              <a:defRPr lang="zh-CN"/>
            </a:defPPr>
            <a:lvl1pPr>
              <a:lnSpc>
                <a:spcPct val="130000"/>
              </a:lnSpc>
              <a:defRPr spc="100">
                <a:solidFill>
                  <a:schemeClr val="tx1">
                    <a:lumMod val="75000"/>
                    <a:lumOff val="25000"/>
                  </a:schemeClr>
                </a:solidFill>
              </a:defRPr>
            </a:lvl1pPr>
          </a:lstStyle>
          <a:p>
            <a:pPr>
              <a:lnSpc>
                <a:spcPct val="150000"/>
              </a:lnSpc>
            </a:pPr>
            <a:r>
              <a:rPr lang="zh-CN" altLang="en-US"/>
              <a:t>请在这里输入你的正文内容</a:t>
            </a:r>
            <a:endParaRPr lang="en-US" altLang="zh-CN"/>
          </a:p>
          <a:p>
            <a:pPr>
              <a:lnSpc>
                <a:spcPct val="150000"/>
              </a:lnSpc>
            </a:pPr>
            <a:r>
              <a:rPr lang="zh-CN" altLang="en-US"/>
              <a:t>请在这里输入你的正文内容</a:t>
            </a:r>
            <a:endParaRPr lang="zh-CN" altLang="en-US"/>
          </a:p>
          <a:p>
            <a:pPr>
              <a:lnSpc>
                <a:spcPct val="150000"/>
              </a:lnSpc>
            </a:pPr>
            <a:r>
              <a:rPr lang="zh-CN" altLang="en-US"/>
              <a:t>请在这里输入你的正文内容</a:t>
            </a:r>
            <a:endParaRPr lang="zh-CN" altLang="en-US"/>
          </a:p>
          <a:p>
            <a:pPr>
              <a:lnSpc>
                <a:spcPct val="150000"/>
              </a:lnSpc>
            </a:pPr>
            <a:r>
              <a:rPr lang="zh-CN" altLang="en-US"/>
              <a:t>请在这里输入你的正文内容</a:t>
            </a:r>
            <a:endParaRPr lang="en-US" altLang="zh-CN"/>
          </a:p>
          <a:p>
            <a:pPr>
              <a:lnSpc>
                <a:spcPct val="150000"/>
              </a:lnSpc>
            </a:pPr>
            <a:r>
              <a:rPr lang="zh-CN" altLang="en-US"/>
              <a:t>请在这里输入你的正文内容</a:t>
            </a:r>
            <a:endParaRPr lang="zh-CN" altLang="en-US"/>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a:xfrm>
            <a:off x="838200" y="3306389"/>
            <a:ext cx="10515600" cy="708335"/>
          </a:xfrm>
        </p:spPr>
        <p:txBody>
          <a:bodyPr/>
          <a:lstStyle/>
          <a:p>
            <a:r>
              <a:rPr lang="zh-CN" altLang="en-US"/>
              <a:t>投资回报分析</a:t>
            </a:r>
            <a:endParaRPr lang="zh-CN" altLang="en-US"/>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descr="桌子上放着笔记本电脑的人&#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900" y="1744162"/>
            <a:ext cx="7680325" cy="5120217"/>
          </a:xfrm>
          <a:prstGeom prst="rect">
            <a:avLst/>
          </a:prstGeom>
        </p:spPr>
      </p:pic>
      <p:sp>
        <p:nvSpPr>
          <p:cNvPr id="5" name="文本框 4"/>
          <p:cNvSpPr txBox="1"/>
          <p:nvPr/>
        </p:nvSpPr>
        <p:spPr>
          <a:xfrm>
            <a:off x="398463" y="284366"/>
            <a:ext cx="2763838" cy="523220"/>
          </a:xfrm>
          <a:prstGeom prst="rect">
            <a:avLst/>
          </a:prstGeom>
          <a:noFill/>
        </p:spPr>
        <p:txBody>
          <a:bodyPr wrap="square" rtlCol="0">
            <a:spAutoFit/>
          </a:bodyPr>
          <a:lstStyle/>
          <a:p>
            <a:r>
              <a:rPr lang="zh-CN" altLang="en-US" sz="2800">
                <a:solidFill>
                  <a:schemeClr val="accent1"/>
                </a:solidFill>
                <a:latin typeface="阿里巴巴普惠体 B" panose="00020600040101010101" pitchFamily="18" charset="-122"/>
                <a:ea typeface="阿里巴巴普惠体 B" panose="00020600040101010101" pitchFamily="18" charset="-122"/>
              </a:rPr>
              <a:t>请输入你的标题</a:t>
            </a:r>
            <a:endParaRPr lang="zh-CN" altLang="en-US" sz="2800">
              <a:solidFill>
                <a:schemeClr val="accent1"/>
              </a:solidFill>
              <a:latin typeface="阿里巴巴普惠体 B" panose="00020600040101010101" pitchFamily="18" charset="-122"/>
              <a:ea typeface="阿里巴巴普惠体 B" panose="00020600040101010101" pitchFamily="18" charset="-122"/>
            </a:endParaRPr>
          </a:p>
        </p:txBody>
      </p:sp>
      <p:cxnSp>
        <p:nvCxnSpPr>
          <p:cNvPr id="6" name="直接连接符 5"/>
          <p:cNvCxnSpPr/>
          <p:nvPr/>
        </p:nvCxnSpPr>
        <p:spPr>
          <a:xfrm>
            <a:off x="479425" y="921887"/>
            <a:ext cx="117125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34510" y="921887"/>
            <a:ext cx="2495129"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7148863">
            <a:off x="6350" y="178384"/>
            <a:ext cx="247924" cy="309981"/>
            <a:chOff x="12096476" y="6542221"/>
            <a:chExt cx="247924" cy="309981"/>
          </a:xfrm>
        </p:grpSpPr>
        <p:sp>
          <p:nvSpPr>
            <p:cNvPr id="9" name="等腰三角形 8"/>
            <p:cNvSpPr/>
            <p:nvPr/>
          </p:nvSpPr>
          <p:spPr>
            <a:xfrm rot="16200000">
              <a:off x="12174933" y="6554774"/>
              <a:ext cx="182020" cy="156914"/>
            </a:xfrm>
            <a:prstGeom prst="triangl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等腰三角形 9"/>
            <p:cNvSpPr/>
            <p:nvPr/>
          </p:nvSpPr>
          <p:spPr>
            <a:xfrm rot="19924692">
              <a:off x="12096476" y="6695288"/>
              <a:ext cx="182020" cy="156914"/>
            </a:xfrm>
            <a:prstGeom prst="triangl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5" name="矩形 24"/>
          <p:cNvSpPr/>
          <p:nvPr/>
        </p:nvSpPr>
        <p:spPr>
          <a:xfrm>
            <a:off x="479425" y="2234529"/>
            <a:ext cx="4054475" cy="57784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625975" y="2234529"/>
            <a:ext cx="136525" cy="57784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38966" y="2304348"/>
            <a:ext cx="3702050" cy="430887"/>
          </a:xfrm>
          <a:prstGeom prst="rect">
            <a:avLst/>
          </a:prstGeom>
          <a:noFill/>
        </p:spPr>
        <p:txBody>
          <a:bodyPr wrap="square" rtlCol="0">
            <a:spAutoFit/>
          </a:bodyPr>
          <a:lstStyle/>
          <a:p>
            <a:r>
              <a:rPr lang="zh-CN" altLang="en-US" sz="2200">
                <a:solidFill>
                  <a:schemeClr val="bg1"/>
                </a:solidFill>
                <a:latin typeface="阿里巴巴普惠体 R" panose="00020600040101010101" pitchFamily="18" charset="-122"/>
                <a:ea typeface="阿里巴巴普惠体 R" panose="00020600040101010101" pitchFamily="18" charset="-122"/>
              </a:rPr>
              <a:t>在这里输入你的基本概述</a:t>
            </a:r>
            <a:endParaRPr lang="zh-CN" altLang="en-US" sz="2200">
              <a:solidFill>
                <a:schemeClr val="bg1"/>
              </a:solidFill>
              <a:latin typeface="阿里巴巴普惠体 R" panose="00020600040101010101" pitchFamily="18" charset="-122"/>
              <a:ea typeface="阿里巴巴普惠体 R" panose="00020600040101010101" pitchFamily="18" charset="-122"/>
            </a:endParaRPr>
          </a:p>
        </p:txBody>
      </p:sp>
      <p:sp>
        <p:nvSpPr>
          <p:cNvPr id="31" name="文本框 30"/>
          <p:cNvSpPr txBox="1"/>
          <p:nvPr/>
        </p:nvSpPr>
        <p:spPr>
          <a:xfrm>
            <a:off x="638966" y="3029890"/>
            <a:ext cx="3236114" cy="2949205"/>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rPr>
              <a:t>请在这里输入你的正文内容</a:t>
            </a:r>
            <a:endParaRPr lang="zh-CN" altLang="en-US">
              <a:solidFill>
                <a:schemeClr val="tx1">
                  <a:lumMod val="75000"/>
                  <a:lumOff val="25000"/>
                </a:schemeClr>
              </a:solidFill>
            </a:endParaRPr>
          </a:p>
          <a:p>
            <a:pPr>
              <a:lnSpc>
                <a:spcPct val="150000"/>
              </a:lnSpc>
            </a:pPr>
            <a:r>
              <a:rPr lang="zh-CN" altLang="en-US">
                <a:solidFill>
                  <a:schemeClr val="tx1">
                    <a:lumMod val="75000"/>
                    <a:lumOff val="25000"/>
                  </a:schemeClr>
                </a:solidFill>
              </a:rPr>
              <a:t>请在这里输入你的正文内容</a:t>
            </a:r>
            <a:endParaRPr lang="en-US" altLang="zh-CN">
              <a:solidFill>
                <a:schemeClr val="tx1">
                  <a:lumMod val="75000"/>
                  <a:lumOff val="25000"/>
                </a:schemeClr>
              </a:solidFill>
            </a:endParaRPr>
          </a:p>
          <a:p>
            <a:pPr>
              <a:lnSpc>
                <a:spcPct val="150000"/>
              </a:lnSpc>
            </a:pPr>
            <a:r>
              <a:rPr lang="zh-CN" altLang="en-US">
                <a:solidFill>
                  <a:schemeClr val="tx1">
                    <a:lumMod val="75000"/>
                    <a:lumOff val="25000"/>
                  </a:schemeClr>
                </a:solidFill>
              </a:rPr>
              <a:t>请在这里输入你的正文内容</a:t>
            </a:r>
            <a:endParaRPr lang="en-US" altLang="zh-CN">
              <a:solidFill>
                <a:schemeClr val="tx1">
                  <a:lumMod val="75000"/>
                  <a:lumOff val="25000"/>
                </a:schemeClr>
              </a:solidFill>
            </a:endParaRPr>
          </a:p>
          <a:p>
            <a:pPr>
              <a:lnSpc>
                <a:spcPct val="150000"/>
              </a:lnSpc>
            </a:pPr>
            <a:r>
              <a:rPr lang="zh-CN" altLang="en-US">
                <a:solidFill>
                  <a:schemeClr val="tx1">
                    <a:lumMod val="75000"/>
                    <a:lumOff val="25000"/>
                  </a:schemeClr>
                </a:solidFill>
              </a:rPr>
              <a:t>请在这里输入你的正文内容</a:t>
            </a:r>
            <a:endParaRPr lang="en-US" altLang="zh-CN">
              <a:solidFill>
                <a:schemeClr val="tx1">
                  <a:lumMod val="75000"/>
                  <a:lumOff val="25000"/>
                </a:schemeClr>
              </a:solidFill>
            </a:endParaRPr>
          </a:p>
          <a:p>
            <a:pPr>
              <a:lnSpc>
                <a:spcPct val="150000"/>
              </a:lnSpc>
            </a:pPr>
            <a:r>
              <a:rPr lang="zh-CN" altLang="en-US">
                <a:solidFill>
                  <a:schemeClr val="tx1">
                    <a:lumMod val="75000"/>
                    <a:lumOff val="25000"/>
                  </a:schemeClr>
                </a:solidFill>
              </a:rPr>
              <a:t>请在这里输入你的正文内容</a:t>
            </a:r>
            <a:endParaRPr lang="zh-CN" altLang="en-US">
              <a:solidFill>
                <a:schemeClr val="tx1">
                  <a:lumMod val="75000"/>
                  <a:lumOff val="25000"/>
                </a:schemeClr>
              </a:solidFill>
            </a:endParaRPr>
          </a:p>
          <a:p>
            <a:pPr>
              <a:lnSpc>
                <a:spcPct val="150000"/>
              </a:lnSpc>
            </a:pPr>
            <a:r>
              <a:rPr lang="zh-CN" altLang="en-US">
                <a:solidFill>
                  <a:schemeClr val="tx1">
                    <a:lumMod val="75000"/>
                    <a:lumOff val="25000"/>
                  </a:schemeClr>
                </a:solidFill>
              </a:rPr>
              <a:t>请在这里输入你的正文内容</a:t>
            </a:r>
            <a:endParaRPr lang="en-US" altLang="zh-CN">
              <a:solidFill>
                <a:schemeClr val="tx1">
                  <a:lumMod val="75000"/>
                  <a:lumOff val="25000"/>
                </a:schemeClr>
              </a:solidFill>
            </a:endParaRPr>
          </a:p>
          <a:p>
            <a:pPr>
              <a:lnSpc>
                <a:spcPct val="150000"/>
              </a:lnSpc>
            </a:pPr>
            <a:r>
              <a:rPr lang="zh-CN" altLang="en-US">
                <a:solidFill>
                  <a:schemeClr val="tx1">
                    <a:lumMod val="75000"/>
                    <a:lumOff val="25000"/>
                  </a:schemeClr>
                </a:solidFill>
              </a:rPr>
              <a:t>请在这里输入你的正文内容</a:t>
            </a:r>
            <a:endParaRPr lang="zh-CN" altLang="en-US">
              <a:solidFill>
                <a:schemeClr val="tx1">
                  <a:lumMod val="75000"/>
                  <a:lumOff val="25000"/>
                </a:schemeClr>
              </a:solidFill>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p:cNvSpPr txBox="1"/>
          <p:nvPr/>
        </p:nvSpPr>
        <p:spPr>
          <a:xfrm>
            <a:off x="398463" y="284366"/>
            <a:ext cx="2763838" cy="523220"/>
          </a:xfrm>
          <a:prstGeom prst="rect">
            <a:avLst/>
          </a:prstGeom>
          <a:noFill/>
        </p:spPr>
        <p:txBody>
          <a:bodyPr wrap="square" rtlCol="0">
            <a:spAutoFit/>
          </a:bodyPr>
          <a:lstStyle/>
          <a:p>
            <a:r>
              <a:rPr lang="zh-CN" altLang="en-US" sz="2800">
                <a:solidFill>
                  <a:schemeClr val="accent1"/>
                </a:solidFill>
                <a:latin typeface="阿里巴巴普惠体 B" panose="00020600040101010101" pitchFamily="18" charset="-122"/>
                <a:ea typeface="阿里巴巴普惠体 B" panose="00020600040101010101" pitchFamily="18" charset="-122"/>
              </a:rPr>
              <a:t>请输入你的标题</a:t>
            </a:r>
            <a:endParaRPr lang="zh-CN" altLang="en-US" sz="2800">
              <a:solidFill>
                <a:schemeClr val="accent1"/>
              </a:solidFill>
              <a:latin typeface="阿里巴巴普惠体 B" panose="00020600040101010101" pitchFamily="18" charset="-122"/>
              <a:ea typeface="阿里巴巴普惠体 B" panose="00020600040101010101" pitchFamily="18" charset="-122"/>
            </a:endParaRPr>
          </a:p>
        </p:txBody>
      </p:sp>
      <p:cxnSp>
        <p:nvCxnSpPr>
          <p:cNvPr id="6" name="直接连接符 5"/>
          <p:cNvCxnSpPr/>
          <p:nvPr/>
        </p:nvCxnSpPr>
        <p:spPr>
          <a:xfrm>
            <a:off x="479425" y="921887"/>
            <a:ext cx="117125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34510" y="921887"/>
            <a:ext cx="2495129"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7148863">
            <a:off x="6350" y="178384"/>
            <a:ext cx="247924" cy="309981"/>
            <a:chOff x="12096476" y="6542221"/>
            <a:chExt cx="247924" cy="309981"/>
          </a:xfrm>
        </p:grpSpPr>
        <p:sp>
          <p:nvSpPr>
            <p:cNvPr id="9" name="等腰三角形 8"/>
            <p:cNvSpPr/>
            <p:nvPr/>
          </p:nvSpPr>
          <p:spPr>
            <a:xfrm rot="16200000">
              <a:off x="12174933" y="6554774"/>
              <a:ext cx="182020" cy="156914"/>
            </a:xfrm>
            <a:prstGeom prst="triangl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等腰三角形 9"/>
            <p:cNvSpPr/>
            <p:nvPr/>
          </p:nvSpPr>
          <p:spPr>
            <a:xfrm rot="19924692">
              <a:off x="12096476" y="6695288"/>
              <a:ext cx="182020" cy="156914"/>
            </a:xfrm>
            <a:prstGeom prst="triangl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951" y="1161744"/>
            <a:ext cx="3348038" cy="5533804"/>
          </a:xfrm>
          <a:prstGeom prst="rect">
            <a:avLst/>
          </a:prstGeom>
          <a:effectLst>
            <a:outerShdw blurRad="127000" sx="101000" sy="101000" algn="ctr" rotWithShape="0">
              <a:prstClr val="black">
                <a:alpha val="10000"/>
              </a:prstClr>
            </a:outerShdw>
          </a:effectLst>
        </p:spPr>
      </p:pic>
      <p:grpSp>
        <p:nvGrpSpPr>
          <p:cNvPr id="27" name="组合 26"/>
          <p:cNvGrpSpPr/>
          <p:nvPr/>
        </p:nvGrpSpPr>
        <p:grpSpPr>
          <a:xfrm>
            <a:off x="479425" y="1654628"/>
            <a:ext cx="7455013" cy="1238200"/>
            <a:chOff x="479425" y="1654628"/>
            <a:chExt cx="7455013" cy="1238200"/>
          </a:xfrm>
        </p:grpSpPr>
        <p:sp>
          <p:nvSpPr>
            <p:cNvPr id="16" name="矩形 15"/>
            <p:cNvSpPr/>
            <p:nvPr/>
          </p:nvSpPr>
          <p:spPr>
            <a:xfrm>
              <a:off x="479425" y="1654628"/>
              <a:ext cx="1236233" cy="12362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形 23"/>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616649" y="1844675"/>
              <a:ext cx="961783" cy="878341"/>
            </a:xfrm>
            <a:prstGeom prst="rect">
              <a:avLst/>
            </a:prstGeom>
          </p:spPr>
        </p:pic>
        <p:sp>
          <p:nvSpPr>
            <p:cNvPr id="25" name="文本框 24"/>
            <p:cNvSpPr txBox="1"/>
            <p:nvPr/>
          </p:nvSpPr>
          <p:spPr>
            <a:xfrm>
              <a:off x="1838438" y="1698169"/>
              <a:ext cx="2046515" cy="461665"/>
            </a:xfrm>
            <a:prstGeom prst="rect">
              <a:avLst/>
            </a:prstGeom>
            <a:noFill/>
          </p:spPr>
          <p:txBody>
            <a:bodyPr wrap="square" rtlCol="0">
              <a:spAutoFit/>
            </a:bodyPr>
            <a:lstStyle/>
            <a:p>
              <a:r>
                <a:rPr lang="zh-CN" altLang="en-US" sz="2400">
                  <a:solidFill>
                    <a:schemeClr val="accent1"/>
                  </a:solidFill>
                  <a:latin typeface="阿里巴巴普惠体 B" panose="00020600040101010101" pitchFamily="18" charset="-122"/>
                  <a:ea typeface="阿里巴巴普惠体 B" panose="00020600040101010101" pitchFamily="18" charset="-122"/>
                </a:rPr>
                <a:t>输入你的亮点</a:t>
              </a:r>
              <a:endParaRPr lang="zh-CN" altLang="en-US" sz="2400">
                <a:solidFill>
                  <a:schemeClr val="accent1"/>
                </a:solidFill>
                <a:latin typeface="阿里巴巴普惠体 B" panose="00020600040101010101" pitchFamily="18" charset="-122"/>
                <a:ea typeface="阿里巴巴普惠体 B" panose="00020600040101010101" pitchFamily="18" charset="-122"/>
              </a:endParaRPr>
            </a:p>
          </p:txBody>
        </p:sp>
        <p:sp>
          <p:nvSpPr>
            <p:cNvPr id="26" name="矩形 25"/>
            <p:cNvSpPr/>
            <p:nvPr/>
          </p:nvSpPr>
          <p:spPr>
            <a:xfrm>
              <a:off x="1838438" y="2101778"/>
              <a:ext cx="6096000" cy="791050"/>
            </a:xfrm>
            <a:prstGeom prst="rect">
              <a:avLst/>
            </a:prstGeom>
          </p:spPr>
          <p:txBody>
            <a:bodyPr>
              <a:spAutoFit/>
            </a:bodyPr>
            <a:lstStyle/>
            <a:p>
              <a:pPr>
                <a:lnSpc>
                  <a:spcPct val="150000"/>
                </a:lnSpc>
              </a:pPr>
              <a:r>
                <a:rPr lang="zh-CN" altLang="en-US" sz="1600">
                  <a:solidFill>
                    <a:schemeClr val="tx1">
                      <a:lumMod val="75000"/>
                      <a:lumOff val="25000"/>
                    </a:schemeClr>
                  </a:solidFill>
                </a:rPr>
                <a:t>在这里输入的你的正文内容 在这里输入的你的正文内容</a:t>
              </a:r>
              <a:endParaRPr lang="zh-CN" altLang="en-US" sz="1600">
                <a:solidFill>
                  <a:schemeClr val="tx1">
                    <a:lumMod val="75000"/>
                    <a:lumOff val="25000"/>
                  </a:schemeClr>
                </a:solidFill>
              </a:endParaRPr>
            </a:p>
            <a:p>
              <a:pPr>
                <a:lnSpc>
                  <a:spcPct val="150000"/>
                </a:lnSpc>
              </a:pPr>
              <a:r>
                <a:rPr lang="zh-CN" altLang="en-US" sz="1600">
                  <a:solidFill>
                    <a:schemeClr val="tx1">
                      <a:lumMod val="75000"/>
                      <a:lumOff val="25000"/>
                    </a:schemeClr>
                  </a:solidFill>
                </a:rPr>
                <a:t>在这里输入的你的正文内容 在这里输入的你的正文内容</a:t>
              </a:r>
              <a:endParaRPr lang="en-US" altLang="zh-CN" sz="1600">
                <a:solidFill>
                  <a:schemeClr val="tx1">
                    <a:lumMod val="75000"/>
                    <a:lumOff val="25000"/>
                  </a:schemeClr>
                </a:solidFill>
              </a:endParaRPr>
            </a:p>
          </p:txBody>
        </p:sp>
      </p:grpSp>
      <p:sp>
        <p:nvSpPr>
          <p:cNvPr id="29" name="矩形 28"/>
          <p:cNvSpPr/>
          <p:nvPr/>
        </p:nvSpPr>
        <p:spPr>
          <a:xfrm>
            <a:off x="479425" y="3247310"/>
            <a:ext cx="1236233" cy="12362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838438" y="3290851"/>
            <a:ext cx="2046515" cy="461665"/>
          </a:xfrm>
          <a:prstGeom prst="rect">
            <a:avLst/>
          </a:prstGeom>
          <a:noFill/>
        </p:spPr>
        <p:txBody>
          <a:bodyPr wrap="square" rtlCol="0">
            <a:spAutoFit/>
          </a:bodyPr>
          <a:lstStyle/>
          <a:p>
            <a:r>
              <a:rPr lang="zh-CN" altLang="en-US" sz="2400">
                <a:solidFill>
                  <a:schemeClr val="accent1"/>
                </a:solidFill>
                <a:latin typeface="阿里巴巴普惠体 B" panose="00020600040101010101" pitchFamily="18" charset="-122"/>
                <a:ea typeface="阿里巴巴普惠体 B" panose="00020600040101010101" pitchFamily="18" charset="-122"/>
              </a:rPr>
              <a:t>输入你的亮点</a:t>
            </a:r>
            <a:endParaRPr lang="zh-CN" altLang="en-US" sz="2400">
              <a:solidFill>
                <a:schemeClr val="accent1"/>
              </a:solidFill>
              <a:latin typeface="阿里巴巴普惠体 B" panose="00020600040101010101" pitchFamily="18" charset="-122"/>
              <a:ea typeface="阿里巴巴普惠体 B" panose="00020600040101010101" pitchFamily="18" charset="-122"/>
            </a:endParaRPr>
          </a:p>
        </p:txBody>
      </p:sp>
      <p:sp>
        <p:nvSpPr>
          <p:cNvPr id="32" name="矩形 31"/>
          <p:cNvSpPr/>
          <p:nvPr/>
        </p:nvSpPr>
        <p:spPr>
          <a:xfrm>
            <a:off x="1838438" y="3694460"/>
            <a:ext cx="6096000" cy="791050"/>
          </a:xfrm>
          <a:prstGeom prst="rect">
            <a:avLst/>
          </a:prstGeom>
        </p:spPr>
        <p:txBody>
          <a:bodyPr>
            <a:spAutoFit/>
          </a:bodyPr>
          <a:lstStyle/>
          <a:p>
            <a:pPr>
              <a:lnSpc>
                <a:spcPct val="150000"/>
              </a:lnSpc>
            </a:pPr>
            <a:r>
              <a:rPr lang="zh-CN" altLang="en-US" sz="1600">
                <a:solidFill>
                  <a:schemeClr val="tx1">
                    <a:lumMod val="75000"/>
                    <a:lumOff val="25000"/>
                  </a:schemeClr>
                </a:solidFill>
              </a:rPr>
              <a:t>在这里输入的你的正文内容 在这里输入的你的正文内容</a:t>
            </a:r>
            <a:endParaRPr lang="zh-CN" altLang="en-US" sz="1600">
              <a:solidFill>
                <a:schemeClr val="tx1">
                  <a:lumMod val="75000"/>
                  <a:lumOff val="25000"/>
                </a:schemeClr>
              </a:solidFill>
            </a:endParaRPr>
          </a:p>
          <a:p>
            <a:pPr>
              <a:lnSpc>
                <a:spcPct val="150000"/>
              </a:lnSpc>
            </a:pPr>
            <a:r>
              <a:rPr lang="zh-CN" altLang="en-US" sz="1600">
                <a:solidFill>
                  <a:schemeClr val="tx1">
                    <a:lumMod val="75000"/>
                    <a:lumOff val="25000"/>
                  </a:schemeClr>
                </a:solidFill>
              </a:rPr>
              <a:t>在这里输入的你的正文内容 在这里输入的你的正文内容</a:t>
            </a:r>
            <a:endParaRPr lang="en-US" altLang="zh-CN" sz="1600">
              <a:solidFill>
                <a:schemeClr val="tx1">
                  <a:lumMod val="75000"/>
                  <a:lumOff val="25000"/>
                </a:schemeClr>
              </a:solidFill>
            </a:endParaRPr>
          </a:p>
        </p:txBody>
      </p:sp>
      <p:sp>
        <p:nvSpPr>
          <p:cNvPr id="34" name="矩形 33"/>
          <p:cNvSpPr/>
          <p:nvPr/>
        </p:nvSpPr>
        <p:spPr>
          <a:xfrm>
            <a:off x="479425" y="4839992"/>
            <a:ext cx="1236233" cy="12362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838438" y="4883533"/>
            <a:ext cx="2046515" cy="461665"/>
          </a:xfrm>
          <a:prstGeom prst="rect">
            <a:avLst/>
          </a:prstGeom>
          <a:noFill/>
        </p:spPr>
        <p:txBody>
          <a:bodyPr wrap="square" rtlCol="0">
            <a:spAutoFit/>
          </a:bodyPr>
          <a:lstStyle/>
          <a:p>
            <a:r>
              <a:rPr lang="zh-CN" altLang="en-US" sz="2400">
                <a:solidFill>
                  <a:schemeClr val="accent1"/>
                </a:solidFill>
                <a:latin typeface="阿里巴巴普惠体 B" panose="00020600040101010101" pitchFamily="18" charset="-122"/>
                <a:ea typeface="阿里巴巴普惠体 B" panose="00020600040101010101" pitchFamily="18" charset="-122"/>
              </a:rPr>
              <a:t>输入你的亮点</a:t>
            </a:r>
            <a:endParaRPr lang="zh-CN" altLang="en-US" sz="2400">
              <a:solidFill>
                <a:schemeClr val="accent1"/>
              </a:solidFill>
              <a:latin typeface="阿里巴巴普惠体 B" panose="00020600040101010101" pitchFamily="18" charset="-122"/>
              <a:ea typeface="阿里巴巴普惠体 B" panose="00020600040101010101" pitchFamily="18" charset="-122"/>
            </a:endParaRPr>
          </a:p>
        </p:txBody>
      </p:sp>
      <p:sp>
        <p:nvSpPr>
          <p:cNvPr id="37" name="矩形 36"/>
          <p:cNvSpPr/>
          <p:nvPr/>
        </p:nvSpPr>
        <p:spPr>
          <a:xfrm>
            <a:off x="1838438" y="5287142"/>
            <a:ext cx="6096000" cy="791050"/>
          </a:xfrm>
          <a:prstGeom prst="rect">
            <a:avLst/>
          </a:prstGeom>
        </p:spPr>
        <p:txBody>
          <a:bodyPr>
            <a:spAutoFit/>
          </a:bodyPr>
          <a:lstStyle/>
          <a:p>
            <a:pPr>
              <a:lnSpc>
                <a:spcPct val="150000"/>
              </a:lnSpc>
            </a:pPr>
            <a:r>
              <a:rPr lang="zh-CN" altLang="en-US" sz="1600">
                <a:solidFill>
                  <a:schemeClr val="tx1">
                    <a:lumMod val="75000"/>
                    <a:lumOff val="25000"/>
                  </a:schemeClr>
                </a:solidFill>
              </a:rPr>
              <a:t>在这里输入的你的正文内容 在这里输入的你的正文内容</a:t>
            </a:r>
            <a:endParaRPr lang="zh-CN" altLang="en-US" sz="1600">
              <a:solidFill>
                <a:schemeClr val="tx1">
                  <a:lumMod val="75000"/>
                  <a:lumOff val="25000"/>
                </a:schemeClr>
              </a:solidFill>
            </a:endParaRPr>
          </a:p>
          <a:p>
            <a:pPr>
              <a:lnSpc>
                <a:spcPct val="150000"/>
              </a:lnSpc>
            </a:pPr>
            <a:r>
              <a:rPr lang="zh-CN" altLang="en-US" sz="1600">
                <a:solidFill>
                  <a:schemeClr val="tx1">
                    <a:lumMod val="75000"/>
                    <a:lumOff val="25000"/>
                  </a:schemeClr>
                </a:solidFill>
              </a:rPr>
              <a:t>在这里输入的你的正文内容 在这里输入的你的正文内容</a:t>
            </a:r>
            <a:endParaRPr lang="en-US" altLang="zh-CN" sz="1600">
              <a:solidFill>
                <a:schemeClr val="tx1">
                  <a:lumMod val="75000"/>
                  <a:lumOff val="25000"/>
                </a:schemeClr>
              </a:solidFill>
            </a:endParaRPr>
          </a:p>
        </p:txBody>
      </p:sp>
      <p:pic>
        <p:nvPicPr>
          <p:cNvPr id="22" name="图形 21"/>
          <p:cNvPicPr>
            <a:picLocks noChangeAspect="1"/>
          </p:cNvPicPr>
          <p:nvPr/>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p:blipFill>
        <p:spPr>
          <a:xfrm>
            <a:off x="470570" y="3245816"/>
            <a:ext cx="1236233" cy="1236233"/>
          </a:xfrm>
          <a:prstGeom prst="rect">
            <a:avLst/>
          </a:prstGeom>
        </p:spPr>
      </p:pic>
      <p:pic>
        <p:nvPicPr>
          <p:cNvPr id="20" name="图形 19"/>
          <p:cNvPicPr>
            <a:picLocks noChangeAspect="1"/>
          </p:cNvPicPr>
          <p:nvPr/>
        </p:nvPicPr>
        <p:blipFill>
          <a:blip r:embed="rId7">
            <a:extLst>
              <a:ext uri="{96DAC541-7B7A-43D3-8B79-37D633B846F1}">
                <asvg:svgBlip xmlns:asvg="http://schemas.microsoft.com/office/drawing/2016/SVG/main" r:embed="rId8"/>
              </a:ext>
              <a:ext uri="{28A0092B-C50C-407E-A947-70E740481C1C}">
                <a14:useLocalDpi xmlns:a14="http://schemas.microsoft.com/office/drawing/2010/main" val="0"/>
              </a:ext>
            </a:extLst>
          </a:blip>
          <a:stretch>
            <a:fillRect/>
          </a:stretch>
        </p:blipFill>
        <p:spPr>
          <a:xfrm>
            <a:off x="597656" y="4863758"/>
            <a:ext cx="952500" cy="9525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a:xfrm>
            <a:off x="838200" y="3306389"/>
            <a:ext cx="10515600" cy="708335"/>
          </a:xfrm>
        </p:spPr>
        <p:txBody>
          <a:bodyPr/>
          <a:lstStyle/>
          <a:p>
            <a:r>
              <a:rPr lang="zh-CN" altLang="en-US"/>
              <a:t>公司团队介绍</a:t>
            </a:r>
            <a:endParaRPr lang="zh-CN" altLang="en-US"/>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标题 2"/>
          <p:cNvSpPr>
            <a:spLocks noGrp="1"/>
          </p:cNvSpPr>
          <p:nvPr>
            <p:ph type="title"/>
          </p:nvPr>
        </p:nvSpPr>
        <p:spPr>
          <a:xfrm>
            <a:off x="479425" y="332503"/>
            <a:ext cx="10515600" cy="484300"/>
          </a:xfrm>
        </p:spPr>
        <p:txBody>
          <a:bodyPr/>
          <a:lstStyle/>
          <a:p>
            <a:r>
              <a:rPr lang="zh-CN" altLang="en-US"/>
              <a:t>公司创始人</a:t>
            </a:r>
            <a:endParaRPr lang="zh-CN" altLang="en-US"/>
          </a:p>
        </p:txBody>
      </p:sp>
      <p:sp>
        <p:nvSpPr>
          <p:cNvPr id="5" name="文本框 1"/>
          <p:cNvSpPr txBox="1"/>
          <p:nvPr/>
        </p:nvSpPr>
        <p:spPr>
          <a:xfrm>
            <a:off x="6378417" y="2939722"/>
            <a:ext cx="5146040" cy="3140668"/>
          </a:xfrm>
          <a:prstGeom prst="rect">
            <a:avLst/>
          </a:prstGeom>
          <a:noFill/>
        </p:spPr>
        <p:txBody>
          <a:bodyPr wrap="square" rtlCol="0">
            <a:spAutoFit/>
          </a:bodyPr>
          <a:lstStyle/>
          <a:p>
            <a:pPr marL="285750" indent="-285750">
              <a:lnSpc>
                <a:spcPct val="160000"/>
              </a:lnSpc>
              <a:buFont typeface="Arial" panose="020b0604020202020204" pitchFamily="34" charset="0"/>
              <a:buChar char="•"/>
            </a:pPr>
            <a:r>
              <a:rPr lang="zh-CN" altLang="en-US">
                <a:solidFill>
                  <a:srgbClr val="404040"/>
                </a:solidFill>
                <a:latin typeface="阿里巴巴普惠体 R" panose="00020600040101010101" pitchFamily="18" charset="-122"/>
                <a:ea typeface="阿里巴巴普惠体 R" panose="00020600040101010101" pitchFamily="18" charset="-122"/>
              </a:rPr>
              <a:t>请在这里输入对公司创始人的正文介绍内容</a:t>
            </a:r>
            <a:endParaRPr lang="en-US" altLang="zh-CN">
              <a:solidFill>
                <a:srgbClr val="404040"/>
              </a:solidFill>
              <a:latin typeface="阿里巴巴普惠体 R" panose="00020600040101010101" pitchFamily="18" charset="-122"/>
              <a:ea typeface="阿里巴巴普惠体 R" panose="00020600040101010101" pitchFamily="18" charset="-122"/>
            </a:endParaRPr>
          </a:p>
          <a:p>
            <a:pPr marL="285750" indent="-285750">
              <a:lnSpc>
                <a:spcPct val="160000"/>
              </a:lnSpc>
              <a:buFont typeface="Arial" panose="020b0604020202020204" pitchFamily="34" charset="0"/>
              <a:buChar char="•"/>
            </a:pPr>
            <a:r>
              <a:rPr lang="zh-CN" altLang="en-US">
                <a:solidFill>
                  <a:srgbClr val="404040"/>
                </a:solidFill>
                <a:latin typeface="阿里巴巴普惠体 R" panose="00020600040101010101" pitchFamily="18" charset="-122"/>
                <a:ea typeface="阿里巴巴普惠体 R" panose="00020600040101010101" pitchFamily="18" charset="-122"/>
              </a:rPr>
              <a:t>请在这里输入对公司创始人的正文介绍内容</a:t>
            </a:r>
            <a:endParaRPr lang="zh-CN" altLang="en-US">
              <a:solidFill>
                <a:srgbClr val="404040"/>
              </a:solidFill>
              <a:latin typeface="阿里巴巴普惠体 R" panose="00020600040101010101" pitchFamily="18" charset="-122"/>
              <a:ea typeface="阿里巴巴普惠体 R" panose="00020600040101010101" pitchFamily="18" charset="-122"/>
            </a:endParaRPr>
          </a:p>
          <a:p>
            <a:pPr marL="285750" indent="-285750">
              <a:lnSpc>
                <a:spcPct val="160000"/>
              </a:lnSpc>
              <a:buFont typeface="Arial" panose="020b0604020202020204" pitchFamily="34" charset="0"/>
              <a:buChar char="•"/>
            </a:pPr>
            <a:r>
              <a:rPr lang="zh-CN" altLang="en-US">
                <a:solidFill>
                  <a:srgbClr val="404040"/>
                </a:solidFill>
                <a:latin typeface="阿里巴巴普惠体 R" panose="00020600040101010101" pitchFamily="18" charset="-122"/>
                <a:ea typeface="阿里巴巴普惠体 R" panose="00020600040101010101" pitchFamily="18" charset="-122"/>
              </a:rPr>
              <a:t>请在这里输入对公司创始人的正文介绍内容</a:t>
            </a:r>
            <a:endParaRPr lang="zh-CN" altLang="en-US">
              <a:solidFill>
                <a:srgbClr val="404040"/>
              </a:solidFill>
              <a:latin typeface="阿里巴巴普惠体 R" panose="00020600040101010101" pitchFamily="18" charset="-122"/>
              <a:ea typeface="阿里巴巴普惠体 R" panose="00020600040101010101" pitchFamily="18" charset="-122"/>
            </a:endParaRPr>
          </a:p>
          <a:p>
            <a:pPr marL="285750" indent="-285750">
              <a:lnSpc>
                <a:spcPct val="160000"/>
              </a:lnSpc>
              <a:buFont typeface="Arial" panose="020b0604020202020204" pitchFamily="34" charset="0"/>
              <a:buChar char="•"/>
            </a:pPr>
            <a:r>
              <a:rPr lang="zh-CN" altLang="en-US">
                <a:solidFill>
                  <a:srgbClr val="404040"/>
                </a:solidFill>
                <a:latin typeface="阿里巴巴普惠体 R" panose="00020600040101010101" pitchFamily="18" charset="-122"/>
                <a:ea typeface="阿里巴巴普惠体 R" panose="00020600040101010101" pitchFamily="18" charset="-122"/>
              </a:rPr>
              <a:t>请在这里输入对公司创始人的正文介绍内容</a:t>
            </a:r>
            <a:endParaRPr lang="zh-CN" altLang="en-US">
              <a:solidFill>
                <a:srgbClr val="404040"/>
              </a:solidFill>
              <a:latin typeface="阿里巴巴普惠体 R" panose="00020600040101010101" pitchFamily="18" charset="-122"/>
              <a:ea typeface="阿里巴巴普惠体 R" panose="00020600040101010101" pitchFamily="18" charset="-122"/>
            </a:endParaRPr>
          </a:p>
          <a:p>
            <a:pPr marL="285750" indent="-285750">
              <a:lnSpc>
                <a:spcPct val="160000"/>
              </a:lnSpc>
              <a:buFont typeface="Arial" panose="020b0604020202020204" pitchFamily="34" charset="0"/>
              <a:buChar char="•"/>
            </a:pPr>
            <a:r>
              <a:rPr lang="zh-CN" altLang="en-US">
                <a:solidFill>
                  <a:srgbClr val="404040"/>
                </a:solidFill>
                <a:latin typeface="阿里巴巴普惠体 R" panose="00020600040101010101" pitchFamily="18" charset="-122"/>
                <a:ea typeface="阿里巴巴普惠体 R" panose="00020600040101010101" pitchFamily="18" charset="-122"/>
              </a:rPr>
              <a:t>请在这里输入对公司创始人的正文介绍内容</a:t>
            </a:r>
            <a:endParaRPr lang="zh-CN" altLang="en-US">
              <a:solidFill>
                <a:srgbClr val="404040"/>
              </a:solidFill>
              <a:latin typeface="阿里巴巴普惠体 R" panose="00020600040101010101" pitchFamily="18" charset="-122"/>
              <a:ea typeface="阿里巴巴普惠体 R" panose="00020600040101010101" pitchFamily="18" charset="-122"/>
            </a:endParaRPr>
          </a:p>
          <a:p>
            <a:pPr marL="285750" indent="-285750">
              <a:lnSpc>
                <a:spcPct val="160000"/>
              </a:lnSpc>
              <a:buFont typeface="Arial" panose="020b0604020202020204" pitchFamily="34" charset="0"/>
              <a:buChar char="•"/>
            </a:pPr>
            <a:r>
              <a:rPr lang="zh-CN" altLang="en-US">
                <a:solidFill>
                  <a:srgbClr val="404040"/>
                </a:solidFill>
                <a:latin typeface="阿里巴巴普惠体 R" panose="00020600040101010101" pitchFamily="18" charset="-122"/>
                <a:ea typeface="阿里巴巴普惠体 R" panose="00020600040101010101" pitchFamily="18" charset="-122"/>
              </a:rPr>
              <a:t>请在这里输入对公司创始人的正文介绍内容</a:t>
            </a:r>
            <a:endParaRPr lang="zh-CN" altLang="en-US">
              <a:solidFill>
                <a:srgbClr val="404040"/>
              </a:solidFill>
              <a:latin typeface="阿里巴巴普惠体 R" panose="00020600040101010101" pitchFamily="18" charset="-122"/>
              <a:ea typeface="阿里巴巴普惠体 R" panose="00020600040101010101" pitchFamily="18" charset="-122"/>
            </a:endParaRPr>
          </a:p>
          <a:p>
            <a:pPr>
              <a:lnSpc>
                <a:spcPct val="160000"/>
              </a:lnSpc>
            </a:pPr>
            <a:endParaRPr lang="zh-CN" altLang="en-US">
              <a:solidFill>
                <a:srgbClr val="404040"/>
              </a:solidFill>
              <a:latin typeface="阿里巴巴普惠体 R" panose="00020600040101010101" pitchFamily="18" charset="-122"/>
              <a:ea typeface="阿里巴巴普惠体 R" panose="00020600040101010101" pitchFamily="18" charset="-122"/>
            </a:endParaRPr>
          </a:p>
        </p:txBody>
      </p:sp>
      <p:sp>
        <p:nvSpPr>
          <p:cNvPr id="6" name="文本框 22"/>
          <p:cNvSpPr txBox="1"/>
          <p:nvPr/>
        </p:nvSpPr>
        <p:spPr>
          <a:xfrm>
            <a:off x="6379913" y="2122715"/>
            <a:ext cx="1709976" cy="523220"/>
          </a:xfrm>
          <a:prstGeom prst="rect">
            <a:avLst/>
          </a:prstGeom>
          <a:noFill/>
        </p:spPr>
        <p:txBody>
          <a:bodyPr wrap="square" rtlCol="0">
            <a:spAutoFit/>
          </a:bodyPr>
          <a:lstStyle/>
          <a:p>
            <a:pPr algn="dist"/>
            <a:r>
              <a:rPr lang="zh-CN" altLang="en-US" sz="2800">
                <a:solidFill>
                  <a:schemeClr val="accent1"/>
                </a:solidFill>
                <a:latin typeface="阿里巴巴普惠体 B" panose="00020600040101010101" pitchFamily="18" charset="-122"/>
                <a:ea typeface="阿里巴巴普惠体 B" panose="00020600040101010101" pitchFamily="18" charset="-122"/>
              </a:rPr>
              <a:t>你的名字</a:t>
            </a:r>
            <a:endParaRPr lang="zh-CN" altLang="en-US" sz="2800">
              <a:solidFill>
                <a:schemeClr val="accent1"/>
              </a:solidFill>
              <a:latin typeface="阿里巴巴普惠体 B" panose="00020600040101010101" pitchFamily="18" charset="-122"/>
              <a:ea typeface="阿里巴巴普惠体 B" panose="00020600040101010101" pitchFamily="18" charset="-122"/>
            </a:endParaRPr>
          </a:p>
        </p:txBody>
      </p:sp>
      <p:sp>
        <p:nvSpPr>
          <p:cNvPr id="7" name="矩形 6"/>
          <p:cNvSpPr/>
          <p:nvPr/>
        </p:nvSpPr>
        <p:spPr>
          <a:xfrm>
            <a:off x="8228000" y="2122715"/>
            <a:ext cx="2393604" cy="523220"/>
          </a:xfrm>
          <a:prstGeom prst="rect">
            <a:avLst/>
          </a:prstGeom>
        </p:spPr>
        <p:txBody>
          <a:bodyPr wrap="none">
            <a:spAutoFit/>
          </a:bodyPr>
          <a:lstStyle/>
          <a:p>
            <a:r>
              <a:rPr lang="en-US" altLang="zh-CN" sz="2800">
                <a:solidFill>
                  <a:srgbClr val="404040"/>
                </a:solidFill>
                <a:latin typeface="阿里巴巴普惠体 B" panose="00020600040101010101" pitchFamily="18" charset="-122"/>
                <a:ea typeface="阿里巴巴普惠体 B" panose="00020600040101010101" pitchFamily="18" charset="-122"/>
              </a:rPr>
              <a:t>CEO &amp; </a:t>
            </a:r>
            <a:r>
              <a:rPr lang="zh-CN" altLang="en-US" sz="2800">
                <a:solidFill>
                  <a:srgbClr val="404040"/>
                </a:solidFill>
                <a:latin typeface="阿里巴巴普惠体 B" panose="00020600040101010101" pitchFamily="18" charset="-122"/>
                <a:ea typeface="阿里巴巴普惠体 B" panose="00020600040101010101" pitchFamily="18" charset="-122"/>
              </a:rPr>
              <a:t>创始人</a:t>
            </a:r>
            <a:endParaRPr lang="zh-CN" altLang="en-US" sz="2800">
              <a:solidFill>
                <a:srgbClr val="404040"/>
              </a:solidFill>
              <a:latin typeface="阿里巴巴普惠体 B" panose="00020600040101010101" pitchFamily="18" charset="-122"/>
              <a:ea typeface="阿里巴巴普惠体 B" panose="00020600040101010101" pitchFamily="18" charset="-122"/>
            </a:endParaRPr>
          </a:p>
        </p:txBody>
      </p:sp>
      <p:cxnSp>
        <p:nvCxnSpPr>
          <p:cNvPr id="8" name="直接连接符 7"/>
          <p:cNvCxnSpPr/>
          <p:nvPr/>
        </p:nvCxnSpPr>
        <p:spPr>
          <a:xfrm flipH="1">
            <a:off x="8143069" y="2206952"/>
            <a:ext cx="0" cy="3333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rot="19975570">
            <a:off x="6282281" y="1972468"/>
            <a:ext cx="576262" cy="576262"/>
          </a:xfrm>
          <a:prstGeom prst="ellipse">
            <a:avLst/>
          </a:prstGeom>
          <a:noFill/>
          <a:ln w="127000">
            <a:gradFill>
              <a:gsLst>
                <a:gs pos="0">
                  <a:schemeClr val="accent1">
                    <a:alpha val="50000"/>
                  </a:schemeClr>
                </a:gs>
                <a:gs pos="77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苹方 常规" pitchFamily="34" charset="-122"/>
            </a:endParaRPr>
          </a:p>
        </p:txBody>
      </p:sp>
      <p:cxnSp>
        <p:nvCxnSpPr>
          <p:cNvPr id="10" name="直接连接符 9"/>
          <p:cNvCxnSpPr/>
          <p:nvPr/>
        </p:nvCxnSpPr>
        <p:spPr>
          <a:xfrm>
            <a:off x="6491288" y="2870200"/>
            <a:ext cx="4608512"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17789" y="458260"/>
            <a:ext cx="4784550" cy="6050142"/>
            <a:chOff x="827025" y="422631"/>
            <a:chExt cx="4784550" cy="6050142"/>
          </a:xfrm>
        </p:grpSpPr>
        <p:sp>
          <p:nvSpPr>
            <p:cNvPr id="12" name="椭圆 11"/>
            <p:cNvSpPr/>
            <p:nvPr/>
          </p:nvSpPr>
          <p:spPr>
            <a:xfrm>
              <a:off x="1054089" y="1852942"/>
              <a:ext cx="4557486" cy="4557486"/>
            </a:xfrm>
            <a:prstGeom prst="ellipse">
              <a:avLst/>
            </a:prstGeom>
            <a:gradFill>
              <a:gsLst>
                <a:gs pos="0">
                  <a:schemeClr val="accent1"/>
                </a:gs>
                <a:gs pos="100000">
                  <a:schemeClr val="accent1">
                    <a:alpha val="60000"/>
                  </a:schemeClr>
                </a:gs>
              </a:gsLst>
              <a:lin ang="27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苹方 常规" pitchFamily="34" charset="-122"/>
              </a:endParaRPr>
            </a:p>
          </p:txBody>
        </p:sp>
        <p:sp>
          <p:nvSpPr>
            <p:cNvPr id="13" name="椭圆 12"/>
            <p:cNvSpPr/>
            <p:nvPr/>
          </p:nvSpPr>
          <p:spPr>
            <a:xfrm>
              <a:off x="827025" y="1801472"/>
              <a:ext cx="4557486" cy="4654462"/>
            </a:xfrm>
            <a:prstGeom prst="ellipse">
              <a:avLst/>
            </a:prstGeom>
            <a:gradFill flip="none" rotWithShape="1">
              <a:gsLst>
                <a:gs pos="0">
                  <a:schemeClr val="accent1"/>
                </a:gs>
                <a:gs pos="100000">
                  <a:schemeClr val="accent1">
                    <a:alpha val="20000"/>
                  </a:schemeClr>
                </a:gs>
              </a:gsLst>
              <a:lin ang="27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苹方 常规" pitchFamily="34" charset="-122"/>
              </a:endParaRPr>
            </a:p>
          </p:txBody>
        </p:sp>
        <p:pic>
          <p:nvPicPr>
            <p:cNvPr id="14"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272" y="422631"/>
              <a:ext cx="4035482" cy="6050142"/>
            </a:xfrm>
            <a:prstGeom prst="ellipse">
              <a:avLst/>
            </a:prstGeom>
          </p:spPr>
        </p:pic>
        <p:sp>
          <p:nvSpPr>
            <p:cNvPr id="15" name="椭圆 14"/>
            <p:cNvSpPr/>
            <p:nvPr/>
          </p:nvSpPr>
          <p:spPr>
            <a:xfrm>
              <a:off x="891135" y="1246373"/>
              <a:ext cx="236896" cy="236896"/>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61811" y="1649767"/>
              <a:ext cx="435438" cy="43543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980535" y="6181546"/>
              <a:ext cx="236896" cy="236896"/>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标题 2"/>
          <p:cNvSpPr>
            <a:spLocks noGrp="1"/>
          </p:cNvSpPr>
          <p:nvPr>
            <p:ph type="title"/>
          </p:nvPr>
        </p:nvSpPr>
        <p:spPr>
          <a:xfrm>
            <a:off x="479425" y="332503"/>
            <a:ext cx="10515600" cy="484300"/>
          </a:xfrm>
        </p:spPr>
        <p:txBody>
          <a:bodyPr/>
          <a:lstStyle/>
          <a:p>
            <a:r>
              <a:rPr lang="zh-CN" altLang="en-US"/>
              <a:t>核心团队成员</a:t>
            </a:r>
            <a:endParaRPr lang="zh-CN" altLang="en-US"/>
          </a:p>
        </p:txBody>
      </p:sp>
      <p:pic>
        <p:nvPicPr>
          <p:cNvPr id="65" name="图片 64"/>
          <p:cNvPicPr>
            <a:picLocks noChangeAspect="1"/>
          </p:cNvPicPr>
          <p:nvPr/>
        </p:nvPicPr>
        <p:blipFill>
          <a:blip r:embed="rId2">
            <a:extLst>
              <a:ext uri="{28A0092B-C50C-407E-A947-70E740481C1C}">
                <a14:useLocalDpi xmlns:a14="http://schemas.microsoft.com/office/drawing/2010/main" val="0"/>
              </a:ext>
            </a:extLst>
          </a:blip>
          <a:srcRect l="9775" t="718" r="12025" b="1293"/>
          <a:stretch>
            <a:fillRect/>
          </a:stretch>
        </p:blipFill>
        <p:spPr>
          <a:xfrm>
            <a:off x="3761822" y="1341772"/>
            <a:ext cx="2094233" cy="2624171"/>
          </a:xfrm>
          <a:custGeom>
            <a:gdLst>
              <a:gd name="connsiteX0" fmla="*/ 0 w 2094233"/>
              <a:gd name="connsiteY0" fmla="*/ 0 h 2624171"/>
              <a:gd name="connsiteX1" fmla="*/ 2094233 w 2094233"/>
              <a:gd name="connsiteY1" fmla="*/ 0 h 2624171"/>
              <a:gd name="connsiteX2" fmla="*/ 2094233 w 2094233"/>
              <a:gd name="connsiteY2" fmla="*/ 2126455 h 2624171"/>
              <a:gd name="connsiteX3" fmla="*/ 1596522 w 2094233"/>
              <a:gd name="connsiteY3" fmla="*/ 2624166 h 2624171"/>
              <a:gd name="connsiteX4" fmla="*/ 2094233 w 2094233"/>
              <a:gd name="connsiteY4" fmla="*/ 2624166 h 2624171"/>
              <a:gd name="connsiteX5" fmla="*/ 2094233 w 2094233"/>
              <a:gd name="connsiteY5" fmla="*/ 2624171 h 2624171"/>
              <a:gd name="connsiteX6" fmla="*/ 0 w 2094233"/>
              <a:gd name="connsiteY6" fmla="*/ 2624171 h 2624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4233" h="2624171">
                <a:moveTo>
                  <a:pt x="0" y="0"/>
                </a:moveTo>
                <a:lnTo>
                  <a:pt x="2094233" y="0"/>
                </a:lnTo>
                <a:lnTo>
                  <a:pt x="2094233" y="2126455"/>
                </a:lnTo>
                <a:lnTo>
                  <a:pt x="1596522" y="2624166"/>
                </a:lnTo>
                <a:lnTo>
                  <a:pt x="2094233" y="2624166"/>
                </a:lnTo>
                <a:lnTo>
                  <a:pt x="2094233" y="2624171"/>
                </a:lnTo>
                <a:lnTo>
                  <a:pt x="0" y="2624171"/>
                </a:lnTo>
                <a:close/>
              </a:path>
            </a:pathLst>
          </a:custGeom>
          <a:effectLst>
            <a:outerShdw blurRad="88900" dist="38100" dir="1200000" algn="ctr" rotWithShape="0">
              <a:srgbClr val="000000">
                <a:alpha val="20000"/>
              </a:srgbClr>
            </a:outerShdw>
          </a:effectLst>
        </p:spPr>
      </p:pic>
      <p:pic>
        <p:nvPicPr>
          <p:cNvPr id="64" name="图片 63"/>
          <p:cNvPicPr>
            <a:picLocks noChangeAspect="1"/>
          </p:cNvPicPr>
          <p:nvPr/>
        </p:nvPicPr>
        <p:blipFill>
          <a:blip r:embed="rId3">
            <a:extLst>
              <a:ext uri="{28A0092B-C50C-407E-A947-70E740481C1C}">
                <a14:useLocalDpi xmlns:a14="http://schemas.microsoft.com/office/drawing/2010/main" val="0"/>
              </a:ext>
            </a:extLst>
          </a:blip>
          <a:srcRect l="12592" t="526" r="8582" b="526"/>
          <a:stretch>
            <a:fillRect/>
          </a:stretch>
        </p:blipFill>
        <p:spPr>
          <a:xfrm>
            <a:off x="1193074" y="1341774"/>
            <a:ext cx="2094233" cy="2624166"/>
          </a:xfrm>
          <a:custGeom>
            <a:gdLst>
              <a:gd name="connsiteX0" fmla="*/ 0 w 2094233"/>
              <a:gd name="connsiteY0" fmla="*/ 0 h 2624171"/>
              <a:gd name="connsiteX1" fmla="*/ 2094233 w 2094233"/>
              <a:gd name="connsiteY1" fmla="*/ 0 h 2624171"/>
              <a:gd name="connsiteX2" fmla="*/ 2094233 w 2094233"/>
              <a:gd name="connsiteY2" fmla="*/ 2126455 h 2624171"/>
              <a:gd name="connsiteX3" fmla="*/ 1596522 w 2094233"/>
              <a:gd name="connsiteY3" fmla="*/ 2624166 h 2624171"/>
              <a:gd name="connsiteX4" fmla="*/ 2094233 w 2094233"/>
              <a:gd name="connsiteY4" fmla="*/ 2624166 h 2624171"/>
              <a:gd name="connsiteX5" fmla="*/ 2094233 w 2094233"/>
              <a:gd name="connsiteY5" fmla="*/ 2624171 h 2624171"/>
              <a:gd name="connsiteX6" fmla="*/ 0 w 2094233"/>
              <a:gd name="connsiteY6" fmla="*/ 2624171 h 2624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4233" h="2624171">
                <a:moveTo>
                  <a:pt x="0" y="0"/>
                </a:moveTo>
                <a:lnTo>
                  <a:pt x="2094233" y="0"/>
                </a:lnTo>
                <a:lnTo>
                  <a:pt x="2094233" y="2126455"/>
                </a:lnTo>
                <a:lnTo>
                  <a:pt x="1596522" y="2624166"/>
                </a:lnTo>
                <a:lnTo>
                  <a:pt x="2094233" y="2624166"/>
                </a:lnTo>
                <a:lnTo>
                  <a:pt x="2094233" y="2624171"/>
                </a:lnTo>
                <a:lnTo>
                  <a:pt x="0" y="2624171"/>
                </a:lnTo>
                <a:close/>
              </a:path>
            </a:pathLst>
          </a:custGeom>
          <a:effectLst>
            <a:outerShdw blurRad="88900" dist="38100" dir="1200000" algn="ctr" rotWithShape="0">
              <a:srgbClr val="000000">
                <a:alpha val="20000"/>
              </a:srgbClr>
            </a:outerShdw>
          </a:effectLst>
        </p:spPr>
      </p:pic>
      <p:sp>
        <p:nvSpPr>
          <p:cNvPr id="48" name="文本框 47"/>
          <p:cNvSpPr txBox="1"/>
          <p:nvPr/>
        </p:nvSpPr>
        <p:spPr>
          <a:xfrm>
            <a:off x="1096386" y="4097995"/>
            <a:ext cx="12008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accent1"/>
                </a:solidFill>
                <a:effectLst/>
                <a:uLnTx/>
                <a:uFillTx/>
                <a:latin typeface="+mj-ea"/>
                <a:ea typeface="+mj-ea"/>
                <a:cs typeface="+mn-cs"/>
              </a:rPr>
              <a:t>输入名字</a:t>
            </a:r>
            <a:endParaRPr kumimoji="0" lang="zh-CN" altLang="en-US" sz="1800" b="0" i="0" u="none" strike="noStrike" kern="1200" cap="none" spc="0" normalizeH="0" baseline="0" noProof="0">
              <a:ln>
                <a:noFill/>
              </a:ln>
              <a:solidFill>
                <a:schemeClr val="accent1"/>
              </a:solidFill>
              <a:effectLst/>
              <a:uLnTx/>
              <a:uFillTx/>
              <a:latin typeface="+mj-ea"/>
              <a:ea typeface="+mj-ea"/>
              <a:cs typeface="+mn-cs"/>
            </a:endParaRPr>
          </a:p>
        </p:txBody>
      </p:sp>
      <p:sp>
        <p:nvSpPr>
          <p:cNvPr id="49" name="文本框 48"/>
          <p:cNvSpPr txBox="1"/>
          <p:nvPr/>
        </p:nvSpPr>
        <p:spPr>
          <a:xfrm>
            <a:off x="2138194" y="4207808"/>
            <a:ext cx="9757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9F9FA0"/>
                </a:solidFill>
                <a:effectLst/>
                <a:uLnTx/>
                <a:uFillTx/>
                <a:latin typeface="+mn-ea"/>
                <a:cs typeface="+mn-cs"/>
              </a:rPr>
              <a:t>输入你的头衔</a:t>
            </a:r>
            <a:endParaRPr kumimoji="0" lang="zh-CN" altLang="en-US" sz="1000" b="0" i="0" u="none" strike="noStrike" kern="1200" cap="none" spc="0" normalizeH="0" baseline="0" noProof="0">
              <a:ln>
                <a:noFill/>
              </a:ln>
              <a:solidFill>
                <a:srgbClr val="9F9FA0"/>
              </a:solidFill>
              <a:effectLst/>
              <a:uLnTx/>
              <a:uFillTx/>
              <a:latin typeface="+mn-ea"/>
              <a:cs typeface="+mn-cs"/>
            </a:endParaRPr>
          </a:p>
        </p:txBody>
      </p:sp>
      <p:sp>
        <p:nvSpPr>
          <p:cNvPr id="51" name="文本框 50"/>
          <p:cNvSpPr txBox="1"/>
          <p:nvPr/>
        </p:nvSpPr>
        <p:spPr>
          <a:xfrm>
            <a:off x="1091124" y="4538985"/>
            <a:ext cx="2276597" cy="1350434"/>
          </a:xfrm>
          <a:prstGeom prst="rect">
            <a:avLst/>
          </a:prstGeom>
          <a:noFill/>
        </p:spPr>
        <p:txBody>
          <a:bodyPr wrap="square" rtlCol="0">
            <a:spAutoFit/>
          </a:bodyPr>
          <a:lstStyle/>
          <a:p>
            <a:pPr lvl="0" algn="just">
              <a:lnSpc>
                <a:spcPct val="130000"/>
              </a:lnSpc>
              <a:defRPr/>
            </a:pPr>
            <a:r>
              <a:rPr lang="zh-CN" altLang="en-US" sz="1600">
                <a:solidFill>
                  <a:schemeClr val="tx1">
                    <a:lumMod val="75000"/>
                    <a:lumOff val="25000"/>
                    <a:alpha val="80000"/>
                  </a:schemeClr>
                </a:solidFill>
                <a:latin typeface="+mn-ea"/>
              </a:rPr>
              <a:t>请输入相关的人物介绍</a:t>
            </a:r>
            <a:endParaRPr lang="en-US" altLang="zh-CN" sz="1600">
              <a:solidFill>
                <a:schemeClr val="tx1">
                  <a:lumMod val="75000"/>
                  <a:lumOff val="25000"/>
                  <a:alpha val="80000"/>
                </a:schemeClr>
              </a:solidFill>
              <a:latin typeface="+mn-ea"/>
            </a:endParaRPr>
          </a:p>
          <a:p>
            <a:pPr algn="just">
              <a:lnSpc>
                <a:spcPct val="130000"/>
              </a:lnSpc>
              <a:defRPr/>
            </a:pPr>
            <a:r>
              <a:rPr lang="zh-CN" altLang="en-US" sz="1600">
                <a:solidFill>
                  <a:schemeClr val="tx1">
                    <a:lumMod val="75000"/>
                    <a:lumOff val="25000"/>
                    <a:alpha val="80000"/>
                  </a:schemeClr>
                </a:solidFill>
                <a:latin typeface="+mn-ea"/>
              </a:rPr>
              <a:t>请输入相关的人物介绍</a:t>
            </a:r>
            <a:endParaRPr lang="zh-CN" altLang="en-US" sz="1600">
              <a:solidFill>
                <a:schemeClr val="tx1">
                  <a:lumMod val="75000"/>
                  <a:lumOff val="25000"/>
                  <a:alpha val="80000"/>
                </a:schemeClr>
              </a:solidFill>
              <a:latin typeface="+mn-ea"/>
            </a:endParaRPr>
          </a:p>
          <a:p>
            <a:pPr algn="just">
              <a:lnSpc>
                <a:spcPct val="130000"/>
              </a:lnSpc>
              <a:defRPr/>
            </a:pPr>
            <a:r>
              <a:rPr lang="zh-CN" altLang="en-US" sz="1600">
                <a:solidFill>
                  <a:schemeClr val="tx1">
                    <a:lumMod val="75000"/>
                    <a:lumOff val="25000"/>
                    <a:alpha val="80000"/>
                  </a:schemeClr>
                </a:solidFill>
                <a:latin typeface="+mn-ea"/>
              </a:rPr>
              <a:t>请输入相关的人物介绍</a:t>
            </a:r>
            <a:endParaRPr lang="zh-CN" altLang="en-US" sz="1600">
              <a:solidFill>
                <a:schemeClr val="tx1">
                  <a:lumMod val="75000"/>
                  <a:lumOff val="25000"/>
                  <a:alpha val="80000"/>
                </a:schemeClr>
              </a:solidFill>
              <a:latin typeface="+mn-ea"/>
            </a:endParaRPr>
          </a:p>
          <a:p>
            <a:pPr algn="just">
              <a:lnSpc>
                <a:spcPct val="130000"/>
              </a:lnSpc>
              <a:defRPr/>
            </a:pPr>
            <a:r>
              <a:rPr lang="zh-CN" altLang="en-US" sz="1600">
                <a:solidFill>
                  <a:schemeClr val="tx1">
                    <a:lumMod val="75000"/>
                    <a:lumOff val="25000"/>
                    <a:alpha val="80000"/>
                  </a:schemeClr>
                </a:solidFill>
                <a:latin typeface="+mn-ea"/>
              </a:rPr>
              <a:t>请输入相关的人物介绍</a:t>
            </a:r>
            <a:endParaRPr lang="zh-CN" altLang="en-US" sz="1600">
              <a:solidFill>
                <a:schemeClr val="tx1">
                  <a:lumMod val="75000"/>
                  <a:lumOff val="25000"/>
                  <a:alpha val="80000"/>
                </a:schemeClr>
              </a:solidFill>
              <a:latin typeface="+mn-ea"/>
            </a:endParaRPr>
          </a:p>
        </p:txBody>
      </p:sp>
      <p:cxnSp>
        <p:nvCxnSpPr>
          <p:cNvPr id="52" name="直接连接符 51"/>
          <p:cNvCxnSpPr/>
          <p:nvPr/>
        </p:nvCxnSpPr>
        <p:spPr>
          <a:xfrm>
            <a:off x="1189138" y="4504345"/>
            <a:ext cx="2095406" cy="0"/>
          </a:xfrm>
          <a:prstGeom prst="line">
            <a:avLst/>
          </a:prstGeom>
          <a:ln>
            <a:solidFill>
              <a:srgbClr val="9F9FA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189138" y="6012925"/>
            <a:ext cx="386773" cy="0"/>
          </a:xfrm>
          <a:prstGeom prst="line">
            <a:avLst/>
          </a:prstGeom>
          <a:ln w="28575">
            <a:solidFill>
              <a:schemeClr val="accent1">
                <a:alpha val="98000"/>
              </a:schemeClr>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3675901" y="4097995"/>
            <a:ext cx="12008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accent1"/>
                </a:solidFill>
                <a:effectLst/>
                <a:uLnTx/>
                <a:uFillTx/>
                <a:latin typeface="+mj-ea"/>
                <a:ea typeface="+mj-ea"/>
                <a:cs typeface="+mn-cs"/>
              </a:rPr>
              <a:t>输入名字</a:t>
            </a:r>
            <a:endParaRPr kumimoji="0" lang="zh-CN" altLang="en-US" sz="1800" b="0" i="0" u="none" strike="noStrike" kern="1200" cap="none" spc="0" normalizeH="0" baseline="0" noProof="0">
              <a:ln>
                <a:noFill/>
              </a:ln>
              <a:solidFill>
                <a:schemeClr val="accent1"/>
              </a:solidFill>
              <a:effectLst/>
              <a:uLnTx/>
              <a:uFillTx/>
              <a:latin typeface="+mj-ea"/>
              <a:ea typeface="+mj-ea"/>
              <a:cs typeface="+mn-cs"/>
            </a:endParaRPr>
          </a:p>
        </p:txBody>
      </p:sp>
      <p:sp>
        <p:nvSpPr>
          <p:cNvPr id="70" name="文本框 69"/>
          <p:cNvSpPr txBox="1"/>
          <p:nvPr/>
        </p:nvSpPr>
        <p:spPr>
          <a:xfrm>
            <a:off x="4717709" y="4207808"/>
            <a:ext cx="9757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9F9FA0"/>
                </a:solidFill>
                <a:effectLst/>
                <a:uLnTx/>
                <a:uFillTx/>
                <a:latin typeface="+mn-ea"/>
                <a:cs typeface="+mn-cs"/>
              </a:rPr>
              <a:t>输入你的头衔</a:t>
            </a:r>
            <a:endParaRPr kumimoji="0" lang="zh-CN" altLang="en-US" sz="1000" b="0" i="0" u="none" strike="noStrike" kern="1200" cap="none" spc="0" normalizeH="0" baseline="0" noProof="0">
              <a:ln>
                <a:noFill/>
              </a:ln>
              <a:solidFill>
                <a:srgbClr val="9F9FA0"/>
              </a:solidFill>
              <a:effectLst/>
              <a:uLnTx/>
              <a:uFillTx/>
              <a:latin typeface="+mn-ea"/>
              <a:cs typeface="+mn-cs"/>
            </a:endParaRPr>
          </a:p>
        </p:txBody>
      </p:sp>
      <p:sp>
        <p:nvSpPr>
          <p:cNvPr id="71" name="文本框 70"/>
          <p:cNvSpPr txBox="1"/>
          <p:nvPr/>
        </p:nvSpPr>
        <p:spPr>
          <a:xfrm>
            <a:off x="3670639" y="4538985"/>
            <a:ext cx="2276597" cy="1350434"/>
          </a:xfrm>
          <a:prstGeom prst="rect">
            <a:avLst/>
          </a:prstGeom>
          <a:noFill/>
        </p:spPr>
        <p:txBody>
          <a:bodyPr wrap="square" rtlCol="0">
            <a:spAutoFit/>
          </a:bodyPr>
          <a:lstStyle/>
          <a:p>
            <a:pPr lvl="0" algn="just">
              <a:lnSpc>
                <a:spcPct val="130000"/>
              </a:lnSpc>
              <a:defRPr/>
            </a:pPr>
            <a:r>
              <a:rPr lang="zh-CN" altLang="en-US" sz="1600">
                <a:solidFill>
                  <a:schemeClr val="tx1">
                    <a:lumMod val="75000"/>
                    <a:lumOff val="25000"/>
                    <a:alpha val="80000"/>
                  </a:schemeClr>
                </a:solidFill>
                <a:latin typeface="+mn-ea"/>
              </a:rPr>
              <a:t>请输入相关的人物介绍</a:t>
            </a:r>
            <a:endParaRPr lang="en-US" altLang="zh-CN" sz="1600">
              <a:solidFill>
                <a:schemeClr val="tx1">
                  <a:lumMod val="75000"/>
                  <a:lumOff val="25000"/>
                  <a:alpha val="80000"/>
                </a:schemeClr>
              </a:solidFill>
              <a:latin typeface="+mn-ea"/>
            </a:endParaRPr>
          </a:p>
          <a:p>
            <a:pPr algn="just">
              <a:lnSpc>
                <a:spcPct val="130000"/>
              </a:lnSpc>
              <a:defRPr/>
            </a:pPr>
            <a:r>
              <a:rPr lang="zh-CN" altLang="en-US" sz="1600">
                <a:solidFill>
                  <a:schemeClr val="tx1">
                    <a:lumMod val="75000"/>
                    <a:lumOff val="25000"/>
                    <a:alpha val="80000"/>
                  </a:schemeClr>
                </a:solidFill>
                <a:latin typeface="+mn-ea"/>
              </a:rPr>
              <a:t>请输入相关的人物介绍</a:t>
            </a:r>
            <a:endParaRPr lang="zh-CN" altLang="en-US" sz="1600">
              <a:solidFill>
                <a:schemeClr val="tx1">
                  <a:lumMod val="75000"/>
                  <a:lumOff val="25000"/>
                  <a:alpha val="80000"/>
                </a:schemeClr>
              </a:solidFill>
              <a:latin typeface="+mn-ea"/>
            </a:endParaRPr>
          </a:p>
          <a:p>
            <a:pPr algn="just">
              <a:lnSpc>
                <a:spcPct val="130000"/>
              </a:lnSpc>
              <a:defRPr/>
            </a:pPr>
            <a:r>
              <a:rPr lang="zh-CN" altLang="en-US" sz="1600">
                <a:solidFill>
                  <a:schemeClr val="tx1">
                    <a:lumMod val="75000"/>
                    <a:lumOff val="25000"/>
                    <a:alpha val="80000"/>
                  </a:schemeClr>
                </a:solidFill>
                <a:latin typeface="+mn-ea"/>
              </a:rPr>
              <a:t>请输入相关的人物介绍</a:t>
            </a:r>
            <a:endParaRPr lang="zh-CN" altLang="en-US" sz="1600">
              <a:solidFill>
                <a:schemeClr val="tx1">
                  <a:lumMod val="75000"/>
                  <a:lumOff val="25000"/>
                  <a:alpha val="80000"/>
                </a:schemeClr>
              </a:solidFill>
              <a:latin typeface="+mn-ea"/>
            </a:endParaRPr>
          </a:p>
          <a:p>
            <a:pPr algn="just">
              <a:lnSpc>
                <a:spcPct val="130000"/>
              </a:lnSpc>
              <a:defRPr/>
            </a:pPr>
            <a:r>
              <a:rPr lang="zh-CN" altLang="en-US" sz="1600">
                <a:solidFill>
                  <a:schemeClr val="tx1">
                    <a:lumMod val="75000"/>
                    <a:lumOff val="25000"/>
                    <a:alpha val="80000"/>
                  </a:schemeClr>
                </a:solidFill>
                <a:latin typeface="+mn-ea"/>
              </a:rPr>
              <a:t>请输入相关的人物介绍</a:t>
            </a:r>
            <a:endParaRPr lang="zh-CN" altLang="en-US" sz="1600">
              <a:solidFill>
                <a:schemeClr val="tx1">
                  <a:lumMod val="75000"/>
                  <a:lumOff val="25000"/>
                  <a:alpha val="80000"/>
                </a:schemeClr>
              </a:solidFill>
              <a:latin typeface="+mn-ea"/>
            </a:endParaRPr>
          </a:p>
        </p:txBody>
      </p:sp>
      <p:cxnSp>
        <p:nvCxnSpPr>
          <p:cNvPr id="72" name="直接连接符 71"/>
          <p:cNvCxnSpPr/>
          <p:nvPr/>
        </p:nvCxnSpPr>
        <p:spPr>
          <a:xfrm>
            <a:off x="3768653" y="4504345"/>
            <a:ext cx="2095406" cy="0"/>
          </a:xfrm>
          <a:prstGeom prst="line">
            <a:avLst/>
          </a:prstGeom>
          <a:ln>
            <a:solidFill>
              <a:srgbClr val="9F9FA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768653" y="6012925"/>
            <a:ext cx="386773" cy="0"/>
          </a:xfrm>
          <a:prstGeom prst="line">
            <a:avLst/>
          </a:prstGeom>
          <a:ln w="28575">
            <a:solidFill>
              <a:schemeClr val="accent1">
                <a:alpha val="98000"/>
              </a:schemeClr>
            </a:solidFill>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6263133" y="4097995"/>
            <a:ext cx="12008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accent1"/>
                </a:solidFill>
                <a:effectLst/>
                <a:uLnTx/>
                <a:uFillTx/>
                <a:latin typeface="+mj-ea"/>
                <a:ea typeface="+mj-ea"/>
                <a:cs typeface="+mn-cs"/>
              </a:rPr>
              <a:t>输入名字</a:t>
            </a:r>
            <a:endParaRPr kumimoji="0" lang="zh-CN" altLang="en-US" sz="1800" b="0" i="0" u="none" strike="noStrike" kern="1200" cap="none" spc="0" normalizeH="0" baseline="0" noProof="0">
              <a:ln>
                <a:noFill/>
              </a:ln>
              <a:solidFill>
                <a:schemeClr val="accent1"/>
              </a:solidFill>
              <a:effectLst/>
              <a:uLnTx/>
              <a:uFillTx/>
              <a:latin typeface="+mj-ea"/>
              <a:ea typeface="+mj-ea"/>
              <a:cs typeface="+mn-cs"/>
            </a:endParaRPr>
          </a:p>
        </p:txBody>
      </p:sp>
      <p:sp>
        <p:nvSpPr>
          <p:cNvPr id="76" name="文本框 75"/>
          <p:cNvSpPr txBox="1"/>
          <p:nvPr/>
        </p:nvSpPr>
        <p:spPr>
          <a:xfrm>
            <a:off x="7304941" y="4207808"/>
            <a:ext cx="9757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9F9FA0"/>
                </a:solidFill>
                <a:effectLst/>
                <a:uLnTx/>
                <a:uFillTx/>
                <a:latin typeface="+mn-ea"/>
                <a:cs typeface="+mn-cs"/>
              </a:rPr>
              <a:t>输入你的头衔</a:t>
            </a:r>
            <a:endParaRPr kumimoji="0" lang="zh-CN" altLang="en-US" sz="1000" b="0" i="0" u="none" strike="noStrike" kern="1200" cap="none" spc="0" normalizeH="0" baseline="0" noProof="0">
              <a:ln>
                <a:noFill/>
              </a:ln>
              <a:solidFill>
                <a:srgbClr val="9F9FA0"/>
              </a:solidFill>
              <a:effectLst/>
              <a:uLnTx/>
              <a:uFillTx/>
              <a:latin typeface="+mn-ea"/>
              <a:cs typeface="+mn-cs"/>
            </a:endParaRPr>
          </a:p>
        </p:txBody>
      </p:sp>
      <p:sp>
        <p:nvSpPr>
          <p:cNvPr id="77" name="文本框 76"/>
          <p:cNvSpPr txBox="1"/>
          <p:nvPr/>
        </p:nvSpPr>
        <p:spPr>
          <a:xfrm>
            <a:off x="6257871" y="4538985"/>
            <a:ext cx="2276597" cy="1350434"/>
          </a:xfrm>
          <a:prstGeom prst="rect">
            <a:avLst/>
          </a:prstGeom>
          <a:noFill/>
        </p:spPr>
        <p:txBody>
          <a:bodyPr wrap="square" rtlCol="0">
            <a:spAutoFit/>
          </a:bodyPr>
          <a:lstStyle/>
          <a:p>
            <a:pPr lvl="0" algn="just">
              <a:lnSpc>
                <a:spcPct val="130000"/>
              </a:lnSpc>
              <a:defRPr/>
            </a:pPr>
            <a:r>
              <a:rPr lang="zh-CN" altLang="en-US" sz="1600">
                <a:solidFill>
                  <a:schemeClr val="tx1">
                    <a:lumMod val="75000"/>
                    <a:lumOff val="25000"/>
                    <a:alpha val="80000"/>
                  </a:schemeClr>
                </a:solidFill>
                <a:latin typeface="+mn-ea"/>
              </a:rPr>
              <a:t>请输入相关的人物介绍</a:t>
            </a:r>
            <a:endParaRPr lang="en-US" altLang="zh-CN" sz="1600">
              <a:solidFill>
                <a:schemeClr val="tx1">
                  <a:lumMod val="75000"/>
                  <a:lumOff val="25000"/>
                  <a:alpha val="80000"/>
                </a:schemeClr>
              </a:solidFill>
              <a:latin typeface="+mn-ea"/>
            </a:endParaRPr>
          </a:p>
          <a:p>
            <a:pPr algn="just">
              <a:lnSpc>
                <a:spcPct val="130000"/>
              </a:lnSpc>
              <a:defRPr/>
            </a:pPr>
            <a:r>
              <a:rPr lang="zh-CN" altLang="en-US" sz="1600">
                <a:solidFill>
                  <a:schemeClr val="tx1">
                    <a:lumMod val="75000"/>
                    <a:lumOff val="25000"/>
                    <a:alpha val="80000"/>
                  </a:schemeClr>
                </a:solidFill>
                <a:latin typeface="+mn-ea"/>
              </a:rPr>
              <a:t>请输入相关的人物介绍</a:t>
            </a:r>
            <a:endParaRPr lang="zh-CN" altLang="en-US" sz="1600">
              <a:solidFill>
                <a:schemeClr val="tx1">
                  <a:lumMod val="75000"/>
                  <a:lumOff val="25000"/>
                  <a:alpha val="80000"/>
                </a:schemeClr>
              </a:solidFill>
              <a:latin typeface="+mn-ea"/>
            </a:endParaRPr>
          </a:p>
          <a:p>
            <a:pPr algn="just">
              <a:lnSpc>
                <a:spcPct val="130000"/>
              </a:lnSpc>
              <a:defRPr/>
            </a:pPr>
            <a:r>
              <a:rPr lang="zh-CN" altLang="en-US" sz="1600">
                <a:solidFill>
                  <a:schemeClr val="tx1">
                    <a:lumMod val="75000"/>
                    <a:lumOff val="25000"/>
                    <a:alpha val="80000"/>
                  </a:schemeClr>
                </a:solidFill>
                <a:latin typeface="+mn-ea"/>
              </a:rPr>
              <a:t>请输入相关的人物介绍</a:t>
            </a:r>
            <a:endParaRPr lang="zh-CN" altLang="en-US" sz="1600">
              <a:solidFill>
                <a:schemeClr val="tx1">
                  <a:lumMod val="75000"/>
                  <a:lumOff val="25000"/>
                  <a:alpha val="80000"/>
                </a:schemeClr>
              </a:solidFill>
              <a:latin typeface="+mn-ea"/>
            </a:endParaRPr>
          </a:p>
          <a:p>
            <a:pPr algn="just">
              <a:lnSpc>
                <a:spcPct val="130000"/>
              </a:lnSpc>
              <a:defRPr/>
            </a:pPr>
            <a:r>
              <a:rPr lang="zh-CN" altLang="en-US" sz="1600">
                <a:solidFill>
                  <a:schemeClr val="tx1">
                    <a:lumMod val="75000"/>
                    <a:lumOff val="25000"/>
                    <a:alpha val="80000"/>
                  </a:schemeClr>
                </a:solidFill>
                <a:latin typeface="+mn-ea"/>
              </a:rPr>
              <a:t>请输入相关的人物介绍</a:t>
            </a:r>
            <a:endParaRPr lang="zh-CN" altLang="en-US" sz="1600">
              <a:solidFill>
                <a:schemeClr val="tx1">
                  <a:lumMod val="75000"/>
                  <a:lumOff val="25000"/>
                  <a:alpha val="80000"/>
                </a:schemeClr>
              </a:solidFill>
              <a:latin typeface="+mn-ea"/>
            </a:endParaRPr>
          </a:p>
        </p:txBody>
      </p:sp>
      <p:cxnSp>
        <p:nvCxnSpPr>
          <p:cNvPr id="78" name="直接连接符 77"/>
          <p:cNvCxnSpPr/>
          <p:nvPr/>
        </p:nvCxnSpPr>
        <p:spPr>
          <a:xfrm>
            <a:off x="6355885" y="4504345"/>
            <a:ext cx="2095406" cy="0"/>
          </a:xfrm>
          <a:prstGeom prst="line">
            <a:avLst/>
          </a:prstGeom>
          <a:ln>
            <a:solidFill>
              <a:srgbClr val="9F9FA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6355885" y="6012925"/>
            <a:ext cx="386773" cy="0"/>
          </a:xfrm>
          <a:prstGeom prst="line">
            <a:avLst/>
          </a:prstGeom>
          <a:ln w="28575">
            <a:solidFill>
              <a:schemeClr val="accent1">
                <a:alpha val="98000"/>
              </a:schemeClr>
            </a:solidFill>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8824279" y="4097995"/>
            <a:ext cx="12008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accent1"/>
                </a:solidFill>
                <a:effectLst/>
                <a:uLnTx/>
                <a:uFillTx/>
                <a:latin typeface="+mj-ea"/>
                <a:ea typeface="+mj-ea"/>
                <a:cs typeface="+mn-cs"/>
              </a:rPr>
              <a:t>输入名字</a:t>
            </a:r>
            <a:endParaRPr kumimoji="0" lang="zh-CN" altLang="en-US" sz="1800" b="0" i="0" u="none" strike="noStrike" kern="1200" cap="none" spc="0" normalizeH="0" baseline="0" noProof="0">
              <a:ln>
                <a:noFill/>
              </a:ln>
              <a:solidFill>
                <a:schemeClr val="accent1"/>
              </a:solidFill>
              <a:effectLst/>
              <a:uLnTx/>
              <a:uFillTx/>
              <a:latin typeface="+mj-ea"/>
              <a:ea typeface="+mj-ea"/>
              <a:cs typeface="+mn-cs"/>
            </a:endParaRPr>
          </a:p>
        </p:txBody>
      </p:sp>
      <p:sp>
        <p:nvSpPr>
          <p:cNvPr id="82" name="文本框 81"/>
          <p:cNvSpPr txBox="1"/>
          <p:nvPr/>
        </p:nvSpPr>
        <p:spPr>
          <a:xfrm>
            <a:off x="9866087" y="4207808"/>
            <a:ext cx="9757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9F9FA0"/>
                </a:solidFill>
                <a:effectLst/>
                <a:uLnTx/>
                <a:uFillTx/>
                <a:latin typeface="+mn-ea"/>
                <a:cs typeface="+mn-cs"/>
              </a:rPr>
              <a:t>输入你的头衔</a:t>
            </a:r>
            <a:endParaRPr kumimoji="0" lang="zh-CN" altLang="en-US" sz="1000" b="0" i="0" u="none" strike="noStrike" kern="1200" cap="none" spc="0" normalizeH="0" baseline="0" noProof="0">
              <a:ln>
                <a:noFill/>
              </a:ln>
              <a:solidFill>
                <a:srgbClr val="9F9FA0"/>
              </a:solidFill>
              <a:effectLst/>
              <a:uLnTx/>
              <a:uFillTx/>
              <a:latin typeface="+mn-ea"/>
              <a:cs typeface="+mn-cs"/>
            </a:endParaRPr>
          </a:p>
        </p:txBody>
      </p:sp>
      <p:sp>
        <p:nvSpPr>
          <p:cNvPr id="83" name="文本框 82"/>
          <p:cNvSpPr txBox="1"/>
          <p:nvPr/>
        </p:nvSpPr>
        <p:spPr>
          <a:xfrm>
            <a:off x="8819017" y="4538985"/>
            <a:ext cx="2276597" cy="1350434"/>
          </a:xfrm>
          <a:prstGeom prst="rect">
            <a:avLst/>
          </a:prstGeom>
          <a:noFill/>
        </p:spPr>
        <p:txBody>
          <a:bodyPr wrap="square" rtlCol="0">
            <a:spAutoFit/>
          </a:bodyPr>
          <a:lstStyle/>
          <a:p>
            <a:pPr lvl="0" algn="just">
              <a:lnSpc>
                <a:spcPct val="130000"/>
              </a:lnSpc>
              <a:defRPr/>
            </a:pPr>
            <a:r>
              <a:rPr lang="zh-CN" altLang="en-US" sz="1600">
                <a:solidFill>
                  <a:schemeClr val="tx1">
                    <a:lumMod val="75000"/>
                    <a:lumOff val="25000"/>
                    <a:alpha val="80000"/>
                  </a:schemeClr>
                </a:solidFill>
                <a:latin typeface="+mn-ea"/>
              </a:rPr>
              <a:t>请输入相关的人物介绍</a:t>
            </a:r>
            <a:endParaRPr lang="en-US" altLang="zh-CN" sz="1600">
              <a:solidFill>
                <a:schemeClr val="tx1">
                  <a:lumMod val="75000"/>
                  <a:lumOff val="25000"/>
                  <a:alpha val="80000"/>
                </a:schemeClr>
              </a:solidFill>
              <a:latin typeface="+mn-ea"/>
            </a:endParaRPr>
          </a:p>
          <a:p>
            <a:pPr algn="just">
              <a:lnSpc>
                <a:spcPct val="130000"/>
              </a:lnSpc>
              <a:defRPr/>
            </a:pPr>
            <a:r>
              <a:rPr lang="zh-CN" altLang="en-US" sz="1600">
                <a:solidFill>
                  <a:schemeClr val="tx1">
                    <a:lumMod val="75000"/>
                    <a:lumOff val="25000"/>
                    <a:alpha val="80000"/>
                  </a:schemeClr>
                </a:solidFill>
                <a:latin typeface="+mn-ea"/>
              </a:rPr>
              <a:t>请输入相关的人物介绍</a:t>
            </a:r>
            <a:endParaRPr lang="zh-CN" altLang="en-US" sz="1600">
              <a:solidFill>
                <a:schemeClr val="tx1">
                  <a:lumMod val="75000"/>
                  <a:lumOff val="25000"/>
                  <a:alpha val="80000"/>
                </a:schemeClr>
              </a:solidFill>
              <a:latin typeface="+mn-ea"/>
            </a:endParaRPr>
          </a:p>
          <a:p>
            <a:pPr algn="just">
              <a:lnSpc>
                <a:spcPct val="130000"/>
              </a:lnSpc>
              <a:defRPr/>
            </a:pPr>
            <a:r>
              <a:rPr lang="zh-CN" altLang="en-US" sz="1600">
                <a:solidFill>
                  <a:schemeClr val="tx1">
                    <a:lumMod val="75000"/>
                    <a:lumOff val="25000"/>
                    <a:alpha val="80000"/>
                  </a:schemeClr>
                </a:solidFill>
                <a:latin typeface="+mn-ea"/>
              </a:rPr>
              <a:t>请输入相关的人物介绍</a:t>
            </a:r>
            <a:endParaRPr lang="zh-CN" altLang="en-US" sz="1600">
              <a:solidFill>
                <a:schemeClr val="tx1">
                  <a:lumMod val="75000"/>
                  <a:lumOff val="25000"/>
                  <a:alpha val="80000"/>
                </a:schemeClr>
              </a:solidFill>
              <a:latin typeface="+mn-ea"/>
            </a:endParaRPr>
          </a:p>
          <a:p>
            <a:pPr algn="just">
              <a:lnSpc>
                <a:spcPct val="130000"/>
              </a:lnSpc>
              <a:defRPr/>
            </a:pPr>
            <a:r>
              <a:rPr lang="zh-CN" altLang="en-US" sz="1600">
                <a:solidFill>
                  <a:schemeClr val="tx1">
                    <a:lumMod val="75000"/>
                    <a:lumOff val="25000"/>
                    <a:alpha val="80000"/>
                  </a:schemeClr>
                </a:solidFill>
                <a:latin typeface="+mn-ea"/>
              </a:rPr>
              <a:t>请输入相关的人物介绍</a:t>
            </a:r>
            <a:endParaRPr lang="zh-CN" altLang="en-US" sz="1600">
              <a:solidFill>
                <a:schemeClr val="tx1">
                  <a:lumMod val="75000"/>
                  <a:lumOff val="25000"/>
                  <a:alpha val="80000"/>
                </a:schemeClr>
              </a:solidFill>
              <a:latin typeface="+mn-ea"/>
            </a:endParaRPr>
          </a:p>
        </p:txBody>
      </p:sp>
      <p:cxnSp>
        <p:nvCxnSpPr>
          <p:cNvPr id="84" name="直接连接符 83"/>
          <p:cNvCxnSpPr/>
          <p:nvPr/>
        </p:nvCxnSpPr>
        <p:spPr>
          <a:xfrm>
            <a:off x="8917031" y="4504345"/>
            <a:ext cx="2095406" cy="0"/>
          </a:xfrm>
          <a:prstGeom prst="line">
            <a:avLst/>
          </a:prstGeom>
          <a:ln>
            <a:solidFill>
              <a:srgbClr val="9F9FA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8917031" y="6012925"/>
            <a:ext cx="386773" cy="0"/>
          </a:xfrm>
          <a:prstGeom prst="line">
            <a:avLst/>
          </a:prstGeom>
          <a:ln w="28575">
            <a:solidFill>
              <a:schemeClr val="accent1">
                <a:alpha val="98000"/>
              </a:schemeClr>
            </a:solidFill>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2">
            <a:extLst>
              <a:ext uri="{28A0092B-C50C-407E-A947-70E740481C1C}">
                <a14:useLocalDpi xmlns:a14="http://schemas.microsoft.com/office/drawing/2010/main" val="0"/>
              </a:ext>
            </a:extLst>
          </a:blip>
          <a:srcRect l="9775" t="718" r="12025" b="1293"/>
          <a:stretch>
            <a:fillRect/>
          </a:stretch>
        </p:blipFill>
        <p:spPr>
          <a:xfrm>
            <a:off x="8900792" y="1341772"/>
            <a:ext cx="2094233" cy="2624171"/>
          </a:xfrm>
          <a:custGeom>
            <a:gdLst>
              <a:gd name="connsiteX0" fmla="*/ 0 w 2094233"/>
              <a:gd name="connsiteY0" fmla="*/ 0 h 2624171"/>
              <a:gd name="connsiteX1" fmla="*/ 2094233 w 2094233"/>
              <a:gd name="connsiteY1" fmla="*/ 0 h 2624171"/>
              <a:gd name="connsiteX2" fmla="*/ 2094233 w 2094233"/>
              <a:gd name="connsiteY2" fmla="*/ 2126455 h 2624171"/>
              <a:gd name="connsiteX3" fmla="*/ 1596522 w 2094233"/>
              <a:gd name="connsiteY3" fmla="*/ 2624166 h 2624171"/>
              <a:gd name="connsiteX4" fmla="*/ 2094233 w 2094233"/>
              <a:gd name="connsiteY4" fmla="*/ 2624166 h 2624171"/>
              <a:gd name="connsiteX5" fmla="*/ 2094233 w 2094233"/>
              <a:gd name="connsiteY5" fmla="*/ 2624171 h 2624171"/>
              <a:gd name="connsiteX6" fmla="*/ 0 w 2094233"/>
              <a:gd name="connsiteY6" fmla="*/ 2624171 h 2624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4233" h="2624171">
                <a:moveTo>
                  <a:pt x="0" y="0"/>
                </a:moveTo>
                <a:lnTo>
                  <a:pt x="2094233" y="0"/>
                </a:lnTo>
                <a:lnTo>
                  <a:pt x="2094233" y="2126455"/>
                </a:lnTo>
                <a:lnTo>
                  <a:pt x="1596522" y="2624166"/>
                </a:lnTo>
                <a:lnTo>
                  <a:pt x="2094233" y="2624166"/>
                </a:lnTo>
                <a:lnTo>
                  <a:pt x="2094233" y="2624171"/>
                </a:lnTo>
                <a:lnTo>
                  <a:pt x="0" y="2624171"/>
                </a:lnTo>
                <a:close/>
              </a:path>
            </a:pathLst>
          </a:custGeom>
          <a:effectLst>
            <a:outerShdw blurRad="88900" dist="38100" dir="1200000" algn="ctr" rotWithShape="0">
              <a:srgbClr val="000000">
                <a:alpha val="20000"/>
              </a:srgbClr>
            </a:outerShdw>
          </a:effectLst>
        </p:spPr>
      </p:pic>
      <p:pic>
        <p:nvPicPr>
          <p:cNvPr id="28" name="图片 27"/>
          <p:cNvPicPr>
            <a:picLocks noChangeAspect="1"/>
          </p:cNvPicPr>
          <p:nvPr/>
        </p:nvPicPr>
        <p:blipFill>
          <a:blip r:embed="rId3">
            <a:extLst>
              <a:ext uri="{28A0092B-C50C-407E-A947-70E740481C1C}">
                <a14:useLocalDpi xmlns:a14="http://schemas.microsoft.com/office/drawing/2010/main" val="0"/>
              </a:ext>
            </a:extLst>
          </a:blip>
          <a:srcRect l="12592" t="526" r="8582" b="526"/>
          <a:stretch>
            <a:fillRect/>
          </a:stretch>
        </p:blipFill>
        <p:spPr>
          <a:xfrm>
            <a:off x="6332044" y="1341774"/>
            <a:ext cx="2094233" cy="2624166"/>
          </a:xfrm>
          <a:custGeom>
            <a:gdLst>
              <a:gd name="connsiteX0" fmla="*/ 0 w 2094233"/>
              <a:gd name="connsiteY0" fmla="*/ 0 h 2624171"/>
              <a:gd name="connsiteX1" fmla="*/ 2094233 w 2094233"/>
              <a:gd name="connsiteY1" fmla="*/ 0 h 2624171"/>
              <a:gd name="connsiteX2" fmla="*/ 2094233 w 2094233"/>
              <a:gd name="connsiteY2" fmla="*/ 2126455 h 2624171"/>
              <a:gd name="connsiteX3" fmla="*/ 1596522 w 2094233"/>
              <a:gd name="connsiteY3" fmla="*/ 2624166 h 2624171"/>
              <a:gd name="connsiteX4" fmla="*/ 2094233 w 2094233"/>
              <a:gd name="connsiteY4" fmla="*/ 2624166 h 2624171"/>
              <a:gd name="connsiteX5" fmla="*/ 2094233 w 2094233"/>
              <a:gd name="connsiteY5" fmla="*/ 2624171 h 2624171"/>
              <a:gd name="connsiteX6" fmla="*/ 0 w 2094233"/>
              <a:gd name="connsiteY6" fmla="*/ 2624171 h 2624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4233" h="2624171">
                <a:moveTo>
                  <a:pt x="0" y="0"/>
                </a:moveTo>
                <a:lnTo>
                  <a:pt x="2094233" y="0"/>
                </a:lnTo>
                <a:lnTo>
                  <a:pt x="2094233" y="2126455"/>
                </a:lnTo>
                <a:lnTo>
                  <a:pt x="1596522" y="2624166"/>
                </a:lnTo>
                <a:lnTo>
                  <a:pt x="2094233" y="2624166"/>
                </a:lnTo>
                <a:lnTo>
                  <a:pt x="2094233" y="2624171"/>
                </a:lnTo>
                <a:lnTo>
                  <a:pt x="0" y="2624171"/>
                </a:lnTo>
                <a:close/>
              </a:path>
            </a:pathLst>
          </a:custGeom>
          <a:effectLst>
            <a:outerShdw blurRad="88900" dist="38100" dir="1200000" algn="ctr" rotWithShape="0">
              <a:srgbClr val="000000">
                <a:alpha val="20000"/>
              </a:srgbClr>
            </a:outerShdw>
          </a:effectLst>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a:xfrm>
            <a:off x="8518691" y="1360213"/>
            <a:ext cx="3049422" cy="428322"/>
          </a:xfrm>
        </p:spPr>
        <p:txBody>
          <a:bodyPr/>
          <a:lstStyle/>
          <a:p>
            <a:r>
              <a:rPr lang="zh-CN" altLang="en-US"/>
              <a:t>市场现状分析</a:t>
            </a:r>
            <a:endParaRPr lang="zh-CN" altLang="en-US"/>
          </a:p>
        </p:txBody>
      </p:sp>
      <p:sp>
        <p:nvSpPr>
          <p:cNvPr id="3" name="文本占位符 2"/>
          <p:cNvSpPr>
            <a:spLocks noGrp="1"/>
          </p:cNvSpPr>
          <p:nvPr>
            <p:ph type="body" sz="quarter" idx="11"/>
          </p:nvPr>
        </p:nvSpPr>
        <p:spPr>
          <a:xfrm>
            <a:off x="8081824" y="2406535"/>
            <a:ext cx="3049422" cy="428322"/>
          </a:xfrm>
        </p:spPr>
        <p:txBody>
          <a:bodyPr/>
          <a:lstStyle/>
          <a:p>
            <a:r>
              <a:rPr lang="zh-CN" altLang="en-US"/>
              <a:t>项目背景介绍</a:t>
            </a:r>
            <a:endParaRPr lang="zh-CN" altLang="en-US"/>
          </a:p>
        </p:txBody>
      </p:sp>
      <p:sp>
        <p:nvSpPr>
          <p:cNvPr id="4" name="文本占位符 3"/>
          <p:cNvSpPr>
            <a:spLocks noGrp="1"/>
          </p:cNvSpPr>
          <p:nvPr>
            <p:ph type="body" sz="quarter" idx="12"/>
          </p:nvPr>
        </p:nvSpPr>
        <p:spPr>
          <a:xfrm>
            <a:off x="7527822" y="3486932"/>
            <a:ext cx="3049422" cy="428322"/>
          </a:xfrm>
        </p:spPr>
        <p:txBody>
          <a:bodyPr/>
          <a:lstStyle/>
          <a:p>
            <a:r>
              <a:rPr lang="zh-CN" altLang="en-US"/>
              <a:t>项目发展规划</a:t>
            </a:r>
            <a:endParaRPr lang="zh-CN" altLang="en-US"/>
          </a:p>
        </p:txBody>
      </p:sp>
      <p:sp>
        <p:nvSpPr>
          <p:cNvPr id="5" name="文本占位符 4"/>
          <p:cNvSpPr>
            <a:spLocks noGrp="1"/>
          </p:cNvSpPr>
          <p:nvPr>
            <p:ph type="body" sz="quarter" idx="13"/>
          </p:nvPr>
        </p:nvSpPr>
        <p:spPr>
          <a:xfrm>
            <a:off x="7004208" y="4575980"/>
            <a:ext cx="3049422" cy="428322"/>
          </a:xfrm>
        </p:spPr>
        <p:txBody>
          <a:bodyPr/>
          <a:lstStyle/>
          <a:p>
            <a:r>
              <a:rPr lang="zh-CN" altLang="en-US"/>
              <a:t>投资回报分析</a:t>
            </a:r>
            <a:endParaRPr lang="zh-CN" altLang="en-US"/>
          </a:p>
        </p:txBody>
      </p:sp>
      <p:sp>
        <p:nvSpPr>
          <p:cNvPr id="6" name="文本占位符 5"/>
          <p:cNvSpPr>
            <a:spLocks noGrp="1"/>
          </p:cNvSpPr>
          <p:nvPr>
            <p:ph type="body" sz="quarter" idx="14"/>
          </p:nvPr>
        </p:nvSpPr>
        <p:spPr>
          <a:xfrm>
            <a:off x="6441694" y="5634402"/>
            <a:ext cx="3146806" cy="428322"/>
          </a:xfrm>
        </p:spPr>
        <p:txBody>
          <a:bodyPr/>
          <a:lstStyle/>
          <a:p>
            <a:r>
              <a:rPr lang="zh-CN" altLang="en-US"/>
              <a:t>公司团队介绍</a:t>
            </a:r>
            <a:endParaRPr lang="zh-CN" altLang="en-US"/>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请输入你的标题</a:t>
            </a:r>
            <a:endParaRPr lang="zh-CN" altLang="en-US"/>
          </a:p>
        </p:txBody>
      </p:sp>
      <p:grpSp>
        <p:nvGrpSpPr>
          <p:cNvPr id="4" name="组合 3"/>
          <p:cNvGrpSpPr/>
          <p:nvPr/>
        </p:nvGrpSpPr>
        <p:grpSpPr>
          <a:xfrm>
            <a:off x="3919370" y="1488740"/>
            <a:ext cx="4353260" cy="4353260"/>
            <a:chOff x="3962400" y="1295400"/>
            <a:chExt cx="4267200" cy="4267200"/>
          </a:xfrm>
        </p:grpSpPr>
        <p:grpSp>
          <p:nvGrpSpPr>
            <p:cNvPr id="5" name="组合 4"/>
            <p:cNvGrpSpPr/>
            <p:nvPr/>
          </p:nvGrpSpPr>
          <p:grpSpPr>
            <a:xfrm>
              <a:off x="4402112" y="1735112"/>
              <a:ext cx="3387776" cy="3387776"/>
              <a:chOff x="4402112" y="1900004"/>
              <a:chExt cx="3387776" cy="3387776"/>
            </a:xfrm>
          </p:grpSpPr>
          <p:sp>
            <p:nvSpPr>
              <p:cNvPr id="7" name="椭圆 6"/>
              <p:cNvSpPr/>
              <p:nvPr/>
            </p:nvSpPr>
            <p:spPr>
              <a:xfrm>
                <a:off x="4402112" y="1900004"/>
                <a:ext cx="3387776" cy="3387776"/>
              </a:xfrm>
              <a:prstGeom prst="ellipse">
                <a:avLst/>
              </a:prstGeom>
              <a:gradFill flip="none" rotWithShape="1">
                <a:gsLst>
                  <a:gs pos="100000">
                    <a:schemeClr val="accent1">
                      <a:alpha val="5000"/>
                    </a:schemeClr>
                  </a:gs>
                  <a:gs pos="78000">
                    <a:schemeClr val="accent1">
                      <a:lumMod val="75000"/>
                      <a:alpha val="0"/>
                    </a:schemeClr>
                  </a:gs>
                </a:gsLst>
                <a:path path="shape">
                  <a:fillToRect l="50000" t="50000" r="50000" b="50000"/>
                </a:path>
              </a:gradFill>
              <a:ln>
                <a:solidFill>
                  <a:schemeClr val="accent1">
                    <a:alpha val="1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4821836" y="2319728"/>
                <a:ext cx="2548328" cy="2548328"/>
              </a:xfrm>
              <a:prstGeom prst="ellipse">
                <a:avLst/>
              </a:prstGeom>
              <a:gradFill flip="none" rotWithShape="1">
                <a:gsLst>
                  <a:gs pos="100000">
                    <a:schemeClr val="accent1">
                      <a:alpha val="12000"/>
                    </a:schemeClr>
                  </a:gs>
                  <a:gs pos="78000">
                    <a:schemeClr val="accent1">
                      <a:lumMod val="75000"/>
                      <a:alpha val="0"/>
                    </a:schemeClr>
                  </a:gs>
                </a:gsLst>
                <a:path path="shape">
                  <a:fillToRect l="50000" t="50000" r="50000" b="50000"/>
                </a:path>
              </a:gradFill>
              <a:ln>
                <a:solidFill>
                  <a:schemeClr val="accent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5221574" y="2719466"/>
                <a:ext cx="1748852" cy="1748852"/>
              </a:xfrm>
              <a:prstGeom prst="ellipse">
                <a:avLst/>
              </a:prstGeom>
              <a:gradFill>
                <a:gsLst>
                  <a:gs pos="100000">
                    <a:schemeClr val="accent1"/>
                  </a:gs>
                  <a:gs pos="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mj-ea"/>
                    <a:ea typeface="+mj-ea"/>
                  </a:rPr>
                  <a:t>关键词</a:t>
                </a:r>
                <a:endParaRPr lang="zh-CN" altLang="en-US">
                  <a:latin typeface="+mj-ea"/>
                  <a:ea typeface="+mj-ea"/>
                </a:endParaRPr>
              </a:p>
            </p:txBody>
          </p:sp>
        </p:grpSp>
        <p:sp>
          <p:nvSpPr>
            <p:cNvPr id="6" name="椭圆 5"/>
            <p:cNvSpPr/>
            <p:nvPr/>
          </p:nvSpPr>
          <p:spPr>
            <a:xfrm>
              <a:off x="3962400" y="1295400"/>
              <a:ext cx="4267200" cy="4267200"/>
            </a:xfrm>
            <a:prstGeom prst="ellipse">
              <a:avLst/>
            </a:prstGeom>
            <a:noFill/>
            <a:ln>
              <a:solidFill>
                <a:schemeClr val="accent1">
                  <a:lumMod val="50000"/>
                  <a:alpha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0" name="椭圆 9"/>
          <p:cNvSpPr/>
          <p:nvPr/>
        </p:nvSpPr>
        <p:spPr>
          <a:xfrm rot="2757447">
            <a:off x="7159268" y="2177597"/>
            <a:ext cx="518462" cy="5184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rot="5438298">
            <a:off x="7656297" y="3426442"/>
            <a:ext cx="518462" cy="5184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rot="8119149">
            <a:off x="7131568" y="4663903"/>
            <a:ext cx="518462" cy="5184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椭圆 12"/>
          <p:cNvSpPr/>
          <p:nvPr/>
        </p:nvSpPr>
        <p:spPr>
          <a:xfrm rot="18842552" flipH="1">
            <a:off x="4514273" y="2177597"/>
            <a:ext cx="518462" cy="5184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椭圆 13"/>
          <p:cNvSpPr/>
          <p:nvPr/>
        </p:nvSpPr>
        <p:spPr>
          <a:xfrm rot="16161702" flipH="1">
            <a:off x="4017243" y="3426442"/>
            <a:ext cx="518462" cy="5184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椭圆 14"/>
          <p:cNvSpPr/>
          <p:nvPr/>
        </p:nvSpPr>
        <p:spPr>
          <a:xfrm rot="13480851" flipH="1">
            <a:off x="4541972" y="4663903"/>
            <a:ext cx="518462" cy="5184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Oval 39"/>
          <p:cNvSpPr/>
          <p:nvPr/>
        </p:nvSpPr>
        <p:spPr>
          <a:xfrm>
            <a:off x="7250055" y="2267549"/>
            <a:ext cx="339191" cy="338560"/>
          </a:xfrm>
          <a:custGeom>
            <a:gdLst>
              <a:gd name="connsiteX0" fmla="*/ 404901 w 606086"/>
              <a:gd name="connsiteY0" fmla="*/ 324111 h 604957"/>
              <a:gd name="connsiteX1" fmla="*/ 324594 w 606086"/>
              <a:gd name="connsiteY1" fmla="*/ 404287 h 604957"/>
              <a:gd name="connsiteX2" fmla="*/ 404901 w 606086"/>
              <a:gd name="connsiteY2" fmla="*/ 484462 h 604957"/>
              <a:gd name="connsiteX3" fmla="*/ 485301 w 606086"/>
              <a:gd name="connsiteY3" fmla="*/ 404287 h 604957"/>
              <a:gd name="connsiteX4" fmla="*/ 404901 w 606086"/>
              <a:gd name="connsiteY4" fmla="*/ 324111 h 604957"/>
              <a:gd name="connsiteX5" fmla="*/ 375470 w 606086"/>
              <a:gd name="connsiteY5" fmla="*/ 202875 h 604957"/>
              <a:gd name="connsiteX6" fmla="*/ 434146 w 606086"/>
              <a:gd name="connsiteY6" fmla="*/ 202875 h 604957"/>
              <a:gd name="connsiteX7" fmla="*/ 434146 w 606086"/>
              <a:gd name="connsiteY7" fmla="*/ 233092 h 604957"/>
              <a:gd name="connsiteX8" fmla="*/ 505447 w 606086"/>
              <a:gd name="connsiteY8" fmla="*/ 262381 h 604957"/>
              <a:gd name="connsiteX9" fmla="*/ 527079 w 606086"/>
              <a:gd name="connsiteY9" fmla="*/ 240785 h 604957"/>
              <a:gd name="connsiteX10" fmla="*/ 568579 w 606086"/>
              <a:gd name="connsiteY10" fmla="*/ 282031 h 604957"/>
              <a:gd name="connsiteX11" fmla="*/ 546947 w 606086"/>
              <a:gd name="connsiteY11" fmla="*/ 303720 h 604957"/>
              <a:gd name="connsiteX12" fmla="*/ 576284 w 606086"/>
              <a:gd name="connsiteY12" fmla="*/ 374905 h 604957"/>
              <a:gd name="connsiteX13" fmla="*/ 576284 w 606086"/>
              <a:gd name="connsiteY13" fmla="*/ 374719 h 604957"/>
              <a:gd name="connsiteX14" fmla="*/ 606086 w 606086"/>
              <a:gd name="connsiteY14" fmla="*/ 374719 h 604957"/>
              <a:gd name="connsiteX15" fmla="*/ 606086 w 606086"/>
              <a:gd name="connsiteY15" fmla="*/ 432928 h 604957"/>
              <a:gd name="connsiteX16" fmla="*/ 575727 w 606086"/>
              <a:gd name="connsiteY16" fmla="*/ 432928 h 604957"/>
              <a:gd name="connsiteX17" fmla="*/ 546390 w 606086"/>
              <a:gd name="connsiteY17" fmla="*/ 504112 h 604957"/>
              <a:gd name="connsiteX18" fmla="*/ 568114 w 606086"/>
              <a:gd name="connsiteY18" fmla="*/ 525801 h 604957"/>
              <a:gd name="connsiteX19" fmla="*/ 526708 w 606086"/>
              <a:gd name="connsiteY19" fmla="*/ 567048 h 604957"/>
              <a:gd name="connsiteX20" fmla="*/ 505076 w 606086"/>
              <a:gd name="connsiteY20" fmla="*/ 545451 h 604957"/>
              <a:gd name="connsiteX21" fmla="*/ 433774 w 606086"/>
              <a:gd name="connsiteY21" fmla="*/ 574741 h 604957"/>
              <a:gd name="connsiteX22" fmla="*/ 433774 w 606086"/>
              <a:gd name="connsiteY22" fmla="*/ 604957 h 604957"/>
              <a:gd name="connsiteX23" fmla="*/ 375470 w 606086"/>
              <a:gd name="connsiteY23" fmla="*/ 604957 h 604957"/>
              <a:gd name="connsiteX24" fmla="*/ 375470 w 606086"/>
              <a:gd name="connsiteY24" fmla="*/ 574741 h 604957"/>
              <a:gd name="connsiteX25" fmla="*/ 304169 w 606086"/>
              <a:gd name="connsiteY25" fmla="*/ 545451 h 604957"/>
              <a:gd name="connsiteX26" fmla="*/ 282537 w 606086"/>
              <a:gd name="connsiteY26" fmla="*/ 567048 h 604957"/>
              <a:gd name="connsiteX27" fmla="*/ 241130 w 606086"/>
              <a:gd name="connsiteY27" fmla="*/ 525801 h 604957"/>
              <a:gd name="connsiteX28" fmla="*/ 262855 w 606086"/>
              <a:gd name="connsiteY28" fmla="*/ 504390 h 604957"/>
              <a:gd name="connsiteX29" fmla="*/ 233517 w 606086"/>
              <a:gd name="connsiteY29" fmla="*/ 433206 h 604957"/>
              <a:gd name="connsiteX30" fmla="*/ 203158 w 606086"/>
              <a:gd name="connsiteY30" fmla="*/ 433206 h 604957"/>
              <a:gd name="connsiteX31" fmla="*/ 203158 w 606086"/>
              <a:gd name="connsiteY31" fmla="*/ 374997 h 604957"/>
              <a:gd name="connsiteX32" fmla="*/ 233517 w 606086"/>
              <a:gd name="connsiteY32" fmla="*/ 374997 h 604957"/>
              <a:gd name="connsiteX33" fmla="*/ 262855 w 606086"/>
              <a:gd name="connsiteY33" fmla="*/ 303813 h 604957"/>
              <a:gd name="connsiteX34" fmla="*/ 241130 w 606086"/>
              <a:gd name="connsiteY34" fmla="*/ 282216 h 604957"/>
              <a:gd name="connsiteX35" fmla="*/ 282630 w 606086"/>
              <a:gd name="connsiteY35" fmla="*/ 240785 h 604957"/>
              <a:gd name="connsiteX36" fmla="*/ 304169 w 606086"/>
              <a:gd name="connsiteY36" fmla="*/ 262381 h 604957"/>
              <a:gd name="connsiteX37" fmla="*/ 375470 w 606086"/>
              <a:gd name="connsiteY37" fmla="*/ 233092 h 604957"/>
              <a:gd name="connsiteX38" fmla="*/ 131840 w 606086"/>
              <a:gd name="connsiteY38" fmla="*/ 79163 h 604957"/>
              <a:gd name="connsiteX39" fmla="*/ 79383 w 606086"/>
              <a:gd name="connsiteY39" fmla="*/ 131629 h 604957"/>
              <a:gd name="connsiteX40" fmla="*/ 131840 w 606086"/>
              <a:gd name="connsiteY40" fmla="*/ 184002 h 604957"/>
              <a:gd name="connsiteX41" fmla="*/ 184298 w 606086"/>
              <a:gd name="connsiteY41" fmla="*/ 131629 h 604957"/>
              <a:gd name="connsiteX42" fmla="*/ 131840 w 606086"/>
              <a:gd name="connsiteY42" fmla="*/ 79163 h 604957"/>
              <a:gd name="connsiteX43" fmla="*/ 112621 w 606086"/>
              <a:gd name="connsiteY43" fmla="*/ 0 h 604957"/>
              <a:gd name="connsiteX44" fmla="*/ 150688 w 606086"/>
              <a:gd name="connsiteY44" fmla="*/ 0 h 604957"/>
              <a:gd name="connsiteX45" fmla="*/ 150688 w 606086"/>
              <a:gd name="connsiteY45" fmla="*/ 19652 h 604957"/>
              <a:gd name="connsiteX46" fmla="*/ 197296 w 606086"/>
              <a:gd name="connsiteY46" fmla="*/ 38933 h 604957"/>
              <a:gd name="connsiteX47" fmla="*/ 211780 w 606086"/>
              <a:gd name="connsiteY47" fmla="*/ 24935 h 604957"/>
              <a:gd name="connsiteX48" fmla="*/ 238798 w 606086"/>
              <a:gd name="connsiteY48" fmla="*/ 51910 h 604957"/>
              <a:gd name="connsiteX49" fmla="*/ 224778 w 606086"/>
              <a:gd name="connsiteY49" fmla="*/ 65814 h 604957"/>
              <a:gd name="connsiteX50" fmla="*/ 244090 w 606086"/>
              <a:gd name="connsiteY50" fmla="*/ 112441 h 604957"/>
              <a:gd name="connsiteX51" fmla="*/ 263773 w 606086"/>
              <a:gd name="connsiteY51" fmla="*/ 112441 h 604957"/>
              <a:gd name="connsiteX52" fmla="*/ 263773 w 606086"/>
              <a:gd name="connsiteY52" fmla="*/ 150353 h 604957"/>
              <a:gd name="connsiteX53" fmla="*/ 244090 w 606086"/>
              <a:gd name="connsiteY53" fmla="*/ 150353 h 604957"/>
              <a:gd name="connsiteX54" fmla="*/ 224778 w 606086"/>
              <a:gd name="connsiteY54" fmla="*/ 196980 h 604957"/>
              <a:gd name="connsiteX55" fmla="*/ 238798 w 606086"/>
              <a:gd name="connsiteY55" fmla="*/ 211440 h 604957"/>
              <a:gd name="connsiteX56" fmla="*/ 211316 w 606086"/>
              <a:gd name="connsiteY56" fmla="*/ 238415 h 604957"/>
              <a:gd name="connsiteX57" fmla="*/ 197296 w 606086"/>
              <a:gd name="connsiteY57" fmla="*/ 224418 h 604957"/>
              <a:gd name="connsiteX58" fmla="*/ 150688 w 606086"/>
              <a:gd name="connsiteY58" fmla="*/ 243699 h 604957"/>
              <a:gd name="connsiteX59" fmla="*/ 150688 w 606086"/>
              <a:gd name="connsiteY59" fmla="*/ 263350 h 604957"/>
              <a:gd name="connsiteX60" fmla="*/ 112621 w 606086"/>
              <a:gd name="connsiteY60" fmla="*/ 263350 h 604957"/>
              <a:gd name="connsiteX61" fmla="*/ 112621 w 606086"/>
              <a:gd name="connsiteY61" fmla="*/ 243699 h 604957"/>
              <a:gd name="connsiteX62" fmla="*/ 66013 w 606086"/>
              <a:gd name="connsiteY62" fmla="*/ 224418 h 604957"/>
              <a:gd name="connsiteX63" fmla="*/ 51994 w 606086"/>
              <a:gd name="connsiteY63" fmla="*/ 238415 h 604957"/>
              <a:gd name="connsiteX64" fmla="*/ 24976 w 606086"/>
              <a:gd name="connsiteY64" fmla="*/ 211440 h 604957"/>
              <a:gd name="connsiteX65" fmla="*/ 38995 w 606086"/>
              <a:gd name="connsiteY65" fmla="*/ 196980 h 604957"/>
              <a:gd name="connsiteX66" fmla="*/ 19683 w 606086"/>
              <a:gd name="connsiteY66" fmla="*/ 150353 h 604957"/>
              <a:gd name="connsiteX67" fmla="*/ 0 w 606086"/>
              <a:gd name="connsiteY67" fmla="*/ 150353 h 604957"/>
              <a:gd name="connsiteX68" fmla="*/ 0 w 606086"/>
              <a:gd name="connsiteY68" fmla="*/ 112441 h 604957"/>
              <a:gd name="connsiteX69" fmla="*/ 19683 w 606086"/>
              <a:gd name="connsiteY69" fmla="*/ 112441 h 604957"/>
              <a:gd name="connsiteX70" fmla="*/ 38995 w 606086"/>
              <a:gd name="connsiteY70" fmla="*/ 65814 h 604957"/>
              <a:gd name="connsiteX71" fmla="*/ 24976 w 606086"/>
              <a:gd name="connsiteY71" fmla="*/ 51910 h 604957"/>
              <a:gd name="connsiteX72" fmla="*/ 51994 w 606086"/>
              <a:gd name="connsiteY72" fmla="*/ 24935 h 604957"/>
              <a:gd name="connsiteX73" fmla="*/ 66013 w 606086"/>
              <a:gd name="connsiteY73" fmla="*/ 38933 h 604957"/>
              <a:gd name="connsiteX74" fmla="*/ 112621 w 606086"/>
              <a:gd name="connsiteY74" fmla="*/ 19652 h 6049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6086" h="604957">
                <a:moveTo>
                  <a:pt x="404901" y="324111"/>
                </a:moveTo>
                <a:cubicBezTo>
                  <a:pt x="360709" y="324111"/>
                  <a:pt x="324594" y="360167"/>
                  <a:pt x="324594" y="404287"/>
                </a:cubicBezTo>
                <a:cubicBezTo>
                  <a:pt x="324594" y="448407"/>
                  <a:pt x="360616" y="484462"/>
                  <a:pt x="404901" y="484462"/>
                </a:cubicBezTo>
                <a:cubicBezTo>
                  <a:pt x="449093" y="484462"/>
                  <a:pt x="485301" y="448407"/>
                  <a:pt x="485301" y="404287"/>
                </a:cubicBezTo>
                <a:cubicBezTo>
                  <a:pt x="485301" y="360167"/>
                  <a:pt x="449093" y="324111"/>
                  <a:pt x="404901" y="324111"/>
                </a:cubicBezTo>
                <a:close/>
                <a:moveTo>
                  <a:pt x="375470" y="202875"/>
                </a:moveTo>
                <a:lnTo>
                  <a:pt x="434146" y="202875"/>
                </a:lnTo>
                <a:lnTo>
                  <a:pt x="434146" y="233092"/>
                </a:lnTo>
                <a:cubicBezTo>
                  <a:pt x="460605" y="237448"/>
                  <a:pt x="484744" y="247458"/>
                  <a:pt x="505447" y="262381"/>
                </a:cubicBezTo>
                <a:lnTo>
                  <a:pt x="527079" y="240785"/>
                </a:lnTo>
                <a:lnTo>
                  <a:pt x="568579" y="282031"/>
                </a:lnTo>
                <a:lnTo>
                  <a:pt x="546947" y="303720"/>
                </a:lnTo>
                <a:cubicBezTo>
                  <a:pt x="561244" y="324946"/>
                  <a:pt x="571921" y="348952"/>
                  <a:pt x="576284" y="374905"/>
                </a:cubicBezTo>
                <a:lnTo>
                  <a:pt x="576284" y="374719"/>
                </a:lnTo>
                <a:lnTo>
                  <a:pt x="606086" y="374719"/>
                </a:lnTo>
                <a:lnTo>
                  <a:pt x="606086" y="432928"/>
                </a:lnTo>
                <a:lnTo>
                  <a:pt x="575727" y="432928"/>
                </a:lnTo>
                <a:cubicBezTo>
                  <a:pt x="571457" y="459436"/>
                  <a:pt x="561430" y="483535"/>
                  <a:pt x="546390" y="504112"/>
                </a:cubicBezTo>
                <a:lnTo>
                  <a:pt x="568114" y="525801"/>
                </a:lnTo>
                <a:lnTo>
                  <a:pt x="526708" y="567048"/>
                </a:lnTo>
                <a:lnTo>
                  <a:pt x="505076" y="545451"/>
                </a:lnTo>
                <a:cubicBezTo>
                  <a:pt x="483815" y="559725"/>
                  <a:pt x="459770" y="570384"/>
                  <a:pt x="433774" y="574741"/>
                </a:cubicBezTo>
                <a:lnTo>
                  <a:pt x="433774" y="604957"/>
                </a:lnTo>
                <a:lnTo>
                  <a:pt x="375470" y="604957"/>
                </a:lnTo>
                <a:lnTo>
                  <a:pt x="375470" y="574741"/>
                </a:lnTo>
                <a:cubicBezTo>
                  <a:pt x="349011" y="570384"/>
                  <a:pt x="324872" y="560374"/>
                  <a:pt x="304169" y="545451"/>
                </a:cubicBezTo>
                <a:lnTo>
                  <a:pt x="282537" y="567048"/>
                </a:lnTo>
                <a:lnTo>
                  <a:pt x="241130" y="525801"/>
                </a:lnTo>
                <a:lnTo>
                  <a:pt x="262855" y="504390"/>
                </a:lnTo>
                <a:cubicBezTo>
                  <a:pt x="248464" y="483165"/>
                  <a:pt x="237788" y="459158"/>
                  <a:pt x="233517" y="433206"/>
                </a:cubicBezTo>
                <a:lnTo>
                  <a:pt x="203158" y="433206"/>
                </a:lnTo>
                <a:lnTo>
                  <a:pt x="203158" y="374997"/>
                </a:lnTo>
                <a:lnTo>
                  <a:pt x="233517" y="374997"/>
                </a:lnTo>
                <a:cubicBezTo>
                  <a:pt x="237788" y="348581"/>
                  <a:pt x="247815" y="324482"/>
                  <a:pt x="262855" y="303813"/>
                </a:cubicBezTo>
                <a:lnTo>
                  <a:pt x="241130" y="282216"/>
                </a:lnTo>
                <a:lnTo>
                  <a:pt x="282630" y="240785"/>
                </a:lnTo>
                <a:lnTo>
                  <a:pt x="304169" y="262381"/>
                </a:lnTo>
                <a:cubicBezTo>
                  <a:pt x="325429" y="248107"/>
                  <a:pt x="349475" y="237448"/>
                  <a:pt x="375470" y="233092"/>
                </a:cubicBezTo>
                <a:close/>
                <a:moveTo>
                  <a:pt x="131840" y="79163"/>
                </a:moveTo>
                <a:cubicBezTo>
                  <a:pt x="102965" y="79163"/>
                  <a:pt x="79383" y="102800"/>
                  <a:pt x="79383" y="131629"/>
                </a:cubicBezTo>
                <a:cubicBezTo>
                  <a:pt x="79383" y="160365"/>
                  <a:pt x="102965" y="184002"/>
                  <a:pt x="131840" y="184002"/>
                </a:cubicBezTo>
                <a:cubicBezTo>
                  <a:pt x="160808" y="184002"/>
                  <a:pt x="184298" y="160365"/>
                  <a:pt x="184298" y="131629"/>
                </a:cubicBezTo>
                <a:cubicBezTo>
                  <a:pt x="184298" y="102800"/>
                  <a:pt x="160715" y="79163"/>
                  <a:pt x="131840" y="79163"/>
                </a:cubicBezTo>
                <a:close/>
                <a:moveTo>
                  <a:pt x="112621" y="0"/>
                </a:moveTo>
                <a:lnTo>
                  <a:pt x="150688" y="0"/>
                </a:lnTo>
                <a:lnTo>
                  <a:pt x="150688" y="19652"/>
                </a:lnTo>
                <a:cubicBezTo>
                  <a:pt x="167957" y="22618"/>
                  <a:pt x="183834" y="29292"/>
                  <a:pt x="197296" y="38933"/>
                </a:cubicBezTo>
                <a:lnTo>
                  <a:pt x="211780" y="24935"/>
                </a:lnTo>
                <a:lnTo>
                  <a:pt x="238798" y="51910"/>
                </a:lnTo>
                <a:lnTo>
                  <a:pt x="224778" y="65814"/>
                </a:lnTo>
                <a:cubicBezTo>
                  <a:pt x="234434" y="79812"/>
                  <a:pt x="241305" y="95106"/>
                  <a:pt x="244090" y="112441"/>
                </a:cubicBezTo>
                <a:lnTo>
                  <a:pt x="263773" y="112441"/>
                </a:lnTo>
                <a:lnTo>
                  <a:pt x="263773" y="150353"/>
                </a:lnTo>
                <a:lnTo>
                  <a:pt x="244090" y="150353"/>
                </a:lnTo>
                <a:cubicBezTo>
                  <a:pt x="241119" y="167688"/>
                  <a:pt x="234434" y="183539"/>
                  <a:pt x="224778" y="196980"/>
                </a:cubicBezTo>
                <a:lnTo>
                  <a:pt x="238798" y="211440"/>
                </a:lnTo>
                <a:lnTo>
                  <a:pt x="211316" y="238415"/>
                </a:lnTo>
                <a:lnTo>
                  <a:pt x="197296" y="224418"/>
                </a:lnTo>
                <a:cubicBezTo>
                  <a:pt x="183369" y="234058"/>
                  <a:pt x="167957" y="240825"/>
                  <a:pt x="150688" y="243699"/>
                </a:cubicBezTo>
                <a:lnTo>
                  <a:pt x="150688" y="263350"/>
                </a:lnTo>
                <a:lnTo>
                  <a:pt x="112621" y="263350"/>
                </a:lnTo>
                <a:lnTo>
                  <a:pt x="112621" y="243699"/>
                </a:lnTo>
                <a:cubicBezTo>
                  <a:pt x="95352" y="240732"/>
                  <a:pt x="79476" y="234058"/>
                  <a:pt x="66013" y="224418"/>
                </a:cubicBezTo>
                <a:lnTo>
                  <a:pt x="51994" y="238415"/>
                </a:lnTo>
                <a:lnTo>
                  <a:pt x="24976" y="211440"/>
                </a:lnTo>
                <a:lnTo>
                  <a:pt x="38995" y="196980"/>
                </a:lnTo>
                <a:cubicBezTo>
                  <a:pt x="29339" y="182982"/>
                  <a:pt x="22562" y="167688"/>
                  <a:pt x="19683" y="150353"/>
                </a:cubicBezTo>
                <a:lnTo>
                  <a:pt x="0" y="150353"/>
                </a:lnTo>
                <a:lnTo>
                  <a:pt x="0" y="112441"/>
                </a:lnTo>
                <a:lnTo>
                  <a:pt x="19683" y="112441"/>
                </a:lnTo>
                <a:cubicBezTo>
                  <a:pt x="22654" y="95106"/>
                  <a:pt x="29339" y="79348"/>
                  <a:pt x="38995" y="65814"/>
                </a:cubicBezTo>
                <a:lnTo>
                  <a:pt x="24976" y="51910"/>
                </a:lnTo>
                <a:lnTo>
                  <a:pt x="51994" y="24935"/>
                </a:lnTo>
                <a:lnTo>
                  <a:pt x="66013" y="38933"/>
                </a:lnTo>
                <a:cubicBezTo>
                  <a:pt x="79940" y="29292"/>
                  <a:pt x="95352" y="22433"/>
                  <a:pt x="112621" y="196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Oval 41"/>
          <p:cNvSpPr/>
          <p:nvPr/>
        </p:nvSpPr>
        <p:spPr>
          <a:xfrm>
            <a:off x="7745932" y="3601351"/>
            <a:ext cx="339192" cy="157214"/>
          </a:xfrm>
          <a:custGeom>
            <a:gdLst>
              <a:gd name="T0" fmla="*/ 496 w 989"/>
              <a:gd name="T1" fmla="*/ 397 h 459"/>
              <a:gd name="T2" fmla="*/ 781 w 989"/>
              <a:gd name="T3" fmla="*/ 291 h 459"/>
              <a:gd name="T4" fmla="*/ 781 w 989"/>
              <a:gd name="T5" fmla="*/ 459 h 459"/>
              <a:gd name="T6" fmla="*/ 208 w 989"/>
              <a:gd name="T7" fmla="*/ 459 h 459"/>
              <a:gd name="T8" fmla="*/ 208 w 989"/>
              <a:gd name="T9" fmla="*/ 294 h 459"/>
              <a:gd name="T10" fmla="*/ 496 w 989"/>
              <a:gd name="T11" fmla="*/ 397 h 459"/>
              <a:gd name="T12" fmla="*/ 874 w 989"/>
              <a:gd name="T13" fmla="*/ 347 h 459"/>
              <a:gd name="T14" fmla="*/ 874 w 989"/>
              <a:gd name="T15" fmla="*/ 221 h 459"/>
              <a:gd name="T16" fmla="*/ 989 w 989"/>
              <a:gd name="T17" fmla="*/ 178 h 459"/>
              <a:gd name="T18" fmla="*/ 493 w 989"/>
              <a:gd name="T19" fmla="*/ 0 h 459"/>
              <a:gd name="T20" fmla="*/ 0 w 989"/>
              <a:gd name="T21" fmla="*/ 184 h 459"/>
              <a:gd name="T22" fmla="*/ 496 w 989"/>
              <a:gd name="T23" fmla="*/ 362 h 459"/>
              <a:gd name="T24" fmla="*/ 839 w 989"/>
              <a:gd name="T25" fmla="*/ 234 h 459"/>
              <a:gd name="T26" fmla="*/ 839 w 989"/>
              <a:gd name="T27" fmla="*/ 347 h 459"/>
              <a:gd name="T28" fmla="*/ 819 w 989"/>
              <a:gd name="T29" fmla="*/ 380 h 459"/>
              <a:gd name="T30" fmla="*/ 856 w 989"/>
              <a:gd name="T31" fmla="*/ 417 h 459"/>
              <a:gd name="T32" fmla="*/ 894 w 989"/>
              <a:gd name="T33" fmla="*/ 380 h 459"/>
              <a:gd name="T34" fmla="*/ 874 w 989"/>
              <a:gd name="T35" fmla="*/ 347 h 4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9" h="459">
                <a:moveTo>
                  <a:pt x="496" y="397"/>
                </a:moveTo>
                <a:lnTo>
                  <a:pt x="781" y="291"/>
                </a:lnTo>
                <a:lnTo>
                  <a:pt x="781" y="459"/>
                </a:lnTo>
                <a:lnTo>
                  <a:pt x="208" y="459"/>
                </a:lnTo>
                <a:lnTo>
                  <a:pt x="208" y="294"/>
                </a:lnTo>
                <a:lnTo>
                  <a:pt x="496" y="397"/>
                </a:lnTo>
                <a:close/>
                <a:moveTo>
                  <a:pt x="874" y="347"/>
                </a:moveTo>
                <a:lnTo>
                  <a:pt x="874" y="221"/>
                </a:lnTo>
                <a:lnTo>
                  <a:pt x="989" y="178"/>
                </a:lnTo>
                <a:lnTo>
                  <a:pt x="493" y="0"/>
                </a:lnTo>
                <a:lnTo>
                  <a:pt x="0" y="184"/>
                </a:lnTo>
                <a:lnTo>
                  <a:pt x="496" y="362"/>
                </a:lnTo>
                <a:lnTo>
                  <a:pt x="839" y="234"/>
                </a:lnTo>
                <a:lnTo>
                  <a:pt x="839" y="347"/>
                </a:lnTo>
                <a:cubicBezTo>
                  <a:pt x="827" y="353"/>
                  <a:pt x="819" y="365"/>
                  <a:pt x="819" y="380"/>
                </a:cubicBezTo>
                <a:cubicBezTo>
                  <a:pt x="819" y="400"/>
                  <a:pt x="836" y="417"/>
                  <a:pt x="856" y="417"/>
                </a:cubicBezTo>
                <a:cubicBezTo>
                  <a:pt x="877" y="417"/>
                  <a:pt x="894" y="400"/>
                  <a:pt x="894" y="380"/>
                </a:cubicBezTo>
                <a:cubicBezTo>
                  <a:pt x="894" y="365"/>
                  <a:pt x="886" y="353"/>
                  <a:pt x="874" y="34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Oval 42"/>
          <p:cNvSpPr/>
          <p:nvPr/>
        </p:nvSpPr>
        <p:spPr>
          <a:xfrm>
            <a:off x="4143590" y="3554975"/>
            <a:ext cx="262256" cy="261788"/>
          </a:xfrm>
          <a:custGeom>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Oval 43"/>
          <p:cNvSpPr/>
          <p:nvPr/>
        </p:nvSpPr>
        <p:spPr>
          <a:xfrm>
            <a:off x="4609227" y="2274002"/>
            <a:ext cx="339192" cy="325655"/>
          </a:xfrm>
          <a:custGeom>
            <a:gdLst>
              <a:gd name="connsiteX0" fmla="*/ 332088 w 578320"/>
              <a:gd name="connsiteY0" fmla="*/ 387618 h 555241"/>
              <a:gd name="connsiteX1" fmla="*/ 346836 w 578320"/>
              <a:gd name="connsiteY1" fmla="*/ 451167 h 555241"/>
              <a:gd name="connsiteX2" fmla="*/ 397530 w 578320"/>
              <a:gd name="connsiteY2" fmla="*/ 502744 h 555241"/>
              <a:gd name="connsiteX3" fmla="*/ 344992 w 578320"/>
              <a:gd name="connsiteY3" fmla="*/ 555241 h 555241"/>
              <a:gd name="connsiteX4" fmla="*/ 293376 w 578320"/>
              <a:gd name="connsiteY4" fmla="*/ 502744 h 555241"/>
              <a:gd name="connsiteX5" fmla="*/ 321028 w 578320"/>
              <a:gd name="connsiteY5" fmla="*/ 456693 h 555241"/>
              <a:gd name="connsiteX6" fmla="*/ 306280 w 578320"/>
              <a:gd name="connsiteY6" fmla="*/ 393144 h 555241"/>
              <a:gd name="connsiteX7" fmla="*/ 332088 w 578320"/>
              <a:gd name="connsiteY7" fmla="*/ 387618 h 555241"/>
              <a:gd name="connsiteX8" fmla="*/ 176153 w 578320"/>
              <a:gd name="connsiteY8" fmla="*/ 300182 h 555241"/>
              <a:gd name="connsiteX9" fmla="*/ 185376 w 578320"/>
              <a:gd name="connsiteY9" fmla="*/ 325037 h 555241"/>
              <a:gd name="connsiteX10" fmla="*/ 104216 w 578320"/>
              <a:gd name="connsiteY10" fmla="*/ 352654 h 555241"/>
              <a:gd name="connsiteX11" fmla="*/ 104216 w 578320"/>
              <a:gd name="connsiteY11" fmla="*/ 355415 h 555241"/>
              <a:gd name="connsiteX12" fmla="*/ 52569 w 578320"/>
              <a:gd name="connsiteY12" fmla="*/ 407887 h 555241"/>
              <a:gd name="connsiteX13" fmla="*/ 0 w 578320"/>
              <a:gd name="connsiteY13" fmla="*/ 355415 h 555241"/>
              <a:gd name="connsiteX14" fmla="*/ 52569 w 578320"/>
              <a:gd name="connsiteY14" fmla="*/ 303864 h 555241"/>
              <a:gd name="connsiteX15" fmla="*/ 95916 w 578320"/>
              <a:gd name="connsiteY15" fmla="*/ 327799 h 555241"/>
              <a:gd name="connsiteX16" fmla="*/ 525741 w 578320"/>
              <a:gd name="connsiteY16" fmla="*/ 245886 h 555241"/>
              <a:gd name="connsiteX17" fmla="*/ 578320 w 578320"/>
              <a:gd name="connsiteY17" fmla="*/ 298349 h 555241"/>
              <a:gd name="connsiteX18" fmla="*/ 525741 w 578320"/>
              <a:gd name="connsiteY18" fmla="*/ 349892 h 555241"/>
              <a:gd name="connsiteX19" fmla="*/ 474085 w 578320"/>
              <a:gd name="connsiteY19" fmla="*/ 306633 h 555241"/>
              <a:gd name="connsiteX20" fmla="*/ 409514 w 578320"/>
              <a:gd name="connsiteY20" fmla="*/ 300190 h 555241"/>
              <a:gd name="connsiteX21" fmla="*/ 412281 w 578320"/>
              <a:gd name="connsiteY21" fmla="*/ 275339 h 555241"/>
              <a:gd name="connsiteX22" fmla="*/ 412281 w 578320"/>
              <a:gd name="connsiteY22" fmla="*/ 273498 h 555241"/>
              <a:gd name="connsiteX23" fmla="*/ 476852 w 578320"/>
              <a:gd name="connsiteY23" fmla="*/ 279941 h 555241"/>
              <a:gd name="connsiteX24" fmla="*/ 525741 w 578320"/>
              <a:gd name="connsiteY24" fmla="*/ 245886 h 555241"/>
              <a:gd name="connsiteX25" fmla="*/ 293302 w 578320"/>
              <a:gd name="connsiteY25" fmla="*/ 185968 h 555241"/>
              <a:gd name="connsiteX26" fmla="*/ 382735 w 578320"/>
              <a:gd name="connsiteY26" fmla="*/ 275328 h 555241"/>
              <a:gd name="connsiteX27" fmla="*/ 293302 w 578320"/>
              <a:gd name="connsiteY27" fmla="*/ 364688 h 555241"/>
              <a:gd name="connsiteX28" fmla="*/ 203869 w 578320"/>
              <a:gd name="connsiteY28" fmla="*/ 275328 h 555241"/>
              <a:gd name="connsiteX29" fmla="*/ 293302 w 578320"/>
              <a:gd name="connsiteY29" fmla="*/ 185968 h 555241"/>
              <a:gd name="connsiteX30" fmla="*/ 135586 w 578320"/>
              <a:gd name="connsiteY30" fmla="*/ 74565 h 555241"/>
              <a:gd name="connsiteX31" fmla="*/ 187252 w 578320"/>
              <a:gd name="connsiteY31" fmla="*/ 126109 h 555241"/>
              <a:gd name="connsiteX32" fmla="*/ 180794 w 578320"/>
              <a:gd name="connsiteY32" fmla="*/ 150961 h 555241"/>
              <a:gd name="connsiteX33" fmla="*/ 215853 w 578320"/>
              <a:gd name="connsiteY33" fmla="*/ 185017 h 555241"/>
              <a:gd name="connsiteX34" fmla="*/ 198324 w 578320"/>
              <a:gd name="connsiteY34" fmla="*/ 203426 h 555241"/>
              <a:gd name="connsiteX35" fmla="*/ 163265 w 578320"/>
              <a:gd name="connsiteY35" fmla="*/ 170290 h 555241"/>
              <a:gd name="connsiteX36" fmla="*/ 135586 w 578320"/>
              <a:gd name="connsiteY36" fmla="*/ 178574 h 555241"/>
              <a:gd name="connsiteX37" fmla="*/ 82998 w 578320"/>
              <a:gd name="connsiteY37" fmla="*/ 126109 h 555241"/>
              <a:gd name="connsiteX38" fmla="*/ 135586 w 578320"/>
              <a:gd name="connsiteY38" fmla="*/ 74565 h 555241"/>
              <a:gd name="connsiteX39" fmla="*/ 426183 w 578320"/>
              <a:gd name="connsiteY39" fmla="*/ 0 h 555241"/>
              <a:gd name="connsiteX40" fmla="*/ 477865 w 578320"/>
              <a:gd name="connsiteY40" fmla="*/ 52491 h 555241"/>
              <a:gd name="connsiteX41" fmla="*/ 426183 w 578320"/>
              <a:gd name="connsiteY41" fmla="*/ 104060 h 555241"/>
              <a:gd name="connsiteX42" fmla="*/ 411416 w 578320"/>
              <a:gd name="connsiteY42" fmla="*/ 102219 h 555241"/>
              <a:gd name="connsiteX43" fmla="*/ 364349 w 578320"/>
              <a:gd name="connsiteY43" fmla="*/ 180494 h 555241"/>
              <a:gd name="connsiteX44" fmla="*/ 342199 w 578320"/>
              <a:gd name="connsiteY44" fmla="*/ 166681 h 555241"/>
              <a:gd name="connsiteX45" fmla="*/ 389267 w 578320"/>
              <a:gd name="connsiteY45" fmla="*/ 88405 h 555241"/>
              <a:gd name="connsiteX46" fmla="*/ 373578 w 578320"/>
              <a:gd name="connsiteY46" fmla="*/ 52491 h 555241"/>
              <a:gd name="connsiteX47" fmla="*/ 426183 w 578320"/>
              <a:gd name="connsiteY47" fmla="*/ 0 h 5552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8320" h="555241">
                <a:moveTo>
                  <a:pt x="332088" y="387618"/>
                </a:moveTo>
                <a:lnTo>
                  <a:pt x="346836" y="451167"/>
                </a:lnTo>
                <a:cubicBezTo>
                  <a:pt x="374487" y="452088"/>
                  <a:pt x="397530" y="474193"/>
                  <a:pt x="397530" y="502744"/>
                </a:cubicBezTo>
                <a:cubicBezTo>
                  <a:pt x="397530" y="531295"/>
                  <a:pt x="373565" y="555241"/>
                  <a:pt x="344992" y="555241"/>
                </a:cubicBezTo>
                <a:cubicBezTo>
                  <a:pt x="316419" y="555241"/>
                  <a:pt x="293376" y="531295"/>
                  <a:pt x="293376" y="502744"/>
                </a:cubicBezTo>
                <a:cubicBezTo>
                  <a:pt x="293376" y="482482"/>
                  <a:pt x="304437" y="465903"/>
                  <a:pt x="321028" y="456693"/>
                </a:cubicBezTo>
                <a:lnTo>
                  <a:pt x="306280" y="393144"/>
                </a:lnTo>
                <a:cubicBezTo>
                  <a:pt x="315497" y="392223"/>
                  <a:pt x="323793" y="390381"/>
                  <a:pt x="332088" y="387618"/>
                </a:cubicBezTo>
                <a:close/>
                <a:moveTo>
                  <a:pt x="176153" y="300182"/>
                </a:moveTo>
                <a:cubicBezTo>
                  <a:pt x="177998" y="309388"/>
                  <a:pt x="181687" y="317673"/>
                  <a:pt x="185376" y="325037"/>
                </a:cubicBezTo>
                <a:lnTo>
                  <a:pt x="104216" y="352654"/>
                </a:lnTo>
                <a:cubicBezTo>
                  <a:pt x="104216" y="353574"/>
                  <a:pt x="104216" y="354495"/>
                  <a:pt x="104216" y="355415"/>
                </a:cubicBezTo>
                <a:cubicBezTo>
                  <a:pt x="104216" y="384873"/>
                  <a:pt x="81160" y="407887"/>
                  <a:pt x="52569" y="407887"/>
                </a:cubicBezTo>
                <a:cubicBezTo>
                  <a:pt x="23057" y="407887"/>
                  <a:pt x="0" y="384873"/>
                  <a:pt x="0" y="355415"/>
                </a:cubicBezTo>
                <a:cubicBezTo>
                  <a:pt x="0" y="326878"/>
                  <a:pt x="23057" y="303864"/>
                  <a:pt x="52569" y="303864"/>
                </a:cubicBezTo>
                <a:cubicBezTo>
                  <a:pt x="70092" y="303864"/>
                  <a:pt x="86693" y="313070"/>
                  <a:pt x="95916" y="327799"/>
                </a:cubicBezTo>
                <a:close/>
                <a:moveTo>
                  <a:pt x="525741" y="245886"/>
                </a:moveTo>
                <a:cubicBezTo>
                  <a:pt x="554337" y="245886"/>
                  <a:pt x="578320" y="269817"/>
                  <a:pt x="578320" y="298349"/>
                </a:cubicBezTo>
                <a:cubicBezTo>
                  <a:pt x="578320" y="326882"/>
                  <a:pt x="554337" y="349892"/>
                  <a:pt x="525741" y="349892"/>
                </a:cubicBezTo>
                <a:cubicBezTo>
                  <a:pt x="499913" y="349892"/>
                  <a:pt x="478697" y="331484"/>
                  <a:pt x="474085" y="306633"/>
                </a:cubicBezTo>
                <a:lnTo>
                  <a:pt x="409514" y="300190"/>
                </a:lnTo>
                <a:cubicBezTo>
                  <a:pt x="411359" y="291906"/>
                  <a:pt x="412281" y="283623"/>
                  <a:pt x="412281" y="275339"/>
                </a:cubicBezTo>
                <a:cubicBezTo>
                  <a:pt x="412281" y="274419"/>
                  <a:pt x="412281" y="274419"/>
                  <a:pt x="412281" y="273498"/>
                </a:cubicBezTo>
                <a:lnTo>
                  <a:pt x="476852" y="279941"/>
                </a:lnTo>
                <a:cubicBezTo>
                  <a:pt x="484231" y="260613"/>
                  <a:pt x="503603" y="245886"/>
                  <a:pt x="525741" y="245886"/>
                </a:cubicBezTo>
                <a:close/>
                <a:moveTo>
                  <a:pt x="293302" y="185968"/>
                </a:moveTo>
                <a:cubicBezTo>
                  <a:pt x="342694" y="185968"/>
                  <a:pt x="382735" y="225976"/>
                  <a:pt x="382735" y="275328"/>
                </a:cubicBezTo>
                <a:cubicBezTo>
                  <a:pt x="382735" y="324680"/>
                  <a:pt x="342694" y="364688"/>
                  <a:pt x="293302" y="364688"/>
                </a:cubicBezTo>
                <a:cubicBezTo>
                  <a:pt x="243910" y="364688"/>
                  <a:pt x="203869" y="324680"/>
                  <a:pt x="203869" y="275328"/>
                </a:cubicBezTo>
                <a:cubicBezTo>
                  <a:pt x="203869" y="225976"/>
                  <a:pt x="243910" y="185968"/>
                  <a:pt x="293302" y="185968"/>
                </a:cubicBezTo>
                <a:close/>
                <a:moveTo>
                  <a:pt x="135586" y="74565"/>
                </a:moveTo>
                <a:cubicBezTo>
                  <a:pt x="164187" y="74565"/>
                  <a:pt x="187252" y="97576"/>
                  <a:pt x="187252" y="126109"/>
                </a:cubicBezTo>
                <a:cubicBezTo>
                  <a:pt x="187252" y="135314"/>
                  <a:pt x="185407" y="143598"/>
                  <a:pt x="180794" y="150961"/>
                </a:cubicBezTo>
                <a:lnTo>
                  <a:pt x="215853" y="185017"/>
                </a:lnTo>
                <a:cubicBezTo>
                  <a:pt x="209395" y="190540"/>
                  <a:pt x="202937" y="196983"/>
                  <a:pt x="198324" y="203426"/>
                </a:cubicBezTo>
                <a:lnTo>
                  <a:pt x="163265" y="170290"/>
                </a:lnTo>
                <a:cubicBezTo>
                  <a:pt x="154961" y="175813"/>
                  <a:pt x="145735" y="178574"/>
                  <a:pt x="135586" y="178574"/>
                </a:cubicBezTo>
                <a:cubicBezTo>
                  <a:pt x="106986" y="178574"/>
                  <a:pt x="82998" y="155563"/>
                  <a:pt x="82998" y="126109"/>
                </a:cubicBezTo>
                <a:cubicBezTo>
                  <a:pt x="82998" y="97576"/>
                  <a:pt x="106986" y="74565"/>
                  <a:pt x="135586" y="74565"/>
                </a:cubicBezTo>
                <a:close/>
                <a:moveTo>
                  <a:pt x="426183" y="0"/>
                </a:moveTo>
                <a:cubicBezTo>
                  <a:pt x="454793" y="0"/>
                  <a:pt x="477865" y="23022"/>
                  <a:pt x="477865" y="52491"/>
                </a:cubicBezTo>
                <a:cubicBezTo>
                  <a:pt x="477865" y="81038"/>
                  <a:pt x="454793" y="104060"/>
                  <a:pt x="426183" y="104060"/>
                </a:cubicBezTo>
                <a:cubicBezTo>
                  <a:pt x="420645" y="104060"/>
                  <a:pt x="416031" y="103139"/>
                  <a:pt x="411416" y="102219"/>
                </a:cubicBezTo>
                <a:lnTo>
                  <a:pt x="364349" y="180494"/>
                </a:lnTo>
                <a:cubicBezTo>
                  <a:pt x="357888" y="174969"/>
                  <a:pt x="350505" y="170364"/>
                  <a:pt x="342199" y="166681"/>
                </a:cubicBezTo>
                <a:lnTo>
                  <a:pt x="389267" y="88405"/>
                </a:lnTo>
                <a:cubicBezTo>
                  <a:pt x="379115" y="79196"/>
                  <a:pt x="373578" y="66304"/>
                  <a:pt x="373578" y="52491"/>
                </a:cubicBezTo>
                <a:cubicBezTo>
                  <a:pt x="373578" y="23022"/>
                  <a:pt x="396650" y="0"/>
                  <a:pt x="426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Oval 44"/>
          <p:cNvSpPr/>
          <p:nvPr/>
        </p:nvSpPr>
        <p:spPr>
          <a:xfrm>
            <a:off x="7256657" y="4751608"/>
            <a:ext cx="268282" cy="339192"/>
          </a:xfrm>
          <a:custGeom>
            <a:gdLst>
              <a:gd name="connsiteX0" fmla="*/ 20730 w 453598"/>
              <a:gd name="connsiteY0" fmla="*/ 260563 h 573488"/>
              <a:gd name="connsiteX1" fmla="*/ 432989 w 453598"/>
              <a:gd name="connsiteY1" fmla="*/ 260563 h 573488"/>
              <a:gd name="connsiteX2" fmla="*/ 432989 w 453598"/>
              <a:gd name="connsiteY2" fmla="*/ 306986 h 573488"/>
              <a:gd name="connsiteX3" fmla="*/ 410612 w 453598"/>
              <a:gd name="connsiteY3" fmla="*/ 306986 h 573488"/>
              <a:gd name="connsiteX4" fmla="*/ 358972 w 453598"/>
              <a:gd name="connsiteY4" fmla="*/ 573488 h 573488"/>
              <a:gd name="connsiteX5" fmla="*/ 93887 w 453598"/>
              <a:gd name="connsiteY5" fmla="*/ 573488 h 573488"/>
              <a:gd name="connsiteX6" fmla="*/ 42247 w 453598"/>
              <a:gd name="connsiteY6" fmla="*/ 306986 h 573488"/>
              <a:gd name="connsiteX7" fmla="*/ 20730 w 453598"/>
              <a:gd name="connsiteY7" fmla="*/ 306986 h 573488"/>
              <a:gd name="connsiteX8" fmla="*/ 351330 w 453598"/>
              <a:gd name="connsiteY8" fmla="*/ 226991 h 573488"/>
              <a:gd name="connsiteX9" fmla="*/ 373672 w 453598"/>
              <a:gd name="connsiteY9" fmla="*/ 239813 h 573488"/>
              <a:gd name="connsiteX10" fmla="*/ 373657 w 453598"/>
              <a:gd name="connsiteY10" fmla="*/ 239840 h 573488"/>
              <a:gd name="connsiteX11" fmla="*/ 359080 w 453598"/>
              <a:gd name="connsiteY11" fmla="*/ 239840 h 573488"/>
              <a:gd name="connsiteX12" fmla="*/ 347885 w 453598"/>
              <a:gd name="connsiteY12" fmla="*/ 232987 h 573488"/>
              <a:gd name="connsiteX13" fmla="*/ 56885 w 453598"/>
              <a:gd name="connsiteY13" fmla="*/ 97973 h 573488"/>
              <a:gd name="connsiteX14" fmla="*/ 12122 w 453598"/>
              <a:gd name="connsiteY14" fmla="*/ 124627 h 573488"/>
              <a:gd name="connsiteX15" fmla="*/ 18148 w 453598"/>
              <a:gd name="connsiteY15" fmla="*/ 134944 h 573488"/>
              <a:gd name="connsiteX16" fmla="*/ 63772 w 453598"/>
              <a:gd name="connsiteY16" fmla="*/ 109150 h 573488"/>
              <a:gd name="connsiteX17" fmla="*/ 40529 w 453598"/>
              <a:gd name="connsiteY17" fmla="*/ 80777 h 573488"/>
              <a:gd name="connsiteX18" fmla="*/ 54303 w 453598"/>
              <a:gd name="connsiteY18" fmla="*/ 84216 h 573488"/>
              <a:gd name="connsiteX19" fmla="*/ 68937 w 453598"/>
              <a:gd name="connsiteY19" fmla="*/ 110010 h 573488"/>
              <a:gd name="connsiteX20" fmla="*/ 143828 w 453598"/>
              <a:gd name="connsiteY20" fmla="*/ 239840 h 573488"/>
              <a:gd name="connsiteX21" fmla="*/ 130055 w 453598"/>
              <a:gd name="connsiteY21" fmla="*/ 239840 h 573488"/>
              <a:gd name="connsiteX22" fmla="*/ 125751 w 453598"/>
              <a:gd name="connsiteY22" fmla="*/ 239840 h 573488"/>
              <a:gd name="connsiteX23" fmla="*/ 111117 w 453598"/>
              <a:gd name="connsiteY23" fmla="*/ 239840 h 573488"/>
              <a:gd name="connsiteX24" fmla="*/ 106813 w 453598"/>
              <a:gd name="connsiteY24" fmla="*/ 239840 h 573488"/>
              <a:gd name="connsiteX25" fmla="*/ 92179 w 453598"/>
              <a:gd name="connsiteY25" fmla="*/ 239840 h 573488"/>
              <a:gd name="connsiteX26" fmla="*/ 87875 w 453598"/>
              <a:gd name="connsiteY26" fmla="*/ 239840 h 573488"/>
              <a:gd name="connsiteX27" fmla="*/ 74101 w 453598"/>
              <a:gd name="connsiteY27" fmla="*/ 239840 h 573488"/>
              <a:gd name="connsiteX28" fmla="*/ 20730 w 453598"/>
              <a:gd name="connsiteY28" fmla="*/ 147841 h 573488"/>
              <a:gd name="connsiteX29" fmla="*/ 1792 w 453598"/>
              <a:gd name="connsiteY29" fmla="*/ 115169 h 573488"/>
              <a:gd name="connsiteX30" fmla="*/ 5236 w 453598"/>
              <a:gd name="connsiteY30" fmla="*/ 100552 h 573488"/>
              <a:gd name="connsiteX31" fmla="*/ 367628 w 453598"/>
              <a:gd name="connsiteY31" fmla="*/ 79977 h 573488"/>
              <a:gd name="connsiteX32" fmla="*/ 381408 w 453598"/>
              <a:gd name="connsiteY32" fmla="*/ 81696 h 573488"/>
              <a:gd name="connsiteX33" fmla="*/ 444280 w 453598"/>
              <a:gd name="connsiteY33" fmla="*/ 117794 h 573488"/>
              <a:gd name="connsiteX34" fmla="*/ 451171 w 453598"/>
              <a:gd name="connsiteY34" fmla="*/ 143579 h 573488"/>
              <a:gd name="connsiteX35" fmla="*/ 443419 w 453598"/>
              <a:gd name="connsiteY35" fmla="*/ 157330 h 573488"/>
              <a:gd name="connsiteX36" fmla="*/ 439974 w 453598"/>
              <a:gd name="connsiteY36" fmla="*/ 163347 h 573488"/>
              <a:gd name="connsiteX37" fmla="*/ 429639 w 453598"/>
              <a:gd name="connsiteY37" fmla="*/ 179677 h 573488"/>
              <a:gd name="connsiteX38" fmla="*/ 426194 w 453598"/>
              <a:gd name="connsiteY38" fmla="*/ 185693 h 573488"/>
              <a:gd name="connsiteX39" fmla="*/ 416720 w 453598"/>
              <a:gd name="connsiteY39" fmla="*/ 202883 h 573488"/>
              <a:gd name="connsiteX40" fmla="*/ 413275 w 453598"/>
              <a:gd name="connsiteY40" fmla="*/ 208899 h 573488"/>
              <a:gd name="connsiteX41" fmla="*/ 402940 w 453598"/>
              <a:gd name="connsiteY41" fmla="*/ 226089 h 573488"/>
              <a:gd name="connsiteX42" fmla="*/ 399495 w 453598"/>
              <a:gd name="connsiteY42" fmla="*/ 232105 h 573488"/>
              <a:gd name="connsiteX43" fmla="*/ 395189 w 453598"/>
              <a:gd name="connsiteY43" fmla="*/ 239840 h 573488"/>
              <a:gd name="connsiteX44" fmla="*/ 373720 w 453598"/>
              <a:gd name="connsiteY44" fmla="*/ 239840 h 573488"/>
              <a:gd name="connsiteX45" fmla="*/ 373672 w 453598"/>
              <a:gd name="connsiteY45" fmla="*/ 239813 h 573488"/>
              <a:gd name="connsiteX46" fmla="*/ 383131 w 453598"/>
              <a:gd name="connsiteY46" fmla="*/ 222651 h 573488"/>
              <a:gd name="connsiteX47" fmla="*/ 360738 w 453598"/>
              <a:gd name="connsiteY47" fmla="*/ 209758 h 573488"/>
              <a:gd name="connsiteX48" fmla="*/ 365044 w 453598"/>
              <a:gd name="connsiteY48" fmla="*/ 203742 h 573488"/>
              <a:gd name="connsiteX49" fmla="*/ 386576 w 453598"/>
              <a:gd name="connsiteY49" fmla="*/ 216634 h 573488"/>
              <a:gd name="connsiteX50" fmla="*/ 396911 w 453598"/>
              <a:gd name="connsiteY50" fmla="*/ 199445 h 573488"/>
              <a:gd name="connsiteX51" fmla="*/ 374518 w 453598"/>
              <a:gd name="connsiteY51" fmla="*/ 187412 h 573488"/>
              <a:gd name="connsiteX52" fmla="*/ 377963 w 453598"/>
              <a:gd name="connsiteY52" fmla="*/ 181396 h 573488"/>
              <a:gd name="connsiteX53" fmla="*/ 400356 w 453598"/>
              <a:gd name="connsiteY53" fmla="*/ 193428 h 573488"/>
              <a:gd name="connsiteX54" fmla="*/ 409830 w 453598"/>
              <a:gd name="connsiteY54" fmla="*/ 177098 h 573488"/>
              <a:gd name="connsiteX55" fmla="*/ 387437 w 453598"/>
              <a:gd name="connsiteY55" fmla="*/ 164206 h 573488"/>
              <a:gd name="connsiteX56" fmla="*/ 390882 w 453598"/>
              <a:gd name="connsiteY56" fmla="*/ 158190 h 573488"/>
              <a:gd name="connsiteX57" fmla="*/ 413275 w 453598"/>
              <a:gd name="connsiteY57" fmla="*/ 171082 h 573488"/>
              <a:gd name="connsiteX58" fmla="*/ 423610 w 453598"/>
              <a:gd name="connsiteY58" fmla="*/ 153892 h 573488"/>
              <a:gd name="connsiteX59" fmla="*/ 401217 w 453598"/>
              <a:gd name="connsiteY59" fmla="*/ 141000 h 573488"/>
              <a:gd name="connsiteX60" fmla="*/ 404662 w 453598"/>
              <a:gd name="connsiteY60" fmla="*/ 134984 h 573488"/>
              <a:gd name="connsiteX61" fmla="*/ 427055 w 453598"/>
              <a:gd name="connsiteY61" fmla="*/ 147876 h 573488"/>
              <a:gd name="connsiteX62" fmla="*/ 435668 w 453598"/>
              <a:gd name="connsiteY62" fmla="*/ 131546 h 573488"/>
              <a:gd name="connsiteX63" fmla="*/ 429639 w 453598"/>
              <a:gd name="connsiteY63" fmla="*/ 129827 h 573488"/>
              <a:gd name="connsiteX64" fmla="*/ 392605 w 453598"/>
              <a:gd name="connsiteY64" fmla="*/ 108340 h 573488"/>
              <a:gd name="connsiteX65" fmla="*/ 387437 w 453598"/>
              <a:gd name="connsiteY65" fmla="*/ 104043 h 573488"/>
              <a:gd name="connsiteX66" fmla="*/ 310785 w 453598"/>
              <a:gd name="connsiteY66" fmla="*/ 237262 h 573488"/>
              <a:gd name="connsiteX67" fmla="*/ 315952 w 453598"/>
              <a:gd name="connsiteY67" fmla="*/ 239840 h 573488"/>
              <a:gd name="connsiteX68" fmla="*/ 268583 w 453598"/>
              <a:gd name="connsiteY68" fmla="*/ 239840 h 573488"/>
              <a:gd name="connsiteX69" fmla="*/ 356432 w 453598"/>
              <a:gd name="connsiteY69" fmla="*/ 88572 h 573488"/>
              <a:gd name="connsiteX70" fmla="*/ 367628 w 453598"/>
              <a:gd name="connsiteY70" fmla="*/ 79977 h 573488"/>
              <a:gd name="connsiteX71" fmla="*/ 207476 w 453598"/>
              <a:gd name="connsiteY71" fmla="*/ 0 h 573488"/>
              <a:gd name="connsiteX72" fmla="*/ 215227 w 453598"/>
              <a:gd name="connsiteY72" fmla="*/ 8596 h 573488"/>
              <a:gd name="connsiteX73" fmla="*/ 215227 w 453598"/>
              <a:gd name="connsiteY73" fmla="*/ 23210 h 573488"/>
              <a:gd name="connsiteX74" fmla="*/ 218672 w 453598"/>
              <a:gd name="connsiteY74" fmla="*/ 23210 h 573488"/>
              <a:gd name="connsiteX75" fmla="*/ 218672 w 453598"/>
              <a:gd name="connsiteY75" fmla="*/ 28368 h 573488"/>
              <a:gd name="connsiteX76" fmla="*/ 223839 w 453598"/>
              <a:gd name="connsiteY76" fmla="*/ 28368 h 573488"/>
              <a:gd name="connsiteX77" fmla="*/ 232452 w 453598"/>
              <a:gd name="connsiteY77" fmla="*/ 56736 h 573488"/>
              <a:gd name="connsiteX78" fmla="*/ 244509 w 453598"/>
              <a:gd name="connsiteY78" fmla="*/ 49859 h 573488"/>
              <a:gd name="connsiteX79" fmla="*/ 239342 w 453598"/>
              <a:gd name="connsiteY79" fmla="*/ 30087 h 573488"/>
              <a:gd name="connsiteX80" fmla="*/ 243648 w 453598"/>
              <a:gd name="connsiteY80" fmla="*/ 22350 h 573488"/>
              <a:gd name="connsiteX81" fmla="*/ 250538 w 453598"/>
              <a:gd name="connsiteY81" fmla="*/ 26649 h 573488"/>
              <a:gd name="connsiteX82" fmla="*/ 268624 w 453598"/>
              <a:gd name="connsiteY82" fmla="*/ 134104 h 573488"/>
              <a:gd name="connsiteX83" fmla="*/ 271208 w 453598"/>
              <a:gd name="connsiteY83" fmla="*/ 189981 h 573488"/>
              <a:gd name="connsiteX84" fmla="*/ 266041 w 453598"/>
              <a:gd name="connsiteY84" fmla="*/ 195999 h 573488"/>
              <a:gd name="connsiteX85" fmla="*/ 260873 w 453598"/>
              <a:gd name="connsiteY85" fmla="*/ 189981 h 573488"/>
              <a:gd name="connsiteX86" fmla="*/ 258289 w 453598"/>
              <a:gd name="connsiteY86" fmla="*/ 135824 h 573488"/>
              <a:gd name="connsiteX87" fmla="*/ 250538 w 453598"/>
              <a:gd name="connsiteY87" fmla="*/ 79087 h 573488"/>
              <a:gd name="connsiteX88" fmla="*/ 239342 w 453598"/>
              <a:gd name="connsiteY88" fmla="*/ 85964 h 573488"/>
              <a:gd name="connsiteX89" fmla="*/ 251399 w 453598"/>
              <a:gd name="connsiteY89" fmla="*/ 184823 h 573488"/>
              <a:gd name="connsiteX90" fmla="*/ 251399 w 453598"/>
              <a:gd name="connsiteY90" fmla="*/ 194279 h 573488"/>
              <a:gd name="connsiteX91" fmla="*/ 248816 w 453598"/>
              <a:gd name="connsiteY91" fmla="*/ 239840 h 573488"/>
              <a:gd name="connsiteX92" fmla="*/ 166997 w 453598"/>
              <a:gd name="connsiteY92" fmla="*/ 239840 h 573488"/>
              <a:gd name="connsiteX93" fmla="*/ 164413 w 453598"/>
              <a:gd name="connsiteY93" fmla="*/ 194279 h 573488"/>
              <a:gd name="connsiteX94" fmla="*/ 164413 w 453598"/>
              <a:gd name="connsiteY94" fmla="*/ 184823 h 573488"/>
              <a:gd name="connsiteX95" fmla="*/ 191973 w 453598"/>
              <a:gd name="connsiteY95" fmla="*/ 28368 h 573488"/>
              <a:gd name="connsiteX96" fmla="*/ 197141 w 453598"/>
              <a:gd name="connsiteY96" fmla="*/ 28368 h 573488"/>
              <a:gd name="connsiteX97" fmla="*/ 197141 w 453598"/>
              <a:gd name="connsiteY97" fmla="*/ 23210 h 573488"/>
              <a:gd name="connsiteX98" fmla="*/ 200586 w 453598"/>
              <a:gd name="connsiteY98" fmla="*/ 23210 h 573488"/>
              <a:gd name="connsiteX99" fmla="*/ 200586 w 453598"/>
              <a:gd name="connsiteY99" fmla="*/ 8596 h 573488"/>
              <a:gd name="connsiteX100" fmla="*/ 207476 w 453598"/>
              <a:gd name="connsiteY100" fmla="*/ 0 h 5734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53598" h="573488">
                <a:moveTo>
                  <a:pt x="20730" y="260563"/>
                </a:moveTo>
                <a:lnTo>
                  <a:pt x="432989" y="260563"/>
                </a:lnTo>
                <a:lnTo>
                  <a:pt x="432989" y="306986"/>
                </a:lnTo>
                <a:lnTo>
                  <a:pt x="410612" y="306986"/>
                </a:lnTo>
                <a:lnTo>
                  <a:pt x="358972" y="573488"/>
                </a:lnTo>
                <a:lnTo>
                  <a:pt x="93887" y="573488"/>
                </a:lnTo>
                <a:lnTo>
                  <a:pt x="42247" y="306986"/>
                </a:lnTo>
                <a:lnTo>
                  <a:pt x="20730" y="306986"/>
                </a:lnTo>
                <a:close/>
                <a:moveTo>
                  <a:pt x="351330" y="226991"/>
                </a:moveTo>
                <a:lnTo>
                  <a:pt x="373672" y="239813"/>
                </a:lnTo>
                <a:lnTo>
                  <a:pt x="373657" y="239840"/>
                </a:lnTo>
                <a:lnTo>
                  <a:pt x="359080" y="239840"/>
                </a:lnTo>
                <a:lnTo>
                  <a:pt x="347885" y="232987"/>
                </a:lnTo>
                <a:close/>
                <a:moveTo>
                  <a:pt x="56885" y="97973"/>
                </a:moveTo>
                <a:lnTo>
                  <a:pt x="12122" y="124627"/>
                </a:lnTo>
                <a:lnTo>
                  <a:pt x="18148" y="134944"/>
                </a:lnTo>
                <a:lnTo>
                  <a:pt x="63772" y="109150"/>
                </a:lnTo>
                <a:close/>
                <a:moveTo>
                  <a:pt x="40529" y="80777"/>
                </a:moveTo>
                <a:cubicBezTo>
                  <a:pt x="44833" y="78197"/>
                  <a:pt x="50859" y="79917"/>
                  <a:pt x="54303" y="84216"/>
                </a:cubicBezTo>
                <a:lnTo>
                  <a:pt x="68937" y="110010"/>
                </a:lnTo>
                <a:lnTo>
                  <a:pt x="143828" y="239840"/>
                </a:lnTo>
                <a:lnTo>
                  <a:pt x="130055" y="239840"/>
                </a:lnTo>
                <a:lnTo>
                  <a:pt x="125751" y="239840"/>
                </a:lnTo>
                <a:lnTo>
                  <a:pt x="111117" y="239840"/>
                </a:lnTo>
                <a:lnTo>
                  <a:pt x="106813" y="239840"/>
                </a:lnTo>
                <a:lnTo>
                  <a:pt x="92179" y="239840"/>
                </a:lnTo>
                <a:lnTo>
                  <a:pt x="87875" y="239840"/>
                </a:lnTo>
                <a:lnTo>
                  <a:pt x="74101" y="239840"/>
                </a:lnTo>
                <a:lnTo>
                  <a:pt x="20730" y="147841"/>
                </a:lnTo>
                <a:lnTo>
                  <a:pt x="1792" y="115169"/>
                </a:lnTo>
                <a:cubicBezTo>
                  <a:pt x="-1651" y="110010"/>
                  <a:pt x="71" y="103991"/>
                  <a:pt x="5236" y="100552"/>
                </a:cubicBezTo>
                <a:close/>
                <a:moveTo>
                  <a:pt x="367628" y="79977"/>
                </a:moveTo>
                <a:cubicBezTo>
                  <a:pt x="372150" y="78688"/>
                  <a:pt x="377102" y="79118"/>
                  <a:pt x="381408" y="81696"/>
                </a:cubicBezTo>
                <a:lnTo>
                  <a:pt x="444280" y="117794"/>
                </a:lnTo>
                <a:cubicBezTo>
                  <a:pt x="452893" y="122951"/>
                  <a:pt x="456338" y="134124"/>
                  <a:pt x="451171" y="143579"/>
                </a:cubicBezTo>
                <a:lnTo>
                  <a:pt x="443419" y="157330"/>
                </a:lnTo>
                <a:lnTo>
                  <a:pt x="439974" y="163347"/>
                </a:lnTo>
                <a:lnTo>
                  <a:pt x="429639" y="179677"/>
                </a:lnTo>
                <a:lnTo>
                  <a:pt x="426194" y="185693"/>
                </a:lnTo>
                <a:lnTo>
                  <a:pt x="416720" y="202883"/>
                </a:lnTo>
                <a:lnTo>
                  <a:pt x="413275" y="208899"/>
                </a:lnTo>
                <a:lnTo>
                  <a:pt x="402940" y="226089"/>
                </a:lnTo>
                <a:lnTo>
                  <a:pt x="399495" y="232105"/>
                </a:lnTo>
                <a:lnTo>
                  <a:pt x="395189" y="239840"/>
                </a:lnTo>
                <a:lnTo>
                  <a:pt x="373720" y="239840"/>
                </a:lnTo>
                <a:lnTo>
                  <a:pt x="373672" y="239813"/>
                </a:lnTo>
                <a:lnTo>
                  <a:pt x="383131" y="222651"/>
                </a:lnTo>
                <a:lnTo>
                  <a:pt x="360738" y="209758"/>
                </a:lnTo>
                <a:lnTo>
                  <a:pt x="365044" y="203742"/>
                </a:lnTo>
                <a:lnTo>
                  <a:pt x="386576" y="216634"/>
                </a:lnTo>
                <a:lnTo>
                  <a:pt x="396911" y="199445"/>
                </a:lnTo>
                <a:lnTo>
                  <a:pt x="374518" y="187412"/>
                </a:lnTo>
                <a:lnTo>
                  <a:pt x="377963" y="181396"/>
                </a:lnTo>
                <a:lnTo>
                  <a:pt x="400356" y="193428"/>
                </a:lnTo>
                <a:lnTo>
                  <a:pt x="409830" y="177098"/>
                </a:lnTo>
                <a:lnTo>
                  <a:pt x="387437" y="164206"/>
                </a:lnTo>
                <a:lnTo>
                  <a:pt x="390882" y="158190"/>
                </a:lnTo>
                <a:lnTo>
                  <a:pt x="413275" y="171082"/>
                </a:lnTo>
                <a:lnTo>
                  <a:pt x="423610" y="153892"/>
                </a:lnTo>
                <a:lnTo>
                  <a:pt x="401217" y="141000"/>
                </a:lnTo>
                <a:lnTo>
                  <a:pt x="404662" y="134984"/>
                </a:lnTo>
                <a:lnTo>
                  <a:pt x="427055" y="147876"/>
                </a:lnTo>
                <a:lnTo>
                  <a:pt x="435668" y="131546"/>
                </a:lnTo>
                <a:cubicBezTo>
                  <a:pt x="440835" y="123811"/>
                  <a:pt x="433084" y="131546"/>
                  <a:pt x="429639" y="129827"/>
                </a:cubicBezTo>
                <a:lnTo>
                  <a:pt x="392605" y="108340"/>
                </a:lnTo>
                <a:cubicBezTo>
                  <a:pt x="389160" y="106621"/>
                  <a:pt x="392605" y="95448"/>
                  <a:pt x="387437" y="104043"/>
                </a:cubicBezTo>
                <a:lnTo>
                  <a:pt x="310785" y="237262"/>
                </a:lnTo>
                <a:lnTo>
                  <a:pt x="315952" y="239840"/>
                </a:lnTo>
                <a:lnTo>
                  <a:pt x="268583" y="239840"/>
                </a:lnTo>
                <a:lnTo>
                  <a:pt x="356432" y="88572"/>
                </a:lnTo>
                <a:cubicBezTo>
                  <a:pt x="359015" y="84275"/>
                  <a:pt x="363107" y="81266"/>
                  <a:pt x="367628" y="79977"/>
                </a:cubicBezTo>
                <a:close/>
                <a:moveTo>
                  <a:pt x="207476" y="0"/>
                </a:moveTo>
                <a:cubicBezTo>
                  <a:pt x="211782" y="0"/>
                  <a:pt x="215227" y="3438"/>
                  <a:pt x="215227" y="8596"/>
                </a:cubicBezTo>
                <a:lnTo>
                  <a:pt x="215227" y="23210"/>
                </a:lnTo>
                <a:lnTo>
                  <a:pt x="218672" y="23210"/>
                </a:lnTo>
                <a:lnTo>
                  <a:pt x="218672" y="28368"/>
                </a:lnTo>
                <a:lnTo>
                  <a:pt x="223839" y="28368"/>
                </a:lnTo>
                <a:cubicBezTo>
                  <a:pt x="226423" y="36964"/>
                  <a:pt x="229007" y="46420"/>
                  <a:pt x="232452" y="56736"/>
                </a:cubicBezTo>
                <a:lnTo>
                  <a:pt x="244509" y="49859"/>
                </a:lnTo>
                <a:cubicBezTo>
                  <a:pt x="242787" y="42982"/>
                  <a:pt x="241064" y="36964"/>
                  <a:pt x="239342" y="30087"/>
                </a:cubicBezTo>
                <a:cubicBezTo>
                  <a:pt x="238481" y="26649"/>
                  <a:pt x="240203" y="23210"/>
                  <a:pt x="243648" y="22350"/>
                </a:cubicBezTo>
                <a:cubicBezTo>
                  <a:pt x="246232" y="21491"/>
                  <a:pt x="249677" y="23210"/>
                  <a:pt x="250538" y="26649"/>
                </a:cubicBezTo>
                <a:cubicBezTo>
                  <a:pt x="259151" y="62754"/>
                  <a:pt x="266041" y="98859"/>
                  <a:pt x="268624" y="134104"/>
                </a:cubicBezTo>
                <a:cubicBezTo>
                  <a:pt x="270347" y="153016"/>
                  <a:pt x="271208" y="171929"/>
                  <a:pt x="271208" y="189981"/>
                </a:cubicBezTo>
                <a:cubicBezTo>
                  <a:pt x="271208" y="193420"/>
                  <a:pt x="269486" y="195999"/>
                  <a:pt x="266041" y="195999"/>
                </a:cubicBezTo>
                <a:cubicBezTo>
                  <a:pt x="263457" y="195999"/>
                  <a:pt x="260873" y="193420"/>
                  <a:pt x="260873" y="189981"/>
                </a:cubicBezTo>
                <a:cubicBezTo>
                  <a:pt x="260873" y="171929"/>
                  <a:pt x="260012" y="153876"/>
                  <a:pt x="258289" y="135824"/>
                </a:cubicBezTo>
                <a:cubicBezTo>
                  <a:pt x="256567" y="116912"/>
                  <a:pt x="253983" y="97999"/>
                  <a:pt x="250538" y="79087"/>
                </a:cubicBezTo>
                <a:lnTo>
                  <a:pt x="239342" y="85964"/>
                </a:lnTo>
                <a:cubicBezTo>
                  <a:pt x="246232" y="114333"/>
                  <a:pt x="251399" y="148718"/>
                  <a:pt x="251399" y="184823"/>
                </a:cubicBezTo>
                <a:lnTo>
                  <a:pt x="251399" y="194279"/>
                </a:lnTo>
                <a:cubicBezTo>
                  <a:pt x="251399" y="209753"/>
                  <a:pt x="250538" y="225226"/>
                  <a:pt x="248816" y="239840"/>
                </a:cubicBezTo>
                <a:lnTo>
                  <a:pt x="166997" y="239840"/>
                </a:lnTo>
                <a:cubicBezTo>
                  <a:pt x="165274" y="225226"/>
                  <a:pt x="164413" y="209753"/>
                  <a:pt x="164413" y="194279"/>
                </a:cubicBezTo>
                <a:lnTo>
                  <a:pt x="164413" y="184823"/>
                </a:lnTo>
                <a:cubicBezTo>
                  <a:pt x="165274" y="120350"/>
                  <a:pt x="179916" y="64473"/>
                  <a:pt x="191973" y="28368"/>
                </a:cubicBezTo>
                <a:lnTo>
                  <a:pt x="197141" y="28368"/>
                </a:lnTo>
                <a:lnTo>
                  <a:pt x="197141" y="23210"/>
                </a:lnTo>
                <a:lnTo>
                  <a:pt x="200586" y="23210"/>
                </a:lnTo>
                <a:lnTo>
                  <a:pt x="200586" y="8596"/>
                </a:lnTo>
                <a:cubicBezTo>
                  <a:pt x="200586" y="3438"/>
                  <a:pt x="204031" y="0"/>
                  <a:pt x="2074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Oval 45"/>
          <p:cNvSpPr/>
          <p:nvPr/>
        </p:nvSpPr>
        <p:spPr>
          <a:xfrm>
            <a:off x="4665010" y="4790680"/>
            <a:ext cx="262258" cy="261048"/>
          </a:xfrm>
          <a:custGeom>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文本框 21"/>
          <p:cNvSpPr txBox="1"/>
          <p:nvPr/>
        </p:nvSpPr>
        <p:spPr>
          <a:xfrm>
            <a:off x="7721380" y="2163827"/>
            <a:ext cx="3759420" cy="859748"/>
          </a:xfrm>
          <a:prstGeom prst="rect">
            <a:avLst/>
          </a:prstGeom>
          <a:noFill/>
          <a:ln>
            <a:noFill/>
          </a:ln>
        </p:spPr>
        <p:txBody>
          <a:bodyPr wrap="square" lIns="180000" tIns="180000" rIns="180000" bIns="180000" rtlCol="0">
            <a:noAutofit/>
          </a:bodyPr>
          <a:lstStyle>
            <a:defPPr>
              <a:defRPr lang="zh-CN"/>
            </a:defPPr>
            <a:lvl1pPr>
              <a:lnSpc>
                <a:spcPct val="130000"/>
              </a:lnSpc>
              <a:defRPr spc="100">
                <a:solidFill>
                  <a:schemeClr val="tx1">
                    <a:lumMod val="75000"/>
                    <a:lumOff val="25000"/>
                  </a:schemeClr>
                </a:solidFill>
              </a:defRPr>
            </a:lvl1pPr>
          </a:lstStyle>
          <a:p>
            <a:pPr algn="just"/>
            <a:r>
              <a:rPr lang="zh-CN" altLang="en-US" sz="1400"/>
              <a:t>请你在这里输入的你的正文相关的内容</a:t>
            </a:r>
            <a:endParaRPr lang="en-US" altLang="zh-CN" sz="1400"/>
          </a:p>
          <a:p>
            <a:pPr algn="just"/>
            <a:r>
              <a:rPr lang="zh-CN" altLang="en-US" sz="1400"/>
              <a:t>请你在这里输入的你的正文相关的内容</a:t>
            </a:r>
            <a:endParaRPr lang="zh-CN" altLang="en-US" sz="1400"/>
          </a:p>
        </p:txBody>
      </p:sp>
      <p:sp>
        <p:nvSpPr>
          <p:cNvPr id="23" name="文本框 22"/>
          <p:cNvSpPr txBox="1"/>
          <p:nvPr/>
        </p:nvSpPr>
        <p:spPr>
          <a:xfrm>
            <a:off x="7700386" y="1836098"/>
            <a:ext cx="1410768" cy="578721"/>
          </a:xfrm>
          <a:prstGeom prst="rect">
            <a:avLst/>
          </a:prstGeom>
          <a:noFill/>
          <a:ln>
            <a:noFill/>
          </a:ln>
        </p:spPr>
        <p:txBody>
          <a:bodyPr wrap="none" lIns="180000" tIns="180000" rIns="180000" bIns="180000" rtlCol="0">
            <a:noAutofit/>
          </a:bodyPr>
          <a:lstStyle/>
          <a:p>
            <a:pPr algn="just"/>
            <a:r>
              <a:rPr lang="zh-CN" altLang="en-US" sz="2000">
                <a:solidFill>
                  <a:schemeClr val="accent1"/>
                </a:solidFill>
                <a:latin typeface="+mj-ea"/>
                <a:ea typeface="+mj-ea"/>
              </a:rPr>
              <a:t>小标题</a:t>
            </a:r>
            <a:endParaRPr lang="zh-CN" altLang="en-US" sz="2000">
              <a:solidFill>
                <a:schemeClr val="accent1"/>
              </a:solidFill>
              <a:latin typeface="+mj-ea"/>
              <a:ea typeface="+mj-ea"/>
            </a:endParaRPr>
          </a:p>
        </p:txBody>
      </p:sp>
      <p:sp>
        <p:nvSpPr>
          <p:cNvPr id="24" name="文本框 23"/>
          <p:cNvSpPr txBox="1"/>
          <p:nvPr/>
        </p:nvSpPr>
        <p:spPr>
          <a:xfrm>
            <a:off x="883921" y="2163827"/>
            <a:ext cx="3586700" cy="859748"/>
          </a:xfrm>
          <a:prstGeom prst="rect">
            <a:avLst/>
          </a:prstGeom>
          <a:noFill/>
          <a:ln>
            <a:noFill/>
          </a:ln>
        </p:spPr>
        <p:txBody>
          <a:bodyPr wrap="square" lIns="180000" tIns="180000" rIns="180000" bIns="180000" rtlCol="0">
            <a:noAutofit/>
          </a:bodyPr>
          <a:lstStyle>
            <a:defPPr>
              <a:defRPr lang="zh-CN"/>
            </a:defPPr>
            <a:lvl1pPr>
              <a:lnSpc>
                <a:spcPct val="130000"/>
              </a:lnSpc>
              <a:defRPr spc="100">
                <a:solidFill>
                  <a:schemeClr val="tx1">
                    <a:lumMod val="75000"/>
                    <a:lumOff val="25000"/>
                  </a:schemeClr>
                </a:solidFill>
              </a:defRPr>
            </a:lvl1pPr>
          </a:lstStyle>
          <a:p>
            <a:pPr algn="r"/>
            <a:r>
              <a:rPr lang="zh-CN" altLang="en-US" sz="1400"/>
              <a:t>请你在这里输入的你的正文相关的内容</a:t>
            </a:r>
            <a:endParaRPr lang="zh-CN" altLang="en-US" sz="1400"/>
          </a:p>
          <a:p>
            <a:pPr algn="r"/>
            <a:r>
              <a:rPr lang="zh-CN" altLang="en-US" sz="1400"/>
              <a:t>请你在这里输入的你的正文相关的内容</a:t>
            </a:r>
            <a:endParaRPr lang="zh-CN" altLang="en-US" sz="1400"/>
          </a:p>
        </p:txBody>
      </p:sp>
      <p:sp>
        <p:nvSpPr>
          <p:cNvPr id="25" name="文本框 24"/>
          <p:cNvSpPr txBox="1"/>
          <p:nvPr/>
        </p:nvSpPr>
        <p:spPr>
          <a:xfrm>
            <a:off x="3059852" y="1836098"/>
            <a:ext cx="1410768" cy="578721"/>
          </a:xfrm>
          <a:prstGeom prst="rect">
            <a:avLst/>
          </a:prstGeom>
          <a:noFill/>
          <a:ln>
            <a:noFill/>
          </a:ln>
        </p:spPr>
        <p:txBody>
          <a:bodyPr wrap="none" lIns="180000" tIns="180000" rIns="180000" bIns="180000" rtlCol="0">
            <a:noAutofit/>
          </a:bodyPr>
          <a:lstStyle/>
          <a:p>
            <a:pPr algn="r"/>
            <a:r>
              <a:rPr lang="zh-CN" altLang="en-US" sz="2000">
                <a:solidFill>
                  <a:schemeClr val="accent1"/>
                </a:solidFill>
                <a:latin typeface="+mj-ea"/>
                <a:ea typeface="+mj-ea"/>
              </a:rPr>
              <a:t>小标题</a:t>
            </a:r>
            <a:endParaRPr lang="zh-CN" altLang="en-US" sz="2000">
              <a:solidFill>
                <a:schemeClr val="accent1"/>
              </a:solidFill>
              <a:latin typeface="+mj-ea"/>
              <a:ea typeface="+mj-ea"/>
            </a:endParaRPr>
          </a:p>
        </p:txBody>
      </p:sp>
      <p:sp>
        <p:nvSpPr>
          <p:cNvPr id="26" name="文本框 25"/>
          <p:cNvSpPr txBox="1"/>
          <p:nvPr/>
        </p:nvSpPr>
        <p:spPr>
          <a:xfrm>
            <a:off x="7670717" y="4780237"/>
            <a:ext cx="3637362" cy="855718"/>
          </a:xfrm>
          <a:prstGeom prst="rect">
            <a:avLst/>
          </a:prstGeom>
          <a:noFill/>
          <a:ln>
            <a:noFill/>
          </a:ln>
        </p:spPr>
        <p:txBody>
          <a:bodyPr wrap="square" lIns="180000" tIns="180000" rIns="180000" bIns="180000" rtlCol="0">
            <a:noAutofit/>
          </a:bodyPr>
          <a:lstStyle>
            <a:defPPr>
              <a:defRPr lang="zh-CN"/>
            </a:defPPr>
            <a:lvl1pPr>
              <a:lnSpc>
                <a:spcPct val="130000"/>
              </a:lnSpc>
              <a:defRPr spc="100">
                <a:solidFill>
                  <a:schemeClr val="tx1">
                    <a:lumMod val="75000"/>
                    <a:lumOff val="25000"/>
                  </a:schemeClr>
                </a:solidFill>
              </a:defRPr>
            </a:lvl1pPr>
          </a:lstStyle>
          <a:p>
            <a:pPr algn="just"/>
            <a:r>
              <a:rPr lang="zh-CN" altLang="en-US" sz="1400"/>
              <a:t>请你在这里输入的你的正文相关的内容</a:t>
            </a:r>
            <a:endParaRPr lang="en-US" altLang="zh-CN" sz="1400"/>
          </a:p>
          <a:p>
            <a:pPr algn="just"/>
            <a:r>
              <a:rPr lang="zh-CN" altLang="en-US" sz="1400"/>
              <a:t>请你在这里输入的你的正文相关的内容</a:t>
            </a:r>
            <a:endParaRPr lang="zh-CN" altLang="en-US" sz="1400"/>
          </a:p>
          <a:p>
            <a:pPr algn="just"/>
            <a:endParaRPr lang="zh-CN" altLang="en-US" sz="1400"/>
          </a:p>
        </p:txBody>
      </p:sp>
      <p:sp>
        <p:nvSpPr>
          <p:cNvPr id="27" name="文本框 26"/>
          <p:cNvSpPr txBox="1"/>
          <p:nvPr/>
        </p:nvSpPr>
        <p:spPr>
          <a:xfrm>
            <a:off x="7649723" y="4452508"/>
            <a:ext cx="1410768" cy="578721"/>
          </a:xfrm>
          <a:prstGeom prst="rect">
            <a:avLst/>
          </a:prstGeom>
          <a:noFill/>
          <a:ln>
            <a:noFill/>
          </a:ln>
        </p:spPr>
        <p:txBody>
          <a:bodyPr wrap="none" lIns="180000" tIns="180000" rIns="180000" bIns="180000" rtlCol="0">
            <a:noAutofit/>
          </a:bodyPr>
          <a:lstStyle/>
          <a:p>
            <a:pPr algn="just"/>
            <a:r>
              <a:rPr lang="zh-CN" altLang="en-US" sz="2000">
                <a:solidFill>
                  <a:schemeClr val="accent1"/>
                </a:solidFill>
                <a:latin typeface="+mj-ea"/>
                <a:ea typeface="+mj-ea"/>
              </a:rPr>
              <a:t>小标题</a:t>
            </a:r>
            <a:endParaRPr lang="zh-CN" altLang="en-US" sz="2000">
              <a:solidFill>
                <a:schemeClr val="accent1"/>
              </a:solidFill>
              <a:latin typeface="+mj-ea"/>
              <a:ea typeface="+mj-ea"/>
            </a:endParaRPr>
          </a:p>
        </p:txBody>
      </p:sp>
      <p:sp>
        <p:nvSpPr>
          <p:cNvPr id="28" name="文本框 27"/>
          <p:cNvSpPr txBox="1"/>
          <p:nvPr/>
        </p:nvSpPr>
        <p:spPr>
          <a:xfrm>
            <a:off x="711200" y="4780237"/>
            <a:ext cx="3810083" cy="855718"/>
          </a:xfrm>
          <a:prstGeom prst="rect">
            <a:avLst/>
          </a:prstGeom>
          <a:noFill/>
          <a:ln>
            <a:noFill/>
          </a:ln>
        </p:spPr>
        <p:txBody>
          <a:bodyPr wrap="square" lIns="180000" tIns="180000" rIns="180000" bIns="180000" rtlCol="0">
            <a:noAutofit/>
          </a:bodyPr>
          <a:lstStyle>
            <a:defPPr>
              <a:defRPr lang="zh-CN"/>
            </a:defPPr>
            <a:lvl1pPr>
              <a:lnSpc>
                <a:spcPct val="130000"/>
              </a:lnSpc>
              <a:defRPr spc="100">
                <a:solidFill>
                  <a:schemeClr val="tx1">
                    <a:lumMod val="75000"/>
                    <a:lumOff val="25000"/>
                  </a:schemeClr>
                </a:solidFill>
              </a:defRPr>
            </a:lvl1pPr>
          </a:lstStyle>
          <a:p>
            <a:pPr algn="r"/>
            <a:r>
              <a:rPr lang="zh-CN" altLang="en-US" sz="1400"/>
              <a:t>请你在这里输入的你的正文相关的内容</a:t>
            </a:r>
            <a:endParaRPr lang="en-US" altLang="zh-CN" sz="1400"/>
          </a:p>
          <a:p>
            <a:pPr algn="r"/>
            <a:r>
              <a:rPr lang="zh-CN" altLang="en-US" sz="1400"/>
              <a:t>请你在这里输入的你的正文相关的内容</a:t>
            </a:r>
            <a:endParaRPr lang="zh-CN" altLang="en-US" sz="1400"/>
          </a:p>
        </p:txBody>
      </p:sp>
      <p:sp>
        <p:nvSpPr>
          <p:cNvPr id="29" name="文本框 28"/>
          <p:cNvSpPr txBox="1"/>
          <p:nvPr/>
        </p:nvSpPr>
        <p:spPr>
          <a:xfrm>
            <a:off x="3110515" y="4452508"/>
            <a:ext cx="1410768" cy="578721"/>
          </a:xfrm>
          <a:prstGeom prst="rect">
            <a:avLst/>
          </a:prstGeom>
          <a:noFill/>
          <a:ln>
            <a:noFill/>
          </a:ln>
        </p:spPr>
        <p:txBody>
          <a:bodyPr wrap="none" lIns="180000" tIns="180000" rIns="180000" bIns="180000" rtlCol="0">
            <a:noAutofit/>
          </a:bodyPr>
          <a:lstStyle/>
          <a:p>
            <a:pPr algn="r"/>
            <a:r>
              <a:rPr lang="zh-CN" altLang="en-US" sz="2000">
                <a:solidFill>
                  <a:schemeClr val="accent1"/>
                </a:solidFill>
                <a:latin typeface="+mj-ea"/>
                <a:ea typeface="+mj-ea"/>
              </a:rPr>
              <a:t>小标题</a:t>
            </a:r>
            <a:endParaRPr lang="zh-CN" altLang="en-US" sz="2000">
              <a:solidFill>
                <a:schemeClr val="accent1"/>
              </a:solidFill>
              <a:latin typeface="+mj-ea"/>
              <a:ea typeface="+mj-ea"/>
            </a:endParaRPr>
          </a:p>
        </p:txBody>
      </p:sp>
      <p:sp>
        <p:nvSpPr>
          <p:cNvPr id="30" name="文本框 29"/>
          <p:cNvSpPr txBox="1"/>
          <p:nvPr/>
        </p:nvSpPr>
        <p:spPr>
          <a:xfrm>
            <a:off x="8178221" y="3508765"/>
            <a:ext cx="3637362" cy="871178"/>
          </a:xfrm>
          <a:prstGeom prst="rect">
            <a:avLst/>
          </a:prstGeom>
          <a:noFill/>
          <a:ln>
            <a:noFill/>
          </a:ln>
        </p:spPr>
        <p:txBody>
          <a:bodyPr wrap="square" lIns="180000" tIns="180000" rIns="180000" bIns="180000" rtlCol="0">
            <a:noAutofit/>
          </a:bodyPr>
          <a:lstStyle>
            <a:defPPr>
              <a:defRPr lang="zh-CN"/>
            </a:defPPr>
            <a:lvl1pPr>
              <a:lnSpc>
                <a:spcPct val="130000"/>
              </a:lnSpc>
              <a:defRPr spc="100">
                <a:solidFill>
                  <a:schemeClr val="tx1">
                    <a:lumMod val="75000"/>
                    <a:lumOff val="25000"/>
                  </a:schemeClr>
                </a:solidFill>
              </a:defRPr>
            </a:lvl1pPr>
          </a:lstStyle>
          <a:p>
            <a:pPr algn="just"/>
            <a:r>
              <a:rPr lang="zh-CN" altLang="en-US" sz="1400"/>
              <a:t>请你在这里输入的你的正文相关的内容</a:t>
            </a:r>
            <a:endParaRPr lang="en-US" altLang="zh-CN" sz="1400"/>
          </a:p>
          <a:p>
            <a:pPr algn="just"/>
            <a:r>
              <a:rPr lang="zh-CN" altLang="en-US" sz="1400"/>
              <a:t>请你在这里输入的你的正文相关的内容</a:t>
            </a:r>
            <a:endParaRPr lang="zh-CN" altLang="en-US" sz="1400"/>
          </a:p>
          <a:p>
            <a:pPr algn="just"/>
            <a:endParaRPr lang="zh-CN" altLang="en-US" sz="1400"/>
          </a:p>
        </p:txBody>
      </p:sp>
      <p:sp>
        <p:nvSpPr>
          <p:cNvPr id="31" name="文本框 30"/>
          <p:cNvSpPr txBox="1"/>
          <p:nvPr/>
        </p:nvSpPr>
        <p:spPr>
          <a:xfrm>
            <a:off x="8157227" y="3181036"/>
            <a:ext cx="1410768" cy="578721"/>
          </a:xfrm>
          <a:prstGeom prst="rect">
            <a:avLst/>
          </a:prstGeom>
          <a:noFill/>
          <a:ln>
            <a:noFill/>
          </a:ln>
        </p:spPr>
        <p:txBody>
          <a:bodyPr wrap="none" lIns="180000" tIns="180000" rIns="180000" bIns="180000" rtlCol="0">
            <a:noAutofit/>
          </a:bodyPr>
          <a:lstStyle/>
          <a:p>
            <a:pPr algn="just"/>
            <a:r>
              <a:rPr lang="zh-CN" altLang="en-US" sz="2000">
                <a:solidFill>
                  <a:schemeClr val="accent1"/>
                </a:solidFill>
                <a:latin typeface="+mj-ea"/>
                <a:ea typeface="+mj-ea"/>
              </a:rPr>
              <a:t>小标题</a:t>
            </a:r>
            <a:endParaRPr lang="zh-CN" altLang="en-US" sz="2000">
              <a:solidFill>
                <a:schemeClr val="accent1"/>
              </a:solidFill>
              <a:latin typeface="+mj-ea"/>
              <a:ea typeface="+mj-ea"/>
            </a:endParaRPr>
          </a:p>
        </p:txBody>
      </p:sp>
      <p:sp>
        <p:nvSpPr>
          <p:cNvPr id="32" name="文本框 31"/>
          <p:cNvSpPr txBox="1"/>
          <p:nvPr/>
        </p:nvSpPr>
        <p:spPr>
          <a:xfrm>
            <a:off x="427081" y="3508765"/>
            <a:ext cx="3586700" cy="871178"/>
          </a:xfrm>
          <a:prstGeom prst="rect">
            <a:avLst/>
          </a:prstGeom>
          <a:noFill/>
          <a:ln>
            <a:noFill/>
          </a:ln>
        </p:spPr>
        <p:txBody>
          <a:bodyPr wrap="square" lIns="180000" tIns="180000" rIns="180000" bIns="180000" rtlCol="0">
            <a:noAutofit/>
          </a:bodyPr>
          <a:lstStyle>
            <a:defPPr>
              <a:defRPr lang="zh-CN"/>
            </a:defPPr>
            <a:lvl1pPr>
              <a:lnSpc>
                <a:spcPct val="130000"/>
              </a:lnSpc>
              <a:defRPr spc="100">
                <a:solidFill>
                  <a:schemeClr val="tx1">
                    <a:lumMod val="75000"/>
                    <a:lumOff val="25000"/>
                  </a:schemeClr>
                </a:solidFill>
              </a:defRPr>
            </a:lvl1pPr>
          </a:lstStyle>
          <a:p>
            <a:pPr algn="r"/>
            <a:r>
              <a:rPr lang="zh-CN" altLang="en-US" sz="1400"/>
              <a:t>请你在这里输入的你的正文相关的内容请你在这里输入的你的正文相关的内容</a:t>
            </a:r>
            <a:endParaRPr lang="zh-CN" altLang="en-US" sz="1400"/>
          </a:p>
          <a:p>
            <a:pPr algn="r"/>
            <a:endParaRPr lang="zh-CN" altLang="en-US" sz="1400"/>
          </a:p>
        </p:txBody>
      </p:sp>
      <p:sp>
        <p:nvSpPr>
          <p:cNvPr id="33" name="文本框 32"/>
          <p:cNvSpPr txBox="1"/>
          <p:nvPr/>
        </p:nvSpPr>
        <p:spPr>
          <a:xfrm>
            <a:off x="2603012" y="3181036"/>
            <a:ext cx="1410768" cy="578721"/>
          </a:xfrm>
          <a:prstGeom prst="rect">
            <a:avLst/>
          </a:prstGeom>
          <a:noFill/>
          <a:ln>
            <a:noFill/>
          </a:ln>
        </p:spPr>
        <p:txBody>
          <a:bodyPr wrap="none" lIns="180000" tIns="180000" rIns="180000" bIns="180000" rtlCol="0">
            <a:noAutofit/>
          </a:bodyPr>
          <a:lstStyle/>
          <a:p>
            <a:pPr algn="r"/>
            <a:r>
              <a:rPr lang="zh-CN" altLang="en-US" sz="2000">
                <a:solidFill>
                  <a:schemeClr val="accent1"/>
                </a:solidFill>
                <a:latin typeface="+mj-ea"/>
                <a:ea typeface="+mj-ea"/>
              </a:rPr>
              <a:t>小标题</a:t>
            </a:r>
            <a:endParaRPr lang="zh-CN" altLang="en-US" sz="2000">
              <a:solidFill>
                <a:schemeClr val="accent1"/>
              </a:solidFill>
              <a:latin typeface="+mj-ea"/>
              <a:ea typeface="+mj-ea"/>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t="7713" b="7713"/>
          <a:stretch>
            <a:fillRect/>
          </a:stretch>
        </p:blipFill>
        <p:spPr>
          <a:xfrm>
            <a:off x="0" y="0"/>
            <a:ext cx="12192000" cy="6858000"/>
          </a:xfrm>
          <a:prstGeom prst="rect">
            <a:avLst/>
          </a:prstGeom>
        </p:spPr>
      </p:pic>
      <p:sp>
        <p:nvSpPr>
          <p:cNvPr id="3" name="矩形 2"/>
          <p:cNvSpPr/>
          <p:nvPr/>
        </p:nvSpPr>
        <p:spPr>
          <a:xfrm>
            <a:off x="0" y="0"/>
            <a:ext cx="12192000" cy="6858000"/>
          </a:xfrm>
          <a:prstGeom prst="rect">
            <a:avLst/>
          </a:prstGeom>
          <a:solidFill>
            <a:schemeClr val="tx2">
              <a:alpha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Light" panose="020b0502040204020203"/>
              <a:ea typeface="思源黑体 CN Light"/>
              <a:cs typeface="+mn-cs"/>
            </a:endParaRPr>
          </a:p>
        </p:txBody>
      </p:sp>
      <p:cxnSp>
        <p:nvCxnSpPr>
          <p:cNvPr id="4" name="直接连接符 3"/>
          <p:cNvCxnSpPr/>
          <p:nvPr/>
        </p:nvCxnSpPr>
        <p:spPr>
          <a:xfrm flipH="1">
            <a:off x="7931150" y="3975167"/>
            <a:ext cx="2957286" cy="2957286"/>
          </a:xfrm>
          <a:prstGeom prst="line">
            <a:avLst/>
          </a:prstGeom>
          <a:ln w="12700">
            <a:gradFill>
              <a:gsLst>
                <a:gs pos="0">
                  <a:schemeClr val="bg1">
                    <a:alpha val="5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573053" y="-879696"/>
            <a:ext cx="2957286" cy="2957286"/>
          </a:xfrm>
          <a:prstGeom prst="line">
            <a:avLst/>
          </a:prstGeom>
          <a:ln w="12700">
            <a:gradFill>
              <a:gsLst>
                <a:gs pos="0">
                  <a:schemeClr val="bg1">
                    <a:alpha val="0"/>
                  </a:schemeClr>
                </a:gs>
                <a:gs pos="100000">
                  <a:schemeClr val="bg1">
                    <a:alpha val="5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523794" y="636174"/>
            <a:ext cx="2957286" cy="2957286"/>
          </a:xfrm>
          <a:prstGeom prst="line">
            <a:avLst/>
          </a:prstGeom>
          <a:ln w="12700">
            <a:gradFill>
              <a:gsLst>
                <a:gs pos="0">
                  <a:schemeClr val="bg1">
                    <a:alpha val="5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9856196" y="2690687"/>
            <a:ext cx="2957286" cy="2957286"/>
          </a:xfrm>
          <a:prstGeom prst="line">
            <a:avLst/>
          </a:prstGeom>
          <a:ln w="12700">
            <a:gradFill>
              <a:gsLst>
                <a:gs pos="0">
                  <a:schemeClr val="bg1">
                    <a:alpha val="0"/>
                  </a:schemeClr>
                </a:gs>
                <a:gs pos="100000">
                  <a:schemeClr val="bg1">
                    <a:alpha val="5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34891" y="2393131"/>
            <a:ext cx="7722218" cy="1200329"/>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0" i="0" u="none" strike="noStrike" kern="1200" cap="none" spc="0" normalizeH="0" baseline="0" noProof="0">
                <a:ln>
                  <a:noFill/>
                </a:ln>
                <a:solidFill>
                  <a:srgbClr val="10CF9B"/>
                </a:solidFill>
                <a:effectLst/>
                <a:uLnTx/>
                <a:uFillTx/>
                <a:latin typeface="+mj-ea"/>
                <a:ea typeface="+mj-ea"/>
                <a:cs typeface="+mn-cs"/>
              </a:rPr>
              <a:t>感谢</a:t>
            </a:r>
            <a:r>
              <a:rPr kumimoji="0" lang="zh-CN" altLang="en-US" sz="7200" b="0" i="0" u="none" strike="noStrike" kern="1200" cap="none" spc="0" normalizeH="0" baseline="0" noProof="0">
                <a:ln>
                  <a:noFill/>
                </a:ln>
                <a:solidFill>
                  <a:prstClr val="white"/>
                </a:solidFill>
                <a:effectLst/>
                <a:uLnTx/>
                <a:uFillTx/>
                <a:latin typeface="+mj-ea"/>
                <a:ea typeface="+mj-ea"/>
                <a:cs typeface="+mn-cs"/>
              </a:rPr>
              <a:t>您的耐心观看</a:t>
            </a:r>
            <a:endParaRPr kumimoji="0" lang="zh-CN" altLang="en-US" sz="7200" b="0" i="0" u="none" strike="noStrike" kern="1200" cap="none" spc="0" normalizeH="0" baseline="0" noProof="0">
              <a:ln>
                <a:noFill/>
              </a:ln>
              <a:solidFill>
                <a:prstClr val="white"/>
              </a:solidFill>
              <a:effectLst/>
              <a:uLnTx/>
              <a:uFillTx/>
              <a:latin typeface="+mj-ea"/>
              <a:ea typeface="+mj-ea"/>
              <a:cs typeface="+mn-cs"/>
            </a:endParaRPr>
          </a:p>
        </p:txBody>
      </p:sp>
      <p:sp>
        <p:nvSpPr>
          <p:cNvPr id="9" name="文本框 8"/>
          <p:cNvSpPr txBox="1"/>
          <p:nvPr/>
        </p:nvSpPr>
        <p:spPr>
          <a:xfrm>
            <a:off x="3259398" y="3532937"/>
            <a:ext cx="5673203" cy="461665"/>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Segoe UI" panose="020b0502040204020203"/>
                <a:ea typeface="思源黑体 CN Heavy"/>
                <a:cs typeface="+mn-cs"/>
              </a:rPr>
              <a:t>THANK YOU FOR YOUR PATIENCE</a:t>
            </a:r>
            <a:endParaRPr kumimoji="0" lang="en-US" altLang="zh-CN" sz="2400" b="0" i="0" u="none" strike="noStrike" kern="1200" cap="none" spc="0" normalizeH="0" baseline="0" noProof="0">
              <a:ln>
                <a:noFill/>
              </a:ln>
              <a:solidFill>
                <a:prstClr val="white"/>
              </a:solidFill>
              <a:effectLst/>
              <a:uLnTx/>
              <a:uFillTx/>
              <a:latin typeface="Segoe UI" panose="020b0502040204020203"/>
              <a:ea typeface="思源黑体 CN Heavy"/>
              <a:cs typeface="+mn-cs"/>
            </a:endParaRPr>
          </a:p>
        </p:txBody>
      </p:sp>
      <p:sp>
        <p:nvSpPr>
          <p:cNvPr id="10" name="椭圆 9"/>
          <p:cNvSpPr/>
          <p:nvPr/>
        </p:nvSpPr>
        <p:spPr>
          <a:xfrm rot="20597560">
            <a:off x="2027196" y="2206149"/>
            <a:ext cx="912586" cy="912586"/>
          </a:xfrm>
          <a:prstGeom prst="ellipse">
            <a:avLst/>
          </a:prstGeom>
          <a:noFill/>
          <a:ln w="127000">
            <a:gradFill>
              <a:gsLst>
                <a:gs pos="0">
                  <a:schemeClr val="accent4"/>
                </a:gs>
                <a:gs pos="84000">
                  <a:schemeClr val="accent4">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Light" panose="020b0502040204020203"/>
              <a:ea typeface="思源黑体 CN Light"/>
              <a:cs typeface="+mn-cs"/>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charset="-122"/>
                <a:ea typeface="微软雅黑" panose="020b0503020204020204" charset="-122"/>
              </a:rPr>
              <a:t>扫描关注公众号“PPT汇”收藏网站防止遗忘</a:t>
            </a:r>
            <a:r>
              <a:rPr lang="en-US" altLang="zh-CN" sz="1055" b="1">
                <a:solidFill>
                  <a:srgbClr val="4A452A"/>
                </a:solidFill>
                <a:latin typeface="微软雅黑" panose="020b0503020204020204" charset="-122"/>
                <a:ea typeface="微软雅黑" panose="020b0503020204020204" charset="-122"/>
              </a:rPr>
              <a:t>/</a:t>
            </a:r>
            <a:r>
              <a:rPr lang="zh-CN" altLang="en-US" sz="1055" b="1">
                <a:solidFill>
                  <a:srgbClr val="4A452A"/>
                </a:solidFill>
                <a:latin typeface="微软雅黑" panose="020b0503020204020204" charset="-122"/>
                <a:ea typeface="微软雅黑" panose="020b0503020204020204" charset="-122"/>
              </a:rPr>
              <a:t>免费获取更多精选PPT模板下载资源</a:t>
            </a:r>
            <a:endParaRPr lang="zh-CN" altLang="en-US" sz="1055" b="1">
              <a:solidFill>
                <a:srgbClr val="4A452A"/>
              </a:solidFill>
              <a:latin typeface="微软雅黑" panose="020b0503020204020204" charset="-122"/>
              <a:ea typeface="微软雅黑" panose="020b0503020204020204" charset="-122"/>
            </a:endParaRPr>
          </a:p>
        </p:txBody>
      </p:sp>
    </p:spTree>
  </p:cSld>
  <p:clrMapOvr>
    <a:masterClrMapping/>
  </p:clrMapOvr>
  <p:transition spd="med" advClick="0" advTm="0">
    <p:push dir="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a:xfrm>
            <a:off x="838200" y="3306389"/>
            <a:ext cx="10515600" cy="708335"/>
          </a:xfrm>
        </p:spPr>
        <p:txBody>
          <a:bodyPr/>
          <a:lstStyle/>
          <a:p>
            <a:r>
              <a:rPr lang="zh-CN" altLang="en-US"/>
              <a:t>市场现状分析</a:t>
            </a:r>
            <a:endParaRPr lang="zh-CN" altLang="en-US"/>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a:xfrm>
            <a:off x="479425" y="333369"/>
            <a:ext cx="10515600" cy="482568"/>
          </a:xfrm>
        </p:spPr>
        <p:txBody>
          <a:bodyPr/>
          <a:lstStyle/>
          <a:p>
            <a:r>
              <a:rPr lang="zh-CN" altLang="en-US">
                <a:latin typeface="阿里巴巴普惠体 B" panose="00020600040101010101" pitchFamily="18" charset="-122"/>
                <a:ea typeface="阿里巴巴普惠体 B" panose="00020600040101010101" pitchFamily="18" charset="-122"/>
              </a:rPr>
              <a:t>市场现状分析</a:t>
            </a:r>
            <a:endParaRPr lang="zh-CN" altLang="en-US"/>
          </a:p>
        </p:txBody>
      </p:sp>
      <p:graphicFrame>
        <p:nvGraphicFramePr>
          <p:cNvPr id="4" name="图表 3"/>
          <p:cNvGraphicFramePr/>
          <p:nvPr/>
        </p:nvGraphicFramePr>
        <p:xfrm>
          <a:off x="285750" y="1976967"/>
          <a:ext cx="11641138" cy="4283151"/>
        </p:xfrm>
        <a:graphic>
          <a:graphicData uri="http://schemas.openxmlformats.org/drawingml/2006/chart">
            <c:chart xmlns:c="http://schemas.openxmlformats.org/drawingml/2006/chart" r:id="rId2"/>
          </a:graphicData>
        </a:graphic>
      </p:graphicFrame>
      <p:sp>
        <p:nvSpPr>
          <p:cNvPr id="5" name="文本框 4"/>
          <p:cNvSpPr txBox="1"/>
          <p:nvPr/>
        </p:nvSpPr>
        <p:spPr>
          <a:xfrm>
            <a:off x="469898" y="1541225"/>
            <a:ext cx="7417262" cy="461665"/>
          </a:xfrm>
          <a:prstGeom prst="rect">
            <a:avLst/>
          </a:prstGeom>
          <a:noFill/>
        </p:spPr>
        <p:txBody>
          <a:bodyPr wrap="square" rtlCol="0">
            <a:spAutoFit/>
          </a:bodyPr>
          <a:lstStyle/>
          <a:p>
            <a:r>
              <a:rPr lang="en-US" altLang="zh-CN" sz="2400" b="1">
                <a:solidFill>
                  <a:schemeClr val="tx1">
                    <a:lumMod val="75000"/>
                    <a:lumOff val="25000"/>
                  </a:schemeClr>
                </a:solidFill>
                <a:latin typeface="阿里巴巴普惠体 B" panose="00020600040101010101" pitchFamily="18" charset="-122"/>
                <a:ea typeface="阿里巴巴普惠体 B" panose="00020600040101010101" pitchFamily="18" charset="-122"/>
              </a:rPr>
              <a:t>2020</a:t>
            </a:r>
            <a:r>
              <a:rPr lang="zh-CN" altLang="en-US" sz="2400" b="1">
                <a:solidFill>
                  <a:schemeClr val="tx1">
                    <a:lumMod val="75000"/>
                    <a:lumOff val="25000"/>
                  </a:schemeClr>
                </a:solidFill>
                <a:latin typeface="阿里巴巴普惠体 B" panose="00020600040101010101" pitchFamily="18" charset="-122"/>
                <a:ea typeface="阿里巴巴普惠体 B" panose="00020600040101010101" pitchFamily="18" charset="-122"/>
              </a:rPr>
              <a:t>年某领域市场规模达</a:t>
            </a:r>
            <a:r>
              <a:rPr lang="en-US" altLang="zh-CN" sz="2400" b="1">
                <a:solidFill>
                  <a:schemeClr val="tx1">
                    <a:lumMod val="75000"/>
                    <a:lumOff val="25000"/>
                  </a:schemeClr>
                </a:solidFill>
                <a:latin typeface="阿里巴巴普惠体 B" panose="00020600040101010101" pitchFamily="18" charset="-122"/>
                <a:ea typeface="阿里巴巴普惠体 B" panose="00020600040101010101" pitchFamily="18" charset="-122"/>
              </a:rPr>
              <a:t>15</a:t>
            </a:r>
            <a:r>
              <a:rPr lang="zh-CN" altLang="en-US" sz="2400" b="1">
                <a:solidFill>
                  <a:schemeClr val="tx1">
                    <a:lumMod val="75000"/>
                    <a:lumOff val="25000"/>
                  </a:schemeClr>
                </a:solidFill>
                <a:latin typeface="阿里巴巴普惠体 B" panose="00020600040101010101" pitchFamily="18" charset="-122"/>
                <a:ea typeface="阿里巴巴普惠体 B" panose="00020600040101010101" pitchFamily="18" charset="-122"/>
              </a:rPr>
              <a:t>亿元，市场潜力巨大</a:t>
            </a:r>
            <a:endParaRPr lang="zh-CN" altLang="en-US" sz="2400" b="1">
              <a:solidFill>
                <a:schemeClr val="tx1">
                  <a:lumMod val="75000"/>
                  <a:lumOff val="25000"/>
                </a:schemeClr>
              </a:solidFill>
              <a:latin typeface="阿里巴巴普惠体 B" panose="00020600040101010101" pitchFamily="18" charset="-122"/>
              <a:ea typeface="阿里巴巴普惠体 B" panose="00020600040101010101" pitchFamily="18" charset="-122"/>
            </a:endParaRPr>
          </a:p>
        </p:txBody>
      </p:sp>
      <p:sp>
        <p:nvSpPr>
          <p:cNvPr id="6" name="文本框 5"/>
          <p:cNvSpPr txBox="1"/>
          <p:nvPr/>
        </p:nvSpPr>
        <p:spPr>
          <a:xfrm>
            <a:off x="361950" y="2272007"/>
            <a:ext cx="2438400" cy="307777"/>
          </a:xfrm>
          <a:prstGeom prst="rect">
            <a:avLst/>
          </a:prstGeom>
          <a:noFill/>
        </p:spPr>
        <p:txBody>
          <a:bodyPr wrap="square" rtlCol="0">
            <a:spAutoFit/>
          </a:bodyPr>
          <a:lstStyle/>
          <a:p>
            <a:r>
              <a:rPr lang="zh-CN" altLang="en-US" sz="1400">
                <a:solidFill>
                  <a:schemeClr val="tx1">
                    <a:lumMod val="75000"/>
                    <a:lumOff val="25000"/>
                  </a:schemeClr>
                </a:solidFill>
              </a:rPr>
              <a:t>（单位：亿元）</a:t>
            </a:r>
            <a:endParaRPr lang="zh-CN" altLang="en-US" sz="1400">
              <a:solidFill>
                <a:schemeClr val="tx1">
                  <a:lumMod val="75000"/>
                  <a:lumOff val="25000"/>
                </a:schemeClr>
              </a:solidFill>
            </a:endParaRPr>
          </a:p>
        </p:txBody>
      </p:sp>
      <p:sp>
        <p:nvSpPr>
          <p:cNvPr id="7" name="文本框 6"/>
          <p:cNvSpPr txBox="1"/>
          <p:nvPr/>
        </p:nvSpPr>
        <p:spPr>
          <a:xfrm>
            <a:off x="469898" y="1983560"/>
            <a:ext cx="2876551" cy="307777"/>
          </a:xfrm>
          <a:prstGeom prst="rect">
            <a:avLst/>
          </a:prstGeom>
          <a:noFill/>
        </p:spPr>
        <p:txBody>
          <a:bodyPr wrap="square" rtlCol="0">
            <a:spAutoFit/>
          </a:bodyPr>
          <a:lstStyle/>
          <a:p>
            <a:r>
              <a:rPr lang="zh-CN" altLang="en-US" sz="1400">
                <a:solidFill>
                  <a:schemeClr val="tx1">
                    <a:lumMod val="75000"/>
                    <a:lumOff val="25000"/>
                  </a:schemeClr>
                </a:solidFill>
              </a:rPr>
              <a:t>数据来源：某某大数据咨询报告</a:t>
            </a:r>
            <a:endParaRPr lang="zh-CN" altLang="en-US" sz="1400">
              <a:solidFill>
                <a:schemeClr val="tx1">
                  <a:lumMod val="75000"/>
                  <a:lumOff val="25000"/>
                </a:schemeClr>
              </a:solidFill>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t="27053" b="26945"/>
          <a:stretch>
            <a:fillRect/>
          </a:stretch>
        </p:blipFill>
        <p:spPr>
          <a:xfrm>
            <a:off x="0" y="0"/>
            <a:ext cx="12192000" cy="3479112"/>
          </a:xfrm>
          <a:prstGeom prst="rect">
            <a:avLst/>
          </a:prstGeom>
        </p:spPr>
      </p:pic>
      <p:sp>
        <p:nvSpPr>
          <p:cNvPr id="6" name="矩形 5"/>
          <p:cNvSpPr/>
          <p:nvPr/>
        </p:nvSpPr>
        <p:spPr>
          <a:xfrm>
            <a:off x="0" y="0"/>
            <a:ext cx="12192000" cy="3479112"/>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4729163" y="440749"/>
            <a:ext cx="2733675" cy="584775"/>
          </a:xfrm>
          <a:prstGeom prst="rect">
            <a:avLst/>
          </a:prstGeom>
          <a:noFill/>
        </p:spPr>
        <p:txBody>
          <a:bodyPr wrap="square" rtlCol="0">
            <a:spAutoFit/>
          </a:bodyPr>
          <a:lstStyle/>
          <a:p>
            <a:pPr algn="ctr"/>
            <a:r>
              <a:rPr lang="zh-CN" altLang="en-US" sz="3200">
                <a:solidFill>
                  <a:schemeClr val="bg1"/>
                </a:solidFill>
                <a:latin typeface="阿里巴巴普惠体 B" panose="00020600040101010101" pitchFamily="18" charset="-122"/>
                <a:ea typeface="阿里巴巴普惠体 B" panose="00020600040101010101" pitchFamily="18" charset="-122"/>
              </a:rPr>
              <a:t>市场痛点分析</a:t>
            </a:r>
            <a:endParaRPr lang="zh-CN" altLang="en-US" sz="3200">
              <a:solidFill>
                <a:schemeClr val="bg1"/>
              </a:solidFill>
              <a:latin typeface="阿里巴巴普惠体 B" panose="00020600040101010101" pitchFamily="18" charset="-122"/>
              <a:ea typeface="阿里巴巴普惠体 B" panose="00020600040101010101" pitchFamily="18" charset="-122"/>
            </a:endParaRPr>
          </a:p>
        </p:txBody>
      </p:sp>
      <p:sp>
        <p:nvSpPr>
          <p:cNvPr id="8" name="文本框 7"/>
          <p:cNvSpPr txBox="1"/>
          <p:nvPr/>
        </p:nvSpPr>
        <p:spPr>
          <a:xfrm>
            <a:off x="4394200" y="905782"/>
            <a:ext cx="3403600" cy="307777"/>
          </a:xfrm>
          <a:prstGeom prst="rect">
            <a:avLst/>
          </a:prstGeom>
          <a:noFill/>
        </p:spPr>
        <p:txBody>
          <a:bodyPr wrap="square" rtlCol="0">
            <a:spAutoFit/>
          </a:bodyPr>
          <a:lstStyle/>
          <a:p>
            <a:pPr algn="ctr"/>
            <a:r>
              <a:rPr lang="en-US" altLang="zh-CN" sz="1400">
                <a:solidFill>
                  <a:schemeClr val="bg1"/>
                </a:solidFill>
              </a:rPr>
              <a:t>MARKET PAIN POINTS</a:t>
            </a:r>
            <a:endParaRPr lang="zh-CN" altLang="en-US" sz="1400">
              <a:solidFill>
                <a:schemeClr val="bg1"/>
              </a:solidFill>
            </a:endParaRPr>
          </a:p>
        </p:txBody>
      </p:sp>
      <p:cxnSp>
        <p:nvCxnSpPr>
          <p:cNvPr id="10" name="直接连接符 9"/>
          <p:cNvCxnSpPr/>
          <p:nvPr/>
        </p:nvCxnSpPr>
        <p:spPr>
          <a:xfrm>
            <a:off x="5950744" y="1273628"/>
            <a:ext cx="2905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圆角 11"/>
          <p:cNvSpPr/>
          <p:nvPr/>
        </p:nvSpPr>
        <p:spPr>
          <a:xfrm>
            <a:off x="1014911" y="2291771"/>
            <a:ext cx="1881778" cy="1881778"/>
          </a:xfrm>
          <a:prstGeom prst="roundRect">
            <a:avLst>
              <a:gd name="adj" fmla="val 2381"/>
            </a:avLst>
          </a:prstGeom>
          <a:solidFill>
            <a:schemeClr val="bg1"/>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圆角 13"/>
          <p:cNvSpPr/>
          <p:nvPr/>
        </p:nvSpPr>
        <p:spPr>
          <a:xfrm>
            <a:off x="9311187" y="2291771"/>
            <a:ext cx="1881778" cy="1881778"/>
          </a:xfrm>
          <a:prstGeom prst="roundRect">
            <a:avLst>
              <a:gd name="adj" fmla="val 2381"/>
            </a:avLst>
          </a:prstGeom>
          <a:solidFill>
            <a:schemeClr val="bg1"/>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圆角 14"/>
          <p:cNvSpPr/>
          <p:nvPr/>
        </p:nvSpPr>
        <p:spPr>
          <a:xfrm>
            <a:off x="3780336" y="2291771"/>
            <a:ext cx="1881778" cy="1881778"/>
          </a:xfrm>
          <a:prstGeom prst="roundRect">
            <a:avLst>
              <a:gd name="adj" fmla="val 2381"/>
            </a:avLst>
          </a:prstGeom>
          <a:solidFill>
            <a:schemeClr val="bg1"/>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圆角 15"/>
          <p:cNvSpPr/>
          <p:nvPr/>
        </p:nvSpPr>
        <p:spPr>
          <a:xfrm>
            <a:off x="6545761" y="2291771"/>
            <a:ext cx="1881778" cy="1881778"/>
          </a:xfrm>
          <a:prstGeom prst="roundRect">
            <a:avLst>
              <a:gd name="adj" fmla="val 2381"/>
            </a:avLst>
          </a:prstGeom>
          <a:solidFill>
            <a:schemeClr val="bg1"/>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0" name="图形 19"/>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528263" y="2812777"/>
            <a:ext cx="855074" cy="855074"/>
          </a:xfrm>
          <a:prstGeom prst="rect">
            <a:avLst/>
          </a:prstGeom>
        </p:spPr>
      </p:pic>
      <p:pic>
        <p:nvPicPr>
          <p:cNvPr id="21" name="图形 20"/>
          <p:cNvPicPr>
            <a:picLocks noChangeAspect="1"/>
          </p:cNvPicPr>
          <p:nvPr/>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p:blipFill>
        <p:spPr>
          <a:xfrm>
            <a:off x="4298950" y="2812777"/>
            <a:ext cx="844550" cy="844550"/>
          </a:xfrm>
          <a:prstGeom prst="rect">
            <a:avLst/>
          </a:prstGeom>
        </p:spPr>
      </p:pic>
      <p:sp>
        <p:nvSpPr>
          <p:cNvPr id="22" name="quran_250721"/>
          <p:cNvSpPr>
            <a:spLocks noChangeAspect="1"/>
          </p:cNvSpPr>
          <p:nvPr/>
        </p:nvSpPr>
        <p:spPr bwMode="auto">
          <a:xfrm>
            <a:off x="7060117" y="2911119"/>
            <a:ext cx="853067" cy="653045"/>
          </a:xfrm>
          <a:custGeom>
            <a:gdLst>
              <a:gd name="T0" fmla="*/ 5049 w 6827"/>
              <a:gd name="T1" fmla="*/ 0 h 5183"/>
              <a:gd name="T2" fmla="*/ 3402 w 6827"/>
              <a:gd name="T3" fmla="*/ 551 h 5183"/>
              <a:gd name="T4" fmla="*/ 1764 w 6827"/>
              <a:gd name="T5" fmla="*/ 0 h 5183"/>
              <a:gd name="T6" fmla="*/ 0 w 6827"/>
              <a:gd name="T7" fmla="*/ 885 h 5183"/>
              <a:gd name="T8" fmla="*/ 0 w 6827"/>
              <a:gd name="T9" fmla="*/ 5057 h 5183"/>
              <a:gd name="T10" fmla="*/ 119 w 6827"/>
              <a:gd name="T11" fmla="*/ 5183 h 5183"/>
              <a:gd name="T12" fmla="*/ 242 w 6827"/>
              <a:gd name="T13" fmla="*/ 5057 h 5183"/>
              <a:gd name="T14" fmla="*/ 1757 w 6827"/>
              <a:gd name="T15" fmla="*/ 4424 h 5183"/>
              <a:gd name="T16" fmla="*/ 3273 w 6827"/>
              <a:gd name="T17" fmla="*/ 5057 h 5183"/>
              <a:gd name="T18" fmla="*/ 3399 w 6827"/>
              <a:gd name="T19" fmla="*/ 5183 h 5183"/>
              <a:gd name="T20" fmla="*/ 3525 w 6827"/>
              <a:gd name="T21" fmla="*/ 5057 h 5183"/>
              <a:gd name="T22" fmla="*/ 5042 w 6827"/>
              <a:gd name="T23" fmla="*/ 4424 h 5183"/>
              <a:gd name="T24" fmla="*/ 6559 w 6827"/>
              <a:gd name="T25" fmla="*/ 5057 h 5183"/>
              <a:gd name="T26" fmla="*/ 6693 w 6827"/>
              <a:gd name="T27" fmla="*/ 5183 h 5183"/>
              <a:gd name="T28" fmla="*/ 6827 w 6827"/>
              <a:gd name="T29" fmla="*/ 5057 h 5183"/>
              <a:gd name="T30" fmla="*/ 6827 w 6827"/>
              <a:gd name="T31" fmla="*/ 885 h 5183"/>
              <a:gd name="T32" fmla="*/ 5049 w 6827"/>
              <a:gd name="T33" fmla="*/ 0 h 5183"/>
              <a:gd name="T34" fmla="*/ 3287 w 6827"/>
              <a:gd name="T35" fmla="*/ 4594 h 5183"/>
              <a:gd name="T36" fmla="*/ 1770 w 6827"/>
              <a:gd name="T37" fmla="*/ 4172 h 5183"/>
              <a:gd name="T38" fmla="*/ 253 w 6827"/>
              <a:gd name="T39" fmla="*/ 4594 h 5183"/>
              <a:gd name="T40" fmla="*/ 253 w 6827"/>
              <a:gd name="T41" fmla="*/ 885 h 5183"/>
              <a:gd name="T42" fmla="*/ 1770 w 6827"/>
              <a:gd name="T43" fmla="*/ 253 h 5183"/>
              <a:gd name="T44" fmla="*/ 3287 w 6827"/>
              <a:gd name="T45" fmla="*/ 885 h 5183"/>
              <a:gd name="T46" fmla="*/ 3287 w 6827"/>
              <a:gd name="T47" fmla="*/ 4594 h 5183"/>
              <a:gd name="T48" fmla="*/ 6574 w 6827"/>
              <a:gd name="T49" fmla="*/ 4594 h 5183"/>
              <a:gd name="T50" fmla="*/ 5057 w 6827"/>
              <a:gd name="T51" fmla="*/ 4172 h 5183"/>
              <a:gd name="T52" fmla="*/ 3540 w 6827"/>
              <a:gd name="T53" fmla="*/ 4594 h 5183"/>
              <a:gd name="T54" fmla="*/ 3540 w 6827"/>
              <a:gd name="T55" fmla="*/ 885 h 5183"/>
              <a:gd name="T56" fmla="*/ 5057 w 6827"/>
              <a:gd name="T57" fmla="*/ 253 h 5183"/>
              <a:gd name="T58" fmla="*/ 6574 w 6827"/>
              <a:gd name="T59" fmla="*/ 885 h 5183"/>
              <a:gd name="T60" fmla="*/ 6574 w 6827"/>
              <a:gd name="T61" fmla="*/ 4594 h 5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26" h="5183">
                <a:moveTo>
                  <a:pt x="5049" y="0"/>
                </a:moveTo>
                <a:cubicBezTo>
                  <a:pt x="4295" y="0"/>
                  <a:pt x="3661" y="225"/>
                  <a:pt x="3402" y="551"/>
                </a:cubicBezTo>
                <a:cubicBezTo>
                  <a:pt x="3144" y="225"/>
                  <a:pt x="2519" y="0"/>
                  <a:pt x="1764" y="0"/>
                </a:cubicBezTo>
                <a:cubicBezTo>
                  <a:pt x="772" y="0"/>
                  <a:pt x="0" y="388"/>
                  <a:pt x="0" y="885"/>
                </a:cubicBezTo>
                <a:lnTo>
                  <a:pt x="0" y="5057"/>
                </a:lnTo>
                <a:cubicBezTo>
                  <a:pt x="0" y="5126"/>
                  <a:pt x="49" y="5183"/>
                  <a:pt x="119" y="5183"/>
                </a:cubicBezTo>
                <a:cubicBezTo>
                  <a:pt x="189" y="5183"/>
                  <a:pt x="242" y="5126"/>
                  <a:pt x="242" y="5057"/>
                </a:cubicBezTo>
                <a:cubicBezTo>
                  <a:pt x="242" y="4758"/>
                  <a:pt x="863" y="4424"/>
                  <a:pt x="1757" y="4424"/>
                </a:cubicBezTo>
                <a:cubicBezTo>
                  <a:pt x="2651" y="4424"/>
                  <a:pt x="3273" y="4758"/>
                  <a:pt x="3273" y="5057"/>
                </a:cubicBezTo>
                <a:cubicBezTo>
                  <a:pt x="3273" y="5126"/>
                  <a:pt x="3329" y="5183"/>
                  <a:pt x="3399" y="5183"/>
                </a:cubicBezTo>
                <a:cubicBezTo>
                  <a:pt x="3469" y="5183"/>
                  <a:pt x="3525" y="5126"/>
                  <a:pt x="3525" y="5057"/>
                </a:cubicBezTo>
                <a:cubicBezTo>
                  <a:pt x="3525" y="4758"/>
                  <a:pt x="4148" y="4424"/>
                  <a:pt x="5042" y="4424"/>
                </a:cubicBezTo>
                <a:cubicBezTo>
                  <a:pt x="5936" y="4424"/>
                  <a:pt x="6559" y="4758"/>
                  <a:pt x="6559" y="5057"/>
                </a:cubicBezTo>
                <a:cubicBezTo>
                  <a:pt x="6559" y="5126"/>
                  <a:pt x="6623" y="5183"/>
                  <a:pt x="6693" y="5183"/>
                </a:cubicBezTo>
                <a:cubicBezTo>
                  <a:pt x="6763" y="5183"/>
                  <a:pt x="6827" y="5126"/>
                  <a:pt x="6827" y="5057"/>
                </a:cubicBezTo>
                <a:lnTo>
                  <a:pt x="6827" y="885"/>
                </a:lnTo>
                <a:cubicBezTo>
                  <a:pt x="6827" y="388"/>
                  <a:pt x="6042" y="0"/>
                  <a:pt x="5049" y="0"/>
                </a:cubicBezTo>
                <a:close/>
                <a:moveTo>
                  <a:pt x="3287" y="4594"/>
                </a:moveTo>
                <a:cubicBezTo>
                  <a:pt x="2971" y="4339"/>
                  <a:pt x="2421" y="4172"/>
                  <a:pt x="1770" y="4172"/>
                </a:cubicBezTo>
                <a:cubicBezTo>
                  <a:pt x="1119" y="4172"/>
                  <a:pt x="537" y="4339"/>
                  <a:pt x="253" y="4594"/>
                </a:cubicBezTo>
                <a:lnTo>
                  <a:pt x="253" y="885"/>
                </a:lnTo>
                <a:cubicBezTo>
                  <a:pt x="253" y="586"/>
                  <a:pt x="876" y="253"/>
                  <a:pt x="1770" y="253"/>
                </a:cubicBezTo>
                <a:cubicBezTo>
                  <a:pt x="2664" y="253"/>
                  <a:pt x="3287" y="586"/>
                  <a:pt x="3287" y="885"/>
                </a:cubicBezTo>
                <a:lnTo>
                  <a:pt x="3287" y="4594"/>
                </a:lnTo>
                <a:close/>
                <a:moveTo>
                  <a:pt x="6574" y="4594"/>
                </a:moveTo>
                <a:cubicBezTo>
                  <a:pt x="6258" y="4339"/>
                  <a:pt x="5708" y="4172"/>
                  <a:pt x="5057" y="4172"/>
                </a:cubicBezTo>
                <a:cubicBezTo>
                  <a:pt x="4406" y="4172"/>
                  <a:pt x="3824" y="4339"/>
                  <a:pt x="3540" y="4594"/>
                </a:cubicBezTo>
                <a:lnTo>
                  <a:pt x="3540" y="885"/>
                </a:lnTo>
                <a:cubicBezTo>
                  <a:pt x="3540" y="586"/>
                  <a:pt x="4163" y="253"/>
                  <a:pt x="5057" y="253"/>
                </a:cubicBezTo>
                <a:cubicBezTo>
                  <a:pt x="5951" y="253"/>
                  <a:pt x="6574" y="586"/>
                  <a:pt x="6574" y="885"/>
                </a:cubicBezTo>
                <a:lnTo>
                  <a:pt x="6574" y="4594"/>
                </a:lnTo>
                <a:close/>
              </a:path>
            </a:pathLst>
          </a:custGeom>
          <a:solidFill>
            <a:schemeClr val="accent1"/>
          </a:solidFill>
          <a:ln>
            <a:noFill/>
          </a:ln>
        </p:spPr>
        <p:txBody>
          <a:bodyPr/>
          <a:lstStyle/>
          <a:p/>
        </p:txBody>
      </p:sp>
      <p:sp>
        <p:nvSpPr>
          <p:cNvPr id="23" name="wipes_157758"/>
          <p:cNvSpPr>
            <a:spLocks noChangeAspect="1"/>
          </p:cNvSpPr>
          <p:nvPr/>
        </p:nvSpPr>
        <p:spPr bwMode="auto">
          <a:xfrm>
            <a:off x="9940003" y="2934854"/>
            <a:ext cx="624147" cy="629310"/>
          </a:xfrm>
          <a:custGeom>
            <a:gdLst>
              <a:gd name="T0" fmla="*/ 5522 w 6400"/>
              <a:gd name="T1" fmla="*/ 3064 h 6400"/>
              <a:gd name="T2" fmla="*/ 6239 w 6400"/>
              <a:gd name="T3" fmla="*/ 1770 h 6400"/>
              <a:gd name="T4" fmla="*/ 4509 w 6400"/>
              <a:gd name="T5" fmla="*/ 39 h 6400"/>
              <a:gd name="T6" fmla="*/ 4417 w 6400"/>
              <a:gd name="T7" fmla="*/ 0 h 6400"/>
              <a:gd name="T8" fmla="*/ 1985 w 6400"/>
              <a:gd name="T9" fmla="*/ 0 h 6400"/>
              <a:gd name="T10" fmla="*/ 1981 w 6400"/>
              <a:gd name="T11" fmla="*/ 0 h 6400"/>
              <a:gd name="T12" fmla="*/ 1890 w 6400"/>
              <a:gd name="T13" fmla="*/ 40 h 6400"/>
              <a:gd name="T14" fmla="*/ 161 w 6400"/>
              <a:gd name="T15" fmla="*/ 2347 h 6400"/>
              <a:gd name="T16" fmla="*/ 667 w 6400"/>
              <a:gd name="T17" fmla="*/ 3064 h 6400"/>
              <a:gd name="T18" fmla="*/ 0 w 6400"/>
              <a:gd name="T19" fmla="*/ 5733 h 6400"/>
              <a:gd name="T20" fmla="*/ 5733 w 6400"/>
              <a:gd name="T21" fmla="*/ 6400 h 6400"/>
              <a:gd name="T22" fmla="*/ 6400 w 6400"/>
              <a:gd name="T23" fmla="*/ 3732 h 6400"/>
              <a:gd name="T24" fmla="*/ 4093 w 6400"/>
              <a:gd name="T25" fmla="*/ 267 h 6400"/>
              <a:gd name="T26" fmla="*/ 3200 w 6400"/>
              <a:gd name="T27" fmla="*/ 1102 h 6400"/>
              <a:gd name="T28" fmla="*/ 2307 w 6400"/>
              <a:gd name="T29" fmla="*/ 267 h 6400"/>
              <a:gd name="T30" fmla="*/ 349 w 6400"/>
              <a:gd name="T31" fmla="*/ 2158 h 6400"/>
              <a:gd name="T32" fmla="*/ 1985 w 6400"/>
              <a:gd name="T33" fmla="*/ 322 h 6400"/>
              <a:gd name="T34" fmla="*/ 3200 w 6400"/>
              <a:gd name="T35" fmla="*/ 1369 h 6400"/>
              <a:gd name="T36" fmla="*/ 4415 w 6400"/>
              <a:gd name="T37" fmla="*/ 322 h 6400"/>
              <a:gd name="T38" fmla="*/ 6051 w 6400"/>
              <a:gd name="T39" fmla="*/ 2158 h 6400"/>
              <a:gd name="T40" fmla="*/ 5105 w 6400"/>
              <a:gd name="T41" fmla="*/ 3104 h 6400"/>
              <a:gd name="T42" fmla="*/ 2322 w 6400"/>
              <a:gd name="T43" fmla="*/ 4132 h 6400"/>
              <a:gd name="T44" fmla="*/ 6133 w 6400"/>
              <a:gd name="T45" fmla="*/ 5733 h 6400"/>
              <a:gd name="T46" fmla="*/ 667 w 6400"/>
              <a:gd name="T47" fmla="*/ 6133 h 6400"/>
              <a:gd name="T48" fmla="*/ 267 w 6400"/>
              <a:gd name="T49" fmla="*/ 5333 h 6400"/>
              <a:gd name="T50" fmla="*/ 6133 w 6400"/>
              <a:gd name="T51" fmla="*/ 5733 h 6400"/>
              <a:gd name="T52" fmla="*/ 267 w 6400"/>
              <a:gd name="T53" fmla="*/ 5066 h 6400"/>
              <a:gd name="T54" fmla="*/ 667 w 6400"/>
              <a:gd name="T55" fmla="*/ 3331 h 6400"/>
              <a:gd name="T56" fmla="*/ 1945 w 6400"/>
              <a:gd name="T57" fmla="*/ 4132 h 6400"/>
              <a:gd name="T58" fmla="*/ 1200 w 6400"/>
              <a:gd name="T59" fmla="*/ 4265 h 6400"/>
              <a:gd name="T60" fmla="*/ 5067 w 6400"/>
              <a:gd name="T61" fmla="*/ 4399 h 6400"/>
              <a:gd name="T62" fmla="*/ 5067 w 6400"/>
              <a:gd name="T63" fmla="*/ 4132 h 6400"/>
              <a:gd name="T64" fmla="*/ 5255 w 6400"/>
              <a:gd name="T65" fmla="*/ 3331 h 6400"/>
              <a:gd name="T66" fmla="*/ 6133 w 6400"/>
              <a:gd name="T67" fmla="*/ 3732 h 6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00" h="6400">
                <a:moveTo>
                  <a:pt x="5733" y="3064"/>
                </a:moveTo>
                <a:lnTo>
                  <a:pt x="5522" y="3064"/>
                </a:lnTo>
                <a:lnTo>
                  <a:pt x="6239" y="2347"/>
                </a:lnTo>
                <a:cubicBezTo>
                  <a:pt x="6398" y="2188"/>
                  <a:pt x="6398" y="1929"/>
                  <a:pt x="6239" y="1770"/>
                </a:cubicBezTo>
                <a:lnTo>
                  <a:pt x="4510" y="40"/>
                </a:lnTo>
                <a:cubicBezTo>
                  <a:pt x="4510" y="40"/>
                  <a:pt x="4510" y="39"/>
                  <a:pt x="4509" y="39"/>
                </a:cubicBezTo>
                <a:cubicBezTo>
                  <a:pt x="4484" y="14"/>
                  <a:pt x="4451" y="1"/>
                  <a:pt x="4417" y="0"/>
                </a:cubicBezTo>
                <a:lnTo>
                  <a:pt x="4417" y="0"/>
                </a:lnTo>
                <a:cubicBezTo>
                  <a:pt x="4416" y="0"/>
                  <a:pt x="4416" y="0"/>
                  <a:pt x="4415" y="0"/>
                </a:cubicBezTo>
                <a:lnTo>
                  <a:pt x="1985" y="0"/>
                </a:lnTo>
                <a:cubicBezTo>
                  <a:pt x="1984" y="0"/>
                  <a:pt x="1982" y="0"/>
                  <a:pt x="1981" y="0"/>
                </a:cubicBezTo>
                <a:lnTo>
                  <a:pt x="1981" y="0"/>
                </a:lnTo>
                <a:cubicBezTo>
                  <a:pt x="1948" y="1"/>
                  <a:pt x="1916" y="14"/>
                  <a:pt x="1891" y="39"/>
                </a:cubicBezTo>
                <a:cubicBezTo>
                  <a:pt x="1890" y="39"/>
                  <a:pt x="1890" y="40"/>
                  <a:pt x="1890" y="40"/>
                </a:cubicBezTo>
                <a:lnTo>
                  <a:pt x="161" y="1770"/>
                </a:lnTo>
                <a:cubicBezTo>
                  <a:pt x="2" y="1929"/>
                  <a:pt x="2" y="2188"/>
                  <a:pt x="161" y="2347"/>
                </a:cubicBezTo>
                <a:lnTo>
                  <a:pt x="878" y="3064"/>
                </a:lnTo>
                <a:lnTo>
                  <a:pt x="667" y="3064"/>
                </a:lnTo>
                <a:cubicBezTo>
                  <a:pt x="299" y="3064"/>
                  <a:pt x="0" y="3364"/>
                  <a:pt x="0" y="3732"/>
                </a:cubicBezTo>
                <a:lnTo>
                  <a:pt x="0" y="5733"/>
                </a:lnTo>
                <a:cubicBezTo>
                  <a:pt x="0" y="6101"/>
                  <a:pt x="299" y="6400"/>
                  <a:pt x="667" y="6400"/>
                </a:cubicBezTo>
                <a:lnTo>
                  <a:pt x="5733" y="6400"/>
                </a:lnTo>
                <a:cubicBezTo>
                  <a:pt x="6101" y="6400"/>
                  <a:pt x="6400" y="6101"/>
                  <a:pt x="6400" y="5733"/>
                </a:cubicBezTo>
                <a:lnTo>
                  <a:pt x="6400" y="3732"/>
                </a:lnTo>
                <a:cubicBezTo>
                  <a:pt x="6400" y="3364"/>
                  <a:pt x="6101" y="3064"/>
                  <a:pt x="5733" y="3064"/>
                </a:cubicBezTo>
                <a:close/>
                <a:moveTo>
                  <a:pt x="4093" y="267"/>
                </a:moveTo>
                <a:lnTo>
                  <a:pt x="3299" y="1061"/>
                </a:lnTo>
                <a:cubicBezTo>
                  <a:pt x="3273" y="1088"/>
                  <a:pt x="3238" y="1102"/>
                  <a:pt x="3200" y="1102"/>
                </a:cubicBezTo>
                <a:cubicBezTo>
                  <a:pt x="3162" y="1102"/>
                  <a:pt x="3127" y="1088"/>
                  <a:pt x="3101" y="1061"/>
                </a:cubicBezTo>
                <a:lnTo>
                  <a:pt x="2307" y="267"/>
                </a:lnTo>
                <a:lnTo>
                  <a:pt x="4093" y="267"/>
                </a:lnTo>
                <a:close/>
                <a:moveTo>
                  <a:pt x="349" y="2158"/>
                </a:moveTo>
                <a:cubicBezTo>
                  <a:pt x="294" y="2103"/>
                  <a:pt x="294" y="2014"/>
                  <a:pt x="349" y="1959"/>
                </a:cubicBezTo>
                <a:lnTo>
                  <a:pt x="1985" y="322"/>
                </a:lnTo>
                <a:lnTo>
                  <a:pt x="2912" y="1250"/>
                </a:lnTo>
                <a:cubicBezTo>
                  <a:pt x="2989" y="1327"/>
                  <a:pt x="3091" y="1369"/>
                  <a:pt x="3200" y="1369"/>
                </a:cubicBezTo>
                <a:cubicBezTo>
                  <a:pt x="3309" y="1369"/>
                  <a:pt x="3411" y="1327"/>
                  <a:pt x="3488" y="1250"/>
                </a:cubicBezTo>
                <a:lnTo>
                  <a:pt x="4415" y="322"/>
                </a:lnTo>
                <a:lnTo>
                  <a:pt x="6051" y="1959"/>
                </a:lnTo>
                <a:cubicBezTo>
                  <a:pt x="6106" y="2014"/>
                  <a:pt x="6106" y="2103"/>
                  <a:pt x="6051" y="2158"/>
                </a:cubicBezTo>
                <a:lnTo>
                  <a:pt x="5106" y="3103"/>
                </a:lnTo>
                <a:cubicBezTo>
                  <a:pt x="5106" y="3103"/>
                  <a:pt x="5106" y="3104"/>
                  <a:pt x="5105" y="3104"/>
                </a:cubicBezTo>
                <a:lnTo>
                  <a:pt x="4078" y="4132"/>
                </a:lnTo>
                <a:lnTo>
                  <a:pt x="2322" y="4132"/>
                </a:lnTo>
                <a:lnTo>
                  <a:pt x="349" y="2158"/>
                </a:lnTo>
                <a:close/>
                <a:moveTo>
                  <a:pt x="6133" y="5733"/>
                </a:moveTo>
                <a:cubicBezTo>
                  <a:pt x="6133" y="5954"/>
                  <a:pt x="5954" y="6133"/>
                  <a:pt x="5733" y="6133"/>
                </a:cubicBezTo>
                <a:lnTo>
                  <a:pt x="667" y="6133"/>
                </a:lnTo>
                <a:cubicBezTo>
                  <a:pt x="446" y="6133"/>
                  <a:pt x="267" y="5954"/>
                  <a:pt x="267" y="5733"/>
                </a:cubicBezTo>
                <a:lnTo>
                  <a:pt x="267" y="5333"/>
                </a:lnTo>
                <a:lnTo>
                  <a:pt x="6133" y="5333"/>
                </a:lnTo>
                <a:lnTo>
                  <a:pt x="6133" y="5733"/>
                </a:lnTo>
                <a:close/>
                <a:moveTo>
                  <a:pt x="6133" y="5066"/>
                </a:moveTo>
                <a:lnTo>
                  <a:pt x="267" y="5066"/>
                </a:lnTo>
                <a:lnTo>
                  <a:pt x="267" y="3732"/>
                </a:lnTo>
                <a:cubicBezTo>
                  <a:pt x="267" y="3511"/>
                  <a:pt x="446" y="3331"/>
                  <a:pt x="667" y="3331"/>
                </a:cubicBezTo>
                <a:lnTo>
                  <a:pt x="1145" y="3331"/>
                </a:lnTo>
                <a:lnTo>
                  <a:pt x="1945" y="4132"/>
                </a:lnTo>
                <a:lnTo>
                  <a:pt x="1333" y="4132"/>
                </a:lnTo>
                <a:cubicBezTo>
                  <a:pt x="1260" y="4132"/>
                  <a:pt x="1200" y="4192"/>
                  <a:pt x="1200" y="4265"/>
                </a:cubicBezTo>
                <a:cubicBezTo>
                  <a:pt x="1200" y="4339"/>
                  <a:pt x="1260" y="4399"/>
                  <a:pt x="1333" y="4399"/>
                </a:cubicBezTo>
                <a:lnTo>
                  <a:pt x="5067" y="4399"/>
                </a:lnTo>
                <a:cubicBezTo>
                  <a:pt x="5140" y="4399"/>
                  <a:pt x="5200" y="4339"/>
                  <a:pt x="5200" y="4265"/>
                </a:cubicBezTo>
                <a:cubicBezTo>
                  <a:pt x="5200" y="4192"/>
                  <a:pt x="5140" y="4132"/>
                  <a:pt x="5067" y="4132"/>
                </a:cubicBezTo>
                <a:lnTo>
                  <a:pt x="4455" y="4132"/>
                </a:lnTo>
                <a:lnTo>
                  <a:pt x="5255" y="3331"/>
                </a:lnTo>
                <a:lnTo>
                  <a:pt x="5733" y="3331"/>
                </a:lnTo>
                <a:cubicBezTo>
                  <a:pt x="5954" y="3331"/>
                  <a:pt x="6133" y="3511"/>
                  <a:pt x="6133" y="3732"/>
                </a:cubicBezTo>
                <a:lnTo>
                  <a:pt x="6133" y="5066"/>
                </a:lnTo>
                <a:close/>
              </a:path>
            </a:pathLst>
          </a:custGeom>
          <a:solidFill>
            <a:schemeClr val="accent1"/>
          </a:solidFill>
          <a:ln>
            <a:noFill/>
          </a:ln>
        </p:spPr>
        <p:txBody>
          <a:bodyPr/>
          <a:lstStyle/>
          <a:p/>
        </p:txBody>
      </p:sp>
      <p:sp>
        <p:nvSpPr>
          <p:cNvPr id="24" name="文本框 23"/>
          <p:cNvSpPr txBox="1"/>
          <p:nvPr/>
        </p:nvSpPr>
        <p:spPr>
          <a:xfrm>
            <a:off x="958056" y="4463722"/>
            <a:ext cx="1995488" cy="461665"/>
          </a:xfrm>
          <a:prstGeom prst="rect">
            <a:avLst/>
          </a:prstGeom>
          <a:noFill/>
        </p:spPr>
        <p:txBody>
          <a:bodyPr wrap="square" rtlCol="0">
            <a:spAutoFit/>
          </a:bodyPr>
          <a:lstStyle/>
          <a:p>
            <a:pPr algn="ctr"/>
            <a:r>
              <a:rPr lang="zh-CN" altLang="en-US" sz="2400">
                <a:solidFill>
                  <a:schemeClr val="accent1"/>
                </a:solidFill>
                <a:latin typeface="阿里巴巴普惠体 B" panose="00020600040101010101" pitchFamily="18" charset="-122"/>
                <a:ea typeface="阿里巴巴普惠体 B" panose="00020600040101010101" pitchFamily="18" charset="-122"/>
              </a:rPr>
              <a:t>输入小标题</a:t>
            </a:r>
            <a:endParaRPr lang="zh-CN" altLang="en-US" sz="2400">
              <a:solidFill>
                <a:schemeClr val="accent1"/>
              </a:solidFill>
              <a:latin typeface="阿里巴巴普惠体 B" panose="00020600040101010101" pitchFamily="18" charset="-122"/>
              <a:ea typeface="阿里巴巴普惠体 B" panose="00020600040101010101" pitchFamily="18" charset="-122"/>
            </a:endParaRPr>
          </a:p>
        </p:txBody>
      </p:sp>
      <p:sp>
        <p:nvSpPr>
          <p:cNvPr id="25" name="文本框 24"/>
          <p:cNvSpPr txBox="1"/>
          <p:nvPr/>
        </p:nvSpPr>
        <p:spPr>
          <a:xfrm>
            <a:off x="639960" y="4913320"/>
            <a:ext cx="2631679" cy="1160382"/>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rPr>
              <a:t>在这里输入你的正文内容</a:t>
            </a:r>
            <a:endParaRPr lang="en-US" altLang="zh-CN" sz="1600">
              <a:solidFill>
                <a:schemeClr val="tx1">
                  <a:lumMod val="75000"/>
                  <a:lumOff val="25000"/>
                </a:schemeClr>
              </a:solidFill>
            </a:endParaRPr>
          </a:p>
          <a:p>
            <a:pPr algn="ctr">
              <a:lnSpc>
                <a:spcPct val="150000"/>
              </a:lnSpc>
            </a:pPr>
            <a:r>
              <a:rPr lang="zh-CN" altLang="en-US" sz="1600">
                <a:solidFill>
                  <a:schemeClr val="tx1">
                    <a:lumMod val="75000"/>
                    <a:lumOff val="25000"/>
                  </a:schemeClr>
                </a:solidFill>
              </a:rPr>
              <a:t>在这里输入你的正文内容</a:t>
            </a:r>
            <a:endParaRPr lang="zh-CN" altLang="en-US" sz="1600">
              <a:solidFill>
                <a:schemeClr val="tx1">
                  <a:lumMod val="75000"/>
                  <a:lumOff val="25000"/>
                </a:schemeClr>
              </a:solidFill>
            </a:endParaRPr>
          </a:p>
          <a:p>
            <a:pPr algn="ctr">
              <a:lnSpc>
                <a:spcPct val="150000"/>
              </a:lnSpc>
            </a:pPr>
            <a:r>
              <a:rPr lang="zh-CN" altLang="en-US" sz="1600">
                <a:solidFill>
                  <a:schemeClr val="tx1">
                    <a:lumMod val="75000"/>
                    <a:lumOff val="25000"/>
                  </a:schemeClr>
                </a:solidFill>
              </a:rPr>
              <a:t>在这里输入你的正文内容</a:t>
            </a:r>
            <a:endParaRPr lang="zh-CN" altLang="en-US" sz="1600">
              <a:solidFill>
                <a:schemeClr val="tx1">
                  <a:lumMod val="75000"/>
                  <a:lumOff val="25000"/>
                </a:schemeClr>
              </a:solidFill>
            </a:endParaRPr>
          </a:p>
        </p:txBody>
      </p:sp>
      <p:sp>
        <p:nvSpPr>
          <p:cNvPr id="26" name="文本框 25"/>
          <p:cNvSpPr txBox="1"/>
          <p:nvPr/>
        </p:nvSpPr>
        <p:spPr>
          <a:xfrm>
            <a:off x="3753843" y="4463722"/>
            <a:ext cx="1995488" cy="461665"/>
          </a:xfrm>
          <a:prstGeom prst="rect">
            <a:avLst/>
          </a:prstGeom>
          <a:noFill/>
        </p:spPr>
        <p:txBody>
          <a:bodyPr wrap="square" rtlCol="0">
            <a:spAutoFit/>
          </a:bodyPr>
          <a:lstStyle/>
          <a:p>
            <a:pPr algn="ctr"/>
            <a:r>
              <a:rPr lang="zh-CN" altLang="en-US" sz="2400">
                <a:solidFill>
                  <a:schemeClr val="accent1"/>
                </a:solidFill>
                <a:latin typeface="阿里巴巴普惠体 B" panose="00020600040101010101" pitchFamily="18" charset="-122"/>
                <a:ea typeface="阿里巴巴普惠体 B" panose="00020600040101010101" pitchFamily="18" charset="-122"/>
              </a:rPr>
              <a:t>输入小标题</a:t>
            </a:r>
            <a:endParaRPr lang="zh-CN" altLang="en-US" sz="2400">
              <a:solidFill>
                <a:schemeClr val="accent1"/>
              </a:solidFill>
              <a:latin typeface="阿里巴巴普惠体 B" panose="00020600040101010101" pitchFamily="18" charset="-122"/>
              <a:ea typeface="阿里巴巴普惠体 B" panose="00020600040101010101" pitchFamily="18" charset="-122"/>
            </a:endParaRPr>
          </a:p>
        </p:txBody>
      </p:sp>
      <p:sp>
        <p:nvSpPr>
          <p:cNvPr id="27" name="文本框 26"/>
          <p:cNvSpPr txBox="1"/>
          <p:nvPr/>
        </p:nvSpPr>
        <p:spPr>
          <a:xfrm>
            <a:off x="3435747" y="4913320"/>
            <a:ext cx="2631679" cy="1160382"/>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rPr>
              <a:t>在这里输入你的正文内容</a:t>
            </a:r>
            <a:endParaRPr lang="en-US" altLang="zh-CN" sz="1600">
              <a:solidFill>
                <a:schemeClr val="tx1">
                  <a:lumMod val="75000"/>
                  <a:lumOff val="25000"/>
                </a:schemeClr>
              </a:solidFill>
            </a:endParaRPr>
          </a:p>
          <a:p>
            <a:pPr algn="ctr">
              <a:lnSpc>
                <a:spcPct val="150000"/>
              </a:lnSpc>
            </a:pPr>
            <a:r>
              <a:rPr lang="zh-CN" altLang="en-US" sz="1600">
                <a:solidFill>
                  <a:schemeClr val="tx1">
                    <a:lumMod val="75000"/>
                    <a:lumOff val="25000"/>
                  </a:schemeClr>
                </a:solidFill>
              </a:rPr>
              <a:t>在这里输入你的正文内容</a:t>
            </a:r>
            <a:endParaRPr lang="zh-CN" altLang="en-US" sz="1600">
              <a:solidFill>
                <a:schemeClr val="tx1">
                  <a:lumMod val="75000"/>
                  <a:lumOff val="25000"/>
                </a:schemeClr>
              </a:solidFill>
            </a:endParaRPr>
          </a:p>
          <a:p>
            <a:pPr algn="ctr">
              <a:lnSpc>
                <a:spcPct val="150000"/>
              </a:lnSpc>
            </a:pPr>
            <a:r>
              <a:rPr lang="zh-CN" altLang="en-US" sz="1600">
                <a:solidFill>
                  <a:schemeClr val="tx1">
                    <a:lumMod val="75000"/>
                    <a:lumOff val="25000"/>
                  </a:schemeClr>
                </a:solidFill>
              </a:rPr>
              <a:t>在这里输入你的正文内容</a:t>
            </a:r>
            <a:endParaRPr lang="zh-CN" altLang="en-US" sz="1600">
              <a:solidFill>
                <a:schemeClr val="tx1">
                  <a:lumMod val="75000"/>
                  <a:lumOff val="25000"/>
                </a:schemeClr>
              </a:solidFill>
            </a:endParaRPr>
          </a:p>
        </p:txBody>
      </p:sp>
      <p:sp>
        <p:nvSpPr>
          <p:cNvPr id="28" name="文本框 27"/>
          <p:cNvSpPr txBox="1"/>
          <p:nvPr/>
        </p:nvSpPr>
        <p:spPr>
          <a:xfrm>
            <a:off x="6489794" y="4463722"/>
            <a:ext cx="1995488" cy="461665"/>
          </a:xfrm>
          <a:prstGeom prst="rect">
            <a:avLst/>
          </a:prstGeom>
          <a:noFill/>
        </p:spPr>
        <p:txBody>
          <a:bodyPr wrap="square" rtlCol="0">
            <a:spAutoFit/>
          </a:bodyPr>
          <a:lstStyle/>
          <a:p>
            <a:pPr algn="ctr"/>
            <a:r>
              <a:rPr lang="zh-CN" altLang="en-US" sz="2400">
                <a:solidFill>
                  <a:schemeClr val="accent1"/>
                </a:solidFill>
                <a:latin typeface="阿里巴巴普惠体 B" panose="00020600040101010101" pitchFamily="18" charset="-122"/>
                <a:ea typeface="阿里巴巴普惠体 B" panose="00020600040101010101" pitchFamily="18" charset="-122"/>
              </a:rPr>
              <a:t>输入小标题</a:t>
            </a:r>
            <a:endParaRPr lang="zh-CN" altLang="en-US" sz="2400">
              <a:solidFill>
                <a:schemeClr val="accent1"/>
              </a:solidFill>
              <a:latin typeface="阿里巴巴普惠体 B" panose="00020600040101010101" pitchFamily="18" charset="-122"/>
              <a:ea typeface="阿里巴巴普惠体 B" panose="00020600040101010101" pitchFamily="18" charset="-122"/>
            </a:endParaRPr>
          </a:p>
        </p:txBody>
      </p:sp>
      <p:sp>
        <p:nvSpPr>
          <p:cNvPr id="29" name="文本框 28"/>
          <p:cNvSpPr txBox="1"/>
          <p:nvPr/>
        </p:nvSpPr>
        <p:spPr>
          <a:xfrm>
            <a:off x="6171698" y="4913320"/>
            <a:ext cx="2631679" cy="1160382"/>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rPr>
              <a:t>在这里输入你的正文内容</a:t>
            </a:r>
            <a:endParaRPr lang="en-US" altLang="zh-CN" sz="1600">
              <a:solidFill>
                <a:schemeClr val="tx1">
                  <a:lumMod val="75000"/>
                  <a:lumOff val="25000"/>
                </a:schemeClr>
              </a:solidFill>
            </a:endParaRPr>
          </a:p>
          <a:p>
            <a:pPr algn="ctr">
              <a:lnSpc>
                <a:spcPct val="150000"/>
              </a:lnSpc>
            </a:pPr>
            <a:r>
              <a:rPr lang="zh-CN" altLang="en-US" sz="1600">
                <a:solidFill>
                  <a:schemeClr val="tx1">
                    <a:lumMod val="75000"/>
                    <a:lumOff val="25000"/>
                  </a:schemeClr>
                </a:solidFill>
              </a:rPr>
              <a:t>在这里输入你的正文内容</a:t>
            </a:r>
            <a:endParaRPr lang="zh-CN" altLang="en-US" sz="1600">
              <a:solidFill>
                <a:schemeClr val="tx1">
                  <a:lumMod val="75000"/>
                  <a:lumOff val="25000"/>
                </a:schemeClr>
              </a:solidFill>
            </a:endParaRPr>
          </a:p>
          <a:p>
            <a:pPr algn="ctr">
              <a:lnSpc>
                <a:spcPct val="150000"/>
              </a:lnSpc>
            </a:pPr>
            <a:r>
              <a:rPr lang="zh-CN" altLang="en-US" sz="1600">
                <a:solidFill>
                  <a:schemeClr val="tx1">
                    <a:lumMod val="75000"/>
                    <a:lumOff val="25000"/>
                  </a:schemeClr>
                </a:solidFill>
              </a:rPr>
              <a:t>在这里输入你的正文内容</a:t>
            </a:r>
            <a:endParaRPr lang="zh-CN" altLang="en-US" sz="1600">
              <a:solidFill>
                <a:schemeClr val="tx1">
                  <a:lumMod val="75000"/>
                  <a:lumOff val="25000"/>
                </a:schemeClr>
              </a:solidFill>
            </a:endParaRPr>
          </a:p>
        </p:txBody>
      </p:sp>
      <p:sp>
        <p:nvSpPr>
          <p:cNvPr id="30" name="文本框 29"/>
          <p:cNvSpPr txBox="1"/>
          <p:nvPr/>
        </p:nvSpPr>
        <p:spPr>
          <a:xfrm>
            <a:off x="9256713" y="4463722"/>
            <a:ext cx="1995488" cy="461665"/>
          </a:xfrm>
          <a:prstGeom prst="rect">
            <a:avLst/>
          </a:prstGeom>
          <a:noFill/>
        </p:spPr>
        <p:txBody>
          <a:bodyPr wrap="square" rtlCol="0">
            <a:spAutoFit/>
          </a:bodyPr>
          <a:lstStyle/>
          <a:p>
            <a:pPr algn="ctr"/>
            <a:r>
              <a:rPr lang="zh-CN" altLang="en-US" sz="2400">
                <a:solidFill>
                  <a:schemeClr val="accent1"/>
                </a:solidFill>
                <a:latin typeface="阿里巴巴普惠体 B" panose="00020600040101010101" pitchFamily="18" charset="-122"/>
                <a:ea typeface="阿里巴巴普惠体 B" panose="00020600040101010101" pitchFamily="18" charset="-122"/>
              </a:rPr>
              <a:t>输入小标题</a:t>
            </a:r>
            <a:endParaRPr lang="zh-CN" altLang="en-US" sz="2400">
              <a:solidFill>
                <a:schemeClr val="accent1"/>
              </a:solidFill>
              <a:latin typeface="阿里巴巴普惠体 B" panose="00020600040101010101" pitchFamily="18" charset="-122"/>
              <a:ea typeface="阿里巴巴普惠体 B" panose="00020600040101010101" pitchFamily="18" charset="-122"/>
            </a:endParaRPr>
          </a:p>
        </p:txBody>
      </p:sp>
      <p:sp>
        <p:nvSpPr>
          <p:cNvPr id="31" name="文本框 30"/>
          <p:cNvSpPr txBox="1"/>
          <p:nvPr/>
        </p:nvSpPr>
        <p:spPr>
          <a:xfrm>
            <a:off x="8938617" y="4913320"/>
            <a:ext cx="2631679" cy="1160382"/>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rPr>
              <a:t>在这里输入你的正文内容</a:t>
            </a:r>
            <a:endParaRPr lang="en-US" altLang="zh-CN" sz="1600">
              <a:solidFill>
                <a:schemeClr val="tx1">
                  <a:lumMod val="75000"/>
                  <a:lumOff val="25000"/>
                </a:schemeClr>
              </a:solidFill>
            </a:endParaRPr>
          </a:p>
          <a:p>
            <a:pPr algn="ctr">
              <a:lnSpc>
                <a:spcPct val="150000"/>
              </a:lnSpc>
            </a:pPr>
            <a:r>
              <a:rPr lang="zh-CN" altLang="en-US" sz="1600">
                <a:solidFill>
                  <a:schemeClr val="tx1">
                    <a:lumMod val="75000"/>
                    <a:lumOff val="25000"/>
                  </a:schemeClr>
                </a:solidFill>
              </a:rPr>
              <a:t>在这里输入你的正文内容</a:t>
            </a:r>
            <a:endParaRPr lang="zh-CN" altLang="en-US" sz="1600">
              <a:solidFill>
                <a:schemeClr val="tx1">
                  <a:lumMod val="75000"/>
                  <a:lumOff val="25000"/>
                </a:schemeClr>
              </a:solidFill>
            </a:endParaRPr>
          </a:p>
          <a:p>
            <a:pPr algn="ctr">
              <a:lnSpc>
                <a:spcPct val="150000"/>
              </a:lnSpc>
            </a:pPr>
            <a:r>
              <a:rPr lang="zh-CN" altLang="en-US" sz="1600">
                <a:solidFill>
                  <a:schemeClr val="tx1">
                    <a:lumMod val="75000"/>
                    <a:lumOff val="25000"/>
                  </a:schemeClr>
                </a:solidFill>
              </a:rPr>
              <a:t>在这里输入你的正文内容</a:t>
            </a:r>
            <a:endParaRPr lang="zh-CN" altLang="en-US" sz="1600">
              <a:solidFill>
                <a:schemeClr val="tx1">
                  <a:lumMod val="75000"/>
                  <a:lumOff val="25000"/>
                </a:schemeClr>
              </a:solidFill>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latin typeface="阿里巴巴普惠体 B" panose="00020600040101010101" pitchFamily="18" charset="-122"/>
                <a:ea typeface="阿里巴巴普惠体 B" panose="00020600040101010101" pitchFamily="18" charset="-122"/>
              </a:rPr>
              <a:t>请输入你的标题</a:t>
            </a:r>
            <a:endParaRPr lang="zh-CN" altLang="en-US"/>
          </a:p>
        </p:txBody>
      </p:sp>
      <p:sp>
        <p:nvSpPr>
          <p:cNvPr id="4" name="椭圆 3"/>
          <p:cNvSpPr/>
          <p:nvPr/>
        </p:nvSpPr>
        <p:spPr>
          <a:xfrm>
            <a:off x="1283504" y="1516644"/>
            <a:ext cx="4421874" cy="4421874"/>
          </a:xfrm>
          <a:prstGeom prst="ellipse">
            <a:avLst/>
          </a:prstGeom>
          <a:solidFill>
            <a:schemeClr val="accent2">
              <a:lumMod val="20000"/>
              <a:lumOff val="80000"/>
              <a:alpha val="12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486622" y="1516644"/>
            <a:ext cx="4421874" cy="4421874"/>
          </a:xfrm>
          <a:prstGeom prst="ellipse">
            <a:avLst/>
          </a:prstGeom>
          <a:solidFill>
            <a:schemeClr val="accent4">
              <a:lumMod val="20000"/>
              <a:lumOff val="80000"/>
              <a:alpha val="20000"/>
            </a:schemeClr>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7868884" y="3116349"/>
            <a:ext cx="1657350" cy="78394"/>
            <a:chOff x="7868885" y="3116349"/>
            <a:chExt cx="1657350" cy="78394"/>
          </a:xfrm>
        </p:grpSpPr>
        <p:cxnSp>
          <p:nvCxnSpPr>
            <p:cNvPr id="7" name="直接连接符 6"/>
            <p:cNvCxnSpPr/>
            <p:nvPr/>
          </p:nvCxnSpPr>
          <p:spPr>
            <a:xfrm>
              <a:off x="7868885" y="3121111"/>
              <a:ext cx="165735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flipV="1">
              <a:off x="8652092" y="3116349"/>
              <a:ext cx="90936" cy="7839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grpSp>
      <p:sp>
        <p:nvSpPr>
          <p:cNvPr id="9" name="椭圆 8"/>
          <p:cNvSpPr/>
          <p:nvPr/>
        </p:nvSpPr>
        <p:spPr>
          <a:xfrm>
            <a:off x="8237759" y="1992410"/>
            <a:ext cx="919602" cy="919602"/>
          </a:xfrm>
          <a:prstGeom prst="ellipse">
            <a:avLst/>
          </a:prstGeom>
          <a:gradFill>
            <a:gsLst>
              <a:gs pos="100000">
                <a:schemeClr val="accent4"/>
              </a:gs>
              <a:gs pos="0">
                <a:schemeClr val="accent4"/>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13"/>
          <p:cNvSpPr/>
          <p:nvPr/>
        </p:nvSpPr>
        <p:spPr>
          <a:xfrm>
            <a:off x="8451643" y="2206753"/>
            <a:ext cx="491832" cy="490915"/>
          </a:xfrm>
          <a:custGeom>
            <a:gdLst>
              <a:gd name="connsiteX0" fmla="*/ 404901 w 606086"/>
              <a:gd name="connsiteY0" fmla="*/ 324111 h 604957"/>
              <a:gd name="connsiteX1" fmla="*/ 324594 w 606086"/>
              <a:gd name="connsiteY1" fmla="*/ 404287 h 604957"/>
              <a:gd name="connsiteX2" fmla="*/ 404901 w 606086"/>
              <a:gd name="connsiteY2" fmla="*/ 484462 h 604957"/>
              <a:gd name="connsiteX3" fmla="*/ 485301 w 606086"/>
              <a:gd name="connsiteY3" fmla="*/ 404287 h 604957"/>
              <a:gd name="connsiteX4" fmla="*/ 404901 w 606086"/>
              <a:gd name="connsiteY4" fmla="*/ 324111 h 604957"/>
              <a:gd name="connsiteX5" fmla="*/ 375470 w 606086"/>
              <a:gd name="connsiteY5" fmla="*/ 202875 h 604957"/>
              <a:gd name="connsiteX6" fmla="*/ 434146 w 606086"/>
              <a:gd name="connsiteY6" fmla="*/ 202875 h 604957"/>
              <a:gd name="connsiteX7" fmla="*/ 434146 w 606086"/>
              <a:gd name="connsiteY7" fmla="*/ 233092 h 604957"/>
              <a:gd name="connsiteX8" fmla="*/ 505447 w 606086"/>
              <a:gd name="connsiteY8" fmla="*/ 262381 h 604957"/>
              <a:gd name="connsiteX9" fmla="*/ 527079 w 606086"/>
              <a:gd name="connsiteY9" fmla="*/ 240785 h 604957"/>
              <a:gd name="connsiteX10" fmla="*/ 568579 w 606086"/>
              <a:gd name="connsiteY10" fmla="*/ 282031 h 604957"/>
              <a:gd name="connsiteX11" fmla="*/ 546947 w 606086"/>
              <a:gd name="connsiteY11" fmla="*/ 303720 h 604957"/>
              <a:gd name="connsiteX12" fmla="*/ 576284 w 606086"/>
              <a:gd name="connsiteY12" fmla="*/ 374905 h 604957"/>
              <a:gd name="connsiteX13" fmla="*/ 576284 w 606086"/>
              <a:gd name="connsiteY13" fmla="*/ 374719 h 604957"/>
              <a:gd name="connsiteX14" fmla="*/ 606086 w 606086"/>
              <a:gd name="connsiteY14" fmla="*/ 374719 h 604957"/>
              <a:gd name="connsiteX15" fmla="*/ 606086 w 606086"/>
              <a:gd name="connsiteY15" fmla="*/ 432928 h 604957"/>
              <a:gd name="connsiteX16" fmla="*/ 575727 w 606086"/>
              <a:gd name="connsiteY16" fmla="*/ 432928 h 604957"/>
              <a:gd name="connsiteX17" fmla="*/ 546390 w 606086"/>
              <a:gd name="connsiteY17" fmla="*/ 504112 h 604957"/>
              <a:gd name="connsiteX18" fmla="*/ 568114 w 606086"/>
              <a:gd name="connsiteY18" fmla="*/ 525801 h 604957"/>
              <a:gd name="connsiteX19" fmla="*/ 526708 w 606086"/>
              <a:gd name="connsiteY19" fmla="*/ 567048 h 604957"/>
              <a:gd name="connsiteX20" fmla="*/ 505076 w 606086"/>
              <a:gd name="connsiteY20" fmla="*/ 545451 h 604957"/>
              <a:gd name="connsiteX21" fmla="*/ 433774 w 606086"/>
              <a:gd name="connsiteY21" fmla="*/ 574741 h 604957"/>
              <a:gd name="connsiteX22" fmla="*/ 433774 w 606086"/>
              <a:gd name="connsiteY22" fmla="*/ 604957 h 604957"/>
              <a:gd name="connsiteX23" fmla="*/ 375470 w 606086"/>
              <a:gd name="connsiteY23" fmla="*/ 604957 h 604957"/>
              <a:gd name="connsiteX24" fmla="*/ 375470 w 606086"/>
              <a:gd name="connsiteY24" fmla="*/ 574741 h 604957"/>
              <a:gd name="connsiteX25" fmla="*/ 304169 w 606086"/>
              <a:gd name="connsiteY25" fmla="*/ 545451 h 604957"/>
              <a:gd name="connsiteX26" fmla="*/ 282537 w 606086"/>
              <a:gd name="connsiteY26" fmla="*/ 567048 h 604957"/>
              <a:gd name="connsiteX27" fmla="*/ 241130 w 606086"/>
              <a:gd name="connsiteY27" fmla="*/ 525801 h 604957"/>
              <a:gd name="connsiteX28" fmla="*/ 262855 w 606086"/>
              <a:gd name="connsiteY28" fmla="*/ 504390 h 604957"/>
              <a:gd name="connsiteX29" fmla="*/ 233517 w 606086"/>
              <a:gd name="connsiteY29" fmla="*/ 433206 h 604957"/>
              <a:gd name="connsiteX30" fmla="*/ 203158 w 606086"/>
              <a:gd name="connsiteY30" fmla="*/ 433206 h 604957"/>
              <a:gd name="connsiteX31" fmla="*/ 203158 w 606086"/>
              <a:gd name="connsiteY31" fmla="*/ 374997 h 604957"/>
              <a:gd name="connsiteX32" fmla="*/ 233517 w 606086"/>
              <a:gd name="connsiteY32" fmla="*/ 374997 h 604957"/>
              <a:gd name="connsiteX33" fmla="*/ 262855 w 606086"/>
              <a:gd name="connsiteY33" fmla="*/ 303813 h 604957"/>
              <a:gd name="connsiteX34" fmla="*/ 241130 w 606086"/>
              <a:gd name="connsiteY34" fmla="*/ 282216 h 604957"/>
              <a:gd name="connsiteX35" fmla="*/ 282630 w 606086"/>
              <a:gd name="connsiteY35" fmla="*/ 240785 h 604957"/>
              <a:gd name="connsiteX36" fmla="*/ 304169 w 606086"/>
              <a:gd name="connsiteY36" fmla="*/ 262381 h 604957"/>
              <a:gd name="connsiteX37" fmla="*/ 375470 w 606086"/>
              <a:gd name="connsiteY37" fmla="*/ 233092 h 604957"/>
              <a:gd name="connsiteX38" fmla="*/ 131840 w 606086"/>
              <a:gd name="connsiteY38" fmla="*/ 79163 h 604957"/>
              <a:gd name="connsiteX39" fmla="*/ 79383 w 606086"/>
              <a:gd name="connsiteY39" fmla="*/ 131629 h 604957"/>
              <a:gd name="connsiteX40" fmla="*/ 131840 w 606086"/>
              <a:gd name="connsiteY40" fmla="*/ 184002 h 604957"/>
              <a:gd name="connsiteX41" fmla="*/ 184298 w 606086"/>
              <a:gd name="connsiteY41" fmla="*/ 131629 h 604957"/>
              <a:gd name="connsiteX42" fmla="*/ 131840 w 606086"/>
              <a:gd name="connsiteY42" fmla="*/ 79163 h 604957"/>
              <a:gd name="connsiteX43" fmla="*/ 112621 w 606086"/>
              <a:gd name="connsiteY43" fmla="*/ 0 h 604957"/>
              <a:gd name="connsiteX44" fmla="*/ 150688 w 606086"/>
              <a:gd name="connsiteY44" fmla="*/ 0 h 604957"/>
              <a:gd name="connsiteX45" fmla="*/ 150688 w 606086"/>
              <a:gd name="connsiteY45" fmla="*/ 19652 h 604957"/>
              <a:gd name="connsiteX46" fmla="*/ 197296 w 606086"/>
              <a:gd name="connsiteY46" fmla="*/ 38933 h 604957"/>
              <a:gd name="connsiteX47" fmla="*/ 211780 w 606086"/>
              <a:gd name="connsiteY47" fmla="*/ 24935 h 604957"/>
              <a:gd name="connsiteX48" fmla="*/ 238798 w 606086"/>
              <a:gd name="connsiteY48" fmla="*/ 51910 h 604957"/>
              <a:gd name="connsiteX49" fmla="*/ 224778 w 606086"/>
              <a:gd name="connsiteY49" fmla="*/ 65814 h 604957"/>
              <a:gd name="connsiteX50" fmla="*/ 244090 w 606086"/>
              <a:gd name="connsiteY50" fmla="*/ 112441 h 604957"/>
              <a:gd name="connsiteX51" fmla="*/ 263773 w 606086"/>
              <a:gd name="connsiteY51" fmla="*/ 112441 h 604957"/>
              <a:gd name="connsiteX52" fmla="*/ 263773 w 606086"/>
              <a:gd name="connsiteY52" fmla="*/ 150353 h 604957"/>
              <a:gd name="connsiteX53" fmla="*/ 244090 w 606086"/>
              <a:gd name="connsiteY53" fmla="*/ 150353 h 604957"/>
              <a:gd name="connsiteX54" fmla="*/ 224778 w 606086"/>
              <a:gd name="connsiteY54" fmla="*/ 196980 h 604957"/>
              <a:gd name="connsiteX55" fmla="*/ 238798 w 606086"/>
              <a:gd name="connsiteY55" fmla="*/ 211440 h 604957"/>
              <a:gd name="connsiteX56" fmla="*/ 211316 w 606086"/>
              <a:gd name="connsiteY56" fmla="*/ 238415 h 604957"/>
              <a:gd name="connsiteX57" fmla="*/ 197296 w 606086"/>
              <a:gd name="connsiteY57" fmla="*/ 224418 h 604957"/>
              <a:gd name="connsiteX58" fmla="*/ 150688 w 606086"/>
              <a:gd name="connsiteY58" fmla="*/ 243699 h 604957"/>
              <a:gd name="connsiteX59" fmla="*/ 150688 w 606086"/>
              <a:gd name="connsiteY59" fmla="*/ 263350 h 604957"/>
              <a:gd name="connsiteX60" fmla="*/ 112621 w 606086"/>
              <a:gd name="connsiteY60" fmla="*/ 263350 h 604957"/>
              <a:gd name="connsiteX61" fmla="*/ 112621 w 606086"/>
              <a:gd name="connsiteY61" fmla="*/ 243699 h 604957"/>
              <a:gd name="connsiteX62" fmla="*/ 66013 w 606086"/>
              <a:gd name="connsiteY62" fmla="*/ 224418 h 604957"/>
              <a:gd name="connsiteX63" fmla="*/ 51994 w 606086"/>
              <a:gd name="connsiteY63" fmla="*/ 238415 h 604957"/>
              <a:gd name="connsiteX64" fmla="*/ 24976 w 606086"/>
              <a:gd name="connsiteY64" fmla="*/ 211440 h 604957"/>
              <a:gd name="connsiteX65" fmla="*/ 38995 w 606086"/>
              <a:gd name="connsiteY65" fmla="*/ 196980 h 604957"/>
              <a:gd name="connsiteX66" fmla="*/ 19683 w 606086"/>
              <a:gd name="connsiteY66" fmla="*/ 150353 h 604957"/>
              <a:gd name="connsiteX67" fmla="*/ 0 w 606086"/>
              <a:gd name="connsiteY67" fmla="*/ 150353 h 604957"/>
              <a:gd name="connsiteX68" fmla="*/ 0 w 606086"/>
              <a:gd name="connsiteY68" fmla="*/ 112441 h 604957"/>
              <a:gd name="connsiteX69" fmla="*/ 19683 w 606086"/>
              <a:gd name="connsiteY69" fmla="*/ 112441 h 604957"/>
              <a:gd name="connsiteX70" fmla="*/ 38995 w 606086"/>
              <a:gd name="connsiteY70" fmla="*/ 65814 h 604957"/>
              <a:gd name="connsiteX71" fmla="*/ 24976 w 606086"/>
              <a:gd name="connsiteY71" fmla="*/ 51910 h 604957"/>
              <a:gd name="connsiteX72" fmla="*/ 51994 w 606086"/>
              <a:gd name="connsiteY72" fmla="*/ 24935 h 604957"/>
              <a:gd name="connsiteX73" fmla="*/ 66013 w 606086"/>
              <a:gd name="connsiteY73" fmla="*/ 38933 h 604957"/>
              <a:gd name="connsiteX74" fmla="*/ 112621 w 606086"/>
              <a:gd name="connsiteY74" fmla="*/ 19652 h 6049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6086" h="604957">
                <a:moveTo>
                  <a:pt x="404901" y="324111"/>
                </a:moveTo>
                <a:cubicBezTo>
                  <a:pt x="360709" y="324111"/>
                  <a:pt x="324594" y="360167"/>
                  <a:pt x="324594" y="404287"/>
                </a:cubicBezTo>
                <a:cubicBezTo>
                  <a:pt x="324594" y="448407"/>
                  <a:pt x="360616" y="484462"/>
                  <a:pt x="404901" y="484462"/>
                </a:cubicBezTo>
                <a:cubicBezTo>
                  <a:pt x="449093" y="484462"/>
                  <a:pt x="485301" y="448407"/>
                  <a:pt x="485301" y="404287"/>
                </a:cubicBezTo>
                <a:cubicBezTo>
                  <a:pt x="485301" y="360167"/>
                  <a:pt x="449093" y="324111"/>
                  <a:pt x="404901" y="324111"/>
                </a:cubicBezTo>
                <a:close/>
                <a:moveTo>
                  <a:pt x="375470" y="202875"/>
                </a:moveTo>
                <a:lnTo>
                  <a:pt x="434146" y="202875"/>
                </a:lnTo>
                <a:lnTo>
                  <a:pt x="434146" y="233092"/>
                </a:lnTo>
                <a:cubicBezTo>
                  <a:pt x="460605" y="237448"/>
                  <a:pt x="484744" y="247458"/>
                  <a:pt x="505447" y="262381"/>
                </a:cubicBezTo>
                <a:lnTo>
                  <a:pt x="527079" y="240785"/>
                </a:lnTo>
                <a:lnTo>
                  <a:pt x="568579" y="282031"/>
                </a:lnTo>
                <a:lnTo>
                  <a:pt x="546947" y="303720"/>
                </a:lnTo>
                <a:cubicBezTo>
                  <a:pt x="561244" y="324946"/>
                  <a:pt x="571921" y="348952"/>
                  <a:pt x="576284" y="374905"/>
                </a:cubicBezTo>
                <a:lnTo>
                  <a:pt x="576284" y="374719"/>
                </a:lnTo>
                <a:lnTo>
                  <a:pt x="606086" y="374719"/>
                </a:lnTo>
                <a:lnTo>
                  <a:pt x="606086" y="432928"/>
                </a:lnTo>
                <a:lnTo>
                  <a:pt x="575727" y="432928"/>
                </a:lnTo>
                <a:cubicBezTo>
                  <a:pt x="571457" y="459436"/>
                  <a:pt x="561430" y="483535"/>
                  <a:pt x="546390" y="504112"/>
                </a:cubicBezTo>
                <a:lnTo>
                  <a:pt x="568114" y="525801"/>
                </a:lnTo>
                <a:lnTo>
                  <a:pt x="526708" y="567048"/>
                </a:lnTo>
                <a:lnTo>
                  <a:pt x="505076" y="545451"/>
                </a:lnTo>
                <a:cubicBezTo>
                  <a:pt x="483815" y="559725"/>
                  <a:pt x="459770" y="570384"/>
                  <a:pt x="433774" y="574741"/>
                </a:cubicBezTo>
                <a:lnTo>
                  <a:pt x="433774" y="604957"/>
                </a:lnTo>
                <a:lnTo>
                  <a:pt x="375470" y="604957"/>
                </a:lnTo>
                <a:lnTo>
                  <a:pt x="375470" y="574741"/>
                </a:lnTo>
                <a:cubicBezTo>
                  <a:pt x="349011" y="570384"/>
                  <a:pt x="324872" y="560374"/>
                  <a:pt x="304169" y="545451"/>
                </a:cubicBezTo>
                <a:lnTo>
                  <a:pt x="282537" y="567048"/>
                </a:lnTo>
                <a:lnTo>
                  <a:pt x="241130" y="525801"/>
                </a:lnTo>
                <a:lnTo>
                  <a:pt x="262855" y="504390"/>
                </a:lnTo>
                <a:cubicBezTo>
                  <a:pt x="248464" y="483165"/>
                  <a:pt x="237788" y="459158"/>
                  <a:pt x="233517" y="433206"/>
                </a:cubicBezTo>
                <a:lnTo>
                  <a:pt x="203158" y="433206"/>
                </a:lnTo>
                <a:lnTo>
                  <a:pt x="203158" y="374997"/>
                </a:lnTo>
                <a:lnTo>
                  <a:pt x="233517" y="374997"/>
                </a:lnTo>
                <a:cubicBezTo>
                  <a:pt x="237788" y="348581"/>
                  <a:pt x="247815" y="324482"/>
                  <a:pt x="262855" y="303813"/>
                </a:cubicBezTo>
                <a:lnTo>
                  <a:pt x="241130" y="282216"/>
                </a:lnTo>
                <a:lnTo>
                  <a:pt x="282630" y="240785"/>
                </a:lnTo>
                <a:lnTo>
                  <a:pt x="304169" y="262381"/>
                </a:lnTo>
                <a:cubicBezTo>
                  <a:pt x="325429" y="248107"/>
                  <a:pt x="349475" y="237448"/>
                  <a:pt x="375470" y="233092"/>
                </a:cubicBezTo>
                <a:close/>
                <a:moveTo>
                  <a:pt x="131840" y="79163"/>
                </a:moveTo>
                <a:cubicBezTo>
                  <a:pt x="102965" y="79163"/>
                  <a:pt x="79383" y="102800"/>
                  <a:pt x="79383" y="131629"/>
                </a:cubicBezTo>
                <a:cubicBezTo>
                  <a:pt x="79383" y="160365"/>
                  <a:pt x="102965" y="184002"/>
                  <a:pt x="131840" y="184002"/>
                </a:cubicBezTo>
                <a:cubicBezTo>
                  <a:pt x="160808" y="184002"/>
                  <a:pt x="184298" y="160365"/>
                  <a:pt x="184298" y="131629"/>
                </a:cubicBezTo>
                <a:cubicBezTo>
                  <a:pt x="184298" y="102800"/>
                  <a:pt x="160715" y="79163"/>
                  <a:pt x="131840" y="79163"/>
                </a:cubicBezTo>
                <a:close/>
                <a:moveTo>
                  <a:pt x="112621" y="0"/>
                </a:moveTo>
                <a:lnTo>
                  <a:pt x="150688" y="0"/>
                </a:lnTo>
                <a:lnTo>
                  <a:pt x="150688" y="19652"/>
                </a:lnTo>
                <a:cubicBezTo>
                  <a:pt x="167957" y="22618"/>
                  <a:pt x="183834" y="29292"/>
                  <a:pt x="197296" y="38933"/>
                </a:cubicBezTo>
                <a:lnTo>
                  <a:pt x="211780" y="24935"/>
                </a:lnTo>
                <a:lnTo>
                  <a:pt x="238798" y="51910"/>
                </a:lnTo>
                <a:lnTo>
                  <a:pt x="224778" y="65814"/>
                </a:lnTo>
                <a:cubicBezTo>
                  <a:pt x="234434" y="79812"/>
                  <a:pt x="241305" y="95106"/>
                  <a:pt x="244090" y="112441"/>
                </a:cubicBezTo>
                <a:lnTo>
                  <a:pt x="263773" y="112441"/>
                </a:lnTo>
                <a:lnTo>
                  <a:pt x="263773" y="150353"/>
                </a:lnTo>
                <a:lnTo>
                  <a:pt x="244090" y="150353"/>
                </a:lnTo>
                <a:cubicBezTo>
                  <a:pt x="241119" y="167688"/>
                  <a:pt x="234434" y="183539"/>
                  <a:pt x="224778" y="196980"/>
                </a:cubicBezTo>
                <a:lnTo>
                  <a:pt x="238798" y="211440"/>
                </a:lnTo>
                <a:lnTo>
                  <a:pt x="211316" y="238415"/>
                </a:lnTo>
                <a:lnTo>
                  <a:pt x="197296" y="224418"/>
                </a:lnTo>
                <a:cubicBezTo>
                  <a:pt x="183369" y="234058"/>
                  <a:pt x="167957" y="240825"/>
                  <a:pt x="150688" y="243699"/>
                </a:cubicBezTo>
                <a:lnTo>
                  <a:pt x="150688" y="263350"/>
                </a:lnTo>
                <a:lnTo>
                  <a:pt x="112621" y="263350"/>
                </a:lnTo>
                <a:lnTo>
                  <a:pt x="112621" y="243699"/>
                </a:lnTo>
                <a:cubicBezTo>
                  <a:pt x="95352" y="240732"/>
                  <a:pt x="79476" y="234058"/>
                  <a:pt x="66013" y="224418"/>
                </a:cubicBezTo>
                <a:lnTo>
                  <a:pt x="51994" y="238415"/>
                </a:lnTo>
                <a:lnTo>
                  <a:pt x="24976" y="211440"/>
                </a:lnTo>
                <a:lnTo>
                  <a:pt x="38995" y="196980"/>
                </a:lnTo>
                <a:cubicBezTo>
                  <a:pt x="29339" y="182982"/>
                  <a:pt x="22562" y="167688"/>
                  <a:pt x="19683" y="150353"/>
                </a:cubicBezTo>
                <a:lnTo>
                  <a:pt x="0" y="150353"/>
                </a:lnTo>
                <a:lnTo>
                  <a:pt x="0" y="112441"/>
                </a:lnTo>
                <a:lnTo>
                  <a:pt x="19683" y="112441"/>
                </a:lnTo>
                <a:cubicBezTo>
                  <a:pt x="22654" y="95106"/>
                  <a:pt x="29339" y="79348"/>
                  <a:pt x="38995" y="65814"/>
                </a:cubicBezTo>
                <a:lnTo>
                  <a:pt x="24976" y="51910"/>
                </a:lnTo>
                <a:lnTo>
                  <a:pt x="51994" y="24935"/>
                </a:lnTo>
                <a:lnTo>
                  <a:pt x="66013" y="38933"/>
                </a:lnTo>
                <a:cubicBezTo>
                  <a:pt x="79940" y="29292"/>
                  <a:pt x="95352" y="22433"/>
                  <a:pt x="112621" y="196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1" name="组合 10"/>
          <p:cNvGrpSpPr/>
          <p:nvPr/>
        </p:nvGrpSpPr>
        <p:grpSpPr>
          <a:xfrm>
            <a:off x="2665767" y="3116349"/>
            <a:ext cx="1657350" cy="78394"/>
            <a:chOff x="2665767" y="3116349"/>
            <a:chExt cx="1657350" cy="78394"/>
          </a:xfrm>
        </p:grpSpPr>
        <p:cxnSp>
          <p:nvCxnSpPr>
            <p:cNvPr id="12" name="直接连接符 11"/>
            <p:cNvCxnSpPr/>
            <p:nvPr/>
          </p:nvCxnSpPr>
          <p:spPr>
            <a:xfrm>
              <a:off x="2665767" y="3121111"/>
              <a:ext cx="1657350"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3" name="等腰三角形 12"/>
            <p:cNvSpPr/>
            <p:nvPr/>
          </p:nvSpPr>
          <p:spPr>
            <a:xfrm flipV="1">
              <a:off x="3448974" y="3116349"/>
              <a:ext cx="90936" cy="783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1616784" y="3641279"/>
            <a:ext cx="3755316" cy="1778903"/>
          </a:xfrm>
          <a:prstGeom prst="rect">
            <a:avLst/>
          </a:prstGeom>
          <a:noFill/>
          <a:ln>
            <a:noFill/>
          </a:ln>
        </p:spPr>
        <p:txBody>
          <a:bodyPr wrap="square" lIns="180000" tIns="180000" rIns="180000" bIns="180000" rtlCol="0">
            <a:spAutoFit/>
          </a:bodyPr>
          <a:lstStyle>
            <a:defPPr>
              <a:defRPr lang="zh-CN"/>
            </a:defPPr>
            <a:lvl1pPr>
              <a:lnSpc>
                <a:spcPct val="130000"/>
              </a:lnSpc>
              <a:defRPr spc="100">
                <a:solidFill>
                  <a:schemeClr val="tx1">
                    <a:lumMod val="75000"/>
                    <a:lumOff val="25000"/>
                  </a:schemeClr>
                </a:solidFill>
              </a:defRPr>
            </a:lvl1pPr>
          </a:lstStyle>
          <a:p>
            <a:pPr algn="ctr"/>
            <a:r>
              <a:rPr lang="zh-CN" altLang="en-US"/>
              <a:t>在这里输入的你的正文内容</a:t>
            </a:r>
            <a:endParaRPr lang="en-US" altLang="zh-CN"/>
          </a:p>
          <a:p>
            <a:pPr algn="ctr"/>
            <a:r>
              <a:rPr lang="zh-CN" altLang="en-US"/>
              <a:t>在这里输入的你的正文内容</a:t>
            </a:r>
            <a:endParaRPr lang="zh-CN" altLang="en-US"/>
          </a:p>
          <a:p>
            <a:pPr algn="ctr"/>
            <a:r>
              <a:rPr lang="zh-CN" altLang="en-US"/>
              <a:t>在这里输入的你的正文内容</a:t>
            </a:r>
            <a:endParaRPr lang="zh-CN" altLang="en-US"/>
          </a:p>
          <a:p>
            <a:pPr algn="ctr"/>
            <a:r>
              <a:rPr lang="zh-CN" altLang="en-US"/>
              <a:t>在这里输入的你的正文内容</a:t>
            </a:r>
            <a:endParaRPr lang="zh-CN" altLang="en-US"/>
          </a:p>
        </p:txBody>
      </p:sp>
      <p:sp>
        <p:nvSpPr>
          <p:cNvPr id="15" name="椭圆 14"/>
          <p:cNvSpPr/>
          <p:nvPr/>
        </p:nvSpPr>
        <p:spPr>
          <a:xfrm>
            <a:off x="3034641" y="1992410"/>
            <a:ext cx="919602" cy="9196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3"/>
          <p:cNvSpPr/>
          <p:nvPr/>
        </p:nvSpPr>
        <p:spPr>
          <a:xfrm>
            <a:off x="3248526" y="2215708"/>
            <a:ext cx="491832" cy="473005"/>
          </a:xfrm>
          <a:custGeom>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矩形: 圆角 16"/>
          <p:cNvSpPr/>
          <p:nvPr/>
        </p:nvSpPr>
        <p:spPr>
          <a:xfrm>
            <a:off x="2781851" y="3429000"/>
            <a:ext cx="1425182" cy="36910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a:solidFill>
                  <a:schemeClr val="accent2"/>
                </a:solidFill>
                <a:latin typeface="+mj-ea"/>
                <a:ea typeface="+mj-ea"/>
              </a:rPr>
              <a:t>关键词</a:t>
            </a:r>
            <a:endParaRPr lang="zh-CN" altLang="en-US" sz="2000">
              <a:solidFill>
                <a:schemeClr val="accent2"/>
              </a:solidFill>
              <a:latin typeface="+mj-ea"/>
              <a:ea typeface="+mj-ea"/>
            </a:endParaRPr>
          </a:p>
        </p:txBody>
      </p:sp>
      <p:sp>
        <p:nvSpPr>
          <p:cNvPr id="18" name="文本框 17"/>
          <p:cNvSpPr txBox="1"/>
          <p:nvPr/>
        </p:nvSpPr>
        <p:spPr>
          <a:xfrm>
            <a:off x="6819901" y="3641279"/>
            <a:ext cx="3755316" cy="1778903"/>
          </a:xfrm>
          <a:prstGeom prst="rect">
            <a:avLst/>
          </a:prstGeom>
          <a:noFill/>
          <a:ln>
            <a:noFill/>
          </a:ln>
        </p:spPr>
        <p:txBody>
          <a:bodyPr wrap="square" lIns="180000" tIns="180000" rIns="180000" bIns="180000" rtlCol="0">
            <a:spAutoFit/>
          </a:bodyPr>
          <a:lstStyle>
            <a:defPPr>
              <a:defRPr lang="zh-CN"/>
            </a:defPPr>
            <a:lvl1pPr>
              <a:lnSpc>
                <a:spcPct val="130000"/>
              </a:lnSpc>
              <a:defRPr spc="100">
                <a:solidFill>
                  <a:schemeClr val="tx1">
                    <a:lumMod val="75000"/>
                    <a:lumOff val="25000"/>
                  </a:schemeClr>
                </a:solidFill>
              </a:defRPr>
            </a:lvl1pPr>
          </a:lstStyle>
          <a:p>
            <a:pPr algn="ctr"/>
            <a:r>
              <a:rPr lang="zh-CN" altLang="en-US"/>
              <a:t>在这里输入的你的正文内容</a:t>
            </a:r>
            <a:endParaRPr lang="en-US" altLang="zh-CN"/>
          </a:p>
          <a:p>
            <a:pPr algn="ctr"/>
            <a:r>
              <a:rPr lang="zh-CN" altLang="en-US"/>
              <a:t>在这里输入的你的正文内容</a:t>
            </a:r>
            <a:endParaRPr lang="zh-CN" altLang="en-US"/>
          </a:p>
          <a:p>
            <a:pPr algn="ctr"/>
            <a:r>
              <a:rPr lang="zh-CN" altLang="en-US"/>
              <a:t>在这里输入的你的正文内容</a:t>
            </a:r>
            <a:endParaRPr lang="zh-CN" altLang="en-US"/>
          </a:p>
          <a:p>
            <a:pPr algn="ctr"/>
            <a:r>
              <a:rPr lang="zh-CN" altLang="en-US"/>
              <a:t>在这里输入的你的正文内容</a:t>
            </a:r>
            <a:endParaRPr lang="zh-CN" altLang="en-US"/>
          </a:p>
        </p:txBody>
      </p:sp>
      <p:sp>
        <p:nvSpPr>
          <p:cNvPr id="19" name="矩形: 圆角 18"/>
          <p:cNvSpPr/>
          <p:nvPr/>
        </p:nvSpPr>
        <p:spPr>
          <a:xfrm>
            <a:off x="7984968" y="3429000"/>
            <a:ext cx="1425182" cy="36910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a:solidFill>
                  <a:schemeClr val="accent4"/>
                </a:solidFill>
                <a:latin typeface="+mj-ea"/>
                <a:ea typeface="+mj-ea"/>
              </a:rPr>
              <a:t>关键词</a:t>
            </a:r>
            <a:endParaRPr lang="zh-CN" altLang="en-US" sz="2000">
              <a:solidFill>
                <a:schemeClr val="accent4"/>
              </a:solidFill>
              <a:latin typeface="+mj-ea"/>
              <a:ea typeface="+mj-ea"/>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标题 2"/>
          <p:cNvSpPr>
            <a:spLocks noGrp="1"/>
          </p:cNvSpPr>
          <p:nvPr>
            <p:ph type="title"/>
          </p:nvPr>
        </p:nvSpPr>
        <p:spPr/>
        <p:txBody>
          <a:bodyPr/>
          <a:lstStyle/>
          <a:p>
            <a:r>
              <a:rPr lang="zh-CN" altLang="en-US"/>
              <a:t>项目背景介绍</a:t>
            </a:r>
            <a:endParaRPr lang="zh-CN" altLang="en-US"/>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标题 2"/>
          <p:cNvSpPr>
            <a:spLocks noGrp="1"/>
          </p:cNvSpPr>
          <p:nvPr>
            <p:ph type="title"/>
          </p:nvPr>
        </p:nvSpPr>
        <p:spPr/>
        <p:txBody>
          <a:bodyPr/>
          <a:lstStyle/>
          <a:p>
            <a:r>
              <a:rPr lang="zh-CN" altLang="en-US">
                <a:latin typeface="阿里巴巴普惠体 B" panose="00020600040101010101" pitchFamily="18" charset="-122"/>
                <a:ea typeface="阿里巴巴普惠体 B" panose="00020600040101010101" pitchFamily="18" charset="-122"/>
              </a:rPr>
              <a:t>请输入你的标题</a:t>
            </a:r>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1646" t="32963" r="1473" b="24814"/>
          <a:stretch>
            <a:fillRect/>
          </a:stretch>
        </p:blipFill>
        <p:spPr>
          <a:xfrm>
            <a:off x="750888" y="1385106"/>
            <a:ext cx="10709276" cy="3111500"/>
          </a:xfrm>
          <a:prstGeom prst="rect">
            <a:avLst/>
          </a:prstGeom>
        </p:spPr>
      </p:pic>
      <p:sp>
        <p:nvSpPr>
          <p:cNvPr id="6" name="文本框 5"/>
          <p:cNvSpPr txBox="1"/>
          <p:nvPr/>
        </p:nvSpPr>
        <p:spPr>
          <a:xfrm>
            <a:off x="1028700" y="3606800"/>
            <a:ext cx="4368800" cy="523220"/>
          </a:xfrm>
          <a:prstGeom prst="rect">
            <a:avLst/>
          </a:prstGeom>
          <a:noFill/>
        </p:spPr>
        <p:txBody>
          <a:bodyPr wrap="square" rtlCol="0">
            <a:spAutoFit/>
          </a:bodyPr>
          <a:lstStyle/>
          <a:p>
            <a:r>
              <a:rPr lang="en-US" altLang="zh-CN" sz="2800">
                <a:solidFill>
                  <a:schemeClr val="bg1"/>
                </a:solidFill>
                <a:effectLst>
                  <a:outerShdw blurRad="38100" dist="38100" dir="2700000" algn="tl">
                    <a:srgbClr val="000000">
                      <a:alpha val="43137"/>
                    </a:srgbClr>
                  </a:outerShdw>
                </a:effectLst>
                <a:latin typeface="阿里巴巴普惠体 B" panose="00020600040101010101" pitchFamily="18" charset="-122"/>
                <a:ea typeface="阿里巴巴普惠体 B" panose="00020600040101010101" pitchFamily="18" charset="-122"/>
              </a:rPr>
              <a:t>XX</a:t>
            </a:r>
            <a:r>
              <a:rPr lang="zh-CN" altLang="en-US" sz="2800">
                <a:solidFill>
                  <a:schemeClr val="bg1"/>
                </a:solidFill>
                <a:effectLst>
                  <a:outerShdw blurRad="38100" dist="38100" dir="2700000" algn="tl">
                    <a:srgbClr val="000000">
                      <a:alpha val="43137"/>
                    </a:srgbClr>
                  </a:outerShdw>
                </a:effectLst>
                <a:latin typeface="阿里巴巴普惠体 B" panose="00020600040101010101" pitchFamily="18" charset="-122"/>
                <a:ea typeface="阿里巴巴普惠体 B" panose="00020600040101010101" pitchFamily="18" charset="-122"/>
              </a:rPr>
              <a:t>文化传媒有限公司</a:t>
            </a:r>
            <a:endParaRPr lang="zh-CN" altLang="en-US" sz="2800">
              <a:solidFill>
                <a:schemeClr val="bg1"/>
              </a:solidFill>
              <a:effectLst>
                <a:outerShdw blurRad="38100" dist="38100" dir="2700000" algn="tl">
                  <a:srgbClr val="000000">
                    <a:alpha val="43137"/>
                  </a:srgbClr>
                </a:outerShdw>
              </a:effectLst>
              <a:latin typeface="阿里巴巴普惠体 B" panose="00020600040101010101" pitchFamily="18" charset="-122"/>
              <a:ea typeface="阿里巴巴普惠体 B" panose="00020600040101010101" pitchFamily="18" charset="-122"/>
            </a:endParaRPr>
          </a:p>
        </p:txBody>
      </p:sp>
      <p:sp>
        <p:nvSpPr>
          <p:cNvPr id="7" name="文本框 6"/>
          <p:cNvSpPr txBox="1"/>
          <p:nvPr/>
        </p:nvSpPr>
        <p:spPr>
          <a:xfrm>
            <a:off x="1054100" y="4043640"/>
            <a:ext cx="3708400" cy="338554"/>
          </a:xfrm>
          <a:prstGeom prst="rect">
            <a:avLst/>
          </a:prstGeom>
          <a:noFill/>
        </p:spPr>
        <p:txBody>
          <a:bodyPr wrap="square" rtlCol="0">
            <a:spAutoFit/>
          </a:bodyPr>
          <a:lstStyle/>
          <a:p>
            <a:pPr algn="dist"/>
            <a:r>
              <a:rPr lang="en-US" altLang="zh-CN" sz="1600">
                <a:solidFill>
                  <a:schemeClr val="bg1"/>
                </a:solidFill>
                <a:latin typeface="+mj-lt"/>
              </a:rPr>
              <a:t>XX </a:t>
            </a:r>
            <a:r>
              <a:rPr lang="it-IT" altLang="zh-CN" sz="1600">
                <a:solidFill>
                  <a:schemeClr val="bg1"/>
                </a:solidFill>
                <a:latin typeface="+mj-lt"/>
              </a:rPr>
              <a:t>culture media co. LTD</a:t>
            </a:r>
            <a:endParaRPr lang="zh-CN" altLang="en-US" sz="1600">
              <a:solidFill>
                <a:schemeClr val="bg1"/>
              </a:solidFill>
              <a:latin typeface="+mj-lt"/>
            </a:endParaRPr>
          </a:p>
        </p:txBody>
      </p:sp>
      <p:sp>
        <p:nvSpPr>
          <p:cNvPr id="8" name="矩形 7"/>
          <p:cNvSpPr/>
          <p:nvPr/>
        </p:nvSpPr>
        <p:spPr>
          <a:xfrm>
            <a:off x="3429000" y="4852036"/>
            <a:ext cx="8127996" cy="1529714"/>
          </a:xfrm>
          <a:prstGeom prst="rect">
            <a:avLst/>
          </a:prstGeom>
        </p:spPr>
        <p:txBody>
          <a:bodyPr wrap="square">
            <a:spAutoFit/>
          </a:bodyPr>
          <a:lstStyle/>
          <a:p>
            <a:pPr>
              <a:lnSpc>
                <a:spcPct val="150000"/>
              </a:lnSpc>
            </a:pPr>
            <a:r>
              <a:rPr lang="zh-CN" altLang="en-US" sz="1600">
                <a:solidFill>
                  <a:schemeClr val="tx1">
                    <a:lumMod val="75000"/>
                    <a:lumOff val="25000"/>
                  </a:schemeClr>
                </a:solidFill>
              </a:rPr>
              <a:t>文化传媒就是传媒业当中的一个延伸领域，用现代的传播手段，通过传媒来进行文化的传播和不同文化之间的交流。传播媒体或称</a:t>
            </a:r>
            <a:r>
              <a:rPr lang="en-US" altLang="zh-CN" sz="1600">
                <a:solidFill>
                  <a:schemeClr val="tx1">
                    <a:lumMod val="75000"/>
                    <a:lumOff val="25000"/>
                  </a:schemeClr>
                </a:solidFill>
              </a:rPr>
              <a:t>"</a:t>
            </a:r>
            <a:r>
              <a:rPr lang="zh-CN" altLang="en-US" sz="1600">
                <a:solidFill>
                  <a:schemeClr val="tx1">
                    <a:lumMod val="75000"/>
                    <a:lumOff val="25000"/>
                  </a:schemeClr>
                </a:solidFill>
              </a:rPr>
              <a:t>传媒</a:t>
            </a:r>
            <a:r>
              <a:rPr lang="en-US" altLang="zh-CN" sz="1600">
                <a:solidFill>
                  <a:schemeClr val="tx1">
                    <a:lumMod val="75000"/>
                    <a:lumOff val="25000"/>
                  </a:schemeClr>
                </a:solidFill>
              </a:rPr>
              <a:t>"</a:t>
            </a:r>
            <a:r>
              <a:rPr lang="zh-CN" altLang="en-US" sz="1600">
                <a:solidFill>
                  <a:schemeClr val="tx1">
                    <a:lumMod val="75000"/>
                    <a:lumOff val="25000"/>
                  </a:schemeClr>
                </a:solidFill>
              </a:rPr>
              <a:t>、</a:t>
            </a:r>
            <a:r>
              <a:rPr lang="en-US" altLang="zh-CN" sz="1600">
                <a:solidFill>
                  <a:schemeClr val="tx1">
                    <a:lumMod val="75000"/>
                    <a:lumOff val="25000"/>
                  </a:schemeClr>
                </a:solidFill>
              </a:rPr>
              <a:t>"</a:t>
            </a:r>
            <a:r>
              <a:rPr lang="zh-CN" altLang="en-US" sz="1600">
                <a:solidFill>
                  <a:schemeClr val="tx1">
                    <a:lumMod val="75000"/>
                    <a:lumOff val="25000"/>
                  </a:schemeClr>
                </a:solidFill>
              </a:rPr>
              <a:t>媒体</a:t>
            </a:r>
            <a:r>
              <a:rPr lang="en-US" altLang="zh-CN" sz="1600">
                <a:solidFill>
                  <a:schemeClr val="tx1">
                    <a:lumMod val="75000"/>
                    <a:lumOff val="25000"/>
                  </a:schemeClr>
                </a:solidFill>
              </a:rPr>
              <a:t>"</a:t>
            </a:r>
            <a:r>
              <a:rPr lang="zh-CN" altLang="en-US" sz="1600">
                <a:solidFill>
                  <a:schemeClr val="tx1">
                    <a:lumMod val="75000"/>
                    <a:lumOff val="25000"/>
                  </a:schemeClr>
                </a:solidFill>
              </a:rPr>
              <a:t>或</a:t>
            </a:r>
            <a:r>
              <a:rPr lang="en-US" altLang="zh-CN" sz="1600">
                <a:solidFill>
                  <a:schemeClr val="tx1">
                    <a:lumMod val="75000"/>
                    <a:lumOff val="25000"/>
                  </a:schemeClr>
                </a:solidFill>
              </a:rPr>
              <a:t>"</a:t>
            </a:r>
            <a:r>
              <a:rPr lang="zh-CN" altLang="en-US" sz="1600">
                <a:solidFill>
                  <a:schemeClr val="tx1">
                    <a:lumMod val="75000"/>
                    <a:lumOff val="25000"/>
                  </a:schemeClr>
                </a:solidFill>
              </a:rPr>
              <a:t>媒介</a:t>
            </a:r>
            <a:r>
              <a:rPr lang="en-US" altLang="zh-CN" sz="1600">
                <a:solidFill>
                  <a:schemeClr val="tx1">
                    <a:lumMod val="75000"/>
                    <a:lumOff val="25000"/>
                  </a:schemeClr>
                </a:solidFill>
              </a:rPr>
              <a:t>"</a:t>
            </a:r>
            <a:r>
              <a:rPr lang="zh-CN" altLang="en-US" sz="1600">
                <a:solidFill>
                  <a:schemeClr val="tx1">
                    <a:lumMod val="75000"/>
                    <a:lumOff val="25000"/>
                  </a:schemeClr>
                </a:solidFill>
              </a:rPr>
              <a:t>，指传播信息资讯的载体，可以是私人机构，也可以是官方机构。文化传媒就是传媒业当中的一个延伸领域，用现代的传播手段，通过传媒来进行文化的传播和不同文化之间的交流。</a:t>
            </a:r>
            <a:endParaRPr lang="zh-CN" altLang="en-US" sz="1600">
              <a:solidFill>
                <a:schemeClr val="tx1">
                  <a:lumMod val="75000"/>
                  <a:lumOff val="25000"/>
                </a:schemeClr>
              </a:solidFill>
            </a:endParaRPr>
          </a:p>
        </p:txBody>
      </p:sp>
      <p:cxnSp>
        <p:nvCxnSpPr>
          <p:cNvPr id="9" name="直接连接符 8"/>
          <p:cNvCxnSpPr/>
          <p:nvPr/>
        </p:nvCxnSpPr>
        <p:spPr>
          <a:xfrm flipH="1">
            <a:off x="3187700" y="5013325"/>
            <a:ext cx="0" cy="12604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035055" y="5232172"/>
            <a:ext cx="1708139" cy="769441"/>
          </a:xfrm>
          <a:prstGeom prst="rect">
            <a:avLst/>
          </a:prstGeom>
          <a:noFill/>
        </p:spPr>
        <p:txBody>
          <a:bodyPr wrap="square" rtlCol="0">
            <a:spAutoFit/>
          </a:bodyPr>
          <a:lstStyle/>
          <a:p>
            <a:pPr algn="dist"/>
            <a:r>
              <a:rPr lang="en-US" altLang="zh-CN" sz="4400">
                <a:solidFill>
                  <a:schemeClr val="accent1"/>
                </a:solidFill>
                <a:latin typeface="+mj-ea"/>
                <a:ea typeface="+mj-ea"/>
              </a:rPr>
              <a:t>LOGO</a:t>
            </a:r>
            <a:endParaRPr lang="zh-CN" altLang="en-US" sz="4400">
              <a:solidFill>
                <a:schemeClr val="accent1"/>
              </a:solidFill>
              <a:latin typeface="+mj-ea"/>
              <a:ea typeface="+mj-ea"/>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标题 2"/>
          <p:cNvSpPr>
            <a:spLocks noGrp="1"/>
          </p:cNvSpPr>
          <p:nvPr>
            <p:ph type="title"/>
          </p:nvPr>
        </p:nvSpPr>
        <p:spPr/>
        <p:txBody>
          <a:bodyPr/>
          <a:lstStyle/>
          <a:p>
            <a:r>
              <a:rPr lang="zh-CN" altLang="en-US">
                <a:latin typeface="阿里巴巴普惠体 B" panose="00020600040101010101" pitchFamily="18" charset="-122"/>
                <a:ea typeface="阿里巴巴普惠体 B" panose="00020600040101010101" pitchFamily="18" charset="-122"/>
              </a:rPr>
              <a:t>请输入你的标题</a:t>
            </a:r>
            <a:endParaRPr lang="zh-CN" altLang="en-US"/>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t="5925" b="10930"/>
          <a:stretch>
            <a:fillRect/>
          </a:stretch>
        </p:blipFill>
        <p:spPr>
          <a:xfrm>
            <a:off x="6491782" y="1511300"/>
            <a:ext cx="4968380" cy="2743200"/>
          </a:xfrm>
          <a:prstGeom prst="rect">
            <a:avLst/>
          </a:prstGeom>
          <a:ln w="25400">
            <a:solidFill>
              <a:schemeClr val="bg1"/>
            </a:solidFill>
          </a:ln>
          <a:effectLst>
            <a:outerShdw blurRad="127000" sx="101000" sy="101000" algn="ctr" rotWithShape="0">
              <a:prstClr val="black">
                <a:alpha val="20000"/>
              </a:prstClr>
            </a:outerShdw>
          </a:effectLst>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5925" b="10931"/>
          <a:stretch>
            <a:fillRect/>
          </a:stretch>
        </p:blipFill>
        <p:spPr>
          <a:xfrm>
            <a:off x="731838" y="1511300"/>
            <a:ext cx="4948970" cy="2743200"/>
          </a:xfrm>
          <a:prstGeom prst="rect">
            <a:avLst/>
          </a:prstGeom>
          <a:ln w="25400">
            <a:solidFill>
              <a:schemeClr val="bg1"/>
            </a:solidFill>
          </a:ln>
          <a:effectLst>
            <a:outerShdw blurRad="127000" sx="101000" sy="101000" algn="ctr" rotWithShape="0">
              <a:prstClr val="black">
                <a:alpha val="20000"/>
              </a:prstClr>
            </a:outerShdw>
          </a:effectLst>
        </p:spPr>
      </p:pic>
      <p:cxnSp>
        <p:nvCxnSpPr>
          <p:cNvPr id="13" name="直接连接符 12"/>
          <p:cNvCxnSpPr/>
          <p:nvPr/>
        </p:nvCxnSpPr>
        <p:spPr>
          <a:xfrm flipH="1">
            <a:off x="977900" y="3873500"/>
            <a:ext cx="0" cy="2263775"/>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069879" y="4364602"/>
            <a:ext cx="4849115" cy="1845698"/>
          </a:xfrm>
          <a:prstGeom prst="rect">
            <a:avLst/>
          </a:prstGeom>
        </p:spPr>
        <p:txBody>
          <a:bodyPr wrap="square">
            <a:spAutoFit/>
          </a:bodyPr>
          <a:lstStyle/>
          <a:p>
            <a:pPr>
              <a:lnSpc>
                <a:spcPct val="150000"/>
              </a:lnSpc>
            </a:pPr>
            <a:r>
              <a:rPr lang="zh-CN" altLang="en-US" sz="2400">
                <a:solidFill>
                  <a:schemeClr val="accent1"/>
                </a:solidFill>
                <a:latin typeface="阿里巴巴普惠体 B" panose="00020600040101010101" pitchFamily="18" charset="-122"/>
                <a:ea typeface="阿里巴巴普惠体 B" panose="00020600040101010101" pitchFamily="18" charset="-122"/>
              </a:rPr>
              <a:t>主要特点一</a:t>
            </a:r>
            <a:endParaRPr lang="en-US" altLang="zh-CN" sz="2400">
              <a:solidFill>
                <a:schemeClr val="accent1"/>
              </a:solidFill>
              <a:latin typeface="阿里巴巴普惠体 B" panose="00020600040101010101" pitchFamily="18" charset="-122"/>
              <a:ea typeface="阿里巴巴普惠体 B" panose="00020600040101010101" pitchFamily="18" charset="-122"/>
            </a:endParaRPr>
          </a:p>
          <a:p>
            <a:pPr>
              <a:lnSpc>
                <a:spcPct val="150000"/>
              </a:lnSpc>
            </a:pPr>
            <a:r>
              <a:rPr lang="zh-CN" altLang="en-US">
                <a:solidFill>
                  <a:srgbClr val="404040"/>
                </a:solidFill>
                <a:latin typeface="阿里巴巴普惠体 R" panose="00020600040101010101" pitchFamily="18" charset="-122"/>
                <a:ea typeface="阿里巴巴普惠体 R" panose="00020600040101010101" pitchFamily="18" charset="-122"/>
              </a:rPr>
              <a:t>请你在这里输入对于你的产品特点的描述内容请你在这里输入对于你的产品特点的描述内容</a:t>
            </a:r>
            <a:endParaRPr lang="en-US" altLang="zh-CN">
              <a:solidFill>
                <a:srgbClr val="404040"/>
              </a:solidFill>
              <a:latin typeface="阿里巴巴普惠体 R" panose="00020600040101010101" pitchFamily="18" charset="-122"/>
              <a:ea typeface="阿里巴巴普惠体 R" panose="00020600040101010101" pitchFamily="18" charset="-122"/>
            </a:endParaRPr>
          </a:p>
          <a:p>
            <a:pPr>
              <a:lnSpc>
                <a:spcPct val="150000"/>
              </a:lnSpc>
            </a:pPr>
            <a:r>
              <a:rPr lang="zh-CN" altLang="en-US">
                <a:solidFill>
                  <a:srgbClr val="404040"/>
                </a:solidFill>
                <a:latin typeface="阿里巴巴普惠体 R" panose="00020600040101010101" pitchFamily="18" charset="-122"/>
                <a:ea typeface="阿里巴巴普惠体 R" panose="00020600040101010101" pitchFamily="18" charset="-122"/>
              </a:rPr>
              <a:t>请你在这里输入对于你的产品特点的描述内容</a:t>
            </a:r>
            <a:endParaRPr lang="zh-CN" altLang="en-US">
              <a:solidFill>
                <a:srgbClr val="404040"/>
              </a:solidFill>
              <a:latin typeface="阿里巴巴普惠体 R" panose="00020600040101010101" pitchFamily="18" charset="-122"/>
              <a:ea typeface="阿里巴巴普惠体 R" panose="00020600040101010101" pitchFamily="18" charset="-122"/>
            </a:endParaRPr>
          </a:p>
        </p:txBody>
      </p:sp>
      <p:cxnSp>
        <p:nvCxnSpPr>
          <p:cNvPr id="15" name="直接连接符 14"/>
          <p:cNvCxnSpPr/>
          <p:nvPr/>
        </p:nvCxnSpPr>
        <p:spPr>
          <a:xfrm flipH="1">
            <a:off x="6705600" y="3873500"/>
            <a:ext cx="0" cy="2263775"/>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797579" y="4364602"/>
            <a:ext cx="4849115" cy="1845698"/>
          </a:xfrm>
          <a:prstGeom prst="rect">
            <a:avLst/>
          </a:prstGeom>
        </p:spPr>
        <p:txBody>
          <a:bodyPr wrap="square">
            <a:spAutoFit/>
          </a:bodyPr>
          <a:lstStyle/>
          <a:p>
            <a:pPr>
              <a:lnSpc>
                <a:spcPct val="150000"/>
              </a:lnSpc>
            </a:pPr>
            <a:r>
              <a:rPr lang="zh-CN" altLang="en-US" sz="2400">
                <a:solidFill>
                  <a:schemeClr val="accent1"/>
                </a:solidFill>
                <a:latin typeface="阿里巴巴普惠体 B" panose="00020600040101010101" pitchFamily="18" charset="-122"/>
                <a:ea typeface="阿里巴巴普惠体 B" panose="00020600040101010101" pitchFamily="18" charset="-122"/>
              </a:rPr>
              <a:t>主要特点二</a:t>
            </a:r>
            <a:endParaRPr lang="en-US" altLang="zh-CN" sz="2400">
              <a:solidFill>
                <a:schemeClr val="accent1"/>
              </a:solidFill>
              <a:latin typeface="阿里巴巴普惠体 B" panose="00020600040101010101" pitchFamily="18" charset="-122"/>
              <a:ea typeface="阿里巴巴普惠体 B" panose="00020600040101010101" pitchFamily="18" charset="-122"/>
            </a:endParaRPr>
          </a:p>
          <a:p>
            <a:pPr>
              <a:lnSpc>
                <a:spcPct val="150000"/>
              </a:lnSpc>
            </a:pPr>
            <a:r>
              <a:rPr lang="zh-CN" altLang="en-US">
                <a:solidFill>
                  <a:srgbClr val="404040"/>
                </a:solidFill>
                <a:latin typeface="阿里巴巴普惠体 R" panose="00020600040101010101" pitchFamily="18" charset="-122"/>
                <a:ea typeface="阿里巴巴普惠体 R" panose="00020600040101010101" pitchFamily="18" charset="-122"/>
              </a:rPr>
              <a:t>请你在这里输入对于你的产品特点的描述内容请你在这里输入对于你的产品特点的描述内容</a:t>
            </a:r>
            <a:endParaRPr lang="en-US" altLang="zh-CN">
              <a:solidFill>
                <a:srgbClr val="404040"/>
              </a:solidFill>
              <a:latin typeface="阿里巴巴普惠体 R" panose="00020600040101010101" pitchFamily="18" charset="-122"/>
              <a:ea typeface="阿里巴巴普惠体 R" panose="00020600040101010101" pitchFamily="18" charset="-122"/>
            </a:endParaRPr>
          </a:p>
          <a:p>
            <a:pPr>
              <a:lnSpc>
                <a:spcPct val="150000"/>
              </a:lnSpc>
            </a:pPr>
            <a:r>
              <a:rPr lang="zh-CN" altLang="en-US">
                <a:solidFill>
                  <a:srgbClr val="404040"/>
                </a:solidFill>
                <a:latin typeface="阿里巴巴普惠体 R" panose="00020600040101010101" pitchFamily="18" charset="-122"/>
                <a:ea typeface="阿里巴巴普惠体 R" panose="00020600040101010101" pitchFamily="18" charset="-122"/>
              </a:rPr>
              <a:t>请你在这里输入对于你的产品特点的描述内容</a:t>
            </a:r>
            <a:endParaRPr lang="zh-CN" altLang="en-US">
              <a:solidFill>
                <a:srgbClr val="404040"/>
              </a:solidFill>
              <a:latin typeface="阿里巴巴普惠体 R" panose="00020600040101010101" pitchFamily="18" charset="-122"/>
              <a:ea typeface="阿里巴巴普惠体 R" panose="00020600040101010101" pitchFamily="18" charset="-122"/>
            </a:endParaRPr>
          </a:p>
        </p:txBody>
      </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BEAUTIFY_FLAG" val="#wm#"/>
  <p:tag name="KSO_WM_TAG_VERSION" val="1.0"/>
  <p:tag name="KSO_WM_TEMPLATE_CATEGORY" val="custom"/>
  <p:tag name="KSO_WM_TEMPLATE_INDEX" val="160146"/>
  <p:tag name="KSO_WM_UNIT_CLEAR" val="1"/>
  <p:tag name="KSO_WM_UNIT_COMPATIBLE" val="0"/>
  <p:tag name="KSO_WM_UNIT_HIGHLIGHT" val="0"/>
  <p:tag name="KSO_WM_UNIT_ID" val="custom160146_26*f*1"/>
  <p:tag name="KSO_WM_UNIT_INDEX" val="1"/>
  <p:tag name="KSO_WM_UNIT_LAYERLEVEL" val="1"/>
  <p:tag name="KSO_WM_UNIT_PRESET_TEXT_INDEX" val="4"/>
  <p:tag name="KSO_WM_UNIT_PRESET_TEXT_LEN" val="57"/>
  <p:tag name="KSO_WM_UNIT_TYPE" val="f"/>
  <p:tag name="KSO_WM_UNIT_VALUE" val="56"/>
</p:tagLst>
</file>

<file path=ppt/tags/tag62.xml><?xml version="1.0" encoding="utf-8"?>
<p:tagLst xmlns:p="http://schemas.openxmlformats.org/presentationml/2006/main">
  <p:tag name="KSO_WM_UNIT_PLACING_PICTURE_USER_VIEWPORT" val="{&quot;height&quot;:2248.9905511811025,&quot;width&quot;:4497.979527559055}"/>
</p:tagLst>
</file>

<file path=ppt/tags/tag63.xml><?xml version="1.0" encoding="utf-8"?>
<p:tagLst xmlns:p="http://schemas.openxmlformats.org/presentationml/2006/main">
  <p:tag name="KSO_WM_UNIT_PLACING_PICTURE_USER_VIEWPORT" val="{&quot;height&quot;:3870,&quot;width&quot;:3870}"/>
</p:tagLst>
</file>

<file path=ppt/tags/tag64.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商务">
      <a:dk1>
        <a:sysClr val="windowText" lastClr="000000"/>
      </a:dk1>
      <a:lt1>
        <a:sysClr val="window" lastClr="FFFFFF"/>
      </a:lt1>
      <a:dk2>
        <a:srgbClr val="17406D"/>
      </a:dk2>
      <a:lt2>
        <a:srgbClr val="DBEFF9"/>
      </a:lt2>
      <a:accent1>
        <a:srgbClr val="0C61B2"/>
      </a:accent1>
      <a:accent2>
        <a:srgbClr val="0E6FC7"/>
      </a:accent2>
      <a:accent3>
        <a:srgbClr val="5CA9F6"/>
      </a:accent3>
      <a:accent4>
        <a:srgbClr val="10CF9B"/>
      </a:accent4>
      <a:accent5>
        <a:srgbClr val="7CCA62"/>
      </a:accent5>
      <a:accent6>
        <a:srgbClr val="A5C249"/>
      </a:accent6>
      <a:hlink>
        <a:srgbClr val="F49100"/>
      </a:hlink>
      <a:folHlink>
        <a:srgbClr val="85DFD0"/>
      </a:folHlink>
    </a:clrScheme>
    <a:fontScheme name="阿里巴巴">
      <a:majorFont>
        <a:latin typeface="阿里巴巴普惠体 R"/>
        <a:ea typeface="阿里巴巴普惠体 B"/>
        <a:cs typeface="Arial"/>
      </a:majorFont>
      <a:minorFont>
        <a:latin typeface="阿里巴巴普惠体 R"/>
        <a:ea typeface="阿里巴巴普惠体 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195</Paragraphs>
  <Slides>23</Slides>
  <Notes>2</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23</vt:i4>
      </vt:variant>
    </vt:vector>
  </HeadingPairs>
  <TitlesOfParts>
    <vt:vector baseType="lpstr" size="39">
      <vt:lpstr>Arial</vt:lpstr>
      <vt:lpstr>阿里巴巴普惠体 R</vt:lpstr>
      <vt:lpstr>阿里巴巴普惠体 B</vt:lpstr>
      <vt:lpstr>思源黑体 CN Light</vt:lpstr>
      <vt:lpstr>Segoe UI</vt:lpstr>
      <vt:lpstr>等线 Light</vt:lpstr>
      <vt:lpstr>等线</vt:lpstr>
      <vt:lpstr>苹方 常规</vt:lpstr>
      <vt:lpstr>Segoe UI Light</vt:lpstr>
      <vt:lpstr>思源黑体 CN Heavy</vt:lpstr>
      <vt:lpstr>微软雅黑</vt:lpstr>
      <vt:lpstr>Meiryo</vt:lpstr>
      <vt:lpstr>Calibri</vt:lpstr>
      <vt:lpstr>宋体</vt:lpstr>
      <vt:lpstr>Wingdings</vt:lpstr>
      <vt:lpstr>Office 主题​​</vt:lpstr>
      <vt:lpstr>商业路演融资模板</vt:lpstr>
      <vt:lpstr>PowerPoint Presentation</vt:lpstr>
      <vt:lpstr>市场现状分析</vt:lpstr>
      <vt:lpstr>市场现状分析</vt:lpstr>
      <vt:lpstr>PowerPoint Presentation</vt:lpstr>
      <vt:lpstr>请输入你的标题</vt:lpstr>
      <vt:lpstr>项目背景介绍</vt:lpstr>
      <vt:lpstr>请输入你的标题</vt:lpstr>
      <vt:lpstr>请输入你的标题</vt:lpstr>
      <vt:lpstr>请输入你的标题</vt:lpstr>
      <vt:lpstr>项目发展规划</vt:lpstr>
      <vt:lpstr>请输入你的标题</vt:lpstr>
      <vt:lpstr>请输入你的标题</vt:lpstr>
      <vt:lpstr>投资回报分析</vt:lpstr>
      <vt:lpstr>PowerPoint Presentation</vt:lpstr>
      <vt:lpstr>PowerPoint Presentation</vt:lpstr>
      <vt:lpstr>公司团队介绍</vt:lpstr>
      <vt:lpstr>公司创始人</vt:lpstr>
      <vt:lpstr>核心团队成员</vt:lpstr>
      <vt:lpstr>请输入你的标题</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103</cp:revision>
  <dcterms:created xsi:type="dcterms:W3CDTF">2018-09-20T01:22:00Z</dcterms:created>
  <dcterms:modified xsi:type="dcterms:W3CDTF">2023-05-08T05:24:36Z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A8A8BE1FEC954E699F3E119B8D34D501</vt:lpwstr>
  </property>
  <property fmtid="{D5CDD505-2E9C-101B-9397-08002B2CF9AE}" pid="3" name="KSOProductBuildVer">
    <vt:lpwstr>2052-11.1.0.10495</vt:lpwstr>
  </property>
</Properties>
</file>