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8" r:id="rId5"/>
    <p:sldId id="259" r:id="rId6"/>
    <p:sldId id="263" r:id="rId7"/>
    <p:sldId id="264" r:id="rId8"/>
    <p:sldId id="260" r:id="rId9"/>
    <p:sldId id="265" r:id="rId10"/>
    <p:sldId id="266" r:id="rId11"/>
    <p:sldId id="261" r:id="rId12"/>
    <p:sldId id="267" r:id="rId13"/>
    <p:sldId id="268" r:id="rId14"/>
    <p:sldId id="262" r:id="rId15"/>
    <p:sldId id="269" r:id="rId16"/>
    <p:sldId id="270" r:id="rId17"/>
    <p:sldId id="257" r:id="rId18"/>
    <p:sldId id="276" r:id="rId19"/>
    <p:sldId id="290"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90" y="13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tags" Target="tags/tag68.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C4980EF-EFBA-4DA3-BB8D-02EFA2BCB2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FEF093-9030-4E39-AD70-5458EF102D0B}" type="slidenum">
              <a:rPr lang="zh-CN" altLang="en-US" smtClean="0"/>
              <a:t/>
            </a:fld>
            <a:endParaRPr lang="zh-CN" altLang="en-US"/>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ndolFang R" panose="00000500000000000000" pitchFamily="50" charset="-122"/>
                <a:ea typeface="FandolFang R" panose="00000500000000000000" pitchFamily="50" charset="-122"/>
              </a:defRPr>
            </a:lvl1pPr>
          </a:lstStyle>
          <a:p>
            <a:fld id="{3C4980EF-EFBA-4DA3-BB8D-02EFA2BCB21B}"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ndolFang R" panose="00000500000000000000" pitchFamily="50" charset="-122"/>
                <a:ea typeface="FandolFang R" panose="00000500000000000000" pitchFamily="5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ndolFang R" panose="00000500000000000000" pitchFamily="50" charset="-122"/>
                <a:ea typeface="FandolFang R" panose="00000500000000000000" pitchFamily="50" charset="-122"/>
              </a:defRPr>
            </a:lvl1pPr>
          </a:lstStyle>
          <a:p>
            <a:fld id="{A7FEF093-9030-4E39-AD70-5458EF102D0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FandolFang R" panose="00000500000000000000" pitchFamily="50" charset="-122"/>
          <a:ea typeface="FandolFang R" panose="00000500000000000000"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andolFang R" panose="00000500000000000000" pitchFamily="50" charset="-122"/>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andolFang R" panose="00000500000000000000" pitchFamily="50" charset="-122"/>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andolFang R" panose="00000500000000000000" pitchFamily="50" charset="-122"/>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0000500000000000000" pitchFamily="50" charset="-122"/>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0000500000000000000" pitchFamily="50" charset="-122"/>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image" Target="../media/image3.jpe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tags" Target="../tags/tag6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1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7.png" /><Relationship Id="rId8" Type="http://schemas.openxmlformats.org/officeDocument/2006/relationships/tags" Target="../tags/tag66.xml" /><Relationship Id="rId9" Type="http://schemas.openxmlformats.org/officeDocument/2006/relationships/image" Target="../media/image1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tags" Target="../tags/tag6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tags" Target="../tags/tag6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tags" Target="../tags/tag6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tags" Target="../tags/tag6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pic>
        <p:nvPicPr>
          <p:cNvPr id="13" name="TOP-PPT-2"/>
          <p:cNvPicPr>
            <a:picLocks noChangeAspect="1"/>
          </p:cNvPicPr>
          <p:nvPr/>
        </p:nvPicPr>
        <p:blipFill>
          <a:blip r:embed="rId4">
            <a:extLst>
              <a:ext uri="{28A0092B-C50C-407E-A947-70E740481C1C}">
                <a14:useLocalDpi xmlns:a14="http://schemas.microsoft.com/office/drawing/2010/main" val="0"/>
              </a:ext>
            </a:extLst>
          </a:blip>
          <a:srcRect l="100000" t="45518" r="-2862" b="46221"/>
          <a:stretch>
            <a:fillRect/>
          </a:stretch>
        </p:blipFill>
        <p:spPr>
          <a:xfrm>
            <a:off x="741249" y="2803409"/>
            <a:ext cx="205546" cy="889833"/>
          </a:xfrm>
          <a:custGeom>
            <a:gdLst>
              <a:gd name="connsiteX0" fmla="*/ 0 w 205546"/>
              <a:gd name="connsiteY0" fmla="*/ 0 h 889833"/>
              <a:gd name="connsiteX1" fmla="*/ 63962 w 205546"/>
              <a:gd name="connsiteY1" fmla="*/ 58230 h 889833"/>
              <a:gd name="connsiteX2" fmla="*/ 96116 w 205546"/>
              <a:gd name="connsiteY2" fmla="*/ 760215 h 889833"/>
              <a:gd name="connsiteX3" fmla="*/ 0 w 205546"/>
              <a:gd name="connsiteY3" fmla="*/ 889833 h 889833"/>
              <a:gd name="connsiteX4" fmla="*/ 0 w 205546"/>
              <a:gd name="connsiteY4" fmla="*/ 0 h 8898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5546" h="889833">
                <a:moveTo>
                  <a:pt x="0" y="0"/>
                </a:moveTo>
                <a:lnTo>
                  <a:pt x="63962" y="58230"/>
                </a:lnTo>
                <a:cubicBezTo>
                  <a:pt x="236598" y="250791"/>
                  <a:pt x="256161" y="544387"/>
                  <a:pt x="96116" y="760215"/>
                </a:cubicBezTo>
                <a:lnTo>
                  <a:pt x="0" y="889833"/>
                </a:lnTo>
                <a:lnTo>
                  <a:pt x="0" y="0"/>
                </a:lnTo>
                <a:close/>
              </a:path>
            </a:pathLst>
          </a:custGeom>
        </p:spPr>
      </p:pic>
      <p:sp>
        <p:nvSpPr>
          <p:cNvPr id="14" name="TOP-PPT-3"/>
          <p:cNvSpPr txBox="1"/>
          <p:nvPr/>
        </p:nvSpPr>
        <p:spPr>
          <a:xfrm>
            <a:off x="741248" y="2950209"/>
            <a:ext cx="7361029" cy="923330"/>
          </a:xfrm>
          <a:prstGeom prst="rect">
            <a:avLst/>
          </a:prstGeom>
          <a:noFill/>
        </p:spPr>
        <p:txBody>
          <a:bodyPr wrap="square" rtlCol="0">
            <a:spAutoFit/>
          </a:bodyPr>
          <a:lstStyle/>
          <a:p>
            <a:pPr algn="dist"/>
            <a:r>
              <a:rPr lang="zh-CN" altLang="en-US" sz="5400" b="1">
                <a:solidFill>
                  <a:schemeClr val="accent6">
                    <a:lumMod val="7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rPr>
              <a:t>简约梨花</a:t>
            </a:r>
            <a:r>
              <a:rPr lang="zh-CN" altLang="en-US" sz="5400" b="1">
                <a:solidFill>
                  <a:srgbClr val="262626"/>
                </a:solidFill>
                <a:latin typeface="思源宋体 CN Heavy" panose="02020900000000000000" pitchFamily="18" charset="-122"/>
                <a:ea typeface="思源宋体 CN Heavy" panose="02020900000000000000" pitchFamily="18" charset="-122"/>
                <a:cs typeface="+mn-ea"/>
                <a:sym typeface="Arial" panose="020b0604020202020204" pitchFamily="34" charset="0"/>
              </a:rPr>
              <a:t>工作</a:t>
            </a:r>
            <a:r>
              <a:rPr lang="zh-CN" altLang="en-US" sz="5400" b="1">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rPr>
              <a:t>总结汇报</a:t>
            </a:r>
            <a:endParaRPr lang="zh-CN" altLang="en-US" sz="5400" b="1">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endParaRPr>
          </a:p>
        </p:txBody>
      </p:sp>
      <p:sp>
        <p:nvSpPr>
          <p:cNvPr id="15" name="TOP-PPT-4"/>
          <p:cNvSpPr txBox="1"/>
          <p:nvPr/>
        </p:nvSpPr>
        <p:spPr>
          <a:xfrm>
            <a:off x="741249" y="2476665"/>
            <a:ext cx="4978631" cy="461665"/>
          </a:xfrm>
          <a:prstGeom prst="rect">
            <a:avLst/>
          </a:prstGeom>
          <a:noFill/>
        </p:spPr>
        <p:txBody>
          <a:bodyPr wrap="square">
            <a:spAutoFit/>
          </a:bodyPr>
          <a:lstStyle/>
          <a:p>
            <a:pPr algn="dist"/>
            <a:r>
              <a:rPr lang="zh-CN" altLang="en-US" sz="2400" b="1">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SUMMARY REPORT TEMPLATE</a:t>
            </a:r>
            <a:endParaRPr lang="zh-CN" altLang="en-US" sz="2400" b="1">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TOP-PPT-5"/>
          <p:cNvSpPr/>
          <p:nvPr/>
        </p:nvSpPr>
        <p:spPr>
          <a:xfrm>
            <a:off x="741249" y="3831099"/>
            <a:ext cx="5956405" cy="5520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5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PLEASE ADD THE DETAILED TEXT OF THE SECONDARY HEADINGS HEREPLEASE ADD THE DETAILED TEXT OF THE SECONDARY HEADINGS HERE</a:t>
            </a:r>
            <a:endParaRPr lang="en-US" altLang="zh-CN" sz="105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7" name="TOP-PPT-6"/>
          <p:cNvGrpSpPr/>
          <p:nvPr/>
        </p:nvGrpSpPr>
        <p:grpSpPr>
          <a:xfrm>
            <a:off x="741249" y="4983434"/>
            <a:ext cx="3572621" cy="380765"/>
            <a:chOff x="3166532" y="5000560"/>
            <a:chExt cx="4362632" cy="512360"/>
          </a:xfrm>
          <a:solidFill>
            <a:srgbClr val="143048"/>
          </a:solidFill>
        </p:grpSpPr>
        <p:sp>
          <p:nvSpPr>
            <p:cNvPr id="18" name="TOP-PPT-6-1"/>
            <p:cNvSpPr/>
            <p:nvPr/>
          </p:nvSpPr>
          <p:spPr>
            <a:xfrm>
              <a:off x="3166532" y="5000560"/>
              <a:ext cx="2218267" cy="51236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400">
                  <a:latin typeface="Arial" panose="020b0604020202020204" pitchFamily="34" charset="0"/>
                  <a:ea typeface="思源黑体 CN Regular" panose="020b0500000000000000" pitchFamily="34" charset="-122"/>
                  <a:cs typeface="+mn-ea"/>
                  <a:sym typeface="Arial" panose="020b0604020202020204" pitchFamily="34" charset="0"/>
                </a:rPr>
                <a:t>PPT</a:t>
              </a: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汇</a:t>
              </a:r>
              <a:endParaRPr lang="zh-CN" altLang="en-US" sz="1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TOP-PPT-6-2"/>
            <p:cNvSpPr/>
            <p:nvPr/>
          </p:nvSpPr>
          <p:spPr>
            <a:xfrm>
              <a:off x="5612094" y="5000560"/>
              <a:ext cx="1917070" cy="51236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部门：</a:t>
              </a:r>
              <a:r>
                <a:rPr lang="en-US" altLang="zh-CN" sz="1400">
                  <a:latin typeface="Arial" panose="020b0604020202020204" pitchFamily="34" charset="0"/>
                  <a:ea typeface="思源黑体 CN Regular" panose="020b0500000000000000" pitchFamily="34" charset="-122"/>
                  <a:cs typeface="+mn-ea"/>
                  <a:sym typeface="Arial" panose="020b0604020202020204" pitchFamily="34" charset="0"/>
                </a:rPr>
                <a:t>XX</a:t>
              </a: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部</a:t>
              </a:r>
              <a:endParaRPr lang="zh-CN" altLang="en-US" sz="14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pic>
        <p:nvPicPr>
          <p:cNvPr id="3" name="工作汇报2">
            <a:hlinkClick action="ppaction://media"/>
          </p:cNvPr>
          <p:cNvPicPr>
            <a:picLocks noRot="1"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3037840" y="-1609725"/>
            <a:ext cx="619125" cy="619125"/>
          </a:xfrm>
          <a:prstGeom prst="rect">
            <a:avLst/>
          </a:prstGeom>
        </p:spPr>
      </p:pic>
    </p:spTree>
  </p:cSld>
  <p:clrMapOvr>
    <a:masterClrMapping/>
  </p:clrMapOvr>
  <mc:AlternateContent>
    <mc:Choice xmlns:p159="http://schemas.microsoft.com/office/powerpoint/2015/09/main" Requires="p159">
      <p:transition spd="slow" advTm="2000" p14:dur="2000">
        <p159:morph option="byObjec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additive="base">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remove"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市场状况概述</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sp>
        <p:nvSpPr>
          <p:cNvPr id="6" name="TOP-PPT-3"/>
          <p:cNvSpPr/>
          <p:nvPr/>
        </p:nvSpPr>
        <p:spPr bwMode="auto">
          <a:xfrm>
            <a:off x="6856315" y="2964656"/>
            <a:ext cx="638092" cy="928688"/>
          </a:xfrm>
          <a:custGeom>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7" name="TOP-PPT-4"/>
          <p:cNvSpPr/>
          <p:nvPr/>
        </p:nvSpPr>
        <p:spPr bwMode="auto">
          <a:xfrm>
            <a:off x="6527746" y="4463258"/>
            <a:ext cx="103175" cy="180975"/>
          </a:xfrm>
          <a:custGeom>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8" name="TOP-PPT-5"/>
          <p:cNvSpPr/>
          <p:nvPr/>
        </p:nvSpPr>
        <p:spPr bwMode="auto">
          <a:xfrm>
            <a:off x="6527746" y="4463258"/>
            <a:ext cx="103175" cy="180975"/>
          </a:xfrm>
          <a:custGeom>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9" name="TOP-PPT-6"/>
          <p:cNvSpPr/>
          <p:nvPr/>
        </p:nvSpPr>
        <p:spPr bwMode="auto">
          <a:xfrm>
            <a:off x="6527747" y="4463258"/>
            <a:ext cx="1071423" cy="180975"/>
          </a:xfrm>
          <a:custGeom>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0" name="TOP-PPT-7"/>
          <p:cNvSpPr/>
          <p:nvPr/>
        </p:nvSpPr>
        <p:spPr bwMode="auto">
          <a:xfrm>
            <a:off x="5664259" y="4644231"/>
            <a:ext cx="206348" cy="0"/>
          </a:xfrm>
          <a:custGeom>
            <a:gdLst>
              <a:gd name="T0" fmla="*/ 206816 w 154"/>
              <a:gd name="T1" fmla="*/ 0 w 154"/>
              <a:gd name="T2" fmla="*/ 206816 w 154"/>
              <a:gd name="T3" fmla="*/ 206816 w 154"/>
              <a:gd name="T4" fmla="*/ 0 60000 65536"/>
              <a:gd name="T5" fmla="*/ 0 60000 65536"/>
              <a:gd name="T6" fmla="*/ 0 60000 65536"/>
              <a:gd name="T7" fmla="*/ 0 60000 65536"/>
            </a:gd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1" name="TOP-PPT-8"/>
          <p:cNvSpPr/>
          <p:nvPr/>
        </p:nvSpPr>
        <p:spPr bwMode="auto">
          <a:xfrm>
            <a:off x="5664259" y="4644231"/>
            <a:ext cx="206348" cy="0"/>
          </a:xfrm>
          <a:custGeom>
            <a:gdLst>
              <a:gd name="T0" fmla="*/ 206816 w 154"/>
              <a:gd name="T1" fmla="*/ 0 w 154"/>
              <a:gd name="T2" fmla="*/ 206816 w 154"/>
              <a:gd name="T3" fmla="*/ 206816 w 154"/>
              <a:gd name="T4" fmla="*/ 0 60000 65536"/>
              <a:gd name="T5" fmla="*/ 0 60000 65536"/>
              <a:gd name="T6" fmla="*/ 0 60000 65536"/>
              <a:gd name="T7" fmla="*/ 0 60000 65536"/>
            </a:gd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9"/>
          <p:cNvSpPr/>
          <p:nvPr/>
        </p:nvSpPr>
        <p:spPr bwMode="auto">
          <a:xfrm>
            <a:off x="5664257" y="4644232"/>
            <a:ext cx="533331" cy="928688"/>
          </a:xfrm>
          <a:custGeom>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3" name="TOP-PPT-10"/>
          <p:cNvSpPr/>
          <p:nvPr/>
        </p:nvSpPr>
        <p:spPr bwMode="auto">
          <a:xfrm>
            <a:off x="4694422" y="3893345"/>
            <a:ext cx="638092" cy="928687"/>
          </a:xfrm>
          <a:custGeom>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4" name="TOP-PPT-11"/>
          <p:cNvSpPr/>
          <p:nvPr/>
        </p:nvSpPr>
        <p:spPr bwMode="auto">
          <a:xfrm>
            <a:off x="4694422" y="3893345"/>
            <a:ext cx="638092" cy="928687"/>
          </a:xfrm>
          <a:custGeom>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TOP-PPT-12"/>
          <p:cNvSpPr/>
          <p:nvPr/>
        </p:nvSpPr>
        <p:spPr bwMode="auto">
          <a:xfrm>
            <a:off x="4694422" y="3893345"/>
            <a:ext cx="638092" cy="928687"/>
          </a:xfrm>
          <a:custGeom>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6" name="TOP-PPT-13"/>
          <p:cNvSpPr/>
          <p:nvPr/>
        </p:nvSpPr>
        <p:spPr bwMode="auto">
          <a:xfrm>
            <a:off x="5559497" y="3145632"/>
            <a:ext cx="104761" cy="177800"/>
          </a:xfrm>
          <a:custGeom>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7" name="TOP-PPT-14"/>
          <p:cNvSpPr/>
          <p:nvPr/>
        </p:nvSpPr>
        <p:spPr bwMode="auto">
          <a:xfrm>
            <a:off x="5559497" y="3145632"/>
            <a:ext cx="104761" cy="177800"/>
          </a:xfrm>
          <a:custGeom>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8" name="TOP-PPT-15"/>
          <p:cNvSpPr/>
          <p:nvPr/>
        </p:nvSpPr>
        <p:spPr bwMode="auto">
          <a:xfrm>
            <a:off x="4589662" y="3145632"/>
            <a:ext cx="1074597" cy="177800"/>
          </a:xfrm>
          <a:custGeom>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9" name="TOP-PPT-16"/>
          <p:cNvSpPr/>
          <p:nvPr/>
        </p:nvSpPr>
        <p:spPr bwMode="auto">
          <a:xfrm>
            <a:off x="6321397" y="3145631"/>
            <a:ext cx="206348" cy="0"/>
          </a:xfrm>
          <a:custGeom>
            <a:gdLst>
              <a:gd name="T0" fmla="*/ 0 w 154"/>
              <a:gd name="T1" fmla="*/ 0 w 154"/>
              <a:gd name="T2" fmla="*/ 206816 w 154"/>
              <a:gd name="T3" fmla="*/ 0 w 154"/>
              <a:gd name="T4" fmla="*/ 0 60000 65536"/>
              <a:gd name="T5" fmla="*/ 0 60000 65536"/>
              <a:gd name="T6" fmla="*/ 0 60000 65536"/>
              <a:gd name="T7" fmla="*/ 0 60000 65536"/>
            </a:gd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0" name="TOP-PPT-17"/>
          <p:cNvSpPr/>
          <p:nvPr/>
        </p:nvSpPr>
        <p:spPr bwMode="auto">
          <a:xfrm>
            <a:off x="6321397" y="3145631"/>
            <a:ext cx="206348" cy="0"/>
          </a:xfrm>
          <a:custGeom>
            <a:gdLst>
              <a:gd name="T0" fmla="*/ 0 w 154"/>
              <a:gd name="T1" fmla="*/ 0 w 154"/>
              <a:gd name="T2" fmla="*/ 206816 w 154"/>
              <a:gd name="T3" fmla="*/ 0 w 154"/>
              <a:gd name="T4" fmla="*/ 0 60000 65536"/>
              <a:gd name="T5" fmla="*/ 0 60000 65536"/>
              <a:gd name="T6" fmla="*/ 0 60000 65536"/>
              <a:gd name="T7" fmla="*/ 0 60000 65536"/>
            </a:gd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1" name="TOP-PPT-18"/>
          <p:cNvSpPr/>
          <p:nvPr/>
        </p:nvSpPr>
        <p:spPr bwMode="auto">
          <a:xfrm>
            <a:off x="5991241" y="2216945"/>
            <a:ext cx="536505" cy="928687"/>
          </a:xfrm>
          <a:custGeom>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9" rIns="91417" bIns="45709"/>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nvGrpSpPr>
          <p:cNvPr id="22" name="TOP-PPT-19"/>
          <p:cNvGrpSpPr/>
          <p:nvPr/>
        </p:nvGrpSpPr>
        <p:grpSpPr>
          <a:xfrm>
            <a:off x="4183314" y="1985170"/>
            <a:ext cx="2344432" cy="1404937"/>
            <a:chOff x="4182282" y="1935228"/>
            <a:chExt cx="2346151" cy="1404736"/>
          </a:xfrm>
          <a:solidFill>
            <a:srgbClr val="BF1B1B"/>
          </a:solidFill>
        </p:grpSpPr>
        <p:grpSp>
          <p:nvGrpSpPr>
            <p:cNvPr id="23" name="Group 1"/>
            <p:cNvGrpSpPr/>
            <p:nvPr/>
          </p:nvGrpSpPr>
          <p:grpSpPr>
            <a:xfrm>
              <a:off x="4182282" y="1935228"/>
              <a:ext cx="2346151" cy="1404736"/>
              <a:chOff x="4182282" y="1935228"/>
              <a:chExt cx="2346151" cy="1404736"/>
            </a:xfrm>
            <a:grpFill/>
          </p:grpSpPr>
          <p:sp>
            <p:nvSpPr>
              <p:cNvPr id="25" name="TOP-PPT-19-1"/>
              <p:cNvSpPr/>
              <p:nvPr/>
            </p:nvSpPr>
            <p:spPr bwMode="auto">
              <a:xfrm>
                <a:off x="4182282" y="1935228"/>
                <a:ext cx="2346151" cy="1404736"/>
              </a:xfrm>
              <a:custGeom>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6" name="TOP-PPT-19-2"/>
              <p:cNvSpPr/>
              <p:nvPr/>
            </p:nvSpPr>
            <p:spPr bwMode="auto">
              <a:xfrm>
                <a:off x="5991249" y="2167560"/>
                <a:ext cx="537184" cy="927986"/>
              </a:xfrm>
              <a:custGeom>
                <a:gdLst>
                  <a:gd name="T0" fmla="*/ 0 w 400"/>
                  <a:gd name="T1" fmla="*/ 0 h 691"/>
                  <a:gd name="T2" fmla="*/ 246 w 400"/>
                  <a:gd name="T3" fmla="*/ 691 h 691"/>
                  <a:gd name="T4" fmla="*/ 400 w 400"/>
                  <a:gd name="T5" fmla="*/ 691 h 691"/>
                  <a:gd name="T6" fmla="*/ 182 w 400"/>
                  <a:gd name="T7" fmla="*/ 315 h 691"/>
                  <a:gd name="T8" fmla="*/ 0 w 400"/>
                  <a:gd name="T9" fmla="*/ 0 h 691"/>
                </a:gd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rgbClr val="548235"/>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24" name="TOP-PPT-19-3"/>
            <p:cNvSpPr>
              <a:spLocks noChangeArrowheads="1"/>
            </p:cNvSpPr>
            <p:nvPr/>
          </p:nvSpPr>
          <p:spPr bwMode="auto">
            <a:xfrm>
              <a:off x="5170268" y="2279797"/>
              <a:ext cx="516775" cy="461896"/>
            </a:xfrm>
            <a:custGeom>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27" name="TOP-PPT-20"/>
          <p:cNvGrpSpPr/>
          <p:nvPr/>
        </p:nvGrpSpPr>
        <p:grpSpPr>
          <a:xfrm>
            <a:off x="5575370" y="1985171"/>
            <a:ext cx="1998403" cy="1908175"/>
            <a:chOff x="5574932" y="1935228"/>
            <a:chExt cx="1999668" cy="1908347"/>
          </a:xfrm>
          <a:solidFill>
            <a:srgbClr val="262626"/>
          </a:solidFill>
        </p:grpSpPr>
        <p:grpSp>
          <p:nvGrpSpPr>
            <p:cNvPr id="28" name="Group 2"/>
            <p:cNvGrpSpPr/>
            <p:nvPr/>
          </p:nvGrpSpPr>
          <p:grpSpPr>
            <a:xfrm>
              <a:off x="5574932" y="1935228"/>
              <a:ext cx="1999668" cy="1908347"/>
              <a:chOff x="5574932" y="1935228"/>
              <a:chExt cx="1999668" cy="1908347"/>
            </a:xfrm>
            <a:grpFill/>
          </p:grpSpPr>
          <p:sp>
            <p:nvSpPr>
              <p:cNvPr id="30" name="TOP-PPT-20-1"/>
              <p:cNvSpPr/>
              <p:nvPr/>
            </p:nvSpPr>
            <p:spPr bwMode="auto">
              <a:xfrm>
                <a:off x="5574932" y="1935228"/>
                <a:ext cx="1999668" cy="1908347"/>
              </a:xfrm>
              <a:custGeom>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31" name="TOP-PPT-20-2"/>
              <p:cNvSpPr/>
              <p:nvPr/>
            </p:nvSpPr>
            <p:spPr bwMode="auto">
              <a:xfrm>
                <a:off x="6856115" y="2914246"/>
                <a:ext cx="639249" cy="929328"/>
              </a:xfrm>
              <a:custGeom>
                <a:gdLst>
                  <a:gd name="T0" fmla="*/ 476 w 476"/>
                  <a:gd name="T1" fmla="*/ 0 h 692"/>
                  <a:gd name="T2" fmla="*/ 0 w 476"/>
                  <a:gd name="T3" fmla="*/ 559 h 692"/>
                  <a:gd name="T4" fmla="*/ 78 w 476"/>
                  <a:gd name="T5" fmla="*/ 692 h 692"/>
                  <a:gd name="T6" fmla="*/ 476 w 476"/>
                  <a:gd name="T7" fmla="*/ 0 h 692"/>
                </a:gd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rgbClr val="548235"/>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29" name="TOP-PPT-20-3"/>
            <p:cNvSpPr>
              <a:spLocks noChangeArrowheads="1"/>
            </p:cNvSpPr>
            <p:nvPr/>
          </p:nvSpPr>
          <p:spPr bwMode="auto">
            <a:xfrm>
              <a:off x="6628841" y="2302677"/>
              <a:ext cx="577593" cy="485586"/>
            </a:xfrm>
            <a:custGeom>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32" name="TOP-PPT-21"/>
          <p:cNvGrpSpPr/>
          <p:nvPr/>
        </p:nvGrpSpPr>
        <p:grpSpPr>
          <a:xfrm>
            <a:off x="6527746" y="2486820"/>
            <a:ext cx="1714277" cy="2157413"/>
            <a:chOff x="6528433" y="2437495"/>
            <a:chExt cx="1713617" cy="2156795"/>
          </a:xfrm>
          <a:solidFill>
            <a:srgbClr val="BF1B1B"/>
          </a:solidFill>
        </p:grpSpPr>
        <p:grpSp>
          <p:nvGrpSpPr>
            <p:cNvPr id="33" name="Group 3"/>
            <p:cNvGrpSpPr/>
            <p:nvPr/>
          </p:nvGrpSpPr>
          <p:grpSpPr>
            <a:xfrm>
              <a:off x="6528433" y="2437495"/>
              <a:ext cx="1713617" cy="2156795"/>
              <a:chOff x="6528433" y="2437495"/>
              <a:chExt cx="1713617" cy="2156795"/>
            </a:xfrm>
            <a:grpFill/>
          </p:grpSpPr>
          <p:sp>
            <p:nvSpPr>
              <p:cNvPr id="35" name="TOP-PPT-21-1"/>
              <p:cNvSpPr/>
              <p:nvPr/>
            </p:nvSpPr>
            <p:spPr bwMode="auto">
              <a:xfrm>
                <a:off x="6528433" y="2437495"/>
                <a:ext cx="1713617" cy="2156794"/>
              </a:xfrm>
              <a:custGeom>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36" name="TOP-PPT-21-2"/>
              <p:cNvSpPr/>
              <p:nvPr/>
            </p:nvSpPr>
            <p:spPr bwMode="auto">
              <a:xfrm>
                <a:off x="6528433" y="4412990"/>
                <a:ext cx="1071682" cy="181300"/>
              </a:xfrm>
              <a:custGeom>
                <a:gdLst>
                  <a:gd name="T0" fmla="*/ 76 w 798"/>
                  <a:gd name="T1" fmla="*/ 0 h 135"/>
                  <a:gd name="T2" fmla="*/ 0 w 798"/>
                  <a:gd name="T3" fmla="*/ 135 h 135"/>
                  <a:gd name="T4" fmla="*/ 798 w 798"/>
                  <a:gd name="T5" fmla="*/ 135 h 135"/>
                  <a:gd name="T6" fmla="*/ 76 w 798"/>
                  <a:gd name="T7" fmla="*/ 0 h 135"/>
                </a:gd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rgbClr val="262626"/>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34" name="TOP-PPT-21-3"/>
            <p:cNvSpPr>
              <a:spLocks noChangeArrowheads="1"/>
            </p:cNvSpPr>
            <p:nvPr/>
          </p:nvSpPr>
          <p:spPr bwMode="auto">
            <a:xfrm>
              <a:off x="7349571" y="3576828"/>
              <a:ext cx="392847" cy="533492"/>
            </a:xfrm>
            <a:custGeom>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37" name="TOP-PPT-22"/>
          <p:cNvGrpSpPr/>
          <p:nvPr/>
        </p:nvGrpSpPr>
        <p:grpSpPr>
          <a:xfrm>
            <a:off x="5664258" y="4396582"/>
            <a:ext cx="2344433" cy="1404938"/>
            <a:chOff x="5663567" y="4345842"/>
            <a:chExt cx="2346151" cy="1406079"/>
          </a:xfrm>
          <a:solidFill>
            <a:srgbClr val="262626"/>
          </a:solidFill>
        </p:grpSpPr>
        <p:grpSp>
          <p:nvGrpSpPr>
            <p:cNvPr id="38" name="Group 4"/>
            <p:cNvGrpSpPr/>
            <p:nvPr/>
          </p:nvGrpSpPr>
          <p:grpSpPr>
            <a:xfrm>
              <a:off x="5663567" y="4345842"/>
              <a:ext cx="2346151" cy="1406079"/>
              <a:chOff x="5663567" y="4345842"/>
              <a:chExt cx="2346151" cy="1406079"/>
            </a:xfrm>
            <a:grpFill/>
          </p:grpSpPr>
          <p:sp>
            <p:nvSpPr>
              <p:cNvPr id="40" name="TOP-PPT-22-1"/>
              <p:cNvSpPr/>
              <p:nvPr/>
            </p:nvSpPr>
            <p:spPr bwMode="auto">
              <a:xfrm>
                <a:off x="5663567" y="4345842"/>
                <a:ext cx="2346151" cy="1406079"/>
              </a:xfrm>
              <a:custGeom>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41" name="TOP-PPT-22-2"/>
              <p:cNvSpPr/>
              <p:nvPr/>
            </p:nvSpPr>
            <p:spPr bwMode="auto">
              <a:xfrm>
                <a:off x="5663567" y="4594289"/>
                <a:ext cx="534498" cy="927986"/>
              </a:xfrm>
              <a:custGeom>
                <a:gdLst>
                  <a:gd name="T0" fmla="*/ 0 w 398"/>
                  <a:gd name="T1" fmla="*/ 0 h 691"/>
                  <a:gd name="T2" fmla="*/ 5 w 398"/>
                  <a:gd name="T3" fmla="*/ 7 h 691"/>
                  <a:gd name="T4" fmla="*/ 398 w 398"/>
                  <a:gd name="T5" fmla="*/ 691 h 691"/>
                  <a:gd name="T6" fmla="*/ 154 w 398"/>
                  <a:gd name="T7" fmla="*/ 0 h 691"/>
                  <a:gd name="T8" fmla="*/ 0 w 398"/>
                  <a:gd name="T9" fmla="*/ 0 h 691"/>
                </a:gd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rgbClr val="548235"/>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39" name="TOP-PPT-22-3"/>
            <p:cNvSpPr>
              <a:spLocks noChangeArrowheads="1"/>
            </p:cNvSpPr>
            <p:nvPr/>
          </p:nvSpPr>
          <p:spPr bwMode="auto">
            <a:xfrm>
              <a:off x="6594460" y="4959455"/>
              <a:ext cx="401893" cy="499058"/>
            </a:xfrm>
            <a:custGeom>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42" name="TOP-PPT-23"/>
          <p:cNvGrpSpPr/>
          <p:nvPr/>
        </p:nvGrpSpPr>
        <p:grpSpPr>
          <a:xfrm>
            <a:off x="4615058" y="3893346"/>
            <a:ext cx="2001577" cy="1908175"/>
            <a:chOff x="4614716" y="3843574"/>
            <a:chExt cx="2002354" cy="1908348"/>
          </a:xfrm>
          <a:solidFill>
            <a:srgbClr val="BF1B1B"/>
          </a:solidFill>
        </p:grpSpPr>
        <p:grpSp>
          <p:nvGrpSpPr>
            <p:cNvPr id="43" name="Group 5"/>
            <p:cNvGrpSpPr/>
            <p:nvPr/>
          </p:nvGrpSpPr>
          <p:grpSpPr>
            <a:xfrm>
              <a:off x="4614716" y="3843574"/>
              <a:ext cx="2002354" cy="1908348"/>
              <a:chOff x="4614716" y="3843574"/>
              <a:chExt cx="2002354" cy="1908348"/>
            </a:xfrm>
            <a:grpFill/>
          </p:grpSpPr>
          <p:sp>
            <p:nvSpPr>
              <p:cNvPr id="45" name="TOP-PPT-23-1"/>
              <p:cNvSpPr/>
              <p:nvPr/>
            </p:nvSpPr>
            <p:spPr bwMode="auto">
              <a:xfrm>
                <a:off x="4614716" y="3843575"/>
                <a:ext cx="2002354" cy="1908347"/>
              </a:xfrm>
              <a:custGeom>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46" name="TOP-PPT-23-2"/>
              <p:cNvSpPr/>
              <p:nvPr/>
            </p:nvSpPr>
            <p:spPr bwMode="auto">
              <a:xfrm>
                <a:off x="4693950" y="3843574"/>
                <a:ext cx="639249" cy="927986"/>
              </a:xfrm>
              <a:custGeom>
                <a:gdLst>
                  <a:gd name="T0" fmla="*/ 400 w 476"/>
                  <a:gd name="T1" fmla="*/ 0 h 691"/>
                  <a:gd name="T2" fmla="*/ 0 w 476"/>
                  <a:gd name="T3" fmla="*/ 691 h 691"/>
                  <a:gd name="T4" fmla="*/ 476 w 476"/>
                  <a:gd name="T5" fmla="*/ 132 h 691"/>
                  <a:gd name="T6" fmla="*/ 400 w 476"/>
                  <a:gd name="T7" fmla="*/ 0 h 691"/>
                </a:gd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rgbClr val="548235"/>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44" name="TOP-PPT-23-3"/>
            <p:cNvSpPr>
              <a:spLocks noChangeArrowheads="1"/>
            </p:cNvSpPr>
            <p:nvPr/>
          </p:nvSpPr>
          <p:spPr bwMode="auto">
            <a:xfrm>
              <a:off x="5112860" y="4952924"/>
              <a:ext cx="441301" cy="458775"/>
            </a:xfrm>
            <a:custGeom>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47" name="TOP-PPT-24"/>
          <p:cNvGrpSpPr/>
          <p:nvPr/>
        </p:nvGrpSpPr>
        <p:grpSpPr>
          <a:xfrm>
            <a:off x="3949981" y="3145631"/>
            <a:ext cx="1714277" cy="2152650"/>
            <a:chOff x="3949950" y="3095545"/>
            <a:chExt cx="1713617" cy="2152765"/>
          </a:xfrm>
          <a:solidFill>
            <a:srgbClr val="262626"/>
          </a:solidFill>
        </p:grpSpPr>
        <p:grpSp>
          <p:nvGrpSpPr>
            <p:cNvPr id="48" name="Group 6"/>
            <p:cNvGrpSpPr/>
            <p:nvPr/>
          </p:nvGrpSpPr>
          <p:grpSpPr>
            <a:xfrm>
              <a:off x="3949950" y="3095545"/>
              <a:ext cx="1713617" cy="2152765"/>
              <a:chOff x="3949950" y="3095545"/>
              <a:chExt cx="1713617" cy="2152765"/>
            </a:xfrm>
            <a:grpFill/>
          </p:grpSpPr>
          <p:sp>
            <p:nvSpPr>
              <p:cNvPr id="50" name="TOP-PPT-24-1"/>
              <p:cNvSpPr/>
              <p:nvPr/>
            </p:nvSpPr>
            <p:spPr bwMode="auto">
              <a:xfrm>
                <a:off x="3949950" y="3095545"/>
                <a:ext cx="1713617" cy="2152765"/>
              </a:xfrm>
              <a:custGeom>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51" name="TOP-PPT-24-2"/>
              <p:cNvSpPr/>
              <p:nvPr/>
            </p:nvSpPr>
            <p:spPr bwMode="auto">
              <a:xfrm>
                <a:off x="4589199" y="3095545"/>
                <a:ext cx="1074368" cy="178614"/>
              </a:xfrm>
              <a:custGeom>
                <a:gdLst>
                  <a:gd name="T0" fmla="*/ 800 w 800"/>
                  <a:gd name="T1" fmla="*/ 0 h 133"/>
                  <a:gd name="T2" fmla="*/ 0 w 800"/>
                  <a:gd name="T3" fmla="*/ 0 h 133"/>
                  <a:gd name="T4" fmla="*/ 722 w 800"/>
                  <a:gd name="T5" fmla="*/ 133 h 133"/>
                  <a:gd name="T6" fmla="*/ 800 w 800"/>
                  <a:gd name="T7" fmla="*/ 0 h 133"/>
                </a:gd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49" name="TOP-PPT-24-3"/>
            <p:cNvSpPr>
              <a:spLocks noChangeArrowheads="1"/>
            </p:cNvSpPr>
            <p:nvPr/>
          </p:nvSpPr>
          <p:spPr bwMode="auto">
            <a:xfrm>
              <a:off x="4383524" y="3529888"/>
              <a:ext cx="477325" cy="485769"/>
            </a:xfrm>
            <a:custGeom>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52" name="TOP-PPT-25"/>
          <p:cNvSpPr txBox="1">
            <a:spLocks noChangeArrowheads="1"/>
          </p:cNvSpPr>
          <p:nvPr/>
        </p:nvSpPr>
        <p:spPr bwMode="auto">
          <a:xfrm>
            <a:off x="1579762" y="2405643"/>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53" name="TOP-PPT-26"/>
          <p:cNvSpPr txBox="1"/>
          <p:nvPr/>
        </p:nvSpPr>
        <p:spPr>
          <a:xfrm>
            <a:off x="1549605" y="2026445"/>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54" name="TOP-PPT-27"/>
          <p:cNvSpPr txBox="1">
            <a:spLocks noChangeArrowheads="1"/>
          </p:cNvSpPr>
          <p:nvPr/>
        </p:nvSpPr>
        <p:spPr bwMode="auto">
          <a:xfrm>
            <a:off x="1607527" y="3673865"/>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55" name="TOP-PPT-28"/>
          <p:cNvSpPr txBox="1"/>
          <p:nvPr/>
        </p:nvSpPr>
        <p:spPr>
          <a:xfrm>
            <a:off x="1577370" y="3294667"/>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56" name="TOP-PPT-29"/>
          <p:cNvSpPr txBox="1">
            <a:spLocks noChangeArrowheads="1"/>
          </p:cNvSpPr>
          <p:nvPr/>
        </p:nvSpPr>
        <p:spPr bwMode="auto">
          <a:xfrm>
            <a:off x="1593253" y="5138017"/>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57" name="TOP-PPT-30"/>
          <p:cNvSpPr txBox="1"/>
          <p:nvPr/>
        </p:nvSpPr>
        <p:spPr>
          <a:xfrm>
            <a:off x="1563096" y="4758819"/>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58" name="TOP-PPT-31"/>
          <p:cNvSpPr txBox="1">
            <a:spLocks noChangeArrowheads="1"/>
          </p:cNvSpPr>
          <p:nvPr/>
        </p:nvSpPr>
        <p:spPr bwMode="auto">
          <a:xfrm>
            <a:off x="8902335" y="2405643"/>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59" name="TOP-PPT-32"/>
          <p:cNvSpPr txBox="1"/>
          <p:nvPr/>
        </p:nvSpPr>
        <p:spPr>
          <a:xfrm>
            <a:off x="8872178" y="2026445"/>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60" name="TOP-PPT-33"/>
          <p:cNvSpPr txBox="1">
            <a:spLocks noChangeArrowheads="1"/>
          </p:cNvSpPr>
          <p:nvPr/>
        </p:nvSpPr>
        <p:spPr bwMode="auto">
          <a:xfrm>
            <a:off x="8930100" y="3673865"/>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61" name="TOP-PPT-34"/>
          <p:cNvSpPr txBox="1"/>
          <p:nvPr/>
        </p:nvSpPr>
        <p:spPr>
          <a:xfrm>
            <a:off x="8899943" y="3294667"/>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62" name="TOP-PPT-35"/>
          <p:cNvSpPr txBox="1">
            <a:spLocks noChangeArrowheads="1"/>
          </p:cNvSpPr>
          <p:nvPr/>
        </p:nvSpPr>
        <p:spPr bwMode="auto">
          <a:xfrm>
            <a:off x="8915826" y="5138017"/>
            <a:ext cx="1781147" cy="53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此处添加详细文本描述，语言描述尽量简洁生动</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63" name="TOP-PPT-36"/>
          <p:cNvSpPr txBox="1"/>
          <p:nvPr/>
        </p:nvSpPr>
        <p:spPr>
          <a:xfrm>
            <a:off x="8885669" y="4758819"/>
            <a:ext cx="2314273" cy="381000"/>
          </a:xfrm>
          <a:prstGeom prst="rect">
            <a:avLst/>
          </a:prstGeom>
        </p:spPr>
        <p:txBody>
          <a:bodyPr lIns="91417" tIns="45709" rIns="91417" bIns="45709"/>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ct val="20000"/>
              </a:spcBef>
              <a:spcAft>
                <a:spcPct val="0"/>
              </a:spcAft>
              <a:buClrTx/>
              <a:buSzTx/>
              <a:buFont typeface="Arial"/>
              <a:buNone/>
              <a:defRPr/>
            </a:pPr>
            <a:r>
              <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rPr>
              <a:t>关键文字</a:t>
            </a:r>
            <a:endParaRPr kumimoji="0" lang="zh-CN" altLang="en-US" sz="1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市场状况概述</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pic>
        <p:nvPicPr>
          <p:cNvPr id="6" name="TOP-PPT-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778" y="2076450"/>
            <a:ext cx="3629480" cy="2417763"/>
          </a:xfrm>
          <a:prstGeom prst="rect">
            <a:avLst/>
          </a:prstGeom>
        </p:spPr>
      </p:pic>
      <p:pic>
        <p:nvPicPr>
          <p:cNvPr id="7" name="TOP-PPT-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294140" y="2077859"/>
            <a:ext cx="3628185" cy="2415010"/>
          </a:xfrm>
          <a:custGeom>
            <a:gdLst>
              <a:gd name="connsiteX0" fmla="*/ 0 w 4916487"/>
              <a:gd name="connsiteY0" fmla="*/ 0 h 2419350"/>
              <a:gd name="connsiteX1" fmla="*/ 4916487 w 4916487"/>
              <a:gd name="connsiteY1" fmla="*/ 0 h 2419350"/>
              <a:gd name="connsiteX2" fmla="*/ 4916487 w 4916487"/>
              <a:gd name="connsiteY2" fmla="*/ 2419350 h 2419350"/>
              <a:gd name="connsiteX3" fmla="*/ 0 w 4916487"/>
              <a:gd name="connsiteY3" fmla="*/ 2419350 h 2419350"/>
            </a:gdLst>
            <a:cxnLst>
              <a:cxn ang="0">
                <a:pos x="connsiteX0" y="connsiteY0"/>
              </a:cxn>
              <a:cxn ang="0">
                <a:pos x="connsiteX1" y="connsiteY1"/>
              </a:cxn>
              <a:cxn ang="0">
                <a:pos x="connsiteX2" y="connsiteY2"/>
              </a:cxn>
              <a:cxn ang="0">
                <a:pos x="connsiteX3" y="connsiteY3"/>
              </a:cxn>
            </a:cxnLst>
            <a:rect l="l" t="t" r="r" b="b"/>
            <a:pathLst>
              <a:path w="4916487" h="2419350">
                <a:moveTo>
                  <a:pt x="0" y="0"/>
                </a:moveTo>
                <a:lnTo>
                  <a:pt x="4916487" y="0"/>
                </a:lnTo>
                <a:lnTo>
                  <a:pt x="4916487" y="2419350"/>
                </a:lnTo>
                <a:lnTo>
                  <a:pt x="0" y="2419350"/>
                </a:lnTo>
                <a:close/>
              </a:path>
            </a:pathLst>
          </a:custGeom>
        </p:spPr>
      </p:pic>
      <p:sp>
        <p:nvSpPr>
          <p:cNvPr id="8" name="TOP-PPT-5"/>
          <p:cNvSpPr/>
          <p:nvPr/>
        </p:nvSpPr>
        <p:spPr>
          <a:xfrm>
            <a:off x="876716" y="2075969"/>
            <a:ext cx="1504601" cy="241879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9" name="TOP-PPT-6"/>
          <p:cNvSpPr/>
          <p:nvPr/>
        </p:nvSpPr>
        <p:spPr>
          <a:xfrm>
            <a:off x="9812273" y="2075969"/>
            <a:ext cx="1504601" cy="2418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0" name="TOP-PPT-7"/>
          <p:cNvSpPr/>
          <p:nvPr/>
        </p:nvSpPr>
        <p:spPr>
          <a:xfrm>
            <a:off x="1210012" y="2903622"/>
            <a:ext cx="838006" cy="763485"/>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9" tIns="45709" rIns="91419" bIns="45709"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1" name="TOP-PPT-8"/>
          <p:cNvSpPr/>
          <p:nvPr/>
        </p:nvSpPr>
        <p:spPr>
          <a:xfrm>
            <a:off x="10159623" y="2866361"/>
            <a:ext cx="809902" cy="838006"/>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9" tIns="45709" rIns="91419" bIns="45709"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9"/>
          <p:cNvSpPr/>
          <p:nvPr/>
        </p:nvSpPr>
        <p:spPr>
          <a:xfrm>
            <a:off x="876714" y="5036509"/>
            <a:ext cx="4915350" cy="59067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此处添加详细文本描述，建议与标题相关并符合整体语言风格，语言描述尽量简洁生动</a:t>
            </a:r>
            <a:endParaRPr kumimoji="0" lang="zh-CN" altLang="en-US" sz="1400" b="0"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3" name="TOP-PPT-10"/>
          <p:cNvSpPr/>
          <p:nvPr/>
        </p:nvSpPr>
        <p:spPr>
          <a:xfrm>
            <a:off x="876714" y="4666058"/>
            <a:ext cx="2050077" cy="40331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标题文字添加</a:t>
            </a:r>
            <a:endParaRPr kumimoji="0" lang="zh-CN" altLang="en-US" sz="1800" b="1"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4" name="TOP-PPT-11"/>
          <p:cNvSpPr/>
          <p:nvPr/>
        </p:nvSpPr>
        <p:spPr>
          <a:xfrm>
            <a:off x="6401523" y="5036509"/>
            <a:ext cx="4915350" cy="59067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此处添加详细文本描述，建议与标题相关并符合整体语言风格，语言描述尽量简洁生动</a:t>
            </a:r>
            <a:endParaRPr kumimoji="0" lang="zh-CN" altLang="en-US" sz="1400" b="0"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TOP-PPT-12"/>
          <p:cNvSpPr/>
          <p:nvPr/>
        </p:nvSpPr>
        <p:spPr>
          <a:xfrm>
            <a:off x="6401523" y="4666058"/>
            <a:ext cx="2050077" cy="40331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标题文字添加</a:t>
            </a:r>
            <a:endParaRPr kumimoji="0" lang="zh-CN" altLang="en-US" sz="1800" b="1" i="0" u="none" strike="noStrike" kern="1200" cap="none" spc="0" normalizeH="0" baseline="0" noProof="0">
              <a:ln>
                <a:noFill/>
              </a:ln>
              <a:solidFill>
                <a:prstClr val="black">
                  <a:lumMod val="7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sp>
        <p:nvSpPr>
          <p:cNvPr id="21" name="TOP-PPT-2"/>
          <p:cNvSpPr txBox="1"/>
          <p:nvPr>
            <p:custDataLst>
              <p:tags r:id="rId4"/>
            </p:custDataLst>
          </p:nvPr>
        </p:nvSpPr>
        <p:spPr>
          <a:xfrm>
            <a:off x="1971092" y="2912330"/>
            <a:ext cx="5108894" cy="103945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ct val="0"/>
              </a:spcBef>
              <a:spcAft>
                <a:spcPct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a:ea typeface="微软雅黑" panose="020b0503020204020204" charset="-122"/>
              </a:defRPr>
            </a:lvl1pPr>
          </a:lstStyle>
          <a:p>
            <a:pPr algn="ctr"/>
            <a:r>
              <a:rPr lang="zh-CN" altLang="en-US" sz="5600" b="0">
                <a:solidFill>
                  <a:schemeClr val="accent6">
                    <a:lumMod val="75000"/>
                  </a:schemeClr>
                </a:solidFill>
                <a:latin typeface="思源宋体 Heavy" panose="02020900000000000000" pitchFamily="18" charset="-122"/>
                <a:ea typeface="思源宋体 Heavy" panose="02020900000000000000" pitchFamily="18" charset="-122"/>
              </a:rPr>
              <a:t>工作目标计划</a:t>
            </a:r>
            <a:endParaRPr lang="zh-CN" altLang="en-US" sz="5600" b="0">
              <a:solidFill>
                <a:schemeClr val="accent6">
                  <a:lumMod val="75000"/>
                </a:schemeClr>
              </a:solidFill>
              <a:latin typeface="思源宋体 Heavy" panose="02020900000000000000" pitchFamily="18" charset="-122"/>
              <a:ea typeface="思源宋体 Heavy" panose="02020900000000000000" pitchFamily="18" charset="-122"/>
            </a:endParaRPr>
          </a:p>
        </p:txBody>
      </p:sp>
      <p:sp>
        <p:nvSpPr>
          <p:cNvPr id="22" name="TOP-PPT-3"/>
          <p:cNvSpPr txBox="1"/>
          <p:nvPr/>
        </p:nvSpPr>
        <p:spPr>
          <a:xfrm>
            <a:off x="894456" y="4004656"/>
            <a:ext cx="7244307" cy="613694"/>
          </a:xfrm>
          <a:prstGeom prst="rect">
            <a:avLst/>
          </a:prstGeom>
          <a:noFill/>
        </p:spPr>
        <p:txBody>
          <a:bodyPr wrap="square" rtlCol="0">
            <a:spAutoFit/>
          </a:bodyPr>
          <a:lstStyle/>
          <a:p>
            <a:pPr algn="ctr">
              <a:lnSpc>
                <a:spcPct val="150000"/>
              </a:lnSpc>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PLEASE ADD THE DETAILED TEXT OF THE SECONDARY HEADINGS HEREPLEASE ADD THE DETAILED TEXT OF THE SECONDARY HEADINGS HERE</a:t>
            </a:r>
            <a:endPar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3" name="TOP-PPT-4"/>
          <p:cNvSpPr/>
          <p:nvPr/>
        </p:nvSpPr>
        <p:spPr>
          <a:xfrm>
            <a:off x="3438527" y="4945539"/>
            <a:ext cx="2168792" cy="397891"/>
          </a:xfrm>
          <a:prstGeom prst="roundRect">
            <a:avLst>
              <a:gd name="adj" fmla="val 50000"/>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43048"/>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4" name="TOP-PPT-5"/>
          <p:cNvSpPr/>
          <p:nvPr/>
        </p:nvSpPr>
        <p:spPr>
          <a:xfrm>
            <a:off x="3712392" y="4975141"/>
            <a:ext cx="1606168" cy="338554"/>
          </a:xfrm>
          <a:prstGeom prst="rect">
            <a:avLst/>
          </a:prstGeom>
          <a:ln>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en-US" altLang="zh-CN" sz="160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PART.04</a:t>
            </a:r>
            <a:endParaRPr kumimoji="0" lang="zh-CN" altLang="en-US" sz="160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5" name="TOP-PPT-6"/>
          <p:cNvSpPr txBox="1"/>
          <p:nvPr/>
        </p:nvSpPr>
        <p:spPr>
          <a:xfrm>
            <a:off x="2201888" y="2501572"/>
            <a:ext cx="4647089" cy="369332"/>
          </a:xfrm>
          <a:prstGeom prst="rect">
            <a:avLst/>
          </a:prstGeom>
          <a:noFill/>
        </p:spPr>
        <p:txBody>
          <a:bodyPr wrap="square" rtlCol="0">
            <a:spAutoFit/>
          </a:bodyPr>
          <a:lstStyle/>
          <a:p>
            <a:pPr algn="ctr"/>
            <a:r>
              <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rPr>
              <a:t>Annual work plan</a:t>
            </a:r>
            <a:endPar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工作目标计划</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sp>
        <p:nvSpPr>
          <p:cNvPr id="6" name="TOP-PPT-3"/>
          <p:cNvSpPr/>
          <p:nvPr/>
        </p:nvSpPr>
        <p:spPr>
          <a:xfrm>
            <a:off x="0" y="1491134"/>
            <a:ext cx="12192000" cy="2725266"/>
          </a:xfrm>
          <a:prstGeom prst="rect">
            <a:avLst/>
          </a:prstGeom>
          <a:blipFill rotWithShape="1">
            <a:blip r:embed="rId2"/>
            <a:stretch>
              <a:fillRect t="-91154" b="-676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TOP-PPT-4"/>
          <p:cNvSpPr/>
          <p:nvPr/>
        </p:nvSpPr>
        <p:spPr bwMode="auto">
          <a:xfrm rot="2700000">
            <a:off x="1682318" y="3617008"/>
            <a:ext cx="1198782" cy="1198782"/>
          </a:xfrm>
          <a:prstGeom prst="roundRect">
            <a:avLst>
              <a:gd name="adj" fmla="val 18672"/>
            </a:avLst>
          </a:prstGeom>
          <a:solidFill>
            <a:schemeClr val="tx1">
              <a:lumMod val="75000"/>
              <a:lumOff val="25000"/>
            </a:schemeClr>
          </a:solidFill>
          <a:ln w="19050">
            <a:solidFill>
              <a:schemeClr val="bg1"/>
            </a:solid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8" name="TOP-PPT-5"/>
          <p:cNvSpPr/>
          <p:nvPr/>
        </p:nvSpPr>
        <p:spPr bwMode="auto">
          <a:xfrm rot="2700000">
            <a:off x="4225179" y="3617008"/>
            <a:ext cx="1198782" cy="1198782"/>
          </a:xfrm>
          <a:prstGeom prst="roundRect">
            <a:avLst>
              <a:gd name="adj" fmla="val 18672"/>
            </a:avLst>
          </a:prstGeom>
          <a:solidFill>
            <a:srgbClr val="548235"/>
          </a:solidFill>
          <a:ln w="19050">
            <a:solidFill>
              <a:schemeClr val="bg1"/>
            </a:solid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9" name="TOP-PPT-6"/>
          <p:cNvSpPr/>
          <p:nvPr/>
        </p:nvSpPr>
        <p:spPr bwMode="auto">
          <a:xfrm rot="2700000">
            <a:off x="6768040" y="3617008"/>
            <a:ext cx="1198782" cy="1198782"/>
          </a:xfrm>
          <a:prstGeom prst="roundRect">
            <a:avLst>
              <a:gd name="adj" fmla="val 18672"/>
            </a:avLst>
          </a:prstGeom>
          <a:solidFill>
            <a:schemeClr val="tx1">
              <a:lumMod val="75000"/>
              <a:lumOff val="25000"/>
            </a:schemeClr>
          </a:solidFill>
          <a:ln w="19050">
            <a:solidFill>
              <a:schemeClr val="bg1"/>
            </a:solid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0" name="TOP-PPT-7"/>
          <p:cNvSpPr/>
          <p:nvPr/>
        </p:nvSpPr>
        <p:spPr bwMode="auto">
          <a:xfrm rot="2700000">
            <a:off x="9310900" y="3617008"/>
            <a:ext cx="1198782" cy="1198782"/>
          </a:xfrm>
          <a:prstGeom prst="roundRect">
            <a:avLst>
              <a:gd name="adj" fmla="val 18672"/>
            </a:avLst>
          </a:prstGeom>
          <a:solidFill>
            <a:srgbClr val="548235"/>
          </a:solidFill>
          <a:ln w="19050">
            <a:solidFill>
              <a:schemeClr val="bg1"/>
            </a:solid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1" name="TOP-PPT-8"/>
          <p:cNvSpPr/>
          <p:nvPr/>
        </p:nvSpPr>
        <p:spPr bwMode="auto">
          <a:xfrm>
            <a:off x="2075289" y="3969040"/>
            <a:ext cx="412840" cy="494718"/>
          </a:xfrm>
          <a:custGeom>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9"/>
          <p:cNvSpPr/>
          <p:nvPr/>
        </p:nvSpPr>
        <p:spPr bwMode="auto">
          <a:xfrm>
            <a:off x="4577211" y="3987161"/>
            <a:ext cx="494718" cy="458477"/>
          </a:xfrm>
          <a:custGeom>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3" name="TOP-PPT-10"/>
          <p:cNvSpPr/>
          <p:nvPr/>
        </p:nvSpPr>
        <p:spPr bwMode="auto">
          <a:xfrm>
            <a:off x="7120072" y="3984849"/>
            <a:ext cx="494718" cy="463100"/>
          </a:xfrm>
          <a:custGeom>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4" name="TOP-PPT-11"/>
          <p:cNvSpPr/>
          <p:nvPr/>
        </p:nvSpPr>
        <p:spPr bwMode="auto">
          <a:xfrm>
            <a:off x="9670941" y="3969040"/>
            <a:ext cx="478699" cy="494718"/>
          </a:xfrm>
          <a:custGeom>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TOP-PPT-12"/>
          <p:cNvSpPr/>
          <p:nvPr/>
        </p:nvSpPr>
        <p:spPr>
          <a:xfrm>
            <a:off x="1030733" y="5065841"/>
            <a:ext cx="2501951" cy="41088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标题文字添加</a:t>
            </a: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TOP-PPT-13"/>
          <p:cNvSpPr txBox="1"/>
          <p:nvPr/>
        </p:nvSpPr>
        <p:spPr>
          <a:xfrm>
            <a:off x="1148721" y="5415397"/>
            <a:ext cx="2265974" cy="51552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84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单击输入标题内容单击输入标题内容单击输入标题内容单击输入标题内容</a:t>
            </a:r>
            <a:endParaRPr kumimoji="0" lang="en-US" altLang="zh-CN"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TOP-PPT-14"/>
          <p:cNvSpPr/>
          <p:nvPr/>
        </p:nvSpPr>
        <p:spPr>
          <a:xfrm>
            <a:off x="3573594" y="5065841"/>
            <a:ext cx="2501951" cy="41088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标题文字添加</a:t>
            </a: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TOP-PPT-15"/>
          <p:cNvSpPr txBox="1"/>
          <p:nvPr/>
        </p:nvSpPr>
        <p:spPr>
          <a:xfrm>
            <a:off x="3691582" y="5415397"/>
            <a:ext cx="2265974" cy="53707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94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单击输入标题内容单击输入标题内容单击输入标题内容单击输入标题内容</a:t>
            </a:r>
            <a:endParaRPr kumimoji="0" lang="en-US" altLang="zh-CN"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TOP-PPT-16"/>
          <p:cNvSpPr/>
          <p:nvPr/>
        </p:nvSpPr>
        <p:spPr>
          <a:xfrm>
            <a:off x="6116455" y="5065841"/>
            <a:ext cx="2501951" cy="41088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标题文字添加</a:t>
            </a: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TOP-PPT-17"/>
          <p:cNvSpPr txBox="1"/>
          <p:nvPr/>
        </p:nvSpPr>
        <p:spPr>
          <a:xfrm>
            <a:off x="6234443" y="5415397"/>
            <a:ext cx="2265974" cy="49398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74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单击输入标题内容单击输入标题内容单击输入标题内容单击输入标题内容</a:t>
            </a:r>
            <a:endParaRPr kumimoji="0" lang="en-US" altLang="zh-CN"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TOP-PPT-18"/>
          <p:cNvSpPr/>
          <p:nvPr/>
        </p:nvSpPr>
        <p:spPr>
          <a:xfrm>
            <a:off x="8659316" y="5065841"/>
            <a:ext cx="2501951" cy="41088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标题文字添加</a:t>
            </a: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2" name="TOP-PPT-19"/>
          <p:cNvSpPr txBox="1"/>
          <p:nvPr/>
        </p:nvSpPr>
        <p:spPr>
          <a:xfrm>
            <a:off x="8777304" y="5415397"/>
            <a:ext cx="2265974" cy="53707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94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单击输入标题内容单击输入标题内容单击输入标题内容单击输入标题内容</a:t>
            </a:r>
            <a:endParaRPr kumimoji="0" lang="en-US" altLang="zh-CN" sz="800" b="0" i="0" u="none" strike="noStrike" kern="1200" cap="none" spc="0" normalizeH="0" baseline="0" noProof="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工作目标计划</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pic>
        <p:nvPicPr>
          <p:cNvPr id="6" name="TOP-PPT-3"/>
          <p:cNvPicPr>
            <a:picLocks noChangeAspect="1"/>
          </p:cNvPicPr>
          <p:nvPr/>
        </p:nvPicPr>
        <p:blipFill>
          <a:blip r:embed="rId2">
            <a:extLst>
              <a:ext uri="{28A0092B-C50C-407E-A947-70E740481C1C}">
                <a14:useLocalDpi xmlns:a14="http://schemas.microsoft.com/office/drawing/2010/main" val="0"/>
              </a:ext>
            </a:extLst>
          </a:blip>
          <a:srcRect l="15405" t="7664" r="51335" b="7664"/>
          <a:stretch>
            <a:fillRect/>
          </a:stretch>
        </p:blipFill>
        <p:spPr>
          <a:xfrm>
            <a:off x="6223635" y="1696721"/>
            <a:ext cx="2379980" cy="4039234"/>
          </a:xfrm>
          <a:prstGeom prst="rect">
            <a:avLst/>
          </a:prstGeom>
        </p:spPr>
      </p:pic>
      <p:pic>
        <p:nvPicPr>
          <p:cNvPr id="7" name="TOP-PPT-4"/>
          <p:cNvPicPr>
            <a:picLocks noChangeAspect="1"/>
          </p:cNvPicPr>
          <p:nvPr/>
        </p:nvPicPr>
        <p:blipFill>
          <a:blip r:embed="rId3">
            <a:extLst>
              <a:ext uri="{28A0092B-C50C-407E-A947-70E740481C1C}">
                <a14:useLocalDpi xmlns:a14="http://schemas.microsoft.com/office/drawing/2010/main" val="0"/>
              </a:ext>
            </a:extLst>
          </a:blip>
          <a:srcRect l="10485" t="4798" r="53141" b="4798"/>
          <a:stretch>
            <a:fillRect/>
          </a:stretch>
        </p:blipFill>
        <p:spPr>
          <a:xfrm>
            <a:off x="910590" y="1696721"/>
            <a:ext cx="2446655" cy="4053838"/>
          </a:xfrm>
          <a:prstGeom prst="rect">
            <a:avLst/>
          </a:prstGeom>
        </p:spPr>
      </p:pic>
      <p:sp>
        <p:nvSpPr>
          <p:cNvPr id="8" name="TOP-PPT-5"/>
          <p:cNvSpPr/>
          <p:nvPr/>
        </p:nvSpPr>
        <p:spPr>
          <a:xfrm>
            <a:off x="3568508" y="1696720"/>
            <a:ext cx="2448820" cy="40386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TOP-PPT-6"/>
          <p:cNvSpPr txBox="1"/>
          <p:nvPr/>
        </p:nvSpPr>
        <p:spPr>
          <a:xfrm>
            <a:off x="4174800" y="3148959"/>
            <a:ext cx="1236236"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标题添加</a:t>
            </a:r>
            <a:endParaRPr kumimoji="0" lang="zh-CN" altLang="en-US" sz="20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TOP-PPT-7"/>
          <p:cNvSpPr txBox="1"/>
          <p:nvPr/>
        </p:nvSpPr>
        <p:spPr>
          <a:xfrm>
            <a:off x="3818520" y="3808637"/>
            <a:ext cx="1948796" cy="132343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a:t>
            </a: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a:t>
            </a: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a:t>
            </a: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TOP-PPT-8"/>
          <p:cNvSpPr/>
          <p:nvPr/>
        </p:nvSpPr>
        <p:spPr>
          <a:xfrm>
            <a:off x="4513661" y="2338023"/>
            <a:ext cx="558514" cy="512719"/>
          </a:xfrm>
          <a:custGeom>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12" name="TOP-PPT-9"/>
          <p:cNvCxnSpPr/>
          <p:nvPr/>
        </p:nvCxnSpPr>
        <p:spPr>
          <a:xfrm>
            <a:off x="4629787" y="3625724"/>
            <a:ext cx="3262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OP-PPT-10"/>
          <p:cNvSpPr/>
          <p:nvPr/>
        </p:nvSpPr>
        <p:spPr>
          <a:xfrm>
            <a:off x="8853863" y="1696720"/>
            <a:ext cx="2448820" cy="40386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TOP-PPT-11"/>
          <p:cNvSpPr txBox="1"/>
          <p:nvPr/>
        </p:nvSpPr>
        <p:spPr>
          <a:xfrm>
            <a:off x="9460155" y="3160407"/>
            <a:ext cx="1236236"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标题添加</a:t>
            </a:r>
            <a:endParaRPr kumimoji="0" lang="zh-CN" altLang="en-US" sz="20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TOP-PPT-12"/>
          <p:cNvSpPr txBox="1"/>
          <p:nvPr/>
        </p:nvSpPr>
        <p:spPr>
          <a:xfrm>
            <a:off x="9103875" y="3776270"/>
            <a:ext cx="1948796" cy="107721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单击输入标题内容单击输入标题内容</a:t>
            </a: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a:t>
            </a: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单击输入标题内容</a:t>
            </a:r>
            <a:endParaRPr kumimoji="0" lang="en-US" altLang="zh-CN"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TOP-PPT-13"/>
          <p:cNvSpPr/>
          <p:nvPr/>
        </p:nvSpPr>
        <p:spPr>
          <a:xfrm>
            <a:off x="9799016" y="2326574"/>
            <a:ext cx="558514" cy="558514"/>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17" name="TOP-PPT-14"/>
          <p:cNvCxnSpPr/>
          <p:nvPr/>
        </p:nvCxnSpPr>
        <p:spPr>
          <a:xfrm>
            <a:off x="9915142" y="3637172"/>
            <a:ext cx="3262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pic>
        <p:nvPicPr>
          <p:cNvPr id="13" name="TOP-PPT-2"/>
          <p:cNvPicPr>
            <a:picLocks noChangeAspect="1"/>
          </p:cNvPicPr>
          <p:nvPr/>
        </p:nvPicPr>
        <p:blipFill>
          <a:blip r:embed="rId4">
            <a:extLst>
              <a:ext uri="{28A0092B-C50C-407E-A947-70E740481C1C}">
                <a14:useLocalDpi xmlns:a14="http://schemas.microsoft.com/office/drawing/2010/main" val="0"/>
              </a:ext>
            </a:extLst>
          </a:blip>
          <a:srcRect l="100000" t="45518" r="-2862" b="46221"/>
          <a:stretch>
            <a:fillRect/>
          </a:stretch>
        </p:blipFill>
        <p:spPr>
          <a:xfrm>
            <a:off x="741249" y="2803409"/>
            <a:ext cx="205546" cy="889833"/>
          </a:xfrm>
          <a:custGeom>
            <a:gdLst>
              <a:gd name="connsiteX0" fmla="*/ 0 w 205546"/>
              <a:gd name="connsiteY0" fmla="*/ 0 h 889833"/>
              <a:gd name="connsiteX1" fmla="*/ 63962 w 205546"/>
              <a:gd name="connsiteY1" fmla="*/ 58230 h 889833"/>
              <a:gd name="connsiteX2" fmla="*/ 96116 w 205546"/>
              <a:gd name="connsiteY2" fmla="*/ 760215 h 889833"/>
              <a:gd name="connsiteX3" fmla="*/ 0 w 205546"/>
              <a:gd name="connsiteY3" fmla="*/ 889833 h 889833"/>
              <a:gd name="connsiteX4" fmla="*/ 0 w 205546"/>
              <a:gd name="connsiteY4" fmla="*/ 0 h 8898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5546" h="889833">
                <a:moveTo>
                  <a:pt x="0" y="0"/>
                </a:moveTo>
                <a:lnTo>
                  <a:pt x="63962" y="58230"/>
                </a:lnTo>
                <a:cubicBezTo>
                  <a:pt x="236598" y="250791"/>
                  <a:pt x="256161" y="544387"/>
                  <a:pt x="96116" y="760215"/>
                </a:cubicBezTo>
                <a:lnTo>
                  <a:pt x="0" y="889833"/>
                </a:lnTo>
                <a:lnTo>
                  <a:pt x="0" y="0"/>
                </a:lnTo>
                <a:close/>
              </a:path>
            </a:pathLst>
          </a:custGeom>
        </p:spPr>
      </p:pic>
      <p:sp>
        <p:nvSpPr>
          <p:cNvPr id="14" name="TOP-PPT-3"/>
          <p:cNvSpPr txBox="1"/>
          <p:nvPr/>
        </p:nvSpPr>
        <p:spPr>
          <a:xfrm>
            <a:off x="741045" y="2950210"/>
            <a:ext cx="6275705" cy="922020"/>
          </a:xfrm>
          <a:prstGeom prst="rect">
            <a:avLst/>
          </a:prstGeom>
          <a:noFill/>
        </p:spPr>
        <p:txBody>
          <a:bodyPr wrap="square" rtlCol="0">
            <a:spAutoFit/>
          </a:bodyPr>
          <a:lstStyle/>
          <a:p>
            <a:pPr algn="dist"/>
            <a:r>
              <a:rPr lang="zh-CN" altLang="en-US" sz="5400" b="1">
                <a:solidFill>
                  <a:schemeClr val="accent6">
                    <a:lumMod val="7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rPr>
              <a:t>汇报完毕 </a:t>
            </a:r>
            <a:r>
              <a:rPr lang="zh-CN" altLang="en-US" sz="5400" b="1">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rPr>
              <a:t>感谢聆听</a:t>
            </a:r>
            <a:endParaRPr lang="zh-CN" altLang="en-US" sz="5400" b="1">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Arial" panose="020b0604020202020204" pitchFamily="34" charset="0"/>
            </a:endParaRPr>
          </a:p>
        </p:txBody>
      </p:sp>
      <p:sp>
        <p:nvSpPr>
          <p:cNvPr id="15" name="TOP-PPT-4"/>
          <p:cNvSpPr txBox="1"/>
          <p:nvPr/>
        </p:nvSpPr>
        <p:spPr>
          <a:xfrm>
            <a:off x="741249" y="2476665"/>
            <a:ext cx="4978631" cy="461665"/>
          </a:xfrm>
          <a:prstGeom prst="rect">
            <a:avLst/>
          </a:prstGeom>
          <a:noFill/>
        </p:spPr>
        <p:txBody>
          <a:bodyPr wrap="square">
            <a:spAutoFit/>
          </a:bodyPr>
          <a:lstStyle/>
          <a:p>
            <a:pPr algn="dist"/>
            <a:r>
              <a:rPr lang="zh-CN" altLang="en-US" sz="2400" b="1">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SUMMARY REPORT TEMPLATE</a:t>
            </a:r>
            <a:endParaRPr lang="zh-CN" altLang="en-US" sz="2400" b="1">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6" name="TOP-PPT-5"/>
          <p:cNvSpPr/>
          <p:nvPr/>
        </p:nvSpPr>
        <p:spPr>
          <a:xfrm>
            <a:off x="741249" y="3831099"/>
            <a:ext cx="5956405" cy="5520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5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PLEASE ADD THE DETAILED TEXT OF THE SECONDARY HEADINGS HEREPLEASE ADD THE DETAILED TEXT OF THE SECONDARY HEADINGS HERE</a:t>
            </a:r>
            <a:endParaRPr lang="en-US" altLang="zh-CN" sz="105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7" name="TOP-PPT-6"/>
          <p:cNvGrpSpPr/>
          <p:nvPr/>
        </p:nvGrpSpPr>
        <p:grpSpPr>
          <a:xfrm>
            <a:off x="741249" y="4983434"/>
            <a:ext cx="3572621" cy="380765"/>
            <a:chOff x="3166532" y="5000560"/>
            <a:chExt cx="4362632" cy="512360"/>
          </a:xfrm>
          <a:solidFill>
            <a:srgbClr val="143048"/>
          </a:solidFill>
        </p:grpSpPr>
        <p:sp>
          <p:nvSpPr>
            <p:cNvPr id="18" name="TOP-PPT-6-1"/>
            <p:cNvSpPr/>
            <p:nvPr/>
          </p:nvSpPr>
          <p:spPr>
            <a:xfrm>
              <a:off x="3166532" y="5000560"/>
              <a:ext cx="2218267" cy="51236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400">
                  <a:latin typeface="Arial" panose="020b0604020202020204" pitchFamily="34" charset="0"/>
                  <a:ea typeface="思源黑体 CN Regular" panose="020b0500000000000000" pitchFamily="34" charset="-122"/>
                  <a:cs typeface="+mn-ea"/>
                  <a:sym typeface="Arial" panose="020b0604020202020204" pitchFamily="34" charset="0"/>
                </a:rPr>
                <a:t>PPT</a:t>
              </a: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汇</a:t>
              </a:r>
              <a:endParaRPr lang="zh-CN" altLang="en-US" sz="1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TOP-PPT-6-2"/>
            <p:cNvSpPr/>
            <p:nvPr/>
          </p:nvSpPr>
          <p:spPr>
            <a:xfrm>
              <a:off x="5612094" y="5000560"/>
              <a:ext cx="1917070" cy="51236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部门：</a:t>
              </a:r>
              <a:r>
                <a:rPr lang="en-US" altLang="zh-CN" sz="1400">
                  <a:latin typeface="Arial" panose="020b0604020202020204" pitchFamily="34" charset="0"/>
                  <a:ea typeface="思源黑体 CN Regular" panose="020b0500000000000000" pitchFamily="34" charset="-122"/>
                  <a:cs typeface="+mn-ea"/>
                  <a:sym typeface="Arial" panose="020b0604020202020204" pitchFamily="34" charset="0"/>
                </a:rPr>
                <a:t>XX</a:t>
              </a:r>
              <a:r>
                <a:rPr lang="zh-CN" altLang="en-US" sz="1400">
                  <a:latin typeface="Arial" panose="020b0604020202020204" pitchFamily="34" charset="0"/>
                  <a:ea typeface="思源黑体 CN Regular" panose="020b0500000000000000" pitchFamily="34" charset="-122"/>
                  <a:cs typeface="+mn-ea"/>
                  <a:sym typeface="Arial" panose="020b0604020202020204" pitchFamily="34" charset="0"/>
                </a:rPr>
                <a:t>部</a:t>
              </a:r>
              <a:endParaRPr lang="zh-CN" altLang="en-US" sz="14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sp>
        <p:nvSpPr>
          <p:cNvPr id="27" name="TOP-PPT-2"/>
          <p:cNvSpPr txBox="1"/>
          <p:nvPr>
            <p:custDataLst>
              <p:tags r:id="rId4"/>
            </p:custDataLst>
          </p:nvPr>
        </p:nvSpPr>
        <p:spPr>
          <a:xfrm>
            <a:off x="7635176" y="3332943"/>
            <a:ext cx="2016506" cy="103945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ct val="0"/>
              </a:spcBef>
              <a:spcAft>
                <a:spcPct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a:ea typeface="微软雅黑" panose="020b0503020204020204" charset="-122"/>
              </a:defRPr>
            </a:lvl1pPr>
          </a:lstStyle>
          <a:p>
            <a:pPr algn="ctr"/>
            <a:r>
              <a:rPr lang="zh-CN" altLang="en-US" sz="5600" b="0">
                <a:solidFill>
                  <a:schemeClr val="accent6">
                    <a:lumMod val="75000"/>
                  </a:schemeClr>
                </a:solidFill>
                <a:latin typeface="思源宋体 Heavy" panose="02020900000000000000" pitchFamily="18" charset="-122"/>
                <a:ea typeface="思源宋体 Heavy" panose="02020900000000000000" pitchFamily="18" charset="-122"/>
              </a:rPr>
              <a:t>目录</a:t>
            </a:r>
            <a:endParaRPr lang="zh-CN" altLang="en-US" sz="5600">
              <a:solidFill>
                <a:schemeClr val="accent6">
                  <a:lumMod val="75000"/>
                </a:schemeClr>
              </a:solidFill>
              <a:latin typeface="思源宋体 Heavy" panose="02020900000000000000" pitchFamily="18" charset="-122"/>
              <a:ea typeface="思源宋体 Heavy" panose="02020900000000000000" pitchFamily="18" charset="-122"/>
            </a:endParaRPr>
          </a:p>
        </p:txBody>
      </p:sp>
      <p:sp>
        <p:nvSpPr>
          <p:cNvPr id="28" name="TOP-PPT-3"/>
          <p:cNvSpPr txBox="1"/>
          <p:nvPr/>
        </p:nvSpPr>
        <p:spPr>
          <a:xfrm>
            <a:off x="7848346" y="4582878"/>
            <a:ext cx="1590165" cy="338554"/>
          </a:xfrm>
          <a:prstGeom prst="rect">
            <a:avLst/>
          </a:prstGeom>
          <a:noFill/>
        </p:spPr>
        <p:txBody>
          <a:bodyPr wrap="square" rtlCol="0">
            <a:spAutoFit/>
          </a:bodyPr>
          <a:lstStyle/>
          <a:p>
            <a:pPr algn="dist"/>
            <a:r>
              <a:rPr lang="en-US" altLang="zh-CN" sz="1600">
                <a:solidFill>
                  <a:schemeClr val="tx1">
                    <a:lumMod val="85000"/>
                    <a:lumOff val="15000"/>
                  </a:schemeClr>
                </a:solidFill>
                <a:latin typeface="思源黑体 CN Bold" panose="020b0800000000000000" pitchFamily="34" charset="-122"/>
                <a:ea typeface="思源黑体 CN Bold" panose="020b0800000000000000" pitchFamily="34" charset="-122"/>
              </a:rPr>
              <a:t>CONTENTS</a:t>
            </a:r>
            <a:endParaRPr lang="en-US" altLang="zh-CN" sz="160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29" name="TOP-PPT-4"/>
          <p:cNvSpPr txBox="1"/>
          <p:nvPr/>
        </p:nvSpPr>
        <p:spPr>
          <a:xfrm>
            <a:off x="2289156" y="1228072"/>
            <a:ext cx="222179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工作内容回顾</a:t>
            </a:r>
            <a:endPar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0" name="TOP-PPT-5"/>
          <p:cNvSpPr/>
          <p:nvPr/>
        </p:nvSpPr>
        <p:spPr>
          <a:xfrm>
            <a:off x="2299904" y="1682391"/>
            <a:ext cx="3274918" cy="30777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Review of work content</a:t>
            </a:r>
            <a:endParaRPr kumimoji="0" lang="zh-CN" altLang="en-US"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1" name="TOP-PPT-6"/>
          <p:cNvSpPr txBox="1"/>
          <p:nvPr/>
        </p:nvSpPr>
        <p:spPr>
          <a:xfrm>
            <a:off x="2289156" y="2408852"/>
            <a:ext cx="222179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工作难点分析</a:t>
            </a:r>
            <a:endPar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2" name="TOP-PPT-7"/>
          <p:cNvSpPr/>
          <p:nvPr/>
        </p:nvSpPr>
        <p:spPr>
          <a:xfrm>
            <a:off x="2299904" y="2863172"/>
            <a:ext cx="3274918" cy="30777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Analysis of work difficulties</a:t>
            </a:r>
            <a:endParaRPr kumimoji="0" lang="zh-CN" altLang="en-US"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3" name="TOP-PPT-8"/>
          <p:cNvSpPr txBox="1"/>
          <p:nvPr/>
        </p:nvSpPr>
        <p:spPr>
          <a:xfrm>
            <a:off x="2240602" y="3752484"/>
            <a:ext cx="222179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市场状况概述</a:t>
            </a:r>
            <a:endPar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4" name="TOP-PPT-9"/>
          <p:cNvSpPr/>
          <p:nvPr/>
        </p:nvSpPr>
        <p:spPr>
          <a:xfrm>
            <a:off x="2251350" y="4206804"/>
            <a:ext cx="3274918" cy="30777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Overview of market conditions</a:t>
            </a:r>
            <a:endParaRPr kumimoji="0" lang="zh-CN" altLang="en-US"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5" name="TOP-PPT-10"/>
          <p:cNvSpPr txBox="1"/>
          <p:nvPr/>
        </p:nvSpPr>
        <p:spPr>
          <a:xfrm>
            <a:off x="2237341" y="5014111"/>
            <a:ext cx="222179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工作目标计划</a:t>
            </a:r>
            <a:endParaRPr kumimoji="0" lang="zh-CN" altLang="en-US" sz="26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6" name="TOP-PPT-11"/>
          <p:cNvSpPr/>
          <p:nvPr/>
        </p:nvSpPr>
        <p:spPr>
          <a:xfrm>
            <a:off x="2248089" y="5468430"/>
            <a:ext cx="3274918" cy="30777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Annual work plan</a:t>
            </a:r>
            <a:endParaRPr kumimoji="0" lang="zh-CN" altLang="en-US" sz="14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37" name="TOP-PPT-12"/>
          <p:cNvSpPr txBox="1"/>
          <p:nvPr/>
        </p:nvSpPr>
        <p:spPr>
          <a:xfrm>
            <a:off x="1057019" y="1135251"/>
            <a:ext cx="1167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1</a:t>
            </a:r>
            <a:endParaRPr kumimoji="0" lang="zh-CN" altLang="en-US"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cxnSp>
        <p:nvCxnSpPr>
          <p:cNvPr id="38" name="TOP-PPT-13"/>
          <p:cNvCxnSpPr/>
          <p:nvPr/>
        </p:nvCxnSpPr>
        <p:spPr>
          <a:xfrm flipH="1">
            <a:off x="1720432" y="1332926"/>
            <a:ext cx="444276" cy="615781"/>
          </a:xfrm>
          <a:prstGeom prst="line">
            <a:avLst/>
          </a:prstGeom>
          <a:ln>
            <a:solidFill>
              <a:srgbClr val="143048"/>
            </a:solidFill>
          </a:ln>
        </p:spPr>
        <p:style>
          <a:lnRef idx="1">
            <a:schemeClr val="accent1"/>
          </a:lnRef>
          <a:fillRef idx="0">
            <a:schemeClr val="accent1"/>
          </a:fillRef>
          <a:effectRef idx="0">
            <a:schemeClr val="accent1"/>
          </a:effectRef>
          <a:fontRef idx="minor">
            <a:schemeClr val="tx1"/>
          </a:fontRef>
        </p:style>
      </p:cxnSp>
      <p:sp>
        <p:nvSpPr>
          <p:cNvPr id="39" name="TOP-PPT-14"/>
          <p:cNvSpPr txBox="1"/>
          <p:nvPr/>
        </p:nvSpPr>
        <p:spPr>
          <a:xfrm>
            <a:off x="1060280" y="2317280"/>
            <a:ext cx="1167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2</a:t>
            </a:r>
            <a:endParaRPr kumimoji="0" lang="zh-CN" altLang="en-US"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cxnSp>
        <p:nvCxnSpPr>
          <p:cNvPr id="40" name="TOP-PPT-15"/>
          <p:cNvCxnSpPr/>
          <p:nvPr/>
        </p:nvCxnSpPr>
        <p:spPr>
          <a:xfrm flipH="1">
            <a:off x="1723693" y="2514955"/>
            <a:ext cx="444276" cy="615781"/>
          </a:xfrm>
          <a:prstGeom prst="line">
            <a:avLst/>
          </a:prstGeom>
          <a:ln>
            <a:solidFill>
              <a:srgbClr val="143048"/>
            </a:solidFill>
          </a:ln>
        </p:spPr>
        <p:style>
          <a:lnRef idx="1">
            <a:schemeClr val="accent1"/>
          </a:lnRef>
          <a:fillRef idx="0">
            <a:schemeClr val="accent1"/>
          </a:fillRef>
          <a:effectRef idx="0">
            <a:schemeClr val="accent1"/>
          </a:effectRef>
          <a:fontRef idx="minor">
            <a:schemeClr val="tx1"/>
          </a:fontRef>
        </p:style>
      </p:cxnSp>
      <p:sp>
        <p:nvSpPr>
          <p:cNvPr id="41" name="TOP-PPT-16"/>
          <p:cNvSpPr txBox="1"/>
          <p:nvPr/>
        </p:nvSpPr>
        <p:spPr>
          <a:xfrm>
            <a:off x="1057019" y="3659663"/>
            <a:ext cx="1167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3</a:t>
            </a:r>
            <a:endParaRPr kumimoji="0" lang="zh-CN" altLang="en-US"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cxnSp>
        <p:nvCxnSpPr>
          <p:cNvPr id="42" name="TOP-PPT-17"/>
          <p:cNvCxnSpPr/>
          <p:nvPr/>
        </p:nvCxnSpPr>
        <p:spPr>
          <a:xfrm flipH="1">
            <a:off x="1720432" y="3857339"/>
            <a:ext cx="444276" cy="615781"/>
          </a:xfrm>
          <a:prstGeom prst="line">
            <a:avLst/>
          </a:prstGeom>
          <a:ln>
            <a:solidFill>
              <a:srgbClr val="143048"/>
            </a:solidFill>
          </a:ln>
        </p:spPr>
        <p:style>
          <a:lnRef idx="1">
            <a:schemeClr val="accent1"/>
          </a:lnRef>
          <a:fillRef idx="0">
            <a:schemeClr val="accent1"/>
          </a:fillRef>
          <a:effectRef idx="0">
            <a:schemeClr val="accent1"/>
          </a:effectRef>
          <a:fontRef idx="minor">
            <a:schemeClr val="tx1"/>
          </a:fontRef>
        </p:style>
      </p:cxnSp>
      <p:sp>
        <p:nvSpPr>
          <p:cNvPr id="43" name="TOP-PPT-18"/>
          <p:cNvSpPr txBox="1"/>
          <p:nvPr/>
        </p:nvSpPr>
        <p:spPr>
          <a:xfrm>
            <a:off x="1057019" y="4921432"/>
            <a:ext cx="1167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4</a:t>
            </a:r>
            <a:endParaRPr kumimoji="0" lang="zh-CN" altLang="en-US" sz="60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cxnSp>
        <p:nvCxnSpPr>
          <p:cNvPr id="44" name="TOP-PPT-19"/>
          <p:cNvCxnSpPr/>
          <p:nvPr/>
        </p:nvCxnSpPr>
        <p:spPr>
          <a:xfrm flipH="1">
            <a:off x="1720432" y="5119108"/>
            <a:ext cx="444276" cy="615781"/>
          </a:xfrm>
          <a:prstGeom prst="line">
            <a:avLst/>
          </a:prstGeom>
          <a:ln>
            <a:solidFill>
              <a:srgbClr val="14304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sp>
        <p:nvSpPr>
          <p:cNvPr id="21" name="TOP-PPT-2"/>
          <p:cNvSpPr txBox="1"/>
          <p:nvPr>
            <p:custDataLst>
              <p:tags r:id="rId4"/>
            </p:custDataLst>
          </p:nvPr>
        </p:nvSpPr>
        <p:spPr>
          <a:xfrm>
            <a:off x="1971092" y="2912330"/>
            <a:ext cx="5108894" cy="103945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ct val="0"/>
              </a:spcBef>
              <a:spcAft>
                <a:spcPct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a:ea typeface="微软雅黑" panose="020b0503020204020204" charset="-122"/>
              </a:defRPr>
            </a:lvl1pPr>
          </a:lstStyle>
          <a:p>
            <a:pPr algn="ctr"/>
            <a:r>
              <a:rPr lang="zh-CN" altLang="en-US" sz="5600" b="0">
                <a:solidFill>
                  <a:schemeClr val="accent6">
                    <a:lumMod val="75000"/>
                  </a:schemeClr>
                </a:solidFill>
                <a:latin typeface="思源宋体 Heavy" panose="02020900000000000000" pitchFamily="18" charset="-122"/>
                <a:ea typeface="思源宋体 Heavy" panose="02020900000000000000" pitchFamily="18" charset="-122"/>
              </a:rPr>
              <a:t>工作内容回顾</a:t>
            </a:r>
            <a:endParaRPr lang="zh-CN" altLang="en-US" sz="5600" b="0">
              <a:solidFill>
                <a:schemeClr val="accent6">
                  <a:lumMod val="75000"/>
                </a:schemeClr>
              </a:solidFill>
              <a:latin typeface="思源宋体 Heavy" panose="02020900000000000000" pitchFamily="18" charset="-122"/>
              <a:ea typeface="思源宋体 Heavy" panose="02020900000000000000" pitchFamily="18" charset="-122"/>
            </a:endParaRPr>
          </a:p>
        </p:txBody>
      </p:sp>
      <p:sp>
        <p:nvSpPr>
          <p:cNvPr id="22" name="TOP-PPT-3"/>
          <p:cNvSpPr txBox="1"/>
          <p:nvPr/>
        </p:nvSpPr>
        <p:spPr>
          <a:xfrm>
            <a:off x="894456" y="4004656"/>
            <a:ext cx="7244307" cy="613694"/>
          </a:xfrm>
          <a:prstGeom prst="rect">
            <a:avLst/>
          </a:prstGeom>
          <a:noFill/>
        </p:spPr>
        <p:txBody>
          <a:bodyPr wrap="square" rtlCol="0">
            <a:spAutoFit/>
          </a:bodyPr>
          <a:lstStyle/>
          <a:p>
            <a:pPr algn="ctr">
              <a:lnSpc>
                <a:spcPct val="150000"/>
              </a:lnSpc>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PLEASE ADD THE DETAILED TEXT OF THE SECONDARY HEADINGS HEREPLEASE ADD THE DETAILED TEXT OF THE SECONDARY HEADINGS HERE</a:t>
            </a:r>
            <a:endPar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3" name="TOP-PPT-4"/>
          <p:cNvSpPr/>
          <p:nvPr/>
        </p:nvSpPr>
        <p:spPr>
          <a:xfrm>
            <a:off x="3438527" y="4945539"/>
            <a:ext cx="2168792" cy="397891"/>
          </a:xfrm>
          <a:prstGeom prst="roundRect">
            <a:avLst>
              <a:gd name="adj" fmla="val 50000"/>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43048"/>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4" name="TOP-PPT-5"/>
          <p:cNvSpPr/>
          <p:nvPr/>
        </p:nvSpPr>
        <p:spPr>
          <a:xfrm>
            <a:off x="3712392" y="4975141"/>
            <a:ext cx="1606168" cy="338554"/>
          </a:xfrm>
          <a:prstGeom prst="rect">
            <a:avLst/>
          </a:prstGeom>
          <a:ln>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en-US" altLang="zh-CN" sz="160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PART.01</a:t>
            </a:r>
            <a:endParaRPr kumimoji="0" lang="zh-CN" altLang="en-US" sz="160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5" name="TOP-PPT-6"/>
          <p:cNvSpPr txBox="1"/>
          <p:nvPr/>
        </p:nvSpPr>
        <p:spPr>
          <a:xfrm>
            <a:off x="2201888" y="2501572"/>
            <a:ext cx="4647089" cy="369332"/>
          </a:xfrm>
          <a:prstGeom prst="rect">
            <a:avLst/>
          </a:prstGeom>
          <a:noFill/>
        </p:spPr>
        <p:txBody>
          <a:bodyPr wrap="square" rtlCol="0">
            <a:spAutoFit/>
          </a:bodyPr>
          <a:lstStyle/>
          <a:p>
            <a:pPr algn="ctr"/>
            <a:r>
              <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rPr>
              <a:t>Review of work content</a:t>
            </a:r>
            <a:endPar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工作内容回顾</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grpSp>
        <p:nvGrpSpPr>
          <p:cNvPr id="6" name="TOP-PPT-3"/>
          <p:cNvGrpSpPr/>
          <p:nvPr/>
        </p:nvGrpSpPr>
        <p:grpSpPr>
          <a:xfrm>
            <a:off x="6838856" y="1847445"/>
            <a:ext cx="4279343" cy="3956844"/>
            <a:chExt cx="8559803" cy="7913482"/>
          </a:xfrm>
        </p:grpSpPr>
        <p:pic>
          <p:nvPicPr>
            <p:cNvPr id="7" name="TOP-PPT-3-1" descr="mockup_0018_iMac-_FRONT.p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TOP-PPT-3-2"/>
            <p:cNvPicPr>
              <a:picLocks noChangeAspect="1"/>
            </p:cNvPicPr>
            <p:nvPr/>
          </p:nvPicPr>
          <p:blipFill>
            <a:blip r:embed="rId3">
              <a:extLst>
                <a:ext uri="{28A0092B-C50C-407E-A947-70E740481C1C}">
                  <a14:useLocalDpi xmlns:a14="http://schemas.microsoft.com/office/drawing/2010/main" val="0"/>
                </a:ext>
              </a:extLst>
            </a:blip>
            <a:srcRect l="1496" t="9085" r="1496" b="9085"/>
            <a:stretch>
              <a:fillRect/>
            </a:stretch>
          </p:blipFill>
          <p:spPr bwMode="auto">
            <a:xfrm>
              <a:off x="342909" y="334953"/>
              <a:ext cx="7905735" cy="4441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 name="TOP-PPT-4"/>
          <p:cNvSpPr/>
          <p:nvPr/>
        </p:nvSpPr>
        <p:spPr bwMode="auto">
          <a:xfrm>
            <a:off x="1359519" y="2029215"/>
            <a:ext cx="5002355" cy="6022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ctr" defTabSz="866140" rtl="0" eaLnBrk="1" fontAlgn="auto"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请替换文字内容</a:t>
            </a:r>
            <a:endParaRPr kumimoji="0" lang="zh-CN" altLang="en-US" sz="3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nvGrpSpPr>
          <p:cNvPr id="10" name="TOP-PPT-5"/>
          <p:cNvGrpSpPr/>
          <p:nvPr/>
        </p:nvGrpSpPr>
        <p:grpSpPr>
          <a:xfrm>
            <a:off x="4991246" y="4038989"/>
            <a:ext cx="532537" cy="532606"/>
            <a:chOff x="3743325" y="3762695"/>
            <a:chExt cx="399455" cy="399578"/>
          </a:xfrm>
        </p:grpSpPr>
        <p:sp>
          <p:nvSpPr>
            <p:cNvPr id="11" name="TOP-PPT-5-1"/>
            <p:cNvSpPr/>
            <p:nvPr/>
          </p:nvSpPr>
          <p:spPr bwMode="auto">
            <a:xfrm>
              <a:off x="3743325" y="3762695"/>
              <a:ext cx="399455" cy="399578"/>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48235"/>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5-2"/>
            <p:cNvSpPr/>
            <p:nvPr/>
          </p:nvSpPr>
          <p:spPr bwMode="auto">
            <a:xfrm>
              <a:off x="3868341" y="3878816"/>
              <a:ext cx="156567" cy="156615"/>
            </a:xfrm>
            <a:custGeom>
              <a:gdLst>
                <a:gd name="T0" fmla="*/ 208757 w 21600"/>
                <a:gd name="T1" fmla="*/ 208756 h 21600"/>
                <a:gd name="T2" fmla="*/ 208757 w 21600"/>
                <a:gd name="T3" fmla="*/ 208756 h 21600"/>
                <a:gd name="T4" fmla="*/ 208757 w 21600"/>
                <a:gd name="T5" fmla="*/ 208756 h 21600"/>
                <a:gd name="T6" fmla="*/ 208757 w 21600"/>
                <a:gd name="T7" fmla="*/ 20875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600"/>
                    <a:pt x="10816" y="21600"/>
                  </a:cubicBezTo>
                  <a:cubicBezTo>
                    <a:pt x="10113" y="21600"/>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3" name="TOP-PPT-6"/>
          <p:cNvGrpSpPr/>
          <p:nvPr/>
        </p:nvGrpSpPr>
        <p:grpSpPr>
          <a:xfrm>
            <a:off x="1359519" y="4038989"/>
            <a:ext cx="532537" cy="532606"/>
            <a:chOff x="1019175" y="3762695"/>
            <a:chExt cx="399455" cy="399578"/>
          </a:xfrm>
        </p:grpSpPr>
        <p:sp>
          <p:nvSpPr>
            <p:cNvPr id="14" name="TOP-PPT-6-1"/>
            <p:cNvSpPr/>
            <p:nvPr/>
          </p:nvSpPr>
          <p:spPr bwMode="auto">
            <a:xfrm>
              <a:off x="1019175" y="3762695"/>
              <a:ext cx="399455" cy="399578"/>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48235"/>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TOP-PPT-6-2"/>
            <p:cNvSpPr/>
            <p:nvPr/>
          </p:nvSpPr>
          <p:spPr bwMode="auto">
            <a:xfrm>
              <a:off x="1145977" y="3871670"/>
              <a:ext cx="156567" cy="156615"/>
            </a:xfrm>
            <a:custGeom>
              <a:gdLst>
                <a:gd name="T0" fmla="*/ 208756 w 21600"/>
                <a:gd name="T1" fmla="*/ 209569 h 21558"/>
                <a:gd name="T2" fmla="*/ 208756 w 21600"/>
                <a:gd name="T3" fmla="*/ 209569 h 21558"/>
                <a:gd name="T4" fmla="*/ 208756 w 21600"/>
                <a:gd name="T5" fmla="*/ 209569 h 21558"/>
                <a:gd name="T6" fmla="*/ 208756 w 21600"/>
                <a:gd name="T7" fmla="*/ 209569 h 2155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6" name="TOP-PPT-7"/>
          <p:cNvGrpSpPr/>
          <p:nvPr/>
        </p:nvGrpSpPr>
        <p:grpSpPr>
          <a:xfrm>
            <a:off x="3188081" y="4038989"/>
            <a:ext cx="532537" cy="532606"/>
            <a:chOff x="2390775" y="3762695"/>
            <a:chExt cx="399455" cy="399578"/>
          </a:xfrm>
        </p:grpSpPr>
        <p:sp>
          <p:nvSpPr>
            <p:cNvPr id="17" name="TOP-PPT-7-1"/>
            <p:cNvSpPr/>
            <p:nvPr/>
          </p:nvSpPr>
          <p:spPr bwMode="auto">
            <a:xfrm>
              <a:off x="2390775" y="3762695"/>
              <a:ext cx="399455" cy="399578"/>
            </a:xfrm>
            <a:custGeom>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8" name="TOP-PPT-7-2"/>
            <p:cNvSpPr/>
            <p:nvPr/>
          </p:nvSpPr>
          <p:spPr bwMode="auto">
            <a:xfrm>
              <a:off x="2514600" y="3881794"/>
              <a:ext cx="156567" cy="156616"/>
            </a:xfrm>
            <a:custGeom>
              <a:gdLst>
                <a:gd name="T0" fmla="*/ 208757 w 21600"/>
                <a:gd name="T1" fmla="*/ 208757 h 21588"/>
                <a:gd name="T2" fmla="*/ 208757 w 21600"/>
                <a:gd name="T3" fmla="*/ 208757 h 21588"/>
                <a:gd name="T4" fmla="*/ 208757 w 21600"/>
                <a:gd name="T5" fmla="*/ 208757 h 21588"/>
                <a:gd name="T6" fmla="*/ 208757 w 21600"/>
                <a:gd name="T7" fmla="*/ 208757 h 2158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19" name="TOP-PPT-8"/>
          <p:cNvSpPr/>
          <p:nvPr/>
        </p:nvSpPr>
        <p:spPr bwMode="auto">
          <a:xfrm>
            <a:off x="1359519" y="2918215"/>
            <a:ext cx="5002355" cy="69294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l" defTabSz="86614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此处添加详细文本描述，建议与标题相关并符合整体语言风格，语言描述尽量简洁生动此处添加详细文本描述，建议与标题相关并符合整体语言风格，语言描述尽量简洁生动</a:t>
            </a:r>
            <a:endPar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0" name="TOP-PPT-9"/>
          <p:cNvSpPr/>
          <p:nvPr/>
        </p:nvSpPr>
        <p:spPr bwMode="auto">
          <a:xfrm>
            <a:off x="1975387" y="4169164"/>
            <a:ext cx="1129360"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marL="0" marR="0" lvl="0" indent="0" algn="l" defTabSz="6096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AU" altLang="zh-CN"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21" name="TOP-PPT-10"/>
          <p:cNvSpPr/>
          <p:nvPr/>
        </p:nvSpPr>
        <p:spPr bwMode="auto">
          <a:xfrm>
            <a:off x="3835695" y="4150114"/>
            <a:ext cx="1129360"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marL="0" marR="0" lvl="0" indent="0" algn="l" defTabSz="6096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AU" altLang="zh-CN"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
        <p:nvSpPr>
          <p:cNvPr id="22" name="TOP-PPT-11"/>
          <p:cNvSpPr/>
          <p:nvPr/>
        </p:nvSpPr>
        <p:spPr bwMode="auto">
          <a:xfrm>
            <a:off x="5648385" y="4150114"/>
            <a:ext cx="1128565"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marL="0" marR="0" lvl="0" indent="0" algn="l" defTabSz="6096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AU" altLang="zh-CN" sz="16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思源黑体 CN Regular" panose="020b0500000000000000" pitchFamily="34" charset="-122"/>
              <a:cs typeface="Arial"/>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工作内容回顾</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pic>
        <p:nvPicPr>
          <p:cNvPr id="6" name="TOP-PPT-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752" y="2066079"/>
            <a:ext cx="2270094" cy="1362922"/>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solidFill>
            <a:schemeClr val="tx1">
              <a:lumMod val="75000"/>
              <a:lumOff val="25000"/>
            </a:schemeClr>
          </a:solidFill>
          <a:ln w="57150">
            <a:solidFill>
              <a:srgbClr val="0C0C0C"/>
            </a:solidFill>
          </a:ln>
        </p:spPr>
      </p:pic>
      <p:pic>
        <p:nvPicPr>
          <p:cNvPr id="7" name="TOP-PPT-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680" y="2029226"/>
            <a:ext cx="2163390" cy="1436626"/>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ln w="57150">
            <a:solidFill>
              <a:srgbClr val="548235"/>
            </a:solidFill>
          </a:ln>
        </p:spPr>
      </p:pic>
      <p:pic>
        <p:nvPicPr>
          <p:cNvPr id="8" name="TOP-PPT-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772" y="3887887"/>
            <a:ext cx="2269207" cy="1441134"/>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solidFill>
            <a:schemeClr val="tx1">
              <a:lumMod val="75000"/>
              <a:lumOff val="25000"/>
            </a:schemeClr>
          </a:solidFill>
          <a:ln w="57150">
            <a:solidFill>
              <a:srgbClr val="0C0C0C"/>
            </a:solidFill>
          </a:ln>
        </p:spPr>
      </p:pic>
      <p:pic>
        <p:nvPicPr>
          <p:cNvPr id="9" name="TOP-PPT-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104" y="3887887"/>
            <a:ext cx="2163390" cy="1441133"/>
          </a:xfrm>
          <a:custGeom>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ln w="57150">
            <a:solidFill>
              <a:srgbClr val="548235"/>
            </a:solidFill>
          </a:ln>
        </p:spPr>
      </p:pic>
      <p:grpSp>
        <p:nvGrpSpPr>
          <p:cNvPr id="10" name="TOP-PPT-7"/>
          <p:cNvGrpSpPr/>
          <p:nvPr/>
        </p:nvGrpSpPr>
        <p:grpSpPr>
          <a:xfrm>
            <a:off x="1092488" y="2112616"/>
            <a:ext cx="751552" cy="584200"/>
            <a:chOff x="915919" y="1853169"/>
            <a:chExt cx="1012961" cy="787400"/>
          </a:xfrm>
        </p:grpSpPr>
        <p:sp>
          <p:nvSpPr>
            <p:cNvPr id="11" name="TOP-PPT-7-1"/>
            <p:cNvSpPr/>
            <p:nvPr/>
          </p:nvSpPr>
          <p:spPr>
            <a:xfrm>
              <a:off x="915919" y="1853169"/>
              <a:ext cx="1012961" cy="787400"/>
            </a:xfrm>
            <a:prstGeom prst="parallelogram">
              <a:avLst/>
            </a:prstGeom>
            <a:solidFill>
              <a:srgbClr val="54823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7-2"/>
            <p:cNvSpPr/>
            <p:nvPr/>
          </p:nvSpPr>
          <p:spPr>
            <a:xfrm>
              <a:off x="1237694" y="2063723"/>
              <a:ext cx="369412" cy="366291"/>
            </a:xfrm>
            <a:custGeom>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3" name="TOP-PPT-8"/>
          <p:cNvGrpSpPr/>
          <p:nvPr/>
        </p:nvGrpSpPr>
        <p:grpSpPr>
          <a:xfrm>
            <a:off x="1092488" y="3360391"/>
            <a:ext cx="751552" cy="584200"/>
            <a:chOff x="915919" y="1853169"/>
            <a:chExt cx="1012961" cy="787400"/>
          </a:xfrm>
        </p:grpSpPr>
        <p:sp>
          <p:nvSpPr>
            <p:cNvPr id="14" name="TOP-PPT-8-1"/>
            <p:cNvSpPr/>
            <p:nvPr/>
          </p:nvSpPr>
          <p:spPr>
            <a:xfrm>
              <a:off x="915919" y="1853169"/>
              <a:ext cx="1012961" cy="787400"/>
            </a:xfrm>
            <a:prstGeom prst="parallelogram">
              <a:avLst/>
            </a:prstGeom>
            <a:solidFill>
              <a:schemeClr val="tx1">
                <a:lumMod val="75000"/>
                <a:lumOff val="2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TOP-PPT-8-2"/>
            <p:cNvSpPr/>
            <p:nvPr/>
          </p:nvSpPr>
          <p:spPr>
            <a:xfrm>
              <a:off x="1237694" y="2062163"/>
              <a:ext cx="369412" cy="369412"/>
            </a:xfrm>
            <a:custGeom>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6" name="TOP-PPT-9"/>
          <p:cNvGrpSpPr/>
          <p:nvPr/>
        </p:nvGrpSpPr>
        <p:grpSpPr>
          <a:xfrm>
            <a:off x="1092488" y="4608166"/>
            <a:ext cx="751552" cy="584200"/>
            <a:chOff x="915919" y="1853169"/>
            <a:chExt cx="1012961" cy="787400"/>
          </a:xfrm>
        </p:grpSpPr>
        <p:sp>
          <p:nvSpPr>
            <p:cNvPr id="17" name="TOP-PPT-9-1"/>
            <p:cNvSpPr/>
            <p:nvPr/>
          </p:nvSpPr>
          <p:spPr>
            <a:xfrm>
              <a:off x="915919" y="1853169"/>
              <a:ext cx="1012961" cy="787400"/>
            </a:xfrm>
            <a:prstGeom prst="parallelogram">
              <a:avLst/>
            </a:prstGeom>
            <a:solidFill>
              <a:srgbClr val="54823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8" name="TOP-PPT-9-2"/>
            <p:cNvSpPr/>
            <p:nvPr/>
          </p:nvSpPr>
          <p:spPr>
            <a:xfrm>
              <a:off x="1237694" y="2087311"/>
              <a:ext cx="369412" cy="319115"/>
            </a:xfrm>
            <a:custGeom>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cxnLst>
                <a:cxn ang="0">
                  <a:pos x="T0" y="T1"/>
                </a:cxn>
                <a:cxn ang="0">
                  <a:pos x="T2" y="T3"/>
                </a:cxn>
                <a:cxn ang="0">
                  <a:pos x="T4" y="T5"/>
                </a:cxn>
                <a:cxn ang="0">
                  <a:pos x="T6" y="T7"/>
                </a:cxn>
                <a:cxn ang="0">
                  <a:pos x="T8" y="T9"/>
                </a:cxn>
                <a:cxn ang="0">
                  <a:pos x="T10" y="T11"/>
                </a:cxn>
                <a:cxn ang="0">
                  <a:pos x="T12" y="T13"/>
                </a:cxn>
              </a:cxnLst>
              <a:rect l="0" t="0" r="r" b="b"/>
              <a:pathLst>
                <a:path w="256" h="221">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19" name="TOP-PPT-10"/>
          <p:cNvSpPr txBox="1"/>
          <p:nvPr/>
        </p:nvSpPr>
        <p:spPr>
          <a:xfrm>
            <a:off x="2265225" y="2112616"/>
            <a:ext cx="2801988" cy="7384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US" altLang="zh-CN"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a:t>
            </a:r>
            <a:r>
              <a:rPr kumimoji="0" lang="en-US" altLang="zh-CN"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a:t>
            </a: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语言描述尽量简洁生动</a:t>
            </a:r>
            <a:endPar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0" name="TOP-PPT-11"/>
          <p:cNvSpPr txBox="1"/>
          <p:nvPr/>
        </p:nvSpPr>
        <p:spPr>
          <a:xfrm>
            <a:off x="2265225" y="3268441"/>
            <a:ext cx="2801988" cy="7384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US" altLang="zh-CN"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a:t>
            </a:r>
            <a:r>
              <a:rPr kumimoji="0" lang="en-US" altLang="zh-CN"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a:t>
            </a: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语言描述尽量简洁生动</a:t>
            </a:r>
            <a:endPar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1" name="TOP-PPT-12"/>
          <p:cNvSpPr txBox="1"/>
          <p:nvPr/>
        </p:nvSpPr>
        <p:spPr>
          <a:xfrm>
            <a:off x="2265225" y="4531029"/>
            <a:ext cx="2801988" cy="7384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US" altLang="zh-CN" sz="2135"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a:t>
            </a:r>
            <a:r>
              <a:rPr kumimoji="0" lang="en-US" altLang="zh-CN"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a:t>
            </a:r>
            <a:r>
              <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语言描述尽量简洁生动</a:t>
            </a:r>
            <a:endParaRPr kumimoji="0" lang="zh-CN" altLang="en-US" sz="1335"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sp>
        <p:nvSpPr>
          <p:cNvPr id="21" name="TOP-PPT-2"/>
          <p:cNvSpPr txBox="1"/>
          <p:nvPr>
            <p:custDataLst>
              <p:tags r:id="rId4"/>
            </p:custDataLst>
          </p:nvPr>
        </p:nvSpPr>
        <p:spPr>
          <a:xfrm>
            <a:off x="1971092" y="2912330"/>
            <a:ext cx="5108894" cy="103945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ct val="0"/>
              </a:spcBef>
              <a:spcAft>
                <a:spcPct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a:ea typeface="微软雅黑" panose="020b0503020204020204" charset="-122"/>
              </a:defRPr>
            </a:lvl1pPr>
          </a:lstStyle>
          <a:p>
            <a:pPr algn="ctr"/>
            <a:r>
              <a:rPr lang="zh-CN" altLang="en-US" sz="5600" b="0">
                <a:solidFill>
                  <a:schemeClr val="accent6">
                    <a:lumMod val="75000"/>
                  </a:schemeClr>
                </a:solidFill>
                <a:latin typeface="思源宋体 Heavy" panose="02020900000000000000" pitchFamily="18" charset="-122"/>
                <a:ea typeface="思源宋体 Heavy" panose="02020900000000000000" pitchFamily="18" charset="-122"/>
              </a:rPr>
              <a:t>工作难点分析</a:t>
            </a:r>
            <a:endParaRPr lang="zh-CN" altLang="en-US" sz="5600" b="0">
              <a:solidFill>
                <a:schemeClr val="accent6">
                  <a:lumMod val="75000"/>
                </a:schemeClr>
              </a:solidFill>
              <a:latin typeface="思源宋体 Heavy" panose="02020900000000000000" pitchFamily="18" charset="-122"/>
              <a:ea typeface="思源宋体 Heavy" panose="02020900000000000000" pitchFamily="18" charset="-122"/>
            </a:endParaRPr>
          </a:p>
        </p:txBody>
      </p:sp>
      <p:sp>
        <p:nvSpPr>
          <p:cNvPr id="22" name="TOP-PPT-3"/>
          <p:cNvSpPr txBox="1"/>
          <p:nvPr/>
        </p:nvSpPr>
        <p:spPr>
          <a:xfrm>
            <a:off x="894456" y="4004656"/>
            <a:ext cx="7244307" cy="613694"/>
          </a:xfrm>
          <a:prstGeom prst="rect">
            <a:avLst/>
          </a:prstGeom>
          <a:noFill/>
        </p:spPr>
        <p:txBody>
          <a:bodyPr wrap="square" rtlCol="0">
            <a:spAutoFit/>
          </a:bodyPr>
          <a:lstStyle/>
          <a:p>
            <a:pPr algn="ctr">
              <a:lnSpc>
                <a:spcPct val="150000"/>
              </a:lnSpc>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PLEASE ADD THE DETAILED TEXT OF THE SECONDARY HEADINGS HEREPLEASE ADD THE DETAILED TEXT OF THE SECONDARY HEADINGS HERE</a:t>
            </a:r>
            <a:endPar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3" name="TOP-PPT-4"/>
          <p:cNvSpPr/>
          <p:nvPr/>
        </p:nvSpPr>
        <p:spPr>
          <a:xfrm>
            <a:off x="3438527" y="4945539"/>
            <a:ext cx="2168792" cy="397891"/>
          </a:xfrm>
          <a:prstGeom prst="roundRect">
            <a:avLst>
              <a:gd name="adj" fmla="val 50000"/>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43048"/>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4" name="TOP-PPT-5"/>
          <p:cNvSpPr/>
          <p:nvPr/>
        </p:nvSpPr>
        <p:spPr>
          <a:xfrm>
            <a:off x="3712392" y="4975141"/>
            <a:ext cx="1606168" cy="338554"/>
          </a:xfrm>
          <a:prstGeom prst="rect">
            <a:avLst/>
          </a:prstGeom>
          <a:ln>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en-US" altLang="zh-CN" sz="160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PART.02</a:t>
            </a:r>
            <a:endParaRPr kumimoji="0" lang="zh-CN" altLang="en-US" sz="160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5" name="TOP-PPT-6"/>
          <p:cNvSpPr txBox="1"/>
          <p:nvPr/>
        </p:nvSpPr>
        <p:spPr>
          <a:xfrm>
            <a:off x="2201888" y="2501572"/>
            <a:ext cx="4647089" cy="369332"/>
          </a:xfrm>
          <a:prstGeom prst="rect">
            <a:avLst/>
          </a:prstGeom>
          <a:noFill/>
        </p:spPr>
        <p:txBody>
          <a:bodyPr wrap="square" rtlCol="0">
            <a:spAutoFit/>
          </a:bodyPr>
          <a:lstStyle/>
          <a:p>
            <a:pPr algn="ctr"/>
            <a:r>
              <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rPr>
              <a:t>Analysis of work difficulties</a:t>
            </a:r>
            <a:endPar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工作难点分析</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grpSp>
        <p:nvGrpSpPr>
          <p:cNvPr id="6" name="TOP-PPT-3"/>
          <p:cNvGrpSpPr/>
          <p:nvPr/>
        </p:nvGrpSpPr>
        <p:grpSpPr>
          <a:xfrm>
            <a:off x="874712" y="3429225"/>
            <a:ext cx="4408487" cy="2329161"/>
            <a:chOff x="874713" y="3674997"/>
            <a:chExt cx="3929516" cy="2364694"/>
          </a:xfrm>
        </p:grpSpPr>
        <p:sp>
          <p:nvSpPr>
            <p:cNvPr id="7" name="TOP-PPT-3-1"/>
            <p:cNvSpPr/>
            <p:nvPr/>
          </p:nvSpPr>
          <p:spPr>
            <a:xfrm>
              <a:off x="874713" y="3789362"/>
              <a:ext cx="3929516" cy="2250329"/>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8" name="TOP-PPT-3-2"/>
            <p:cNvSpPr/>
            <p:nvPr/>
          </p:nvSpPr>
          <p:spPr>
            <a:xfrm>
              <a:off x="874713" y="3674997"/>
              <a:ext cx="3929516" cy="174172"/>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9" name="TOP-PPT-4"/>
          <p:cNvGrpSpPr/>
          <p:nvPr/>
        </p:nvGrpSpPr>
        <p:grpSpPr>
          <a:xfrm>
            <a:off x="5594354" y="3196717"/>
            <a:ext cx="5722934" cy="196557"/>
            <a:chOff x="5594354" y="3358763"/>
            <a:chExt cx="5722934" cy="196557"/>
          </a:xfrm>
        </p:grpSpPr>
        <p:cxnSp>
          <p:nvCxnSpPr>
            <p:cNvPr id="10" name="TOP-PPT-4-1"/>
            <p:cNvCxnSpPr/>
            <p:nvPr/>
          </p:nvCxnSpPr>
          <p:spPr>
            <a:xfrm>
              <a:off x="5594354" y="3460348"/>
              <a:ext cx="4630057" cy="0"/>
            </a:xfrm>
            <a:prstGeom prst="line">
              <a:avLst/>
            </a:prstGeom>
            <a:noFill/>
            <a:ln w="6350" cap="flat" cmpd="sng" algn="ctr">
              <a:solidFill>
                <a:srgbClr val="FFFFFF">
                  <a:lumMod val="85000"/>
                </a:srgbClr>
              </a:solidFill>
              <a:prstDash val="solid"/>
              <a:miter lim="800000"/>
            </a:ln>
            <a:effectLst/>
          </p:spPr>
        </p:cxnSp>
        <p:sp>
          <p:nvSpPr>
            <p:cNvPr id="11" name="TOP-PPT-4-2"/>
            <p:cNvSpPr/>
            <p:nvPr/>
          </p:nvSpPr>
          <p:spPr>
            <a:xfrm>
              <a:off x="10174514" y="3358763"/>
              <a:ext cx="1142774" cy="196557"/>
            </a:xfrm>
            <a:prstGeom prst="rect">
              <a:avLst/>
            </a:prstGeom>
            <a:solidFill>
              <a:srgbClr val="7F7F7F">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cxnSp>
        <p:nvCxnSpPr>
          <p:cNvPr id="12" name="TOP-PPT-5"/>
          <p:cNvCxnSpPr/>
          <p:nvPr/>
        </p:nvCxnSpPr>
        <p:spPr>
          <a:xfrm>
            <a:off x="874713" y="5512993"/>
            <a:ext cx="4408486" cy="0"/>
          </a:xfrm>
          <a:prstGeom prst="line">
            <a:avLst/>
          </a:prstGeom>
          <a:noFill/>
          <a:ln w="6350" cap="flat" cmpd="sng" algn="ctr">
            <a:solidFill>
              <a:srgbClr val="FFFFFF">
                <a:lumMod val="85000"/>
              </a:srgbClr>
            </a:solidFill>
            <a:prstDash val="solid"/>
            <a:miter lim="800000"/>
          </a:ln>
          <a:effectLst/>
        </p:spPr>
      </p:cxnSp>
      <p:grpSp>
        <p:nvGrpSpPr>
          <p:cNvPr id="13" name="TOP-PPT-6"/>
          <p:cNvGrpSpPr/>
          <p:nvPr/>
        </p:nvGrpSpPr>
        <p:grpSpPr>
          <a:xfrm>
            <a:off x="5554206" y="3766115"/>
            <a:ext cx="5763082" cy="1848531"/>
            <a:chOff x="5554206" y="3928161"/>
            <a:chExt cx="5763082" cy="1848531"/>
          </a:xfrm>
        </p:grpSpPr>
        <p:grpSp>
          <p:nvGrpSpPr>
            <p:cNvPr id="14" name="组合 13"/>
            <p:cNvGrpSpPr/>
            <p:nvPr/>
          </p:nvGrpSpPr>
          <p:grpSpPr>
            <a:xfrm>
              <a:off x="6749143" y="5528094"/>
              <a:ext cx="4568145" cy="166913"/>
              <a:chOff x="6749143" y="2119087"/>
              <a:chExt cx="4568145" cy="662100"/>
            </a:xfrm>
          </p:grpSpPr>
          <p:sp>
            <p:nvSpPr>
              <p:cNvPr id="28" name="TOP-PPT-6-1"/>
              <p:cNvSpPr/>
              <p:nvPr/>
            </p:nvSpPr>
            <p:spPr>
              <a:xfrm>
                <a:off x="6749143" y="2119087"/>
                <a:ext cx="4568145" cy="662100"/>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9" name="TOP-PPT-6-2"/>
              <p:cNvSpPr/>
              <p:nvPr/>
            </p:nvSpPr>
            <p:spPr>
              <a:xfrm>
                <a:off x="6749143" y="2119087"/>
                <a:ext cx="3779519" cy="662100"/>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5" name="组合 14"/>
            <p:cNvGrpSpPr/>
            <p:nvPr/>
          </p:nvGrpSpPr>
          <p:grpSpPr>
            <a:xfrm>
              <a:off x="6749143" y="5027429"/>
              <a:ext cx="4568145" cy="166913"/>
              <a:chOff x="6749143" y="2119087"/>
              <a:chExt cx="4568145" cy="662100"/>
            </a:xfrm>
          </p:grpSpPr>
          <p:sp>
            <p:nvSpPr>
              <p:cNvPr id="26" name="TOP-PPT-6-3"/>
              <p:cNvSpPr/>
              <p:nvPr/>
            </p:nvSpPr>
            <p:spPr>
              <a:xfrm>
                <a:off x="6749143" y="2119087"/>
                <a:ext cx="4568145" cy="662100"/>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7" name="TOP-PPT-6-4"/>
              <p:cNvSpPr/>
              <p:nvPr/>
            </p:nvSpPr>
            <p:spPr>
              <a:xfrm>
                <a:off x="6749144" y="2119087"/>
                <a:ext cx="2975428" cy="6621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6" name="组合 15"/>
            <p:cNvGrpSpPr/>
            <p:nvPr/>
          </p:nvGrpSpPr>
          <p:grpSpPr>
            <a:xfrm>
              <a:off x="6749143" y="4526765"/>
              <a:ext cx="4568145" cy="166913"/>
              <a:chOff x="6749143" y="2119087"/>
              <a:chExt cx="4568145" cy="662100"/>
            </a:xfrm>
          </p:grpSpPr>
          <p:sp>
            <p:nvSpPr>
              <p:cNvPr id="24" name="TOP-PPT-6-5"/>
              <p:cNvSpPr/>
              <p:nvPr/>
            </p:nvSpPr>
            <p:spPr>
              <a:xfrm>
                <a:off x="6749143" y="2119087"/>
                <a:ext cx="4568145" cy="662100"/>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5" name="TOP-PPT-6-6"/>
              <p:cNvSpPr/>
              <p:nvPr/>
            </p:nvSpPr>
            <p:spPr>
              <a:xfrm>
                <a:off x="6749144" y="2119087"/>
                <a:ext cx="2460170" cy="662100"/>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grpSp>
          <p:nvGrpSpPr>
            <p:cNvPr id="17" name="组合 16"/>
            <p:cNvGrpSpPr/>
            <p:nvPr/>
          </p:nvGrpSpPr>
          <p:grpSpPr>
            <a:xfrm>
              <a:off x="6749143" y="4026101"/>
              <a:ext cx="4568145" cy="166913"/>
              <a:chOff x="6749143" y="2119087"/>
              <a:chExt cx="4568145" cy="662100"/>
            </a:xfrm>
          </p:grpSpPr>
          <p:sp>
            <p:nvSpPr>
              <p:cNvPr id="22" name="TOP-PPT-6-7"/>
              <p:cNvSpPr/>
              <p:nvPr/>
            </p:nvSpPr>
            <p:spPr>
              <a:xfrm>
                <a:off x="6749143" y="2119087"/>
                <a:ext cx="4568145" cy="662100"/>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3" name="TOP-PPT-6-8"/>
              <p:cNvSpPr/>
              <p:nvPr/>
            </p:nvSpPr>
            <p:spPr>
              <a:xfrm>
                <a:off x="6749144" y="2119087"/>
                <a:ext cx="1689462" cy="6621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18" name="TOP-PPT-6-9"/>
            <p:cNvSpPr/>
            <p:nvPr/>
          </p:nvSpPr>
          <p:spPr>
            <a:xfrm>
              <a:off x="5554206" y="3928161"/>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548235"/>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文字添加</a:t>
              </a:r>
              <a:endParaRPr kumimoji="0" lang="zh-CN" altLang="en-US" sz="1600" b="0" i="0" u="none" strike="noStrike" kern="1200" cap="none" spc="0" normalizeH="0" baseline="0" noProof="0">
                <a:ln>
                  <a:noFill/>
                </a:ln>
                <a:solidFill>
                  <a:srgbClr val="548235"/>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9" name="TOP-PPT-6-10"/>
            <p:cNvSpPr/>
            <p:nvPr/>
          </p:nvSpPr>
          <p:spPr>
            <a:xfrm>
              <a:off x="5554206" y="4440944"/>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C0C0C"/>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文字添加</a:t>
              </a:r>
              <a:endParaRPr kumimoji="0" lang="zh-CN" altLang="en-US" sz="1600" b="0" i="0" u="none" strike="noStrike" kern="1200" cap="none" spc="0" normalizeH="0" baseline="0" noProof="0">
                <a:ln>
                  <a:noFill/>
                </a:ln>
                <a:solidFill>
                  <a:srgbClr val="0C0C0C"/>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0" name="TOP-PPT-6-11"/>
            <p:cNvSpPr/>
            <p:nvPr/>
          </p:nvSpPr>
          <p:spPr>
            <a:xfrm>
              <a:off x="5554206" y="4940095"/>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548235"/>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文字添加</a:t>
              </a:r>
              <a:endParaRPr kumimoji="0" lang="zh-CN" altLang="en-US" sz="1600" b="0" i="0" u="none" strike="noStrike" kern="1200" cap="none" spc="0" normalizeH="0" baseline="0" noProof="0">
                <a:ln>
                  <a:noFill/>
                </a:ln>
                <a:solidFill>
                  <a:srgbClr val="548235"/>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1" name="TOP-PPT-6-12"/>
            <p:cNvSpPr/>
            <p:nvPr/>
          </p:nvSpPr>
          <p:spPr>
            <a:xfrm>
              <a:off x="5554206" y="5438138"/>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C0C0C"/>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文字添加</a:t>
              </a:r>
              <a:endParaRPr kumimoji="0" lang="zh-CN" altLang="en-US" sz="1600" b="0" i="0" u="none" strike="noStrike" kern="1200" cap="none" spc="0" normalizeH="0" baseline="0" noProof="0">
                <a:ln>
                  <a:noFill/>
                </a:ln>
                <a:solidFill>
                  <a:srgbClr val="0C0C0C"/>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pic>
        <p:nvPicPr>
          <p:cNvPr id="30" name="TOP-PPT-7"/>
          <p:cNvPicPr>
            <a:picLocks noChangeAspect="1"/>
          </p:cNvPicPr>
          <p:nvPr/>
        </p:nvPicPr>
        <p:blipFill>
          <a:blip r:embed="rId2">
            <a:extLst>
              <a:ext uri="{28A0092B-C50C-407E-A947-70E740481C1C}">
                <a14:useLocalDpi xmlns:a14="http://schemas.microsoft.com/office/drawing/2010/main" val="0"/>
              </a:ext>
            </a:extLst>
          </a:blip>
          <a:srcRect t="24652" b="24652"/>
          <a:stretch>
            <a:fillRect/>
          </a:stretch>
        </p:blipFill>
        <p:spPr>
          <a:xfrm>
            <a:off x="874713" y="1939273"/>
            <a:ext cx="4408486" cy="1489950"/>
          </a:xfrm>
          <a:custGeom>
            <a:gdLst>
              <a:gd name="connsiteX0" fmla="*/ 0 w 4408487"/>
              <a:gd name="connsiteY0" fmla="*/ 0 h 1489956"/>
              <a:gd name="connsiteX1" fmla="*/ 4408487 w 4408487"/>
              <a:gd name="connsiteY1" fmla="*/ 0 h 1489956"/>
              <a:gd name="connsiteX2" fmla="*/ 4408487 w 4408487"/>
              <a:gd name="connsiteY2" fmla="*/ 1489956 h 1489956"/>
              <a:gd name="connsiteX3" fmla="*/ 0 w 4408487"/>
              <a:gd name="connsiteY3" fmla="*/ 1489956 h 1489956"/>
            </a:gdLst>
            <a:cxnLst>
              <a:cxn ang="0">
                <a:pos x="connsiteX0" y="connsiteY0"/>
              </a:cxn>
              <a:cxn ang="0">
                <a:pos x="connsiteX1" y="connsiteY1"/>
              </a:cxn>
              <a:cxn ang="0">
                <a:pos x="connsiteX2" y="connsiteY2"/>
              </a:cxn>
              <a:cxn ang="0">
                <a:pos x="connsiteX3" y="connsiteY3"/>
              </a:cxn>
            </a:cxnLst>
            <a:rect l="l" t="t" r="r" b="b"/>
            <a:pathLst>
              <a:path w="4408487" h="1489956">
                <a:moveTo>
                  <a:pt x="0" y="0"/>
                </a:moveTo>
                <a:lnTo>
                  <a:pt x="4408487" y="0"/>
                </a:lnTo>
                <a:lnTo>
                  <a:pt x="4408487" y="1489956"/>
                </a:lnTo>
                <a:lnTo>
                  <a:pt x="0" y="1489956"/>
                </a:lnTo>
                <a:close/>
              </a:path>
            </a:pathLst>
          </a:custGeom>
        </p:spPr>
      </p:pic>
      <p:sp>
        <p:nvSpPr>
          <p:cNvPr id="31" name="TOP-PPT-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569257" y="1824249"/>
            <a:ext cx="4246075"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US" altLang="zh-CN" sz="32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a:t>
            </a:r>
            <a:r>
              <a:rPr kumimoji="0" lang="en-US" altLang="zh-CN"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a:t>
            </a:r>
            <a:r>
              <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语言描述尽量简洁生动</a:t>
            </a:r>
            <a:endPar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32" name="TOP-PPT-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55917" y="4286001"/>
            <a:ext cx="4246075" cy="113877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en-US" altLang="zh-CN" sz="32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808080"/>
              </a:buClr>
              <a:buSzTx/>
              <a:buFontTx/>
              <a:buNone/>
              <a:defRPr/>
            </a:pPr>
            <a:r>
              <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此处添加详细文本描述</a:t>
            </a:r>
            <a:r>
              <a:rPr kumimoji="0" lang="en-US" altLang="zh-CN"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a:t>
            </a:r>
            <a:r>
              <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语言描述尽量简洁生动</a:t>
            </a:r>
            <a:endParaRPr kumimoji="0" lang="zh-CN" altLang="en-US" sz="18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OP-PPT-1"/>
          <p:cNvSpPr txBox="1"/>
          <p:nvPr/>
        </p:nvSpPr>
        <p:spPr>
          <a:xfrm>
            <a:off x="4754880" y="303165"/>
            <a:ext cx="2682240" cy="584775"/>
          </a:xfrm>
          <a:prstGeom prst="rect">
            <a:avLst/>
          </a:prstGeom>
          <a:noFill/>
        </p:spPr>
        <p:txBody>
          <a:bodyPr wrap="square">
            <a:spAutoFit/>
          </a:bodyPr>
          <a:lstStyle/>
          <a:p>
            <a:pPr marL="0" marR="0" lvl="0" indent="0" algn="dist" defTabSz="6858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rPr>
              <a:t>工作难点分析</a:t>
            </a:r>
            <a:endParaRPr kumimoji="0" lang="zh-CN" altLang="en-US" sz="3200" b="0" i="0" u="none" strike="noStrike" kern="1200" cap="none" normalizeH="0" baseline="0" noProof="0">
              <a:ln>
                <a:noFill/>
              </a:ln>
              <a:solidFill>
                <a:schemeClr val="accent6">
                  <a:lumMod val="75000"/>
                </a:schemeClr>
              </a:solidFill>
              <a:uLnTx/>
              <a:uFillTx/>
              <a:latin typeface="Abadi" panose="020b0604020104020204" pitchFamily="34" charset="0"/>
              <a:ea typeface="汉仪大宋简"/>
              <a:cs typeface="+mn-cs"/>
              <a:sym typeface="+mn-lt"/>
            </a:endParaRPr>
          </a:p>
        </p:txBody>
      </p:sp>
      <p:sp>
        <p:nvSpPr>
          <p:cNvPr id="5" name="TOP-PPT-2"/>
          <p:cNvSpPr txBox="1"/>
          <p:nvPr/>
        </p:nvSpPr>
        <p:spPr>
          <a:xfrm>
            <a:off x="4242816" y="864790"/>
            <a:ext cx="3706368" cy="230832"/>
          </a:xfrm>
          <a:prstGeom prst="rect">
            <a:avLst/>
          </a:prstGeom>
          <a:noFill/>
        </p:spPr>
        <p:txBody>
          <a:bodyPr wrap="square">
            <a:spAutoFit/>
          </a:bodyPr>
          <a:lstStyle/>
          <a:p>
            <a:pPr algn="ctr"/>
            <a:r>
              <a:rPr kumimoji="0" lang="en-US" altLang="zh-CN" sz="900" b="0" i="0" u="none" strike="noStrike" kern="0" cap="none" spc="0" normalizeH="0" baseline="0" noProof="0">
                <a:ln>
                  <a:noFill/>
                </a:ln>
                <a:solidFill>
                  <a:srgbClr val="262626"/>
                </a:solidFill>
                <a:uLnTx/>
                <a:uFillTx/>
                <a:latin typeface="Calibri Light"/>
                <a:ea typeface="微软雅黑 Light" panose="020b0502040204020203" charset="-122"/>
              </a:rPr>
              <a:t>PLEASE ADD THE DETAILED TEXT OF THE SECONDARY HEADINGS HERE</a:t>
            </a:r>
            <a:endParaRPr lang="zh-CN" altLang="en-US" sz="900">
              <a:solidFill>
                <a:srgbClr val="262626"/>
              </a:solidFill>
              <a:latin typeface="FandolFang R" panose="00000500000000000000" pitchFamily="50" charset="-122"/>
              <a:ea typeface="思源黑体 CN Bold" panose="020b0800000000000000" pitchFamily="34" charset="-122"/>
            </a:endParaRPr>
          </a:p>
        </p:txBody>
      </p:sp>
      <p:grpSp>
        <p:nvGrpSpPr>
          <p:cNvPr id="6" name="TOP-PPT-3"/>
          <p:cNvGrpSpPr/>
          <p:nvPr/>
        </p:nvGrpSpPr>
        <p:grpSpPr>
          <a:xfrm>
            <a:off x="1244602" y="2304802"/>
            <a:ext cx="9702798" cy="2356099"/>
            <a:chOff x="1588" y="4501902"/>
            <a:chExt cx="12188825" cy="2356099"/>
          </a:xfrm>
        </p:grpSpPr>
        <p:sp>
          <p:nvSpPr>
            <p:cNvPr id="7" name="TOP-PPT-3-1"/>
            <p:cNvSpPr/>
            <p:nvPr/>
          </p:nvSpPr>
          <p:spPr>
            <a:xfrm>
              <a:off x="1588" y="5647248"/>
              <a:ext cx="4020794" cy="1210753"/>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1">
                <a:lumMod val="75000"/>
                <a:lumOff val="25000"/>
              </a:schemeClr>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8" name="TOP-PPT-3-2"/>
            <p:cNvSpPr/>
            <p:nvPr/>
          </p:nvSpPr>
          <p:spPr>
            <a:xfrm>
              <a:off x="1635194" y="4928479"/>
              <a:ext cx="4020794" cy="1929522"/>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rgbClr val="548235"/>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9" name="TOP-PPT-3-3"/>
            <p:cNvSpPr/>
            <p:nvPr/>
          </p:nvSpPr>
          <p:spPr>
            <a:xfrm>
              <a:off x="3268800" y="5253754"/>
              <a:ext cx="4020794" cy="1604247"/>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1">
                <a:lumMod val="75000"/>
                <a:lumOff val="25000"/>
              </a:schemeClr>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0" name="TOP-PPT-3-4"/>
            <p:cNvSpPr/>
            <p:nvPr/>
          </p:nvSpPr>
          <p:spPr>
            <a:xfrm>
              <a:off x="4902406" y="4501902"/>
              <a:ext cx="4020794" cy="2356099"/>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rgbClr val="548235"/>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1" name="TOP-PPT-3-5"/>
            <p:cNvSpPr/>
            <p:nvPr/>
          </p:nvSpPr>
          <p:spPr>
            <a:xfrm>
              <a:off x="6536012" y="5418282"/>
              <a:ext cx="4020794" cy="1439719"/>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1">
                <a:lumMod val="75000"/>
                <a:lumOff val="25000"/>
              </a:schemeClr>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2" name="TOP-PPT-3-6"/>
            <p:cNvSpPr/>
            <p:nvPr/>
          </p:nvSpPr>
          <p:spPr>
            <a:xfrm>
              <a:off x="8169619" y="5537913"/>
              <a:ext cx="4020794" cy="1320088"/>
            </a:xfrm>
            <a:custGeom>
              <a:rect l="0" t="0" r="0" b="0"/>
              <a:pathLst>
                <a:path w="119999" h="119999" extrusionOk="0">
                  <a:moveTo>
                    <a:pt x="0" y="120000"/>
                  </a:moveTo>
                  <a:cubicBezTo>
                    <a:pt x="19999" y="93262"/>
                    <a:pt x="50023" y="546"/>
                    <a:pt x="60626" y="2"/>
                  </a:cubicBezTo>
                  <a:cubicBezTo>
                    <a:pt x="71229" y="-542"/>
                    <a:pt x="100000" y="93262"/>
                    <a:pt x="120000" y="120000"/>
                  </a:cubicBezTo>
                  <a:lnTo>
                    <a:pt x="0" y="120000"/>
                  </a:lnTo>
                  <a:close/>
                </a:path>
              </a:pathLst>
            </a:custGeom>
            <a:solidFill>
              <a:srgbClr val="548235"/>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cxnSp>
        <p:nvCxnSpPr>
          <p:cNvPr id="13" name="TOP-PPT-4"/>
          <p:cNvCxnSpPr/>
          <p:nvPr/>
        </p:nvCxnSpPr>
        <p:spPr>
          <a:xfrm>
            <a:off x="1117600" y="4660901"/>
            <a:ext cx="9956800" cy="0"/>
          </a:xfrm>
          <a:prstGeom prst="line">
            <a:avLst/>
          </a:prstGeom>
          <a:noFill/>
          <a:ln w="6350" cap="flat" cmpd="sng" algn="ctr">
            <a:solidFill>
              <a:sysClr val="windowText" lastClr="000000">
                <a:lumMod val="65000"/>
                <a:lumOff val="35000"/>
              </a:sysClr>
            </a:solidFill>
            <a:prstDash val="sysDash"/>
            <a:miter lim="800000"/>
            <a:headEnd type="oval"/>
            <a:tailEnd type="oval"/>
          </a:ln>
          <a:effectLst/>
        </p:spPr>
      </p:cxnSp>
      <p:grpSp>
        <p:nvGrpSpPr>
          <p:cNvPr id="14" name="TOP-PPT-5"/>
          <p:cNvGrpSpPr/>
          <p:nvPr/>
        </p:nvGrpSpPr>
        <p:grpSpPr>
          <a:xfrm>
            <a:off x="1036920" y="4990895"/>
            <a:ext cx="10037480" cy="1129412"/>
            <a:chOff x="7483989" y="3375179"/>
            <a:chExt cx="10037480" cy="1129412"/>
          </a:xfrm>
        </p:grpSpPr>
        <p:sp>
          <p:nvSpPr>
            <p:cNvPr id="15" name="TOP-PPT-5-1"/>
            <p:cNvSpPr/>
            <p:nvPr/>
          </p:nvSpPr>
          <p:spPr>
            <a:xfrm>
              <a:off x="7483989" y="3912569"/>
              <a:ext cx="10037480" cy="59202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Hiragino Sans GB W3" charset="-122"/>
                  <a:sym typeface="Arial" panose="020b0604020202020204" pitchFamily="34" charset="0"/>
                </a:rPr>
                <a:t>此处添加详细文本描述，语言描述尽量简洁生动此处添加详细文本描述，语言描述尽量简洁生动此处添加详细文本描述，语言描述尽量简洁生动此处添加详细文本描述，语言描述尽量简洁生动</a:t>
              </a:r>
              <a:endParaRPr kumimoji="0" lang="zh-CN" altLang="en-US" sz="1400" b="0" i="0" u="none" strike="noStrike" kern="1200" cap="none" spc="0" normalizeH="0" baseline="0" noProof="0">
                <a:ln>
                  <a:noFill/>
                </a:ln>
                <a:solidFill>
                  <a:srgbClr val="E7E6E6">
                    <a:lumMod val="10000"/>
                  </a:srgbClr>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6" name="TOP-PPT-5-2"/>
            <p:cNvSpPr/>
            <p:nvPr/>
          </p:nvSpPr>
          <p:spPr>
            <a:xfrm>
              <a:off x="7483989" y="3375179"/>
              <a:ext cx="2050552" cy="50340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关键文字</a:t>
              </a: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grpSp>
      <p:sp>
        <p:nvSpPr>
          <p:cNvPr id="17" name="TOP-PPT-6"/>
          <p:cNvSpPr/>
          <p:nvPr/>
        </p:nvSpPr>
        <p:spPr>
          <a:xfrm>
            <a:off x="2363716" y="2921863"/>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30%</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8" name="TOP-PPT-7"/>
          <p:cNvSpPr/>
          <p:nvPr/>
        </p:nvSpPr>
        <p:spPr>
          <a:xfrm>
            <a:off x="3687962" y="2223293"/>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50%</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9" name="TOP-PPT-8"/>
          <p:cNvSpPr/>
          <p:nvPr/>
        </p:nvSpPr>
        <p:spPr>
          <a:xfrm>
            <a:off x="5009520" y="2514295"/>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40%</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0" name="TOP-PPT-9"/>
          <p:cNvSpPr/>
          <p:nvPr/>
        </p:nvSpPr>
        <p:spPr>
          <a:xfrm>
            <a:off x="6289766" y="1756420"/>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70%</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1" name="TOP-PPT-10"/>
          <p:cNvSpPr/>
          <p:nvPr/>
        </p:nvSpPr>
        <p:spPr>
          <a:xfrm>
            <a:off x="7626905" y="2734625"/>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35%</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2" name="TOP-PPT-11"/>
          <p:cNvSpPr/>
          <p:nvPr/>
        </p:nvSpPr>
        <p:spPr>
          <a:xfrm>
            <a:off x="8915165" y="2831588"/>
            <a:ext cx="912884" cy="40331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rPr>
              <a:t>30%</a:t>
            </a: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TOP-PPT-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148" y="1"/>
            <a:ext cx="6429852" cy="4206240"/>
          </a:xfrm>
          <a:prstGeom prst="rect">
            <a:avLst/>
          </a:prstGeom>
        </p:spPr>
      </p:pic>
      <p:sp>
        <p:nvSpPr>
          <p:cNvPr id="21" name="TOP-PPT-2"/>
          <p:cNvSpPr txBox="1"/>
          <p:nvPr>
            <p:custDataLst>
              <p:tags r:id="rId4"/>
            </p:custDataLst>
          </p:nvPr>
        </p:nvSpPr>
        <p:spPr>
          <a:xfrm>
            <a:off x="1971092" y="2912330"/>
            <a:ext cx="5108894" cy="103945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ct val="0"/>
              </a:spcBef>
              <a:spcAft>
                <a:spcPct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a:ea typeface="微软雅黑" panose="020b0503020204020204" charset="-122"/>
              </a:defRPr>
            </a:lvl1pPr>
          </a:lstStyle>
          <a:p>
            <a:pPr algn="ctr"/>
            <a:r>
              <a:rPr lang="zh-CN" altLang="en-US" sz="5600" b="0">
                <a:solidFill>
                  <a:schemeClr val="accent6">
                    <a:lumMod val="75000"/>
                  </a:schemeClr>
                </a:solidFill>
                <a:latin typeface="思源宋体 Heavy" panose="02020900000000000000" pitchFamily="18" charset="-122"/>
                <a:ea typeface="思源宋体 Heavy" panose="02020900000000000000" pitchFamily="18" charset="-122"/>
              </a:rPr>
              <a:t>市场状况概述</a:t>
            </a:r>
            <a:endParaRPr lang="zh-CN" altLang="en-US" sz="5600" b="0">
              <a:solidFill>
                <a:schemeClr val="accent6">
                  <a:lumMod val="75000"/>
                </a:schemeClr>
              </a:solidFill>
              <a:latin typeface="思源宋体 Heavy" panose="02020900000000000000" pitchFamily="18" charset="-122"/>
              <a:ea typeface="思源宋体 Heavy" panose="02020900000000000000" pitchFamily="18" charset="-122"/>
            </a:endParaRPr>
          </a:p>
        </p:txBody>
      </p:sp>
      <p:sp>
        <p:nvSpPr>
          <p:cNvPr id="22" name="TOP-PPT-3"/>
          <p:cNvSpPr txBox="1"/>
          <p:nvPr/>
        </p:nvSpPr>
        <p:spPr>
          <a:xfrm>
            <a:off x="894456" y="4004656"/>
            <a:ext cx="7244307" cy="613694"/>
          </a:xfrm>
          <a:prstGeom prst="rect">
            <a:avLst/>
          </a:prstGeom>
          <a:noFill/>
        </p:spPr>
        <p:txBody>
          <a:bodyPr wrap="square" rtlCol="0">
            <a:spAutoFit/>
          </a:bodyPr>
          <a:lstStyle/>
          <a:p>
            <a:pPr algn="ctr">
              <a:lnSpc>
                <a:spcPct val="150000"/>
              </a:lnSpc>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rPr>
              <a:t>PLEASE ADD THE DETAILED TEXT OF THE SECONDARY HEADINGS HEREPLEASE ADD THE DETAILED TEXT OF THE SECONDARY HEADINGS HERE</a:t>
            </a:r>
            <a:endParaRPr kumimoji="0" lang="en-US" altLang="zh-CN" sz="1200" b="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3" name="TOP-PPT-4"/>
          <p:cNvSpPr/>
          <p:nvPr/>
        </p:nvSpPr>
        <p:spPr>
          <a:xfrm>
            <a:off x="3438527" y="4945539"/>
            <a:ext cx="2168792" cy="397891"/>
          </a:xfrm>
          <a:prstGeom prst="roundRect">
            <a:avLst>
              <a:gd name="adj" fmla="val 50000"/>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43048"/>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4" name="TOP-PPT-5"/>
          <p:cNvSpPr/>
          <p:nvPr/>
        </p:nvSpPr>
        <p:spPr>
          <a:xfrm>
            <a:off x="3712392" y="4975141"/>
            <a:ext cx="1606168" cy="338554"/>
          </a:xfrm>
          <a:prstGeom prst="rect">
            <a:avLst/>
          </a:prstGeom>
          <a:ln>
            <a:noFill/>
          </a:ln>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en-US" altLang="zh-CN" sz="160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PART.03</a:t>
            </a:r>
            <a:endParaRPr kumimoji="0" lang="zh-CN" altLang="en-US" sz="1600" i="0" u="none" strike="noStrike" kern="120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5" name="TOP-PPT-6"/>
          <p:cNvSpPr txBox="1"/>
          <p:nvPr/>
        </p:nvSpPr>
        <p:spPr>
          <a:xfrm>
            <a:off x="1816688" y="2501572"/>
            <a:ext cx="5417490" cy="369332"/>
          </a:xfrm>
          <a:prstGeom prst="rect">
            <a:avLst/>
          </a:prstGeom>
          <a:noFill/>
        </p:spPr>
        <p:txBody>
          <a:bodyPr wrap="square" rtlCol="0">
            <a:spAutoFit/>
          </a:bodyPr>
          <a:lstStyle/>
          <a:p>
            <a:pPr algn="ctr"/>
            <a:r>
              <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rPr>
              <a:t>Overview of market conditions</a:t>
            </a:r>
            <a:endParaRPr lang="en-US" altLang="zh-CN" spc="30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mc:Choice xmlns:p159="http://schemas.microsoft.com/office/powerpoint/2015/09/main" Requires="p159">
      <p:transition spd="slow" advTm="3000" p14:dur="2000">
        <p159:morph option="byObject"/>
      </p:transition>
    </mc:Choice>
    <mc:Fallback>
      <p:transition spd="slow" advTm="3000">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4.1.3"/>
</p:tagLst>
</file>

<file path=ppt/tags/tag62.xml><?xml version="1.0" encoding="utf-8"?>
<p:tagLst xmlns:p="http://schemas.openxmlformats.org/presentationml/2006/main">
  <p:tag name="PA" val="v4.1.3"/>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PA" val="v4.1.3"/>
</p:tagLst>
</file>

<file path=ppt/tags/tag65.xml><?xml version="1.0" encoding="utf-8"?>
<p:tagLst xmlns:p="http://schemas.openxmlformats.org/presentationml/2006/main">
  <p:tag name="PA" val="v4.1.3"/>
</p:tagLst>
</file>

<file path=ppt/tags/tag66.xml><?xml version="1.0" encoding="utf-8"?>
<p:tagLst xmlns:p="http://schemas.openxmlformats.org/presentationml/2006/main">
  <p:tag name="KSO_WM_UNIT_PLACING_PICTURE_USER_VIEWPORT" val="{&quot;height&quot;:2248.9905511811025,&quot;width&quot;:4497.979527559055}"/>
</p:tagLst>
</file>

<file path=ppt/tags/tag67.xml><?xml version="1.0" encoding="utf-8"?>
<p:tagLst xmlns:p="http://schemas.openxmlformats.org/presentationml/2006/main">
  <p:tag name="KSO_WM_UNIT_PLACING_PICTURE_USER_VIEWPORT" val="{&quot;height&quot;:3870,&quot;width&quot;:3870}"/>
</p:tagLst>
</file>

<file path=ppt/tags/tag6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130</Paragraphs>
  <Slides>17</Slides>
  <Notes>2</Notes>
  <TotalTime>0</TotalTime>
  <HiddenSlides>0</HiddenSlides>
  <MMClips>1</MMClips>
  <ScaleCrop>0</ScaleCrop>
  <HeadingPairs>
    <vt:vector baseType="variant" size="6">
      <vt:variant>
        <vt:lpstr>Fonts used</vt:lpstr>
      </vt:variant>
      <vt:variant>
        <vt:i4>20</vt:i4>
      </vt:variant>
      <vt:variant>
        <vt:lpstr>Theme</vt:lpstr>
      </vt:variant>
      <vt:variant>
        <vt:i4>1</vt:i4>
      </vt:variant>
      <vt:variant>
        <vt:lpstr>Slide Titles</vt:lpstr>
      </vt:variant>
      <vt:variant>
        <vt:i4>17</vt:i4>
      </vt:variant>
    </vt:vector>
  </HeadingPairs>
  <TitlesOfParts>
    <vt:vector baseType="lpstr" size="38">
      <vt:lpstr>Arial</vt:lpstr>
      <vt:lpstr>等线 Light</vt:lpstr>
      <vt:lpstr>等线</vt:lpstr>
      <vt:lpstr>FandolFang R</vt:lpstr>
      <vt:lpstr>Calibri Light</vt:lpstr>
      <vt:lpstr>Calibri</vt:lpstr>
      <vt:lpstr>思源宋体 CN Heavy</vt:lpstr>
      <vt:lpstr>思源黑体 CN Regular</vt:lpstr>
      <vt:lpstr>微软雅黑</vt:lpstr>
      <vt:lpstr>思源宋体 Heavy</vt:lpstr>
      <vt:lpstr>思源黑体 CN Bold</vt:lpstr>
      <vt:lpstr>Abadi</vt:lpstr>
      <vt:lpstr>汉仪大宋简</vt:lpstr>
      <vt:lpstr>微软雅黑 Light</vt:lpstr>
      <vt:lpstr>Hiragino Sans GB W3</vt:lpstr>
      <vt:lpstr>MS PGothic</vt:lpstr>
      <vt:lpstr>Roboto condensed</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36</cp:revision>
  <dcterms:created xsi:type="dcterms:W3CDTF">2021-05-15T16:49:00Z</dcterms:created>
  <dcterms:modified xsi:type="dcterms:W3CDTF">2023-05-08T05:14:07Z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8FEADB16B725437685E05DBD3C0A6CCD</vt:lpwstr>
  </property>
  <property fmtid="{D5CDD505-2E9C-101B-9397-08002B2CF9AE}" pid="3" name="KSOProductBuildVer">
    <vt:lpwstr>2052-11.1.0.10495</vt:lpwstr>
  </property>
</Properties>
</file>