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7" r:id="rId2"/>
  </p:sldMasterIdLst>
  <p:notesMasterIdLst>
    <p:notesMasterId r:id="rId3"/>
  </p:notesMasterIdLst>
  <p:sldIdLst>
    <p:sldId id="256" r:id="rId4"/>
    <p:sldId id="257" r:id="rId5"/>
    <p:sldId id="258" r:id="rId6"/>
    <p:sldId id="388" r:id="rId7"/>
    <p:sldId id="357" r:id="rId8"/>
    <p:sldId id="5300161" r:id="rId9"/>
    <p:sldId id="5300174" r:id="rId10"/>
    <p:sldId id="11088650" r:id="rId11"/>
    <p:sldId id="5300179" r:id="rId12"/>
    <p:sldId id="11088499" r:id="rId13"/>
    <p:sldId id="11088495" r:id="rId14"/>
    <p:sldId id="11088500" r:id="rId15"/>
    <p:sldId id="5300168" r:id="rId16"/>
    <p:sldId id="11088651" r:id="rId17"/>
    <p:sldId id="6084" r:id="rId18"/>
    <p:sldId id="6081" r:id="rId19"/>
    <p:sldId id="11088518" r:id="rId20"/>
    <p:sldId id="11088626" r:id="rId21"/>
    <p:sldId id="11088652" r:id="rId22"/>
    <p:sldId id="11088645" r:id="rId23"/>
    <p:sldId id="11088644" r:id="rId24"/>
    <p:sldId id="11088646" r:id="rId25"/>
    <p:sldId id="413" r:id="rId26"/>
    <p:sldId id="11088649" r:id="rId27"/>
    <p:sldId id="11088668" r:id="rId28"/>
    <p:sldId id="11088687"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44" autoAdjust="0"/>
  </p:normalViewPr>
  <p:slideViewPr>
    <p:cSldViewPr snapToGrid="0">
      <p:cViewPr varScale="1">
        <p:scale>
          <a:sx n="93" d="100"/>
          <a:sy n="93" d="100"/>
        </p:scale>
        <p:origin x="114" y="726"/>
      </p:cViewPr>
      <p:guideLst/>
    </p:cSldViewPr>
  </p:slideViewPr>
  <p:notesTextViewPr>
    <p:cViewPr>
      <p:scale>
        <a:sx n="1" d="1"/>
        <a:sy n="1" d="1"/>
      </p:scale>
      <p:origin x="0" y="0"/>
    </p:cViewPr>
  </p:notesTextViewPr>
  <p:sorterViewPr>
    <p:cViewPr>
      <p:scale>
        <a:sx n="25" d="100"/>
        <a:sy n="25"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2.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1.xml" /><Relationship Id="rId3" Type="http://schemas.microsoft.com/office/2011/relationships/chartStyle" Target="style1.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2.xml" /><Relationship Id="rId3" Type="http://schemas.microsoft.com/office/2011/relationships/chartStyle" Target="style2.xml" /></Relationships>
</file>

<file path=ppt/charts/_rels/chart4.xml.rels>&#65279;<?xml version="1.0" encoding="utf-8" standalone="yes"?><Relationships xmlns="http://schemas.openxmlformats.org/package/2006/relationships"><Relationship Id="rId1" Type="http://schemas.openxmlformats.org/officeDocument/2006/relationships/oleObject" Target="file:///G:\wodeabc\NULL" TargetMode="External" /><Relationship Id="rId2" Type="http://schemas.microsoft.com/office/2011/relationships/chartColorStyle" Target="colors3.xml" /><Relationship Id="rId3" Type="http://schemas.microsoft.com/office/2011/relationships/chartStyle" Target="style3.xml" /></Relationships>
</file>

<file path=ppt/charts/_rels/chart5.xml.rels>&#65279;<?xml version="1.0" encoding="utf-8" standalone="yes"?><Relationships xmlns="http://schemas.openxmlformats.org/package/2006/relationships"><Relationship Id="rId1" Type="http://schemas.openxmlformats.org/officeDocument/2006/relationships/oleObject" Target="file:///G:\wodeabc\NULL" TargetMode="External"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6218018531799316"/>
          <c:y val="0.12482208013534546"/>
          <c:w val="0.92385965585708618"/>
          <c:h val="0.71920168399810791"/>
        </c:manualLayout>
      </c:layout>
      <c:barChart>
        <c:barDir val="col"/>
        <c:grouping val="clustered"/>
        <c:varyColors val="0"/>
        <c:ser>
          <c:idx val="0"/>
          <c:order val="0"/>
          <c:tx>
            <c:strRef>
              <c:f>Sheet1!$B$1</c:f>
              <c:strCache>
                <c:ptCount val="1"/>
                <c:pt idx="0">
                  <c:v>Series One</c:v>
                </c:pt>
              </c:strCache>
            </c:strRef>
          </c:tx>
          <c:spPr>
            <a:solidFill>
              <a:schemeClr val="accent1"/>
            </a:solidFill>
          </c:spPr>
          <c:invertIfNegative val="0"/>
          <c:dPt>
            <c:idx val="1"/>
            <c:invertIfNegative val="0"/>
            <c:spPr>
              <a:solidFill>
                <a:schemeClr val="accent2"/>
              </a:solidFill>
            </c:spPr>
          </c:dPt>
          <c:dPt>
            <c:idx val="2"/>
            <c:invertIfNegative val="0"/>
            <c:spPr>
              <a:solidFill>
                <a:schemeClr val="accent3"/>
              </a:solidFill>
            </c:spPr>
          </c:dPt>
          <c:dPt>
            <c:idx val="3"/>
            <c:invertIfNegative val="0"/>
            <c:spPr>
              <a:solidFill>
                <a:schemeClr val="accent5"/>
              </a:solidFill>
            </c:spPr>
          </c:dPt>
          <c:dPt>
            <c:idx val="4"/>
            <c:invertIfNegative val="0"/>
            <c:spPr>
              <a:solidFill>
                <a:schemeClr val="accent4"/>
              </a:solidFill>
            </c:spPr>
          </c:dPt>
          <c:dPt>
            <c:idx val="6"/>
            <c:invertIfNegative val="0"/>
            <c:spPr>
              <a:solidFill>
                <a:schemeClr val="accent2"/>
              </a:solidFill>
            </c:spPr>
          </c:dPt>
          <c:dPt>
            <c:idx val="7"/>
            <c:invertIfNegative val="0"/>
            <c:spPr>
              <a:solidFill>
                <a:schemeClr val="accent3"/>
              </a:solidFill>
            </c:spPr>
          </c:dPt>
          <c:dPt>
            <c:idx val="8"/>
            <c:invertIfNegative val="0"/>
            <c:spPr>
              <a:solidFill>
                <a:schemeClr val="accent5"/>
              </a:solidFill>
            </c:spPr>
          </c:dPt>
          <c:dPt>
            <c:idx val="9"/>
            <c:invertIfNegative val="0"/>
            <c:spPr>
              <a:solidFill>
                <a:schemeClr val="accent4"/>
              </a:solidFill>
            </c:spPr>
          </c:dPt>
          <c:dPt>
            <c:idx val="11"/>
            <c:invertIfNegative val="0"/>
            <c:spPr>
              <a:solidFill>
                <a:schemeClr val="accent2"/>
              </a:solidFill>
            </c:spPr>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c:v>
                </c:pt>
                <c:pt idx="1">
                  <c:v>80</c:v>
                </c:pt>
                <c:pt idx="2">
                  <c:v>60</c:v>
                </c:pt>
                <c:pt idx="3">
                  <c:v>70</c:v>
                </c:pt>
                <c:pt idx="4">
                  <c:v>190</c:v>
                </c:pt>
                <c:pt idx="5">
                  <c:v>150</c:v>
                </c:pt>
                <c:pt idx="6">
                  <c:v>145</c:v>
                </c:pt>
                <c:pt idx="7">
                  <c:v>195</c:v>
                </c:pt>
                <c:pt idx="8">
                  <c:v>185</c:v>
                </c:pt>
                <c:pt idx="9">
                  <c:v>320</c:v>
                </c:pt>
                <c:pt idx="10">
                  <c:v>405</c:v>
                </c:pt>
                <c:pt idx="11">
                  <c:v>574</c:v>
                </c:pt>
              </c:numCache>
            </c:numRef>
          </c:val>
        </c:ser>
        <c:ser>
          <c:idx val="1"/>
          <c:order val="1"/>
          <c:tx>
            <c:strRef>
              <c:f>Sheet1!$C$1</c:f>
              <c:strCache>
                <c:ptCount val="1"/>
                <c:pt idx="0">
                  <c:v>Series Two</c:v>
                </c:pt>
              </c:strCache>
            </c:strRef>
          </c:tx>
          <c:spPr>
            <a:solidFill>
              <a:schemeClr val="tx2">
                <a:lumMod val="75000"/>
                <a:lumOff val="25000"/>
              </a:schemeClr>
            </a:soli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20</c:v>
                </c:pt>
                <c:pt idx="1">
                  <c:v>40</c:v>
                </c:pt>
                <c:pt idx="2">
                  <c:v>20</c:v>
                </c:pt>
                <c:pt idx="3">
                  <c:v>10</c:v>
                </c:pt>
                <c:pt idx="4">
                  <c:v>20</c:v>
                </c:pt>
                <c:pt idx="5">
                  <c:v>80</c:v>
                </c:pt>
                <c:pt idx="6">
                  <c:v>60</c:v>
                </c:pt>
                <c:pt idx="7">
                  <c:v>60</c:v>
                </c:pt>
                <c:pt idx="8">
                  <c:v>90</c:v>
                </c:pt>
                <c:pt idx="9">
                  <c:v>70</c:v>
                </c:pt>
                <c:pt idx="10">
                  <c:v>180</c:v>
                </c:pt>
                <c:pt idx="11">
                  <c:v>229</c:v>
                </c:pt>
              </c:numCache>
            </c:numRef>
          </c:val>
        </c:ser>
        <c:dLbls>
          <c:showLegendKey val="0"/>
          <c:showVal val="0"/>
          <c:showCatName val="0"/>
          <c:showSerName val="0"/>
          <c:showPercent val="0"/>
          <c:showBubbleSize val="0"/>
          <c:showLeaderLines val="0"/>
        </c:dLbls>
        <c:gapWidth val="200"/>
        <c:overlap val="-57"/>
        <c:axId val="256097648"/>
        <c:axId val="256098208"/>
      </c:barChart>
      <c:catAx>
        <c:axId val="256097648"/>
        <c:scaling>
          <c:orientation/>
        </c:scaling>
        <c:delete val="0"/>
        <c:axPos val="b"/>
        <c:numFmt formatCode="General" sourceLinked="0"/>
        <c:majorTickMark val="none"/>
        <c:minorTickMark val="none"/>
        <c:spPr>
          <a:ln w="12700" cap="flat" cmpd="sng" algn="ctr">
            <a:noFill/>
            <a:prstDash val="solid"/>
            <a:round/>
          </a:ln>
        </c:spPr>
        <c:txPr>
          <a:bodyPr rot="-60000000" spcFirstLastPara="0" vertOverflow="ellipsis" vert="horz" wrap="square" anchor="ctr" anchorCtr="1"/>
          <a:p>
            <a:pPr>
              <a:defRPr lang="zh-CN" sz="1200" b="0" i="0" u="none" strike="noStrike" kern="1200" baseline="0" smtId="4294967295">
                <a:solidFill>
                  <a:schemeClr val="tx1"/>
                </a:solidFill>
                <a:latin typeface="思源黑体 CN ExtraLight" panose="020b0200000000000000" pitchFamily="34" charset="-122"/>
                <a:ea typeface="思源黑体 CN Normal" panose="020b0400000000000000" pitchFamily="34" charset="-122"/>
                <a:cs typeface="+mn-cs"/>
                <a:sym typeface="思源黑体 CN ExtraLight" panose="020b0200000000000000" pitchFamily="34" charset="-122"/>
              </a:defRPr>
            </a:pPr>
            <a:endParaRPr lang="zh-CN" sz="1200" b="0" i="0" u="none" strike="noStrike" kern="1200" baseline="0" smtId="4294967295">
              <a:solidFill>
                <a:schemeClr val="tx1"/>
              </a:solidFill>
              <a:latin typeface="思源黑体 CN ExtraLight" panose="020b0200000000000000" pitchFamily="34" charset="-122"/>
              <a:ea typeface="思源黑体 CN Normal" panose="020b0400000000000000" pitchFamily="34" charset="-122"/>
              <a:cs typeface="+mn-cs"/>
              <a:sym typeface="思源黑体 CN ExtraLight" panose="020b0200000000000000" pitchFamily="34" charset="-122"/>
            </a:endParaRPr>
          </a:p>
        </c:txPr>
        <c:crossAx val="256098208"/>
        <c:crosses val="autoZero"/>
        <c:auto val="0"/>
        <c:lblAlgn val="ctr"/>
        <c:lblOffset/>
        <c:noMultiLvlLbl val="0"/>
      </c:catAx>
      <c:valAx>
        <c:axId val="256098208"/>
        <c:scaling>
          <c:orientation/>
          <c:max val="600"/>
        </c:scaling>
        <c:delete val="0"/>
        <c:axPos val="l"/>
        <c:numFmt formatCode="0&quot;%&quot;" sourceLinked="0"/>
        <c:majorTickMark val="none"/>
        <c:minorTickMark val="none"/>
        <c:spPr>
          <a:ln w="19050" cap="flat" cmpd="sng" algn="ctr">
            <a:noFill/>
            <a:prstDash val="solid"/>
            <a:round/>
          </a:ln>
        </c:spPr>
        <c:txPr>
          <a:bodyPr rot="-60000000" spcFirstLastPara="0" vertOverflow="ellipsis" vert="horz" wrap="square" anchor="ctr" anchorCtr="1"/>
          <a:p>
            <a:pPr>
              <a:defRPr lang="zh-CN" sz="1200" b="0" i="0" u="none" strike="noStrike" kern="1200" baseline="0" smtId="4294967295">
                <a:solidFill>
                  <a:schemeClr val="tx1"/>
                </a:solidFill>
                <a:latin typeface="思源黑体 CN ExtraLight" panose="020b0200000000000000" pitchFamily="34" charset="-122"/>
                <a:ea typeface="思源黑体 CN Normal" panose="020b0400000000000000" pitchFamily="34" charset="-122"/>
                <a:cs typeface="+mn-cs"/>
                <a:sym typeface="思源黑体 CN ExtraLight" panose="020b0200000000000000" pitchFamily="34" charset="-122"/>
              </a:defRPr>
            </a:pPr>
            <a:endParaRPr lang="zh-CN" sz="1200" b="0" i="0" u="none" strike="noStrike" kern="1200" baseline="0" smtId="4294967295">
              <a:solidFill>
                <a:schemeClr val="tx1"/>
              </a:solidFill>
              <a:latin typeface="思源黑体 CN ExtraLight" panose="020b0200000000000000" pitchFamily="34" charset="-122"/>
              <a:ea typeface="思源黑体 CN Normal" panose="020b0400000000000000" pitchFamily="34" charset="-122"/>
              <a:cs typeface="+mn-cs"/>
              <a:sym typeface="思源黑体 CN ExtraLight" panose="020b0200000000000000" pitchFamily="34" charset="-122"/>
            </a:endParaRPr>
          </a:p>
        </c:txPr>
        <c:crossAx val="256097648"/>
        <c:crosses val="autoZero"/>
        <c:crossBetween val="between"/>
      </c:valAx>
      <c:spPr>
        <a:noFill/>
        <a:ln w="25400">
          <a:noFill/>
        </a:ln>
      </c:spPr>
    </c:plotArea>
    <c:plotVisOnly val="1"/>
    <c:dispBlanksAs val="gap"/>
    <c:showDLblsOverMax val="0"/>
  </c:chart>
  <c:txPr>
    <a:bodyPr/>
    <a:p>
      <a:pPr>
        <a:defRPr lang="zh-CN" sz="1200" smtId="4294967295">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defRPr>
      </a:pPr>
      <a:endParaRPr lang="zh-CN" sz="1200" smtId="4294967295">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2700">
              <a:noFill/>
            </a:ln>
          </c:spPr>
          <c:dPt>
            <c:idx val="0"/>
            <c:invertIfNegative val="1"/>
            <c:spPr>
              <a:solidFill>
                <a:schemeClr val="accent1"/>
              </a:solidFill>
              <a:ln w="12700">
                <a:noFill/>
              </a:ln>
            </c:spPr>
          </c:dPt>
          <c:dPt>
            <c:idx val="1"/>
            <c:invertIfNegative val="1"/>
            <c:spPr>
              <a:solidFill>
                <a:schemeClr val="bg1"/>
              </a:solidFill>
              <a:ln w="1270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defRPr>
      </a:pPr>
      <a:endPara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2700">
              <a:noFill/>
            </a:ln>
          </c:spPr>
          <c:dPt>
            <c:idx val="0"/>
            <c:invertIfNegative val="1"/>
            <c:spPr>
              <a:solidFill>
                <a:schemeClr val="accent2"/>
              </a:solidFill>
              <a:ln w="12700">
                <a:noFill/>
              </a:ln>
            </c:spPr>
          </c:dPt>
          <c:dPt>
            <c:idx val="1"/>
            <c:invertIfNegative val="1"/>
            <c:spPr>
              <a:solidFill>
                <a:schemeClr val="bg1"/>
              </a:solidFill>
              <a:ln w="1270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6.5</c:v>
                </c:pt>
                <c:pt idx="1">
                  <c:v>3.5</c:v>
                </c:pt>
              </c:numCache>
            </c:numRef>
          </c:val>
        </c:ser>
        <c:dLbls>
          <c:showLegendKey val="0"/>
          <c:showVal val="0"/>
          <c:showCatName val="0"/>
          <c:showSerName val="0"/>
          <c:showPercent val="0"/>
          <c:showBubbleSize val="0"/>
          <c:showLeaderLines val="0"/>
        </c:dLbls>
        <c:firstSliceAng/>
        <c:holeSize val="87"/>
      </c:doughnutChart>
      <c:spPr>
        <a:noFill/>
        <a:ln>
          <a:noFill/>
        </a:ln>
        <a:effectLst/>
      </c:spPr>
    </c:plotArea>
    <c:plotVisOnly val="1"/>
    <c:dispBlanksAs val="gap"/>
    <c:showDLblsOverMax val="0"/>
  </c:chart>
  <c:spPr>
    <a:noFill/>
    <a:ln>
      <a:noFill/>
    </a:ln>
    <a:effectLst/>
  </c:spPr>
  <c:txPr>
    <a:bodyPr/>
    <a:p>
      <a:pPr>
        <a:def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defRPr>
      </a:pPr>
      <a:endPara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2700">
              <a:noFill/>
            </a:ln>
          </c:spPr>
          <c:dPt>
            <c:idx val="0"/>
            <c:invertIfNegative val="1"/>
            <c:spPr>
              <a:solidFill>
                <a:schemeClr val="accent1"/>
              </a:solidFill>
              <a:ln w="12700">
                <a:noFill/>
              </a:ln>
            </c:spPr>
          </c:dPt>
          <c:dPt>
            <c:idx val="1"/>
            <c:invertIfNegative val="1"/>
            <c:spPr>
              <a:solidFill>
                <a:schemeClr val="bg1"/>
              </a:solidFill>
              <a:ln w="1270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0"/>
        </c:dLbls>
        <c:firstSliceAng/>
        <c:holeSize val="83"/>
      </c:doughnutChart>
      <c:spPr>
        <a:noFill/>
        <a:ln>
          <a:noFill/>
        </a:ln>
        <a:effectLst/>
      </c:spPr>
    </c:plotArea>
    <c:plotVisOnly val="1"/>
    <c:dispBlanksAs val="gap"/>
    <c:showDLblsOverMax val="0"/>
  </c:chart>
  <c:spPr>
    <a:noFill/>
    <a:ln>
      <a:noFill/>
    </a:ln>
    <a:effectLst/>
  </c:spPr>
  <c:txPr>
    <a:bodyPr/>
    <a:p>
      <a:pPr>
        <a:def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defRPr>
      </a:pPr>
      <a:endPara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2700">
              <a:noFill/>
            </a:ln>
          </c:spPr>
          <c:dPt>
            <c:idx val="0"/>
            <c:invertIfNegative val="1"/>
            <c:spPr>
              <a:solidFill>
                <a:schemeClr val="accent2"/>
              </a:solidFill>
              <a:ln w="12700">
                <a:noFill/>
              </a:ln>
            </c:spPr>
          </c:dPt>
          <c:dPt>
            <c:idx val="1"/>
            <c:invertIfNegative val="1"/>
            <c:spPr>
              <a:solidFill>
                <a:schemeClr val="bg1"/>
              </a:solidFill>
              <a:ln w="1270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defRPr>
      </a:pPr>
      <a:endParaRPr lang="zh-CN" smtId="429496729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5526-2BA4-4C95-8298-8976BA0B18E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104DE-A86D-47F2-AF55-50BF7F000E0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8104DE-A86D-47F2-AF55-50BF7F000E0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399670-03C4-47F7-BEAE-E1CC758F1208}"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8849" name="幻灯片图像占位符 1"/>
          <p:cNvSpPr>
            <a:spLocks noGrp="1" noRot="1" noChangeAspect="1"/>
          </p:cNvSpPr>
          <p:nvPr>
            <p:ph type="sldImg"/>
          </p:nvPr>
        </p:nvSpPr>
        <p:spPr bwMode="auto">
          <a:noFill/>
          <a:ln>
            <a:solidFill>
              <a:srgbClr val="000000"/>
            </a:solidFill>
            <a:miter lim="800000"/>
          </a:ln>
        </p:spPr>
      </p:sp>
      <p:sp>
        <p:nvSpPr>
          <p:cNvPr id="788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08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1ECCA7F-0656-4FE7-84E2-0229ECA7047C}" type="slidenum">
              <a:rPr lang="zh-CN" altLang="en-US"/>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1816BB-BF11-4CF3-BF4C-62091B73439F}"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1EC38C4-DD82-4166-98BA-4CAD109D6C77}" type="slidenum">
              <a:rPr kumimoji="0" lang="zh-CN" altLang="en-US" sz="1200" b="0" i="0" u="none" strike="noStrike" kern="1200" cap="none" spc="0" normalizeH="0" baseline="0" noProof="0" smtClean="0">
                <a:ln>
                  <a:noFill/>
                </a:ln>
                <a:solidFill>
                  <a:prstClr val="black"/>
                </a:solidFill>
                <a:effectLst/>
                <a:uLnTx/>
                <a:uFillTx/>
                <a:latin typeface="思源宋体 CN" panose="02020400000000000000" pitchFamily="18" charset="-122"/>
                <a:ea typeface="思源宋体 CN" panose="02020400000000000000" pitchFamily="18" charset="-122"/>
                <a:cs typeface="+mn-cs"/>
              </a:rPr>
              <a:t>18</a:t>
            </a:fld>
            <a:endParaRPr kumimoji="0" lang="zh-CN" altLang="en-US" sz="1200" b="0" i="0" u="none" strike="noStrike" kern="120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3cb10884-8e50-4ef9-a6dd-86c12632746a.source.default.zh-Hans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bfff6ad6-9f42-4ff9-b69a-6ae99f2a9d4b.source.default.zh-Hans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af42f816-06e0-4f0e-9041-afbb4b75a3fe.source.default.zh-Hans</a:t>
            </a:r>
            <a:endParaRPr lang="zh-CN" altLang="en-US"/>
          </a:p>
        </p:txBody>
      </p:sp>
      <p:sp>
        <p:nvSpPr>
          <p:cNvPr id="4" name="灯片编号占位符 3"/>
          <p:cNvSpPr>
            <a:spLocks noGrp="1"/>
          </p:cNvSpPr>
          <p:nvPr>
            <p:ph type="sldNum" sz="quarter" idx="10"/>
          </p:nvPr>
        </p:nvSpPr>
        <p:spPr/>
        <p:txBody>
          <a:bodyPr/>
          <a:lstStyle/>
          <a:p>
            <a:fld id="{FD1E3519-AA41-4C8F-81B1-98F81BDCD14B}"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a:cs typeface="+mn-cs"/>
              </a:rPr>
              <a:t>23</a:t>
            </a:fld>
            <a:endParaRPr kumimoji="0" lang="zh-CN" altLang="en-US" sz="1200" b="0" i="0" u="none" strike="noStrike" kern="1200" cap="none" spc="0" normalizeH="0" baseline="0" noProof="0">
              <a:ln>
                <a:noFill/>
              </a:ln>
              <a:solidFill>
                <a:prstClr val="black"/>
              </a:solidFill>
              <a:effectLst/>
              <a:uLnTx/>
              <a:uFillTx/>
              <a:latin typeface="等线"/>
              <a:ea typeface="等线"/>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58104DE-A86D-47F2-AF55-50BF7F000E0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492250" rtl="0" eaLnBrk="1" fontAlgn="auto" latinLnBrk="0" hangingPunct="1">
              <a:lnSpc>
                <a:spcPct val="100000"/>
              </a:lnSpc>
              <a:spcBef>
                <a:spcPct val="0"/>
              </a:spcBef>
              <a:spcAft>
                <a:spcPct val="0"/>
              </a:spcAft>
              <a:buClrTx/>
              <a:buSzTx/>
              <a:buFontTx/>
              <a:buNone/>
              <a:defRPr/>
            </a:pPr>
            <a:fld id="{F8BE164A-8EF2-43BA-8EBF-B97B60FCD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25</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492250" rtl="0" eaLnBrk="1" fontAlgn="auto" latinLnBrk="0" hangingPunct="1">
              <a:lnSpc>
                <a:spcPct val="100000"/>
              </a:lnSpc>
              <a:spcBef>
                <a:spcPct val="0"/>
              </a:spcBef>
              <a:spcAft>
                <a:spcPct val="0"/>
              </a:spcAft>
              <a:buClrTx/>
              <a:buSzTx/>
              <a:buFontTx/>
              <a:buNone/>
              <a:defRPr/>
            </a:pPr>
            <a:fld id="{F8BE164A-8EF2-43BA-8EBF-B97B60FCD6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399670-03C4-47F7-BEAE-E1CC758F1208}"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3399670-03C4-47F7-BEAE-E1CC758F1208}"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685BB-CAEA-4037-B343-0C666DD4A46B}"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685BB-CAEA-4037-B343-0C666DD4A46B}"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B685BB-CAEA-4037-B343-0C666DD4A46B}" type="slidenum">
              <a:rPr lang="zh-CN" altLang="en-US" smtClean="0"/>
              <a:t>12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
    <p:spTree>
      <p:nvGrpSpPr>
        <p:cNvPr id="1" name=""/>
        <p:cNvGrpSpPr/>
        <p:nvPr/>
      </p:nvGrpSpPr>
      <p:grpSpPr>
        <a:xfrm>
          <a:off x="0" y="0"/>
          <a:ext cx="0" cy="0"/>
        </a:xfrm>
      </p:grpSpPr>
      <p:sp>
        <p:nvSpPr>
          <p:cNvPr id="11" name="Slide Number Placeholder 5"/>
          <p:cNvSpPr>
            <a:spLocks noGrp="1"/>
          </p:cNvSpPr>
          <p:nvPr>
            <p:ph type="sldNum" sz="quarter" idx="4"/>
          </p:nvPr>
        </p:nvSpPr>
        <p:spPr>
          <a:xfrm>
            <a:off x="10789414" y="488373"/>
            <a:ext cx="354676" cy="365125"/>
          </a:xfrm>
          <a:prstGeom prst="rect">
            <a:avLst/>
          </a:prstGeom>
          <a:noFill/>
        </p:spPr>
        <p:txBody>
          <a:bodyPr vert="horz" lIns="91440" tIns="45720" rIns="91440" bIns="45720" rtlCol="0" anchor="ctr"/>
          <a:lstStyle>
            <a:lvl1pPr algn="r">
              <a:defRPr sz="1090" b="0">
                <a:solidFill>
                  <a:schemeClr val="bg2"/>
                </a:solidFill>
                <a:latin typeface="Roboto" panose="02000000000000000000" pitchFamily="2" charset="0"/>
                <a:ea typeface="Roboto" panose="02000000000000000000" pitchFamily="2" charset="0"/>
              </a:defRPr>
            </a:lvl1pPr>
          </a:lstStyle>
          <a:p>
            <a:fld id="{A0063FFC-3F4A-4B71-B5C8-7ED7B6CBE892}" type="slidenum">
              <a:rPr lang="en-US" smtClean="0"/>
              <a:t/>
            </a:fld>
            <a:endParaRPr lang="en-US"/>
          </a:p>
        </p:txBody>
      </p:sp>
    </p:spTree>
  </p:cSld>
  <p:clrMapOvr>
    <a:masterClrMapping/>
  </p:clrMapOvr>
  <mc:AlternateContent>
    <mc:Choice xmlns:p14="http://schemas.microsoft.com/office/powerpoint/2010/main" Requires="p14">
      <p:transition spd="slow" advTm="3000" p14:dur="2000"/>
    </mc:Choice>
    <mc:Fallback>
      <p:transition spd="slow"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A9292D-1DDE-4B2E-8CE2-57DCA972D4E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6A55E6-4E0D-4748-87F5-E3DDBDA39D4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2">
            <a:lumMod val="20000"/>
            <a:lumOff val="80000"/>
            <a:alpha val="60000"/>
          </a:schemeClr>
        </a:solidFill>
        <a:effectLst/>
      </p:bgPr>
    </p:bg>
    <p:spTree>
      <p:nvGrpSpPr>
        <p:cNvPr id="1" name=""/>
        <p:cNvGrpSpPr/>
        <p:nvPr/>
      </p:nvGrpSpPr>
      <p:grpSpPr>
        <a:xfrm>
          <a:off x="0" y="0"/>
          <a:ext cx="0" cy="0"/>
        </a:xfrm>
      </p:grpSpPr>
      <p:sp>
        <p:nvSpPr>
          <p:cNvPr id="9" name="任意多边形: 形状 8"/>
          <p:cNvSpPr/>
          <p:nvPr userDrawn="1"/>
        </p:nvSpPr>
        <p:spPr>
          <a:xfrm flipH="1">
            <a:off x="7955279" y="5342668"/>
            <a:ext cx="4270923"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9292D-1DDE-4B2E-8CE2-57DCA972D4E1}"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A55E6-4E0D-4748-87F5-E3DDBDA39D4D}" type="slidenum">
              <a:rPr lang="zh-CN" altLang="en-US" smtClean="0"/>
              <a:t/>
            </a:fld>
            <a:endParaRPr lang="zh-CN" altLang="en-US"/>
          </a:p>
        </p:txBody>
      </p:sp>
      <p:sp>
        <p:nvSpPr>
          <p:cNvPr id="7" name="任意多边形: 形状 6"/>
          <p:cNvSpPr/>
          <p:nvPr userDrawn="1"/>
        </p:nvSpPr>
        <p:spPr>
          <a:xfrm>
            <a:off x="7573025" y="4957378"/>
            <a:ext cx="4818350" cy="2163719"/>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947671" y="780541"/>
                  <a:pt x="1090851" y="741292"/>
                </a:cubicBezTo>
                <a:cubicBezTo>
                  <a:pt x="1234031" y="702043"/>
                  <a:pt x="1478758" y="857826"/>
                  <a:pt x="1664060" y="879674"/>
                </a:cubicBezTo>
                <a:cubicBezTo>
                  <a:pt x="1849362" y="901522"/>
                  <a:pt x="2074986" y="940169"/>
                  <a:pt x="2202665" y="872381"/>
                </a:cubicBezTo>
                <a:cubicBezTo>
                  <a:pt x="2330344" y="804593"/>
                  <a:pt x="2295482" y="590540"/>
                  <a:pt x="2430134" y="472948"/>
                </a:cubicBezTo>
                <a:cubicBezTo>
                  <a:pt x="2745094" y="292608"/>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75000"/>
              </a:schemeClr>
            </a:solidFill>
            <a:prstDash val="solid"/>
            <a:miter/>
          </a:ln>
        </p:spPr>
        <p:txBody>
          <a:bodyPr rtlCol="0" anchor="ct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9.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chart" Target="../charts/chart4.xml" /><Relationship Id="rId6" Type="http://schemas.openxmlformats.org/officeDocument/2006/relationships/chart" Target="../charts/chart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0.xml" /><Relationship Id="rId3" Type="http://schemas.openxmlformats.org/officeDocument/2006/relationships/image" Target="../media/image3.jpeg" /><Relationship Id="rId4" Type="http://schemas.openxmlformats.org/officeDocument/2006/relationships/tags" Target="../tags/tag6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tags" Target="../tags/tag6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6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4.jpeg" /><Relationship Id="rId4" Type="http://schemas.openxmlformats.org/officeDocument/2006/relationships/tags" Target="../tags/tag6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6.xml" /><Relationship Id="rId3" Type="http://schemas.openxmlformats.org/officeDocument/2006/relationships/image" Target="../media/image5.jpeg" /><Relationship Id="rId4" Type="http://schemas.openxmlformats.org/officeDocument/2006/relationships/tags" Target="../tags/tag6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 Id="rId3" Type="http://schemas.openxmlformats.org/officeDocument/2006/relationships/image" Target="../media/image4.jpeg" /><Relationship Id="rId4" Type="http://schemas.openxmlformats.org/officeDocument/2006/relationships/tags" Target="../tags/tag7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8.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1.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tags" Target="../tags/tag7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image" Target="../media/image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chart" Target="../charts/char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4.xml" /><Relationship Id="rId3"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tags" Target="../tags/tag63.xml" /><Relationship Id="rId4" Type="http://schemas.openxmlformats.org/officeDocument/2006/relationships/tags" Target="../tags/tag6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6.xml" /><Relationship Id="rId3" Type="http://schemas.openxmlformats.org/officeDocument/2006/relationships/tags" Target="../tags/tag6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48" name="任意多边形: 形状 47"/>
          <p:cNvSpPr/>
          <p:nvPr/>
        </p:nvSpPr>
        <p:spPr>
          <a:xfrm flipV="1">
            <a:off x="0" y="-12709"/>
            <a:ext cx="4013200"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47" name="任意多边形: 形状 46"/>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6" name="任意多边形: 形状 25"/>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89" name="任意多边形: 形状 88"/>
          <p:cNvSpPr/>
          <p:nvPr/>
        </p:nvSpPr>
        <p:spPr>
          <a:xfrm flipH="1" flipV="1">
            <a:off x="-576665" y="-139218"/>
            <a:ext cx="4818350" cy="2163719"/>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947671" y="780541"/>
                  <a:pt x="1090851" y="741292"/>
                </a:cubicBezTo>
                <a:cubicBezTo>
                  <a:pt x="1234031" y="702043"/>
                  <a:pt x="1478758" y="857826"/>
                  <a:pt x="1664060" y="879674"/>
                </a:cubicBezTo>
                <a:cubicBezTo>
                  <a:pt x="1849362" y="901522"/>
                  <a:pt x="2074986" y="940169"/>
                  <a:pt x="2202665" y="872381"/>
                </a:cubicBezTo>
                <a:cubicBezTo>
                  <a:pt x="2330344" y="804593"/>
                  <a:pt x="2295482" y="590540"/>
                  <a:pt x="2430134" y="472948"/>
                </a:cubicBezTo>
                <a:cubicBezTo>
                  <a:pt x="2745094" y="292608"/>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75000"/>
              </a:schemeClr>
            </a:solidFill>
            <a:prstDash val="solid"/>
            <a:miter/>
          </a:ln>
        </p:spPr>
        <p:txBody>
          <a:bodyPr rtlCol="0" anchor="ctr"/>
          <a:lstStyle/>
          <a:p>
            <a:endParaRPr lang="zh-CN" altLang="en-US"/>
          </a:p>
        </p:txBody>
      </p:sp>
      <p:sp>
        <p:nvSpPr>
          <p:cNvPr id="91" name="文本框 90"/>
          <p:cNvSpPr txBox="1"/>
          <p:nvPr/>
        </p:nvSpPr>
        <p:spPr>
          <a:xfrm>
            <a:off x="4388972" y="1022509"/>
            <a:ext cx="3414056" cy="1446550"/>
          </a:xfrm>
          <a:prstGeom prst="rect">
            <a:avLst/>
          </a:prstGeom>
          <a:noFill/>
        </p:spPr>
        <p:txBody>
          <a:bodyPr wrap="square" rtlCol="0">
            <a:spAutoFit/>
          </a:bodyPr>
          <a:lstStyle/>
          <a:p>
            <a:pPr algn="dist"/>
            <a:r>
              <a:rPr lang="en-US" altLang="zh-CN" sz="8800" b="1">
                <a:solidFill>
                  <a:schemeClr val="tx2"/>
                </a:solidFill>
                <a:latin typeface="三极韵黑 简体" panose="00000500000000000000" pitchFamily="2" charset="-122"/>
                <a:ea typeface="三极韵黑 简体" panose="00000500000000000000" pitchFamily="2" charset="-122"/>
              </a:rPr>
              <a:t>2021</a:t>
            </a:r>
            <a:endParaRPr lang="zh-CN" altLang="en-US" sz="8800" b="1">
              <a:solidFill>
                <a:schemeClr val="tx2"/>
              </a:solidFill>
              <a:latin typeface="三极韵黑 简体" panose="00000500000000000000" pitchFamily="2" charset="-122"/>
              <a:ea typeface="三极韵黑 简体" panose="00000500000000000000" pitchFamily="2" charset="-122"/>
            </a:endParaRPr>
          </a:p>
        </p:txBody>
      </p:sp>
      <p:sp>
        <p:nvSpPr>
          <p:cNvPr id="2" name="文本框 1"/>
          <p:cNvSpPr txBox="1"/>
          <p:nvPr/>
        </p:nvSpPr>
        <p:spPr>
          <a:xfrm>
            <a:off x="2146038" y="2378466"/>
            <a:ext cx="7899919" cy="1015663"/>
          </a:xfrm>
          <a:prstGeom prst="rect">
            <a:avLst/>
          </a:prstGeom>
          <a:noFill/>
        </p:spPr>
        <p:txBody>
          <a:bodyPr wrap="square" rtlCol="0">
            <a:spAutoFit/>
          </a:bodyPr>
          <a:lstStyle/>
          <a:p>
            <a:pPr algn="dist"/>
            <a:r>
              <a:rPr lang="zh-CN" altLang="en-US" sz="6000">
                <a:latin typeface="汉仪细秀体简" panose="00020600040101010101" pitchFamily="18" charset="-122"/>
                <a:ea typeface="汉仪细秀体简" panose="00020600040101010101" pitchFamily="18" charset="-122"/>
              </a:rPr>
              <a:t>简约时尚工作汇报模板</a:t>
            </a:r>
            <a:endParaRPr lang="zh-CN" altLang="en-US" sz="6000">
              <a:latin typeface="汉仪细秀体简" panose="00020600040101010101" pitchFamily="18" charset="-122"/>
              <a:ea typeface="汉仪细秀体简" panose="00020600040101010101" pitchFamily="18" charset="-122"/>
            </a:endParaRPr>
          </a:p>
        </p:txBody>
      </p:sp>
      <p:sp>
        <p:nvSpPr>
          <p:cNvPr id="11" name="文本框 10"/>
          <p:cNvSpPr txBox="1"/>
          <p:nvPr/>
        </p:nvSpPr>
        <p:spPr>
          <a:xfrm>
            <a:off x="2607906" y="3210798"/>
            <a:ext cx="6986631" cy="276999"/>
          </a:xfrm>
          <a:prstGeom prst="rect">
            <a:avLst/>
          </a:prstGeom>
          <a:noFill/>
        </p:spPr>
        <p:txBody>
          <a:bodyPr wrap="square">
            <a:spAutoFit/>
          </a:bodyPr>
          <a:lstStyle/>
          <a:p>
            <a:pPr algn="dist"/>
            <a:r>
              <a:rPr lang="zh-CN" altLang="en-US" sz="1200" i="1">
                <a:solidFill>
                  <a:schemeClr val="tx2">
                    <a:lumMod val="75000"/>
                  </a:schemeClr>
                </a:solidFill>
                <a:latin typeface="汉仪游园体W" panose="00020600040101010101" pitchFamily="18" charset="-122"/>
                <a:ea typeface="汉仪游园体W" panose="00020600040101010101" pitchFamily="18" charset="-122"/>
              </a:rPr>
              <a:t>Brief and fashionable work report PPT template</a:t>
            </a:r>
            <a:r>
              <a:rPr lang="en-US" altLang="zh-CN" sz="1200" i="1">
                <a:solidFill>
                  <a:schemeClr val="tx2">
                    <a:lumMod val="75000"/>
                  </a:schemeClr>
                </a:solidFill>
                <a:latin typeface="汉仪游园体W" panose="00020600040101010101" pitchFamily="18" charset="-122"/>
                <a:ea typeface="汉仪游园体W" panose="00020600040101010101" pitchFamily="18" charset="-122"/>
              </a:rPr>
              <a:t>.</a:t>
            </a:r>
            <a:r>
              <a:rPr lang="zh-CN" altLang="en-US" sz="1200" i="1">
                <a:solidFill>
                  <a:schemeClr val="tx2">
                    <a:lumMod val="75000"/>
                  </a:schemeClr>
                </a:solidFill>
                <a:latin typeface="汉仪游园体W" panose="00020600040101010101" pitchFamily="18" charset="-122"/>
                <a:ea typeface="汉仪游园体W" panose="00020600040101010101" pitchFamily="18" charset="-122"/>
              </a:rPr>
              <a:t> Brief and fashionable work report PPT template</a:t>
            </a:r>
            <a:r>
              <a:rPr lang="en-US" altLang="zh-CN" sz="1200" i="1">
                <a:solidFill>
                  <a:schemeClr val="tx2">
                    <a:lumMod val="75000"/>
                  </a:schemeClr>
                </a:solidFill>
                <a:latin typeface="汉仪游园体W" panose="00020600040101010101" pitchFamily="18" charset="-122"/>
                <a:ea typeface="汉仪游园体W" panose="00020600040101010101" pitchFamily="18" charset="-122"/>
              </a:rPr>
              <a:t>.</a:t>
            </a:r>
            <a:endParaRPr lang="zh-CN" altLang="en-US" sz="1200" i="1">
              <a:solidFill>
                <a:schemeClr val="tx2">
                  <a:lumMod val="75000"/>
                </a:schemeClr>
              </a:solidFill>
              <a:latin typeface="汉仪游园体W" panose="00020600040101010101" pitchFamily="18" charset="-122"/>
              <a:ea typeface="汉仪游园体W" panose="00020600040101010101" pitchFamily="18" charset="-122"/>
            </a:endParaRPr>
          </a:p>
        </p:txBody>
      </p:sp>
      <p:grpSp>
        <p:nvGrpSpPr>
          <p:cNvPr id="8" name="组合 7"/>
          <p:cNvGrpSpPr/>
          <p:nvPr/>
        </p:nvGrpSpPr>
        <p:grpSpPr>
          <a:xfrm>
            <a:off x="8300092" y="1116658"/>
            <a:ext cx="816344" cy="596318"/>
            <a:chOff x="8300092" y="1116658"/>
            <a:chExt cx="816344" cy="596318"/>
          </a:xfrm>
        </p:grpSpPr>
        <p:sp>
          <p:nvSpPr>
            <p:cNvPr id="6" name="图形 4"/>
            <p:cNvSpPr/>
            <p:nvPr/>
          </p:nvSpPr>
          <p:spPr>
            <a:xfrm flipH="1">
              <a:off x="8393226" y="1116658"/>
              <a:ext cx="723210" cy="596318"/>
            </a:xfrm>
            <a:custGeom>
              <a:gdLst>
                <a:gd name="connsiteX0" fmla="*/ 1227806 w 1256228"/>
                <a:gd name="connsiteY0" fmla="*/ 326224 h 1035813"/>
                <a:gd name="connsiteX1" fmla="*/ 1001111 w 1256228"/>
                <a:gd name="connsiteY1" fmla="*/ 992974 h 1035813"/>
                <a:gd name="connsiteX2" fmla="*/ 334361 w 1256228"/>
                <a:gd name="connsiteY2" fmla="*/ 826286 h 1035813"/>
                <a:gd name="connsiteX3" fmla="*/ 7653 w 1256228"/>
                <a:gd name="connsiteY3" fmla="*/ 297649 h 1035813"/>
                <a:gd name="connsiteX4" fmla="*/ 574391 w 1256228"/>
                <a:gd name="connsiteY4" fmla="*/ 469 h 1035813"/>
                <a:gd name="connsiteX5" fmla="*/ 1227806 w 1256228"/>
                <a:gd name="connsiteY5" fmla="*/ 326224 h 1035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28" h="1035813">
                  <a:moveTo>
                    <a:pt x="1227806" y="326224"/>
                  </a:moveTo>
                  <a:cubicBezTo>
                    <a:pt x="1314483" y="549109"/>
                    <a:pt x="1193516" y="883436"/>
                    <a:pt x="1001111" y="992974"/>
                  </a:cubicBezTo>
                  <a:cubicBezTo>
                    <a:pt x="809658" y="1102511"/>
                    <a:pt x="546768" y="986306"/>
                    <a:pt x="334361" y="826286"/>
                  </a:cubicBezTo>
                  <a:cubicBezTo>
                    <a:pt x="122906" y="666266"/>
                    <a:pt x="-37114" y="462431"/>
                    <a:pt x="7653" y="297649"/>
                  </a:cubicBezTo>
                  <a:cubicBezTo>
                    <a:pt x="52421" y="132866"/>
                    <a:pt x="301976" y="7136"/>
                    <a:pt x="574391" y="469"/>
                  </a:cubicBezTo>
                  <a:cubicBezTo>
                    <a:pt x="846806" y="-7151"/>
                    <a:pt x="1141129" y="103339"/>
                    <a:pt x="1227806" y="326224"/>
                  </a:cubicBezTo>
                  <a:close/>
                </a:path>
              </a:pathLst>
            </a:custGeom>
            <a:solidFill>
              <a:schemeClr val="accent2"/>
            </a:solidFill>
            <a:ln w="9525" cap="flat">
              <a:noFill/>
              <a:prstDash val="solid"/>
              <a:miter/>
            </a:ln>
          </p:spPr>
          <p:txBody>
            <a:bodyPr rtlCol="0" anchor="ctr"/>
            <a:lstStyle/>
            <a:p>
              <a:endParaRPr lang="zh-CN" altLang="en-US"/>
            </a:p>
          </p:txBody>
        </p:sp>
        <p:sp>
          <p:nvSpPr>
            <p:cNvPr id="19" name="图形 4"/>
            <p:cNvSpPr/>
            <p:nvPr/>
          </p:nvSpPr>
          <p:spPr>
            <a:xfrm flipH="1">
              <a:off x="8300092" y="1290090"/>
              <a:ext cx="363804" cy="299970"/>
            </a:xfrm>
            <a:custGeom>
              <a:gdLst>
                <a:gd name="connsiteX0" fmla="*/ 1227806 w 1256228"/>
                <a:gd name="connsiteY0" fmla="*/ 326224 h 1035813"/>
                <a:gd name="connsiteX1" fmla="*/ 1001111 w 1256228"/>
                <a:gd name="connsiteY1" fmla="*/ 992974 h 1035813"/>
                <a:gd name="connsiteX2" fmla="*/ 334361 w 1256228"/>
                <a:gd name="connsiteY2" fmla="*/ 826286 h 1035813"/>
                <a:gd name="connsiteX3" fmla="*/ 7653 w 1256228"/>
                <a:gd name="connsiteY3" fmla="*/ 297649 h 1035813"/>
                <a:gd name="connsiteX4" fmla="*/ 574391 w 1256228"/>
                <a:gd name="connsiteY4" fmla="*/ 469 h 1035813"/>
                <a:gd name="connsiteX5" fmla="*/ 1227806 w 1256228"/>
                <a:gd name="connsiteY5" fmla="*/ 326224 h 1035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28" h="1035813">
                  <a:moveTo>
                    <a:pt x="1227806" y="326224"/>
                  </a:moveTo>
                  <a:cubicBezTo>
                    <a:pt x="1314483" y="549109"/>
                    <a:pt x="1193516" y="883436"/>
                    <a:pt x="1001111" y="992974"/>
                  </a:cubicBezTo>
                  <a:cubicBezTo>
                    <a:pt x="809658" y="1102511"/>
                    <a:pt x="546768" y="986306"/>
                    <a:pt x="334361" y="826286"/>
                  </a:cubicBezTo>
                  <a:cubicBezTo>
                    <a:pt x="122906" y="666266"/>
                    <a:pt x="-37114" y="462431"/>
                    <a:pt x="7653" y="297649"/>
                  </a:cubicBezTo>
                  <a:cubicBezTo>
                    <a:pt x="52421" y="132866"/>
                    <a:pt x="301976" y="7136"/>
                    <a:pt x="574391" y="469"/>
                  </a:cubicBezTo>
                  <a:cubicBezTo>
                    <a:pt x="846806" y="-7151"/>
                    <a:pt x="1141129" y="103339"/>
                    <a:pt x="1227806" y="326224"/>
                  </a:cubicBezTo>
                  <a:close/>
                </a:path>
              </a:pathLst>
            </a:custGeom>
            <a:solidFill>
              <a:schemeClr val="accent1"/>
            </a:solidFill>
            <a:ln w="9525" cap="flat">
              <a:noFill/>
              <a:prstDash val="solid"/>
              <a:miter/>
            </a:ln>
          </p:spPr>
          <p:txBody>
            <a:bodyPr rtlCol="0" anchor="ctr"/>
            <a:lstStyle/>
            <a:p>
              <a:endParaRPr lang="zh-CN" altLang="en-US"/>
            </a:p>
          </p:txBody>
        </p:sp>
      </p:grpSp>
      <p:sp>
        <p:nvSpPr>
          <p:cNvPr id="9" name="文本框 8"/>
          <p:cNvSpPr txBox="1"/>
          <p:nvPr/>
        </p:nvSpPr>
        <p:spPr>
          <a:xfrm>
            <a:off x="4470839" y="4040535"/>
            <a:ext cx="3250319" cy="460375"/>
          </a:xfrm>
          <a:prstGeom prst="rect">
            <a:avLst/>
          </a:prstGeom>
          <a:noFill/>
        </p:spPr>
        <p:txBody>
          <a:bodyPr wrap="square" rtlCol="0">
            <a:spAutoFit/>
          </a:bodyPr>
          <a:lstStyle/>
          <a:p>
            <a:pPr algn="dist"/>
            <a:r>
              <a:rPr lang="zh-CN" altLang="en-US" sz="2400" b="1">
                <a:latin typeface="汉仪细秀体简" panose="00020600040101010101" pitchFamily="18" charset="-122"/>
                <a:ea typeface="汉仪细秀体简" panose="00020600040101010101" pitchFamily="18" charset="-122"/>
              </a:rPr>
              <a:t>汇报人：</a:t>
            </a:r>
            <a:r>
              <a:rPr lang="en-US" altLang="zh-CN" sz="2400" b="1">
                <a:latin typeface="汉仪细秀体简" panose="00020600040101010101" pitchFamily="18" charset="-122"/>
                <a:ea typeface="汉仪细秀体简" panose="00020600040101010101" pitchFamily="18" charset="-122"/>
              </a:rPr>
              <a:t>PPT</a:t>
            </a:r>
            <a:r>
              <a:rPr lang="zh-CN" altLang="en-US" sz="2400" b="1">
                <a:latin typeface="汉仪细秀体简" panose="00020600040101010101" pitchFamily="18" charset="-122"/>
                <a:ea typeface="汉仪细秀体简" panose="00020600040101010101" pitchFamily="18" charset="-122"/>
              </a:rPr>
              <a:t>汇</a:t>
            </a:r>
            <a:endParaRPr lang="zh-CN" altLang="en-US" sz="2400" b="1">
              <a:latin typeface="汉仪细秀体简" panose="00020600040101010101" pitchFamily="18" charset="-122"/>
              <a:ea typeface="汉仪细秀体简" panose="00020600040101010101" pitchFamily="18" charset="-122"/>
            </a:endParaRPr>
          </a:p>
        </p:txBody>
      </p:sp>
      <p:grpSp>
        <p:nvGrpSpPr>
          <p:cNvPr id="13" name="组合 12"/>
          <p:cNvGrpSpPr/>
          <p:nvPr/>
        </p:nvGrpSpPr>
        <p:grpSpPr>
          <a:xfrm>
            <a:off x="11201285" y="237375"/>
            <a:ext cx="508089" cy="344286"/>
            <a:chOff x="8376248" y="3934789"/>
            <a:chExt cx="882052" cy="424213"/>
          </a:xfrm>
          <a:solidFill>
            <a:schemeClr val="accent1"/>
          </a:solidFill>
        </p:grpSpPr>
        <p:sp>
          <p:nvSpPr>
            <p:cNvPr id="12" name="矩形 11"/>
            <p:cNvSpPr/>
            <p:nvPr/>
          </p:nvSpPr>
          <p:spPr>
            <a:xfrm>
              <a:off x="8376248" y="3934789"/>
              <a:ext cx="882052"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376248" y="4100755"/>
              <a:ext cx="539152"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376248" y="4266722"/>
              <a:ext cx="740188"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1351400" y="2386267"/>
            <a:ext cx="207858" cy="1649062"/>
            <a:chOff x="11331357" y="2060513"/>
            <a:chExt cx="279618" cy="2218371"/>
          </a:xfrm>
        </p:grpSpPr>
        <p:sp>
          <p:nvSpPr>
            <p:cNvPr id="14" name="椭圆 13"/>
            <p:cNvSpPr/>
            <p:nvPr/>
          </p:nvSpPr>
          <p:spPr>
            <a:xfrm>
              <a:off x="11385105" y="2060513"/>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105" y="2572075"/>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331357" y="3029889"/>
              <a:ext cx="279618" cy="2796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385105" y="3595199"/>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385105" y="4106762"/>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d-5b767c71d528850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461506" y="-848860"/>
            <a:ext cx="487363" cy="487363"/>
          </a:xfrm>
          <a:prstGeom prst="rect">
            <a:avLst/>
          </a:prstGeom>
        </p:spPr>
      </p:pic>
      <p:sp>
        <p:nvSpPr>
          <p:cNvPr id="37" name="任意多边形: 形状 36"/>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40" name="任意多边形: 形状 39"/>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46" name="任意多边形: 形状 45"/>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Tree>
    <p:custDataLst>
      <p:tags r:id="rId6"/>
    </p:custDataLst>
  </p:cSld>
  <p:clrMapOvr>
    <a:masterClrMapping/>
  </p:clrMapOvr>
  <mc:AlternateContent>
    <mc:Choice xmlns:p15="http://schemas.microsoft.com/office/powerpoint/2012/main" Requires="p15">
      <p:transition spd="slow" advTm="9000" p14:dur="1250">
        <p15:prstTrans prst="pageCurlDoubl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8" fill="hold" nodeType="afterGroup">
                            <p:stCondLst>
                              <p:cond delay="1"/>
                            </p:stCondLst>
                            <p:childTnLst>
                              <p:par>
                                <p:cTn id="9" presetID="22" presetClass="entr" presetSubtype="8"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childTnLst>
                          </p:cTn>
                        </p:par>
                        <p:par>
                          <p:cTn id="12" fill="hold" nodeType="afterGroup">
                            <p:stCondLst>
                              <p:cond delay="501"/>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nodeType="afterGroup">
                            <p:stCondLst>
                              <p:cond delay="1001"/>
                            </p:stCondLst>
                            <p:childTnLst>
                              <p:par>
                                <p:cTn id="17" presetID="16" presetClass="entr" presetSubtype="21"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barn(inVertical)">
                                      <p:cBhvr>
                                        <p:cTn id="19" dur="500"/>
                                        <p:tgtEl>
                                          <p:spTgt spid="91"/>
                                        </p:tgtEl>
                                      </p:cBhvr>
                                    </p:animEffect>
                                  </p:childTnLst>
                                </p:cTn>
                              </p:par>
                            </p:childTnLst>
                          </p:cTn>
                        </p:par>
                        <p:par>
                          <p:cTn id="20" fill="hold" nodeType="afterGroup">
                            <p:stCondLst>
                              <p:cond delay="1501"/>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nodeType="afterGroup">
                            <p:stCondLst>
                              <p:cond delay="2001"/>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nodeType="afterGroup">
                            <p:stCondLst>
                              <p:cond delay="2501"/>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nodeType="afterGroup">
                            <p:stCondLst>
                              <p:cond delay="3001"/>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nodeType="afterGroup">
                            <p:stCondLst>
                              <p:cond delay="3501"/>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nodeType="afterGroup">
                            <p:stCondLst>
                              <p:cond delay="4001"/>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89" grpId="0" animBg="1"/>
      <p:bldP spid="91" grpId="0"/>
      <p:bldP spid="2" grpId="0"/>
      <p:bldP spid="11"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1387308" y="4470108"/>
            <a:ext cx="9391888" cy="1575567"/>
            <a:chOff x="1387308" y="4470108"/>
            <a:chExt cx="9391888" cy="1575567"/>
          </a:xfrm>
        </p:grpSpPr>
        <p:cxnSp>
          <p:nvCxnSpPr>
            <p:cNvPr id="74" name="直接连接符 73"/>
            <p:cNvCxnSpPr/>
            <p:nvPr/>
          </p:nvCxnSpPr>
          <p:spPr>
            <a:xfrm flipH="1">
              <a:off x="4363615" y="4470108"/>
              <a:ext cx="0" cy="1384863"/>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7817661" y="4470108"/>
              <a:ext cx="0" cy="1384863"/>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1496154" y="4616501"/>
              <a:ext cx="2133781" cy="400110"/>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3" name="文本框 92"/>
            <p:cNvSpPr txBox="1"/>
            <p:nvPr/>
          </p:nvSpPr>
          <p:spPr>
            <a:xfrm>
              <a:off x="1387308" y="4984551"/>
              <a:ext cx="2351472" cy="1061124"/>
            </a:xfrm>
            <a:prstGeom prst="rect">
              <a:avLst/>
            </a:prstGeom>
            <a:noFill/>
          </p:spPr>
          <p:txBody>
            <a:bodyPr wrap="square" rtlCol="0">
              <a:spAutoFit/>
              <a:scene3d>
                <a:camera prst="orthographicFront"/>
                <a:lightRig rig="threePt" dir="t"/>
              </a:scene3d>
              <a:sp3d contourW="12700"/>
            </a:bodyPr>
            <a:lstStyle/>
            <a:p>
              <a:pPr lvl="0" algn="ctr" defTabSz="457200">
                <a:lnSpc>
                  <a:spcPct val="114000"/>
                </a:lnSpc>
                <a:defRP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单击此处添加单击此处添加单击此处添加单击此处添加单击此处添加单击此处添加单击此处添加</a:t>
              </a:r>
              <a:endParaRPr kumimoji="0" lang="en-US" altLang="zh-CN" sz="140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5" name="文本框 94"/>
            <p:cNvSpPr txBox="1"/>
            <p:nvPr/>
          </p:nvSpPr>
          <p:spPr>
            <a:xfrm>
              <a:off x="5070397" y="4616501"/>
              <a:ext cx="2133781" cy="400110"/>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6" name="文本框 95"/>
            <p:cNvSpPr txBox="1"/>
            <p:nvPr/>
          </p:nvSpPr>
          <p:spPr>
            <a:xfrm>
              <a:off x="4961551" y="4984551"/>
              <a:ext cx="2351472" cy="815544"/>
            </a:xfrm>
            <a:prstGeom prst="rect">
              <a:avLst/>
            </a:prstGeom>
            <a:noFill/>
          </p:spPr>
          <p:txBody>
            <a:bodyPr wrap="square" rtlCol="0">
              <a:spAutoFit/>
              <a:scene3d>
                <a:camera prst="orthographicFront"/>
                <a:lightRig rig="threePt" dir="t"/>
              </a:scene3d>
              <a:sp3d contourW="12700"/>
            </a:bodyPr>
            <a:lstStyle/>
            <a:p>
              <a:pPr lvl="0" algn="ctr" defTabSz="457200">
                <a:lnSpc>
                  <a:spcPct val="114000"/>
                </a:lnSpc>
                <a:defRP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单击此处添加单击此处添加单击此处添加单击此处添加单击此处添加单击此处添加</a:t>
              </a:r>
              <a:endParaRPr kumimoji="0" lang="en-US" altLang="zh-CN" sz="140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8" name="文本框 97"/>
            <p:cNvSpPr txBox="1"/>
            <p:nvPr/>
          </p:nvSpPr>
          <p:spPr>
            <a:xfrm>
              <a:off x="8536570" y="4616501"/>
              <a:ext cx="2133781" cy="400110"/>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9" name="文本框 98"/>
            <p:cNvSpPr txBox="1"/>
            <p:nvPr/>
          </p:nvSpPr>
          <p:spPr>
            <a:xfrm>
              <a:off x="8427724" y="4984551"/>
              <a:ext cx="2351472" cy="815544"/>
            </a:xfrm>
            <a:prstGeom prst="rect">
              <a:avLst/>
            </a:prstGeom>
            <a:noFill/>
          </p:spPr>
          <p:txBody>
            <a:bodyPr wrap="square" rtlCol="0">
              <a:spAutoFit/>
              <a:scene3d>
                <a:camera prst="orthographicFront"/>
                <a:lightRig rig="threePt" dir="t"/>
              </a:scene3d>
              <a:sp3d contourW="12700"/>
            </a:bodyPr>
            <a:lstStyle/>
            <a:p>
              <a:pPr lvl="0" algn="ctr" defTabSz="457200">
                <a:lnSpc>
                  <a:spcPct val="114000"/>
                </a:lnSpc>
                <a:defRP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单击此处添加单击此处添加单击此处添加单击此处添加单击此处添加单击此处添加</a:t>
              </a:r>
              <a:endParaRPr kumimoji="0" lang="en-US" altLang="zh-CN" sz="140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 name="组合 1"/>
          <p:cNvGrpSpPr/>
          <p:nvPr/>
        </p:nvGrpSpPr>
        <p:grpSpPr>
          <a:xfrm>
            <a:off x="1464495" y="1505819"/>
            <a:ext cx="9188509" cy="2795987"/>
            <a:chOff x="1464495" y="1505819"/>
            <a:chExt cx="9188509" cy="2795987"/>
          </a:xfrm>
        </p:grpSpPr>
        <p:grpSp>
          <p:nvGrpSpPr>
            <p:cNvPr id="76" name="组合 75"/>
            <p:cNvGrpSpPr/>
            <p:nvPr/>
          </p:nvGrpSpPr>
          <p:grpSpPr>
            <a:xfrm>
              <a:off x="1464495" y="2875926"/>
              <a:ext cx="9188509" cy="1425880"/>
              <a:chOff x="1494974" y="2850435"/>
              <a:chExt cx="9188509" cy="1425880"/>
            </a:xfrm>
            <a:gradFill>
              <a:gsLst>
                <a:gs pos="0">
                  <a:srgbClr val="18969C"/>
                </a:gs>
                <a:gs pos="100000">
                  <a:srgbClr val="26CC99"/>
                </a:gs>
              </a:gsLst>
              <a:lin ang="0" scaled="0"/>
            </a:gradFill>
          </p:grpSpPr>
          <p:sp>
            <p:nvSpPr>
              <p:cNvPr id="77" name="îš1íḋè"/>
              <p:cNvSpPr/>
              <p:nvPr/>
            </p:nvSpPr>
            <p:spPr>
              <a:xfrm>
                <a:off x="1494974" y="2850435"/>
                <a:ext cx="2161746" cy="1106172"/>
              </a:xfrm>
              <a:custGeom>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p:spPr>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8" name="iṡļîde"/>
              <p:cNvSpPr/>
              <p:nvPr/>
            </p:nvSpPr>
            <p:spPr>
              <a:xfrm>
                <a:off x="3845587" y="2850435"/>
                <a:ext cx="4645233" cy="1106172"/>
              </a:xfrm>
              <a:custGeom>
                <a:gdLst>
                  <a:gd name="connsiteX0" fmla="*/ 814017 w 4925491"/>
                  <a:gd name="connsiteY0" fmla="*/ 133628 h 1172910"/>
                  <a:gd name="connsiteX1" fmla="*/ 361190 w 4925491"/>
                  <a:gd name="connsiteY1" fmla="*/ 586455 h 1172910"/>
                  <a:gd name="connsiteX2" fmla="*/ 814017 w 4925491"/>
                  <a:gd name="connsiteY2" fmla="*/ 1039282 h 1172910"/>
                  <a:gd name="connsiteX3" fmla="*/ 4183352 w 4925491"/>
                  <a:gd name="connsiteY3" fmla="*/ 1039282 h 1172910"/>
                  <a:gd name="connsiteX4" fmla="*/ 4636179 w 4925491"/>
                  <a:gd name="connsiteY4" fmla="*/ 586455 h 1172910"/>
                  <a:gd name="connsiteX5" fmla="*/ 4183352 w 4925491"/>
                  <a:gd name="connsiteY5" fmla="*/ 133628 h 1172910"/>
                  <a:gd name="connsiteX6" fmla="*/ 586455 w 4925491"/>
                  <a:gd name="connsiteY6" fmla="*/ 0 h 1172910"/>
                  <a:gd name="connsiteX7" fmla="*/ 4339036 w 4925491"/>
                  <a:gd name="connsiteY7" fmla="*/ 0 h 1172910"/>
                  <a:gd name="connsiteX8" fmla="*/ 4925491 w 4925491"/>
                  <a:gd name="connsiteY8" fmla="*/ 586455 h 1172910"/>
                  <a:gd name="connsiteX9" fmla="*/ 4339036 w 4925491"/>
                  <a:gd name="connsiteY9" fmla="*/ 1172910 h 1172910"/>
                  <a:gd name="connsiteX10" fmla="*/ 586455 w 4925491"/>
                  <a:gd name="connsiteY10" fmla="*/ 1172910 h 1172910"/>
                  <a:gd name="connsiteX11" fmla="*/ 0 w 4925491"/>
                  <a:gd name="connsiteY11" fmla="*/ 586455 h 1172910"/>
                  <a:gd name="connsiteX12" fmla="*/ 586455 w 4925491"/>
                  <a:gd name="connsiteY12" fmla="*/ 0 h 11729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5491" h="1172910">
                    <a:moveTo>
                      <a:pt x="814017" y="133628"/>
                    </a:moveTo>
                    <a:cubicBezTo>
                      <a:pt x="563928" y="133628"/>
                      <a:pt x="361190" y="336366"/>
                      <a:pt x="361190" y="586455"/>
                    </a:cubicBezTo>
                    <a:cubicBezTo>
                      <a:pt x="361190" y="836544"/>
                      <a:pt x="563928" y="1039282"/>
                      <a:pt x="814017" y="1039282"/>
                    </a:cubicBezTo>
                    <a:lnTo>
                      <a:pt x="4183352" y="1039282"/>
                    </a:lnTo>
                    <a:cubicBezTo>
                      <a:pt x="4433441" y="1039282"/>
                      <a:pt x="4636179" y="836544"/>
                      <a:pt x="4636179" y="586455"/>
                    </a:cubicBezTo>
                    <a:cubicBezTo>
                      <a:pt x="4636179" y="336366"/>
                      <a:pt x="4433441" y="133628"/>
                      <a:pt x="4183352" y="133628"/>
                    </a:cubicBezTo>
                    <a:close/>
                    <a:moveTo>
                      <a:pt x="586455" y="0"/>
                    </a:moveTo>
                    <a:lnTo>
                      <a:pt x="4339036" y="0"/>
                    </a:lnTo>
                    <a:cubicBezTo>
                      <a:pt x="4662926" y="0"/>
                      <a:pt x="4925491" y="262565"/>
                      <a:pt x="4925491" y="586455"/>
                    </a:cubicBezTo>
                    <a:cubicBezTo>
                      <a:pt x="4925491" y="910345"/>
                      <a:pt x="4662926" y="1172910"/>
                      <a:pt x="4339036" y="1172910"/>
                    </a:cubicBezTo>
                    <a:lnTo>
                      <a:pt x="586455" y="1172910"/>
                    </a:lnTo>
                    <a:cubicBezTo>
                      <a:pt x="262565" y="1172910"/>
                      <a:pt x="0" y="910345"/>
                      <a:pt x="0" y="586455"/>
                    </a:cubicBezTo>
                    <a:cubicBezTo>
                      <a:pt x="0" y="262565"/>
                      <a:pt x="262565" y="0"/>
                      <a:pt x="586455" y="0"/>
                    </a:cubicBezTo>
                    <a:close/>
                  </a:path>
                </a:pathLst>
              </a:custGeom>
              <a:solidFill>
                <a:schemeClr val="accent1"/>
              </a:solidFill>
              <a:ln w="12700">
                <a:miter lim="400000"/>
              </a:ln>
            </p:spPr>
            <p:txBody>
              <a:bodyPr wrap="square"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9" name="íṩḻidê"/>
              <p:cNvSpPr/>
              <p:nvPr/>
            </p:nvSpPr>
            <p:spPr>
              <a:xfrm>
                <a:off x="8521744" y="2850435"/>
                <a:ext cx="2161739" cy="1106172"/>
              </a:xfrm>
              <a:custGeom>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p:spPr>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0" name="íśļîḑè"/>
              <p:cNvSpPr/>
              <p:nvPr/>
            </p:nvSpPr>
            <p:spPr>
              <a:xfrm>
                <a:off x="2900731" y="3253726"/>
                <a:ext cx="1714491" cy="288066"/>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p:spPr>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1" name="îṣḻíḋe"/>
              <p:cNvSpPr/>
              <p:nvPr/>
            </p:nvSpPr>
            <p:spPr>
              <a:xfrm>
                <a:off x="7590436" y="3253726"/>
                <a:ext cx="1714485" cy="288066"/>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p:spPr>
            <p:txBody>
              <a:bodyPr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82" name="íṡḻîḍè"/>
              <p:cNvGrpSpPr/>
              <p:nvPr/>
            </p:nvGrpSpPr>
            <p:grpSpPr>
              <a:xfrm>
                <a:off x="2273592" y="3551345"/>
                <a:ext cx="604305" cy="604305"/>
                <a:chOff x="824229" y="5280877"/>
                <a:chExt cx="347557" cy="347557"/>
              </a:xfrm>
              <a:grpFill/>
            </p:grpSpPr>
            <p:sp>
              <p:nvSpPr>
                <p:cNvPr id="83" name="íŝḷíďè"/>
                <p:cNvSpPr/>
                <p:nvPr/>
              </p:nvSpPr>
              <p:spPr>
                <a:xfrm>
                  <a:off x="824229" y="5280877"/>
                  <a:ext cx="347557" cy="347557"/>
                </a:xfrm>
                <a:prstGeom prst="ellipse">
                  <a:avLst/>
                </a:prstGeom>
                <a:solidFill>
                  <a:schemeClr val="accent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solidFill>
                      <a:schemeClr val="tx1"/>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4" name="íṡľíḓé"/>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85" name="îṩľîḑe"/>
              <p:cNvGrpSpPr/>
              <p:nvPr/>
            </p:nvGrpSpPr>
            <p:grpSpPr>
              <a:xfrm>
                <a:off x="5727170" y="3430680"/>
                <a:ext cx="845635" cy="845635"/>
                <a:chOff x="824229" y="5280877"/>
                <a:chExt cx="347557" cy="347557"/>
              </a:xfrm>
              <a:grpFill/>
            </p:grpSpPr>
            <p:sp>
              <p:nvSpPr>
                <p:cNvPr id="86" name="ïšḷïdê"/>
                <p:cNvSpPr/>
                <p:nvPr/>
              </p:nvSpPr>
              <p:spPr>
                <a:xfrm>
                  <a:off x="824229" y="5280877"/>
                  <a:ext cx="347557" cy="347557"/>
                </a:xfrm>
                <a:prstGeom prst="ellipse">
                  <a:avLst/>
                </a:prstGeom>
                <a:solidFill>
                  <a:schemeClr val="accent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solidFill>
                      <a:schemeClr val="tx1"/>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7" name="ïṣ1îḑé"/>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88" name="íSḷíďê"/>
              <p:cNvGrpSpPr/>
              <p:nvPr/>
            </p:nvGrpSpPr>
            <p:grpSpPr>
              <a:xfrm>
                <a:off x="9314008" y="3551345"/>
                <a:ext cx="604305" cy="604305"/>
                <a:chOff x="824229" y="5280877"/>
                <a:chExt cx="347557" cy="347557"/>
              </a:xfrm>
              <a:grpFill/>
            </p:grpSpPr>
            <p:sp>
              <p:nvSpPr>
                <p:cNvPr id="89" name="íṩḻïḑê"/>
                <p:cNvSpPr/>
                <p:nvPr/>
              </p:nvSpPr>
              <p:spPr>
                <a:xfrm>
                  <a:off x="824229" y="5280877"/>
                  <a:ext cx="347557" cy="347557"/>
                </a:xfrm>
                <a:prstGeom prst="ellipse">
                  <a:avLst/>
                </a:prstGeom>
                <a:solidFill>
                  <a:schemeClr val="accent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solidFill>
                      <a:schemeClr val="tx1"/>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0" name="iṡ1íḍe"/>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a:effectLst/>
              </p:spPr>
              <p:txBody>
                <a:bodyPr anchor="ct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ctr" defTabSz="913765" rtl="0" eaLnBrk="1" fontAlgn="auto" latinLnBrk="0" hangingPunct="1">
                    <a:lnSpc>
                      <a:spcPct val="100000"/>
                    </a:lnSpc>
                    <a:spcBef>
                      <a:spcPct val="0"/>
                    </a:spcBef>
                    <a:spcAft>
                      <a:spcPct val="0"/>
                    </a:spcAft>
                    <a:buClrTx/>
                    <a:buSzTx/>
                    <a:buFontTx/>
                    <a:buNone/>
                    <a:defRPr/>
                  </a:pPr>
                  <a:endParaRPr kumimoji="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sp>
          <p:nvSpPr>
            <p:cNvPr id="101" name="文本框 100"/>
            <p:cNvSpPr txBox="1"/>
            <p:nvPr/>
          </p:nvSpPr>
          <p:spPr>
            <a:xfrm>
              <a:off x="5019597" y="1505819"/>
              <a:ext cx="2133781" cy="398780"/>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kumimoji="0" lang="zh-CN" altLang="en-US" sz="20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 name="文本框 101"/>
            <p:cNvSpPr txBox="1"/>
            <p:nvPr/>
          </p:nvSpPr>
          <p:spPr>
            <a:xfrm>
              <a:off x="1553423" y="1950069"/>
              <a:ext cx="9066128" cy="569964"/>
            </a:xfrm>
            <a:prstGeom prst="rect">
              <a:avLst/>
            </a:prstGeom>
            <a:noFill/>
          </p:spPr>
          <p:txBody>
            <a:bodyPr wrap="square" rtlCol="0">
              <a:spAutoFit/>
              <a:scene3d>
                <a:camera prst="orthographicFront"/>
                <a:lightRig rig="threePt" dir="t"/>
              </a:scene3d>
              <a:sp3d contourW="12700"/>
            </a:bodyPr>
            <a:lstStyle/>
            <a:p>
              <a:pPr lvl="0" algn="ctr" defTabSz="457200">
                <a:lnSpc>
                  <a:spcPct val="114000"/>
                </a:lnSpc>
                <a:defRP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单击此处添加单击此处添加单击此处添加单击此处添加单击此处添加单击此处添加单击此处添加单击此处添加单击此处添加单击此处添加单击此处添加单击此处添加单击此处添加单击此处添加</a:t>
              </a:r>
              <a:endParaRPr kumimoji="0" lang="en-US" altLang="zh-CN" sz="1400"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42" name="组合 41"/>
          <p:cNvGrpSpPr/>
          <p:nvPr/>
        </p:nvGrpSpPr>
        <p:grpSpPr>
          <a:xfrm>
            <a:off x="170468" y="154807"/>
            <a:ext cx="3969393" cy="400110"/>
            <a:chOff x="170468" y="154807"/>
            <a:chExt cx="3969393" cy="400110"/>
          </a:xfrm>
        </p:grpSpPr>
        <p:grpSp>
          <p:nvGrpSpPr>
            <p:cNvPr id="43" name="组合 42"/>
            <p:cNvGrpSpPr/>
            <p:nvPr/>
          </p:nvGrpSpPr>
          <p:grpSpPr>
            <a:xfrm>
              <a:off x="170468" y="175768"/>
              <a:ext cx="1048731" cy="316091"/>
              <a:chOff x="494625" y="5020123"/>
              <a:chExt cx="2925936" cy="983740"/>
            </a:xfrm>
          </p:grpSpPr>
          <p:sp>
            <p:nvSpPr>
              <p:cNvPr id="45" name="任意多边形: 形状 44"/>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46" name="任意多边形: 形状 45"/>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44" name="文本框 43"/>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5548630" y="2071370"/>
            <a:ext cx="6115685" cy="5493385"/>
            <a:chOff x="5548630" y="2071370"/>
            <a:chExt cx="6115685" cy="5493385"/>
          </a:xfrm>
        </p:grpSpPr>
        <p:sp>
          <p:nvSpPr>
            <p:cNvPr id="48" name="Freeform 6"/>
            <p:cNvSpPr/>
            <p:nvPr/>
          </p:nvSpPr>
          <p:spPr bwMode="auto">
            <a:xfrm>
              <a:off x="5548630" y="2071370"/>
              <a:ext cx="4292600" cy="4786630"/>
            </a:xfrm>
            <a:custGeom>
              <a:gdLst>
                <a:gd name="T0" fmla="*/ 1115 w 1239"/>
                <a:gd name="T1" fmla="*/ 53 h 1598"/>
                <a:gd name="T2" fmla="*/ 1115 w 1239"/>
                <a:gd name="T3" fmla="*/ 53 h 1598"/>
                <a:gd name="T4" fmla="*/ 1186 w 1239"/>
                <a:gd name="T5" fmla="*/ 317 h 1598"/>
                <a:gd name="T6" fmla="*/ 446 w 1239"/>
                <a:gd name="T7" fmla="*/ 1598 h 1598"/>
                <a:gd name="T8" fmla="*/ 0 w 1239"/>
                <a:gd name="T9" fmla="*/ 1598 h 1598"/>
                <a:gd name="T10" fmla="*/ 851 w 1239"/>
                <a:gd name="T11" fmla="*/ 124 h 1598"/>
                <a:gd name="T12" fmla="*/ 1115 w 1239"/>
                <a:gd name="T13" fmla="*/ 53 h 1598"/>
              </a:gdLst>
              <a:cxnLst>
                <a:cxn ang="0">
                  <a:pos x="T0" y="T1"/>
                </a:cxn>
                <a:cxn ang="0">
                  <a:pos x="T2" y="T3"/>
                </a:cxn>
                <a:cxn ang="0">
                  <a:pos x="T4" y="T5"/>
                </a:cxn>
                <a:cxn ang="0">
                  <a:pos x="T6" y="T7"/>
                </a:cxn>
                <a:cxn ang="0">
                  <a:pos x="T8" y="T9"/>
                </a:cxn>
                <a:cxn ang="0">
                  <a:pos x="T10" y="T11"/>
                </a:cxn>
                <a:cxn ang="0">
                  <a:pos x="T12" y="T13"/>
                </a:cxn>
              </a:cxnLst>
              <a:rect l="0" t="0" r="r" b="b"/>
              <a:pathLst>
                <a:path w="1239" h="1598">
                  <a:moveTo>
                    <a:pt x="1115" y="53"/>
                  </a:moveTo>
                  <a:cubicBezTo>
                    <a:pt x="1115" y="53"/>
                    <a:pt x="1115" y="53"/>
                    <a:pt x="1115" y="53"/>
                  </a:cubicBezTo>
                  <a:cubicBezTo>
                    <a:pt x="1207" y="106"/>
                    <a:pt x="1239" y="225"/>
                    <a:pt x="1186" y="317"/>
                  </a:cubicBezTo>
                  <a:cubicBezTo>
                    <a:pt x="446" y="1598"/>
                    <a:pt x="446" y="1598"/>
                    <a:pt x="446" y="1598"/>
                  </a:cubicBezTo>
                  <a:cubicBezTo>
                    <a:pt x="0" y="1598"/>
                    <a:pt x="0" y="1598"/>
                    <a:pt x="0" y="1598"/>
                  </a:cubicBezTo>
                  <a:cubicBezTo>
                    <a:pt x="851" y="124"/>
                    <a:pt x="851" y="124"/>
                    <a:pt x="851" y="124"/>
                  </a:cubicBezTo>
                  <a:cubicBezTo>
                    <a:pt x="904" y="32"/>
                    <a:pt x="1023" y="0"/>
                    <a:pt x="1115" y="53"/>
                  </a:cubicBezTo>
                  <a:close/>
                </a:path>
              </a:pathLst>
            </a:custGeom>
            <a:solidFill>
              <a:schemeClr val="accent1"/>
            </a:solidFill>
            <a:ln w="12700" cap="flat" cmpd="sng" algn="ctr">
              <a:noFill/>
              <a:prstDash val="solid"/>
              <a:miter lim="800000"/>
            </a:ln>
            <a:effectLst>
              <a:outerShdw blurRad="342900" dist="203200" dir="5400000" algn="t" rotWithShape="0">
                <a:prstClr val="black">
                  <a:alpha val="15000"/>
                </a:prstClr>
              </a:outerShdw>
            </a:effectLst>
          </p:spPr>
          <p:txBody>
            <a:bodyPr lIns="0" tIns="0" rIns="0" bIns="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i="0" u="none" strike="noStrike" kern="0" cap="none" spc="0" normalizeH="0" baseline="0" noProof="0">
                <a:ln>
                  <a:noFill/>
                </a:ln>
                <a:solidFill>
                  <a:prstClr val="white"/>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9" name="Freeform 7"/>
            <p:cNvSpPr/>
            <p:nvPr/>
          </p:nvSpPr>
          <p:spPr bwMode="auto">
            <a:xfrm>
              <a:off x="7338695" y="3425825"/>
              <a:ext cx="3394710" cy="3446780"/>
            </a:xfrm>
            <a:custGeom>
              <a:gdLst>
                <a:gd name="T0" fmla="*/ 856 w 980"/>
                <a:gd name="T1" fmla="*/ 54 h 1151"/>
                <a:gd name="T2" fmla="*/ 856 w 980"/>
                <a:gd name="T3" fmla="*/ 54 h 1151"/>
                <a:gd name="T4" fmla="*/ 927 w 980"/>
                <a:gd name="T5" fmla="*/ 317 h 1151"/>
                <a:gd name="T6" fmla="*/ 446 w 980"/>
                <a:gd name="T7" fmla="*/ 1151 h 1151"/>
                <a:gd name="T8" fmla="*/ 0 w 980"/>
                <a:gd name="T9" fmla="*/ 1151 h 1151"/>
                <a:gd name="T10" fmla="*/ 593 w 980"/>
                <a:gd name="T11" fmla="*/ 124 h 1151"/>
                <a:gd name="T12" fmla="*/ 856 w 980"/>
                <a:gd name="T13" fmla="*/ 54 h 1151"/>
              </a:gdLst>
              <a:cxnLst>
                <a:cxn ang="0">
                  <a:pos x="T0" y="T1"/>
                </a:cxn>
                <a:cxn ang="0">
                  <a:pos x="T2" y="T3"/>
                </a:cxn>
                <a:cxn ang="0">
                  <a:pos x="T4" y="T5"/>
                </a:cxn>
                <a:cxn ang="0">
                  <a:pos x="T6" y="T7"/>
                </a:cxn>
                <a:cxn ang="0">
                  <a:pos x="T8" y="T9"/>
                </a:cxn>
                <a:cxn ang="0">
                  <a:pos x="T10" y="T11"/>
                </a:cxn>
                <a:cxn ang="0">
                  <a:pos x="T12" y="T13"/>
                </a:cxn>
              </a:cxnLst>
              <a:rect l="0" t="0" r="r" b="b"/>
              <a:pathLst>
                <a:path w="980" h="1151">
                  <a:moveTo>
                    <a:pt x="856" y="54"/>
                  </a:moveTo>
                  <a:cubicBezTo>
                    <a:pt x="856" y="54"/>
                    <a:pt x="856" y="54"/>
                    <a:pt x="856" y="54"/>
                  </a:cubicBezTo>
                  <a:cubicBezTo>
                    <a:pt x="949" y="107"/>
                    <a:pt x="980" y="225"/>
                    <a:pt x="927" y="317"/>
                  </a:cubicBezTo>
                  <a:cubicBezTo>
                    <a:pt x="446" y="1151"/>
                    <a:pt x="446" y="1151"/>
                    <a:pt x="446" y="1151"/>
                  </a:cubicBezTo>
                  <a:cubicBezTo>
                    <a:pt x="0" y="1151"/>
                    <a:pt x="0" y="1151"/>
                    <a:pt x="0" y="1151"/>
                  </a:cubicBezTo>
                  <a:cubicBezTo>
                    <a:pt x="593" y="124"/>
                    <a:pt x="593" y="124"/>
                    <a:pt x="593" y="124"/>
                  </a:cubicBezTo>
                  <a:cubicBezTo>
                    <a:pt x="646" y="32"/>
                    <a:pt x="764" y="0"/>
                    <a:pt x="856" y="54"/>
                  </a:cubicBezTo>
                  <a:close/>
                </a:path>
              </a:pathLst>
            </a:custGeom>
            <a:solidFill>
              <a:schemeClr val="accent2"/>
            </a:solidFill>
            <a:ln w="12700" cap="flat" cmpd="sng" algn="ctr">
              <a:noFill/>
              <a:prstDash val="solid"/>
              <a:miter lim="800000"/>
            </a:ln>
            <a:effectLst>
              <a:outerShdw blurRad="342900" dist="203200" dir="5400000" algn="t" rotWithShape="0">
                <a:prstClr val="black">
                  <a:alpha val="15000"/>
                </a:prstClr>
              </a:outerShdw>
            </a:effectLst>
          </p:spPr>
          <p:txBody>
            <a:bodyPr lIns="0" tIns="0" rIns="0" bIns="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i="0" u="none" strike="noStrike" kern="0" cap="none" spc="0" normalizeH="0" baseline="0" noProof="0">
                <a:ln>
                  <a:noFill/>
                </a:ln>
                <a:solidFill>
                  <a:prstClr val="white"/>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0" name="Freeform 8"/>
            <p:cNvSpPr/>
            <p:nvPr/>
          </p:nvSpPr>
          <p:spPr bwMode="auto">
            <a:xfrm>
              <a:off x="9125585" y="4713605"/>
              <a:ext cx="2538730" cy="2159000"/>
            </a:xfrm>
            <a:custGeom>
              <a:gdLst>
                <a:gd name="T0" fmla="*/ 609 w 733"/>
                <a:gd name="T1" fmla="*/ 54 h 721"/>
                <a:gd name="T2" fmla="*/ 609 w 733"/>
                <a:gd name="T3" fmla="*/ 54 h 721"/>
                <a:gd name="T4" fmla="*/ 680 w 733"/>
                <a:gd name="T5" fmla="*/ 317 h 721"/>
                <a:gd name="T6" fmla="*/ 447 w 733"/>
                <a:gd name="T7" fmla="*/ 721 h 721"/>
                <a:gd name="T8" fmla="*/ 0 w 733"/>
                <a:gd name="T9" fmla="*/ 721 h 721"/>
                <a:gd name="T10" fmla="*/ 345 w 733"/>
                <a:gd name="T11" fmla="*/ 124 h 721"/>
                <a:gd name="T12" fmla="*/ 609 w 733"/>
                <a:gd name="T13" fmla="*/ 54 h 721"/>
              </a:gdLst>
              <a:cxnLst>
                <a:cxn ang="0">
                  <a:pos x="T0" y="T1"/>
                </a:cxn>
                <a:cxn ang="0">
                  <a:pos x="T2" y="T3"/>
                </a:cxn>
                <a:cxn ang="0">
                  <a:pos x="T4" y="T5"/>
                </a:cxn>
                <a:cxn ang="0">
                  <a:pos x="T6" y="T7"/>
                </a:cxn>
                <a:cxn ang="0">
                  <a:pos x="T8" y="T9"/>
                </a:cxn>
                <a:cxn ang="0">
                  <a:pos x="T10" y="T11"/>
                </a:cxn>
                <a:cxn ang="0">
                  <a:pos x="T12" y="T13"/>
                </a:cxn>
              </a:cxnLst>
              <a:rect l="0" t="0" r="r" b="b"/>
              <a:pathLst>
                <a:path w="733" h="721">
                  <a:moveTo>
                    <a:pt x="609" y="54"/>
                  </a:moveTo>
                  <a:cubicBezTo>
                    <a:pt x="609" y="54"/>
                    <a:pt x="609" y="54"/>
                    <a:pt x="609" y="54"/>
                  </a:cubicBezTo>
                  <a:cubicBezTo>
                    <a:pt x="701" y="107"/>
                    <a:pt x="733" y="225"/>
                    <a:pt x="680" y="317"/>
                  </a:cubicBezTo>
                  <a:cubicBezTo>
                    <a:pt x="447" y="721"/>
                    <a:pt x="447" y="721"/>
                    <a:pt x="447" y="721"/>
                  </a:cubicBezTo>
                  <a:cubicBezTo>
                    <a:pt x="0" y="721"/>
                    <a:pt x="0" y="721"/>
                    <a:pt x="0" y="721"/>
                  </a:cubicBezTo>
                  <a:cubicBezTo>
                    <a:pt x="345" y="124"/>
                    <a:pt x="345" y="124"/>
                    <a:pt x="345" y="124"/>
                  </a:cubicBezTo>
                  <a:cubicBezTo>
                    <a:pt x="398" y="32"/>
                    <a:pt x="517" y="0"/>
                    <a:pt x="609" y="54"/>
                  </a:cubicBezTo>
                  <a:close/>
                </a:path>
              </a:pathLst>
            </a:custGeom>
            <a:solidFill>
              <a:schemeClr val="accent1"/>
            </a:solidFill>
            <a:ln w="12700" cap="flat" cmpd="sng" algn="ctr">
              <a:noFill/>
              <a:prstDash val="solid"/>
              <a:miter lim="800000"/>
            </a:ln>
            <a:effectLst>
              <a:outerShdw blurRad="342900" dist="203200" dir="5400000" algn="t" rotWithShape="0">
                <a:prstClr val="black">
                  <a:alpha val="15000"/>
                </a:prstClr>
              </a:outerShdw>
            </a:effectLst>
          </p:spPr>
          <p:txBody>
            <a:bodyPr lIns="0" tIns="0" rIns="0" bIns="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600" i="0" u="none" strike="noStrike" kern="0" cap="none" spc="0" normalizeH="0" baseline="0" noProof="0">
                <a:ln>
                  <a:noFill/>
                </a:ln>
                <a:solidFill>
                  <a:prstClr val="white"/>
                </a:solidFill>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1" name="文本框 50"/>
            <p:cNvSpPr txBox="1"/>
            <p:nvPr/>
          </p:nvSpPr>
          <p:spPr>
            <a:xfrm rot="18000000">
              <a:off x="6806565" y="3712944"/>
              <a:ext cx="2766695" cy="307777"/>
            </a:xfrm>
            <a:prstGeom prst="rect">
              <a:avLst/>
            </a:prstGeom>
            <a:noFill/>
          </p:spPr>
          <p:txBody>
            <a:bodyPr wrap="square" lIns="0" tIns="0" rIns="0" bIns="0" rtlCol="0" anchor="ctr">
              <a:spAutoFit/>
            </a:bodyPr>
            <a:lstStyle/>
            <a:p>
              <a:pPr algn="r"/>
              <a:r>
                <a:rPr lang="zh-CN" altLang="en-US" sz="2000" b="1">
                  <a:solidFill>
                    <a:prstClr val="white"/>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填写段落标题</a:t>
              </a:r>
              <a:endParaRPr lang="zh-CN" altLang="en-US" sz="2000" b="1">
                <a:solidFill>
                  <a:prstClr val="white"/>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2" name="文本框 51"/>
            <p:cNvSpPr txBox="1"/>
            <p:nvPr/>
          </p:nvSpPr>
          <p:spPr>
            <a:xfrm rot="18000000">
              <a:off x="7832725" y="4888964"/>
              <a:ext cx="2766695" cy="307777"/>
            </a:xfrm>
            <a:prstGeom prst="rect">
              <a:avLst/>
            </a:prstGeom>
            <a:noFill/>
          </p:spPr>
          <p:txBody>
            <a:bodyPr wrap="square" lIns="0" tIns="0" rIns="0" bIns="0" rtlCol="0" anchor="ctr">
              <a:spAutoFit/>
            </a:bodyPr>
            <a:lstStyle/>
            <a:p>
              <a:pPr algn="r"/>
              <a:r>
                <a:rPr lang="zh-CN" altLang="en-US" sz="2000" b="1">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填写段落标题</a:t>
              </a:r>
              <a:endParaRPr lang="zh-CN" altLang="en-US" sz="2000" b="1">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3" name="文本框 52"/>
            <p:cNvSpPr txBox="1"/>
            <p:nvPr/>
          </p:nvSpPr>
          <p:spPr>
            <a:xfrm rot="18000000">
              <a:off x="8880475" y="6027519"/>
              <a:ext cx="2766695" cy="307777"/>
            </a:xfrm>
            <a:prstGeom prst="rect">
              <a:avLst/>
            </a:prstGeom>
            <a:noFill/>
          </p:spPr>
          <p:txBody>
            <a:bodyPr wrap="square" lIns="0" tIns="0" rIns="0" bIns="0" rtlCol="0" anchor="ctr">
              <a:spAutoFit/>
            </a:bodyPr>
            <a:lstStyle/>
            <a:p>
              <a:pPr algn="r"/>
              <a:r>
                <a:rPr lang="zh-CN" altLang="en-US" sz="2000" b="1">
                  <a:solidFill>
                    <a:prstClr val="white"/>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填写段落标题</a:t>
              </a:r>
              <a:endParaRPr lang="zh-CN" altLang="en-US" sz="2000" b="1">
                <a:solidFill>
                  <a:prstClr val="white"/>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 name="组合 1"/>
          <p:cNvGrpSpPr/>
          <p:nvPr/>
        </p:nvGrpSpPr>
        <p:grpSpPr>
          <a:xfrm>
            <a:off x="1407160" y="1685290"/>
            <a:ext cx="4532630" cy="4213833"/>
            <a:chOff x="1407160" y="1685290"/>
            <a:chExt cx="4532630" cy="4213833"/>
          </a:xfrm>
        </p:grpSpPr>
        <p:sp>
          <p:nvSpPr>
            <p:cNvPr id="54" name="TextBox 21"/>
            <p:cNvSpPr txBox="1"/>
            <p:nvPr/>
          </p:nvSpPr>
          <p:spPr>
            <a:xfrm>
              <a:off x="1407160" y="1685290"/>
              <a:ext cx="4532630" cy="1013483"/>
            </a:xfrm>
            <a:prstGeom prst="rect">
              <a:avLst/>
            </a:prstGeom>
            <a:noFill/>
          </p:spPr>
          <p:txBody>
            <a:bodyPr wrap="square" lIns="0" tIns="0" rIns="0" bIns="0" rtlCol="0">
              <a:spAutoFit/>
            </a:bodyPr>
            <a:lstStyle/>
            <a:p>
              <a:pPr algn="just">
                <a:lnSpc>
                  <a:spcPct val="130000"/>
                </a:lnSpc>
                <a:spcBef>
                  <a:spcPts val="1200"/>
                </a:spcBef>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l">
                <a:lnSpc>
                  <a:spcPct val="150000"/>
                </a:lnSpc>
                <a:spcAft>
                  <a:spcPts val="600"/>
                </a:spcAft>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单击输入标题内容，单击输入标题内容，单击输入标题内容，单击输入标题内容单击输入标题内容</a:t>
              </a:r>
              <a:endParaRPr lang="en-US" altLang="zh-CN" sz="11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5" name="TextBox 21"/>
            <p:cNvSpPr txBox="1"/>
            <p:nvPr/>
          </p:nvSpPr>
          <p:spPr>
            <a:xfrm>
              <a:off x="1407160" y="3044825"/>
              <a:ext cx="4502785" cy="1013483"/>
            </a:xfrm>
            <a:prstGeom prst="rect">
              <a:avLst/>
            </a:prstGeom>
            <a:noFill/>
          </p:spPr>
          <p:txBody>
            <a:bodyPr wrap="square" lIns="0" tIns="0" rIns="0" bIns="0" rtlCol="0">
              <a:spAutoFit/>
            </a:bodyPr>
            <a:lstStyle/>
            <a:p>
              <a:pPr algn="just">
                <a:lnSpc>
                  <a:spcPct val="130000"/>
                </a:lnSpc>
                <a:spcBef>
                  <a:spcPts val="1200"/>
                </a:spcBef>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just">
                <a:lnSpc>
                  <a:spcPct val="150000"/>
                </a:lnSpc>
                <a:spcAft>
                  <a:spcPts val="600"/>
                </a:spcAft>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单击输入标题内容，单击输入标题内容，单击输入标题内容，单击输入标题内容单击输入标题内容</a:t>
              </a:r>
              <a:endPar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6" name="TextBox 21"/>
            <p:cNvSpPr txBox="1"/>
            <p:nvPr/>
          </p:nvSpPr>
          <p:spPr>
            <a:xfrm>
              <a:off x="1407160" y="4562475"/>
              <a:ext cx="4457065" cy="1336648"/>
            </a:xfrm>
            <a:prstGeom prst="rect">
              <a:avLst/>
            </a:prstGeom>
            <a:noFill/>
          </p:spPr>
          <p:txBody>
            <a:bodyPr wrap="square" lIns="0" tIns="0" rIns="0" bIns="0" rtlCol="0">
              <a:spAutoFit/>
            </a:bodyPr>
            <a:lstStyle/>
            <a:p>
              <a:pPr algn="just">
                <a:lnSpc>
                  <a:spcPct val="130000"/>
                </a:lnSpc>
                <a:spcBef>
                  <a:spcPts val="1200"/>
                </a:spcBef>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just">
                <a:lnSpc>
                  <a:spcPct val="150000"/>
                </a:lnSpc>
                <a:spcAft>
                  <a:spcPts val="600"/>
                </a:spcAft>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单击输入标题内容，单击输入标题内容，单击输入标题内容，单击输入标题内容单击输入标题内容，单击输入标题内容</a:t>
              </a:r>
              <a:endPar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6" name="组合 25"/>
          <p:cNvGrpSpPr/>
          <p:nvPr/>
        </p:nvGrpSpPr>
        <p:grpSpPr>
          <a:xfrm>
            <a:off x="170468" y="154807"/>
            <a:ext cx="3969393" cy="400110"/>
            <a:chOff x="170468" y="154807"/>
            <a:chExt cx="3969393" cy="400110"/>
          </a:xfrm>
        </p:grpSpPr>
        <p:grpSp>
          <p:nvGrpSpPr>
            <p:cNvPr id="27" name="组合 26"/>
            <p:cNvGrpSpPr/>
            <p:nvPr/>
          </p:nvGrpSpPr>
          <p:grpSpPr>
            <a:xfrm>
              <a:off x="170468" y="175768"/>
              <a:ext cx="1048731" cy="316091"/>
              <a:chOff x="494625" y="5020123"/>
              <a:chExt cx="2925936" cy="983740"/>
            </a:xfrm>
          </p:grpSpPr>
          <p:sp>
            <p:nvSpPr>
              <p:cNvPr id="29" name="任意多边形: 形状 28"/>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0" name="任意多边形: 形状 29"/>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8" name="文本框 27"/>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175262" y="2010581"/>
            <a:ext cx="5696380" cy="3606262"/>
            <a:chOff x="1128963" y="2265225"/>
            <a:chExt cx="5696380" cy="3606262"/>
          </a:xfrm>
        </p:grpSpPr>
        <p:sp>
          <p:nvSpPr>
            <p:cNvPr id="42" name="矩形 41"/>
            <p:cNvSpPr/>
            <p:nvPr/>
          </p:nvSpPr>
          <p:spPr>
            <a:xfrm>
              <a:off x="4346655" y="2417625"/>
              <a:ext cx="995362" cy="905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3" name="矩形 22"/>
            <p:cNvSpPr/>
            <p:nvPr/>
          </p:nvSpPr>
          <p:spPr>
            <a:xfrm>
              <a:off x="1209850" y="2417625"/>
              <a:ext cx="995362" cy="905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4" name="矩形 23"/>
            <p:cNvSpPr/>
            <p:nvPr/>
          </p:nvSpPr>
          <p:spPr>
            <a:xfrm>
              <a:off x="2201402" y="2417625"/>
              <a:ext cx="995362" cy="905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1" name="矩形 40"/>
            <p:cNvSpPr/>
            <p:nvPr/>
          </p:nvSpPr>
          <p:spPr>
            <a:xfrm>
              <a:off x="3106473" y="2265225"/>
              <a:ext cx="1330474" cy="1210130"/>
            </a:xfrm>
            <a:prstGeom prst="rect">
              <a:avLst/>
            </a:prstGeom>
            <a:solidFill>
              <a:schemeClr val="accent1"/>
            </a:solidFill>
            <a:ln>
              <a:noFill/>
            </a:ln>
            <a:effectLst>
              <a:outerShdw blurRad="1016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3" name="文本框 42"/>
            <p:cNvSpPr txBox="1"/>
            <p:nvPr/>
          </p:nvSpPr>
          <p:spPr>
            <a:xfrm>
              <a:off x="1301658" y="2602488"/>
              <a:ext cx="810117" cy="369332"/>
            </a:xfrm>
            <a:prstGeom prst="rect">
              <a:avLst/>
            </a:prstGeom>
            <a:noFill/>
          </p:spPr>
          <p:txBody>
            <a:bodyPr wrap="square" rtlCol="0">
              <a:spAutoFit/>
            </a:bodyPr>
            <a:lstStyle/>
            <a:p>
              <a:pPr algn="ctr"/>
              <a:r>
                <a:rPr lang="en-US" altLang="zh-CN">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680K</a:t>
              </a:r>
              <a:endParaRPr lang="zh-CN" altLang="en-US">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5" name="文本框 24"/>
            <p:cNvSpPr txBox="1"/>
            <p:nvPr/>
          </p:nvSpPr>
          <p:spPr>
            <a:xfrm>
              <a:off x="2268030" y="2602488"/>
              <a:ext cx="810117" cy="369332"/>
            </a:xfrm>
            <a:prstGeom prst="rect">
              <a:avLst/>
            </a:prstGeom>
            <a:noFill/>
          </p:spPr>
          <p:txBody>
            <a:bodyPr wrap="square" rtlCol="0">
              <a:spAutoFit/>
            </a:bodyPr>
            <a:lstStyle/>
            <a:p>
              <a:pPr algn="ctr"/>
              <a:r>
                <a:rPr lang="en-US" altLang="zh-CN">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680K</a:t>
              </a:r>
              <a:endParaRPr lang="zh-CN" altLang="en-US">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5" name="文本框 44"/>
            <p:cNvSpPr txBox="1"/>
            <p:nvPr/>
          </p:nvSpPr>
          <p:spPr>
            <a:xfrm>
              <a:off x="3264396" y="2556321"/>
              <a:ext cx="1038985" cy="461665"/>
            </a:xfrm>
            <a:prstGeom prst="rect">
              <a:avLst/>
            </a:prstGeom>
            <a:noFill/>
          </p:spPr>
          <p:txBody>
            <a:bodyPr wrap="square" rtlCol="0">
              <a:spAutoFit/>
            </a:bodyPr>
            <a:lstStyle/>
            <a:p>
              <a:pPr algn="ctr"/>
              <a:r>
                <a:rPr lang="en-US" altLang="zh-CN" sz="2400">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999K</a:t>
              </a:r>
              <a:endParaRPr lang="zh-CN" altLang="en-US" sz="2400">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6" name="文本框 45"/>
            <p:cNvSpPr txBox="1"/>
            <p:nvPr/>
          </p:nvSpPr>
          <p:spPr>
            <a:xfrm>
              <a:off x="4468574" y="2602488"/>
              <a:ext cx="810117" cy="369332"/>
            </a:xfrm>
            <a:prstGeom prst="rect">
              <a:avLst/>
            </a:prstGeom>
            <a:noFill/>
          </p:spPr>
          <p:txBody>
            <a:bodyPr wrap="square" rtlCol="0">
              <a:spAutoFit/>
            </a:bodyPr>
            <a:lstStyle/>
            <a:p>
              <a:pPr algn="ctr"/>
              <a:r>
                <a:rPr lang="en-US" altLang="zh-CN">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680K</a:t>
              </a:r>
              <a:endParaRPr lang="zh-CN" altLang="en-US">
                <a:solidFill>
                  <a:schemeClr val="bg1">
                    <a:lumMod val="9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6" name="文本框 25"/>
            <p:cNvSpPr txBox="1"/>
            <p:nvPr/>
          </p:nvSpPr>
          <p:spPr>
            <a:xfrm>
              <a:off x="1241705" y="2942986"/>
              <a:ext cx="928070" cy="276999"/>
            </a:xfrm>
            <a:prstGeom prst="rect">
              <a:avLst/>
            </a:prstGeom>
            <a:noFill/>
          </p:spPr>
          <p:txBody>
            <a:bodyPr wrap="square" rtlCol="0">
              <a:spAutoFit/>
            </a:bodyPr>
            <a:lstStyle/>
            <a:p>
              <a:pPr algn="ctr"/>
              <a:r>
                <a:rPr lang="en-US" altLang="zh-CN"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Add title</a:t>
              </a:r>
              <a:endParaRPr lang="zh-CN" altLang="en-US"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8" name="文本框 47"/>
            <p:cNvSpPr txBox="1"/>
            <p:nvPr/>
          </p:nvSpPr>
          <p:spPr>
            <a:xfrm>
              <a:off x="2156766" y="2942986"/>
              <a:ext cx="928070" cy="276999"/>
            </a:xfrm>
            <a:prstGeom prst="rect">
              <a:avLst/>
            </a:prstGeom>
            <a:noFill/>
          </p:spPr>
          <p:txBody>
            <a:bodyPr wrap="square" rtlCol="0">
              <a:spAutoFit/>
            </a:bodyPr>
            <a:lstStyle/>
            <a:p>
              <a:pPr algn="ctr"/>
              <a:r>
                <a:rPr lang="en-US" altLang="zh-CN"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Add title</a:t>
              </a:r>
              <a:endParaRPr lang="zh-CN" altLang="en-US"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9" name="文本框 48"/>
            <p:cNvSpPr txBox="1"/>
            <p:nvPr/>
          </p:nvSpPr>
          <p:spPr>
            <a:xfrm>
              <a:off x="4404386" y="2942986"/>
              <a:ext cx="928070" cy="276999"/>
            </a:xfrm>
            <a:prstGeom prst="rect">
              <a:avLst/>
            </a:prstGeom>
            <a:noFill/>
          </p:spPr>
          <p:txBody>
            <a:bodyPr wrap="square" rtlCol="0">
              <a:spAutoFit/>
            </a:bodyPr>
            <a:lstStyle/>
            <a:p>
              <a:pPr algn="ctr"/>
              <a:r>
                <a:rPr lang="en-US" altLang="zh-CN"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Add title</a:t>
              </a:r>
              <a:endParaRPr lang="zh-CN" altLang="en-US" sz="1200">
                <a:solidFill>
                  <a:schemeClr val="bg1">
                    <a:alpha val="70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7" name="文本框 26"/>
            <p:cNvSpPr txBox="1"/>
            <p:nvPr/>
          </p:nvSpPr>
          <p:spPr>
            <a:xfrm>
              <a:off x="3310642" y="2942986"/>
              <a:ext cx="928070" cy="307777"/>
            </a:xfrm>
            <a:prstGeom prst="rect">
              <a:avLst/>
            </a:prstGeom>
            <a:noFill/>
          </p:spPr>
          <p:txBody>
            <a:bodyPr wrap="square" rtlCol="0">
              <a:spAutoFit/>
            </a:bodyPr>
            <a:lstStyle/>
            <a:p>
              <a:pPr algn="ctr"/>
              <a:r>
                <a:rPr lang="en-US" altLang="zh-CN" sz="1400">
                  <a:solidFill>
                    <a:schemeClr val="bg1">
                      <a:alpha val="8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Add title</a:t>
              </a:r>
              <a:endParaRPr lang="zh-CN" altLang="en-US" sz="1400">
                <a:solidFill>
                  <a:schemeClr val="bg1">
                    <a:alpha val="8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28" name="组合 27"/>
            <p:cNvGrpSpPr/>
            <p:nvPr/>
          </p:nvGrpSpPr>
          <p:grpSpPr>
            <a:xfrm>
              <a:off x="1128963" y="3717756"/>
              <a:ext cx="5696380" cy="2153731"/>
              <a:chOff x="7523108" y="3331677"/>
              <a:chExt cx="4918973" cy="1859563"/>
            </a:xfrm>
          </p:grpSpPr>
          <p:sp>
            <p:nvSpPr>
              <p:cNvPr id="29" name="矩形 28"/>
              <p:cNvSpPr/>
              <p:nvPr/>
            </p:nvSpPr>
            <p:spPr>
              <a:xfrm>
                <a:off x="7523108" y="3331677"/>
                <a:ext cx="2241974" cy="377903"/>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0" name="文本框 29"/>
              <p:cNvSpPr txBox="1"/>
              <p:nvPr/>
            </p:nvSpPr>
            <p:spPr>
              <a:xfrm>
                <a:off x="7524203" y="3709580"/>
                <a:ext cx="4917878" cy="1481660"/>
              </a:xfrm>
              <a:prstGeom prst="rect">
                <a:avLst/>
              </a:prstGeom>
              <a:noFill/>
            </p:spPr>
            <p:txBody>
              <a:bodyPr wrap="square" rtlCol="0">
                <a:spAutoFit/>
                <a:scene3d>
                  <a:camera prst="orthographicFront"/>
                  <a:lightRig rig="threePt" dir="t"/>
                </a:scene3d>
                <a:sp3d contourW="12700"/>
              </a:bodyPr>
              <a:lstStyle/>
              <a:p>
                <a:pPr>
                  <a:lnSpc>
                    <a:spcPct val="154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修改文字内容，也可以直接复制你的内容到此请替换文字内容请替换文字内容，修改文字内容，也可以直接复制你的内容到此请替换文字内容请替换文字内容，修改文字内容，也可以直接复制你的内容到此请替换文字内容请替换文字内容，修改文字内容，也可以直接复制你的内容到此请替换文字内容请替换文字内容</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31" name="组合 30"/>
          <p:cNvGrpSpPr/>
          <p:nvPr/>
        </p:nvGrpSpPr>
        <p:grpSpPr>
          <a:xfrm>
            <a:off x="6214069" y="1580170"/>
            <a:ext cx="6281133" cy="4203568"/>
            <a:chOff x="5267930" y="1925770"/>
            <a:chExt cx="6281133" cy="4203568"/>
          </a:xfrm>
        </p:grpSpPr>
        <p:grpSp>
          <p:nvGrpSpPr>
            <p:cNvPr id="32" name="组合 31"/>
            <p:cNvGrpSpPr/>
            <p:nvPr/>
          </p:nvGrpSpPr>
          <p:grpSpPr>
            <a:xfrm>
              <a:off x="5267930" y="1925770"/>
              <a:ext cx="6281133" cy="4203568"/>
              <a:chOff x="2908904" y="2226671"/>
              <a:chExt cx="6768496" cy="4529729"/>
            </a:xfrm>
          </p:grpSpPr>
          <p:graphicFrame>
            <p:nvGraphicFramePr>
              <p:cNvPr id="33" name="图表 32"/>
              <p:cNvGraphicFramePr/>
              <p:nvPr/>
            </p:nvGraphicFramePr>
            <p:xfrm>
              <a:off x="2908904" y="2226671"/>
              <a:ext cx="6768496" cy="4529729"/>
            </p:xfrm>
            <a:graphic>
              <a:graphicData uri="http://schemas.openxmlformats.org/drawingml/2006/chart">
                <c:chart xmlns:c="http://schemas.openxmlformats.org/drawingml/2006/chart" r:id="rId3"/>
              </a:graphicData>
            </a:graphic>
          </p:graphicFrame>
          <p:graphicFrame>
            <p:nvGraphicFramePr>
              <p:cNvPr id="34" name="图表 33"/>
              <p:cNvGraphicFramePr/>
              <p:nvPr/>
            </p:nvGraphicFramePr>
            <p:xfrm>
              <a:off x="3403505" y="2564420"/>
              <a:ext cx="5779294" cy="3852863"/>
            </p:xfrm>
            <a:graphic>
              <a:graphicData uri="http://schemas.openxmlformats.org/drawingml/2006/chart">
                <c:chart xmlns:c="http://schemas.openxmlformats.org/drawingml/2006/chart" r:id="rId4"/>
              </a:graphicData>
            </a:graphic>
          </p:graphicFrame>
          <p:graphicFrame>
            <p:nvGraphicFramePr>
              <p:cNvPr id="35" name="图表 34"/>
              <p:cNvGraphicFramePr/>
              <p:nvPr/>
            </p:nvGraphicFramePr>
            <p:xfrm>
              <a:off x="4011815" y="2971328"/>
              <a:ext cx="4562674" cy="3041783"/>
            </p:xfrm>
            <a:graphic>
              <a:graphicData uri="http://schemas.openxmlformats.org/drawingml/2006/chart">
                <c:chart xmlns:c="http://schemas.openxmlformats.org/drawingml/2006/chart" r:id="rId5"/>
              </a:graphicData>
            </a:graphic>
          </p:graphicFrame>
          <p:graphicFrame>
            <p:nvGraphicFramePr>
              <p:cNvPr id="36" name="图表 35"/>
              <p:cNvGraphicFramePr/>
              <p:nvPr/>
            </p:nvGraphicFramePr>
            <p:xfrm>
              <a:off x="4571667" y="3343878"/>
              <a:ext cx="3442971" cy="2295314"/>
            </p:xfrm>
            <a:graphic>
              <a:graphicData uri="http://schemas.openxmlformats.org/drawingml/2006/chart">
                <c:chart xmlns:c="http://schemas.openxmlformats.org/drawingml/2006/chart" r:id="rId6"/>
              </a:graphicData>
            </a:graphic>
          </p:graphicFrame>
        </p:grpSp>
        <p:sp>
          <p:nvSpPr>
            <p:cNvPr id="37" name="文本框 36"/>
            <p:cNvSpPr txBox="1"/>
            <p:nvPr/>
          </p:nvSpPr>
          <p:spPr>
            <a:xfrm>
              <a:off x="7900496" y="1994332"/>
              <a:ext cx="660400" cy="307777"/>
            </a:xfrm>
            <a:prstGeom prst="rect">
              <a:avLst/>
            </a:prstGeom>
            <a:noFill/>
          </p:spPr>
          <p:txBody>
            <a:bodyPr wrap="square" rtlCol="0">
              <a:spAutoFit/>
            </a:bodyPr>
            <a:lstStyle/>
            <a:p>
              <a:r>
                <a:rPr lang="en-US" altLang="zh-CN"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80%</a:t>
              </a:r>
              <a:endParaRPr lang="zh-CN" altLang="en-US"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8" name="文本框 37"/>
            <p:cNvSpPr txBox="1"/>
            <p:nvPr/>
          </p:nvSpPr>
          <p:spPr>
            <a:xfrm>
              <a:off x="7900496" y="2354251"/>
              <a:ext cx="660400" cy="307777"/>
            </a:xfrm>
            <a:prstGeom prst="rect">
              <a:avLst/>
            </a:prstGeom>
            <a:noFill/>
          </p:spPr>
          <p:txBody>
            <a:bodyPr wrap="square" rtlCol="0">
              <a:spAutoFit/>
            </a:bodyPr>
            <a:lstStyle/>
            <a:p>
              <a:r>
                <a:rPr lang="en-US" altLang="zh-CN"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65%</a:t>
              </a:r>
              <a:endParaRPr lang="zh-CN" altLang="en-US"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9" name="文本框 38"/>
            <p:cNvSpPr txBox="1"/>
            <p:nvPr/>
          </p:nvSpPr>
          <p:spPr>
            <a:xfrm>
              <a:off x="7900496" y="2714170"/>
              <a:ext cx="660400" cy="307777"/>
            </a:xfrm>
            <a:prstGeom prst="rect">
              <a:avLst/>
            </a:prstGeom>
            <a:noFill/>
          </p:spPr>
          <p:txBody>
            <a:bodyPr wrap="square" rtlCol="0">
              <a:spAutoFit/>
            </a:bodyPr>
            <a:lstStyle/>
            <a:p>
              <a:r>
                <a:rPr lang="en-US" altLang="zh-CN"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60%</a:t>
              </a:r>
              <a:endParaRPr lang="zh-CN" altLang="en-US"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0" name="文本框 39"/>
            <p:cNvSpPr txBox="1"/>
            <p:nvPr/>
          </p:nvSpPr>
          <p:spPr>
            <a:xfrm>
              <a:off x="7900496" y="3074090"/>
              <a:ext cx="660400" cy="307777"/>
            </a:xfrm>
            <a:prstGeom prst="rect">
              <a:avLst/>
            </a:prstGeom>
            <a:noFill/>
          </p:spPr>
          <p:txBody>
            <a:bodyPr wrap="square" rtlCol="0">
              <a:spAutoFit/>
            </a:bodyPr>
            <a:lstStyle/>
            <a:p>
              <a:r>
                <a:rPr lang="en-US" altLang="zh-CN"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50%</a:t>
              </a:r>
              <a:endParaRPr lang="zh-CN" altLang="en-US" sz="1400">
                <a:solidFill>
                  <a:schemeClr val="bg1">
                    <a:lumMod val="6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58" name="组合 57"/>
          <p:cNvGrpSpPr/>
          <p:nvPr/>
        </p:nvGrpSpPr>
        <p:grpSpPr>
          <a:xfrm>
            <a:off x="170468" y="154807"/>
            <a:ext cx="3969393" cy="400110"/>
            <a:chOff x="170468" y="154807"/>
            <a:chExt cx="3969393" cy="400110"/>
          </a:xfrm>
        </p:grpSpPr>
        <p:grpSp>
          <p:nvGrpSpPr>
            <p:cNvPr id="59" name="组合 58"/>
            <p:cNvGrpSpPr/>
            <p:nvPr/>
          </p:nvGrpSpPr>
          <p:grpSpPr>
            <a:xfrm>
              <a:off x="170468" y="175768"/>
              <a:ext cx="1048731" cy="316091"/>
              <a:chOff x="494625" y="5020123"/>
              <a:chExt cx="2925936" cy="983740"/>
            </a:xfrm>
          </p:grpSpPr>
          <p:sp>
            <p:nvSpPr>
              <p:cNvPr id="61" name="任意多边形: 形状 6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62" name="任意多边形: 形状 6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60" name="文本框 59"/>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349535"/>
            <a:ext cx="5414586" cy="3332134"/>
          </a:xfrm>
          <a:prstGeom prst="rect">
            <a:avLst/>
          </a:prstGeom>
          <a:blipFill dpi="0" rotWithShape="1">
            <a:blip r:embed="rId3"/>
            <a:stretch>
              <a:fillRect t="-4181" b="-41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íṡ1iḍê"/>
          <p:cNvGrpSpPr/>
          <p:nvPr/>
        </p:nvGrpSpPr>
        <p:grpSpPr>
          <a:xfrm>
            <a:off x="0" y="2070204"/>
            <a:ext cx="6420530" cy="3992486"/>
            <a:chOff x="0" y="1725733"/>
            <a:chExt cx="6131782" cy="3812934"/>
          </a:xfrm>
        </p:grpSpPr>
        <p:sp>
          <p:nvSpPr>
            <p:cNvPr id="28" name="í$ļîḓe"/>
            <p:cNvSpPr/>
            <p:nvPr/>
          </p:nvSpPr>
          <p:spPr>
            <a:xfrm>
              <a:off x="0" y="1744172"/>
              <a:ext cx="5367044" cy="3695435"/>
            </a:xfrm>
            <a:custGeom>
              <a:gdLst>
                <a:gd name="connsiteX0" fmla="*/ 0 w 5367044"/>
                <a:gd name="connsiteY0" fmla="*/ 0 h 3695435"/>
                <a:gd name="connsiteX1" fmla="*/ 5157217 w 5367044"/>
                <a:gd name="connsiteY1" fmla="*/ 0 h 3695435"/>
                <a:gd name="connsiteX2" fmla="*/ 5367044 w 5367044"/>
                <a:gd name="connsiteY2" fmla="*/ 209827 h 3695435"/>
                <a:gd name="connsiteX3" fmla="*/ 5367044 w 5367044"/>
                <a:gd name="connsiteY3" fmla="*/ 3485608 h 3695435"/>
                <a:gd name="connsiteX4" fmla="*/ 5157217 w 5367044"/>
                <a:gd name="connsiteY4" fmla="*/ 3695435 h 3695435"/>
                <a:gd name="connsiteX5" fmla="*/ 0 w 5367044"/>
                <a:gd name="connsiteY5" fmla="*/ 3695435 h 3695435"/>
                <a:gd name="connsiteX6" fmla="*/ 0 w 5367044"/>
                <a:gd name="connsiteY6" fmla="*/ 3483343 h 3695435"/>
                <a:gd name="connsiteX7" fmla="*/ 5190900 w 5367044"/>
                <a:gd name="connsiteY7" fmla="*/ 3483343 h 3695435"/>
                <a:gd name="connsiteX8" fmla="*/ 5190900 w 5367044"/>
                <a:gd name="connsiteY8" fmla="*/ 212092 h 3695435"/>
                <a:gd name="connsiteX9" fmla="*/ 0 w 5367044"/>
                <a:gd name="connsiteY9" fmla="*/ 212092 h 36954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7044" h="3695435">
                  <a:moveTo>
                    <a:pt x="0" y="0"/>
                  </a:moveTo>
                  <a:lnTo>
                    <a:pt x="5157217" y="0"/>
                  </a:lnTo>
                  <a:cubicBezTo>
                    <a:pt x="5273102" y="0"/>
                    <a:pt x="5367044" y="93943"/>
                    <a:pt x="5367044" y="209827"/>
                  </a:cubicBezTo>
                  <a:lnTo>
                    <a:pt x="5367044" y="3485608"/>
                  </a:lnTo>
                  <a:cubicBezTo>
                    <a:pt x="5367044" y="3601493"/>
                    <a:pt x="5273102" y="3695435"/>
                    <a:pt x="5157217" y="3695435"/>
                  </a:cubicBezTo>
                  <a:lnTo>
                    <a:pt x="0" y="3695435"/>
                  </a:lnTo>
                  <a:lnTo>
                    <a:pt x="0" y="3483343"/>
                  </a:lnTo>
                  <a:lnTo>
                    <a:pt x="5190900" y="3483343"/>
                  </a:lnTo>
                  <a:lnTo>
                    <a:pt x="5190900" y="212092"/>
                  </a:lnTo>
                  <a:lnTo>
                    <a:pt x="0" y="212092"/>
                  </a:lnTo>
                  <a:close/>
                </a:path>
              </a:pathLst>
            </a:cu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9" name="îŝľïḓe"/>
            <p:cNvSpPr/>
            <p:nvPr/>
          </p:nvSpPr>
          <p:spPr>
            <a:xfrm>
              <a:off x="0" y="1760331"/>
              <a:ext cx="5353298" cy="3663116"/>
            </a:xfrm>
            <a:custGeom>
              <a:gdLst>
                <a:gd name="connsiteX0" fmla="*/ 0 w 5353298"/>
                <a:gd name="connsiteY0" fmla="*/ 0 h 3663116"/>
                <a:gd name="connsiteX1" fmla="*/ 5145307 w 5353298"/>
                <a:gd name="connsiteY1" fmla="*/ 0 h 3663116"/>
                <a:gd name="connsiteX2" fmla="*/ 5353298 w 5353298"/>
                <a:gd name="connsiteY2" fmla="*/ 207992 h 3663116"/>
                <a:gd name="connsiteX3" fmla="*/ 5353298 w 5353298"/>
                <a:gd name="connsiteY3" fmla="*/ 3455124 h 3663116"/>
                <a:gd name="connsiteX4" fmla="*/ 5145307 w 5353298"/>
                <a:gd name="connsiteY4" fmla="*/ 3663116 h 3663116"/>
                <a:gd name="connsiteX5" fmla="*/ 0 w 5353298"/>
                <a:gd name="connsiteY5" fmla="*/ 3663116 h 3663116"/>
                <a:gd name="connsiteX6" fmla="*/ 0 w 5353298"/>
                <a:gd name="connsiteY6" fmla="*/ 3430989 h 3663116"/>
                <a:gd name="connsiteX7" fmla="*/ 5155139 w 5353298"/>
                <a:gd name="connsiteY7" fmla="*/ 3430989 h 3663116"/>
                <a:gd name="connsiteX8" fmla="*/ 5155139 w 5353298"/>
                <a:gd name="connsiteY8" fmla="*/ 232128 h 3663116"/>
                <a:gd name="connsiteX9" fmla="*/ 0 w 5353298"/>
                <a:gd name="connsiteY9" fmla="*/ 232128 h 3663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298" h="3663116">
                  <a:moveTo>
                    <a:pt x="0" y="0"/>
                  </a:moveTo>
                  <a:lnTo>
                    <a:pt x="5145307" y="0"/>
                  </a:lnTo>
                  <a:cubicBezTo>
                    <a:pt x="5260178" y="0"/>
                    <a:pt x="5353298" y="93121"/>
                    <a:pt x="5353298" y="207992"/>
                  </a:cubicBezTo>
                  <a:lnTo>
                    <a:pt x="5353298" y="3455124"/>
                  </a:lnTo>
                  <a:cubicBezTo>
                    <a:pt x="5353298" y="3569995"/>
                    <a:pt x="5260178" y="3663116"/>
                    <a:pt x="5145307" y="3663116"/>
                  </a:cubicBezTo>
                  <a:lnTo>
                    <a:pt x="0" y="3663116"/>
                  </a:lnTo>
                  <a:lnTo>
                    <a:pt x="0" y="3430989"/>
                  </a:lnTo>
                  <a:lnTo>
                    <a:pt x="5155139" y="3430989"/>
                  </a:lnTo>
                  <a:lnTo>
                    <a:pt x="5155139" y="232128"/>
                  </a:lnTo>
                  <a:lnTo>
                    <a:pt x="0" y="232128"/>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0" name="î$1ïḋê"/>
            <p:cNvSpPr/>
            <p:nvPr/>
          </p:nvSpPr>
          <p:spPr>
            <a:xfrm>
              <a:off x="2395060" y="1823996"/>
              <a:ext cx="113234" cy="113234"/>
            </a:xfrm>
            <a:prstGeom prst="ellipse">
              <a:avLst/>
            </a:prstGeom>
            <a:gradFill flip="none" rotWithShape="1">
              <a:gsLst>
                <a:gs pos="17000">
                  <a:schemeClr val="tx1"/>
                </a:gs>
                <a:gs pos="34000">
                  <a:srgbClr val="000000">
                    <a:lumMod val="84000"/>
                    <a:lumOff val="16000"/>
                  </a:srgbClr>
                </a:gs>
                <a:gs pos="100000">
                  <a:schemeClr val="bg1">
                    <a:lumMod val="50000"/>
                    <a:lumOff val="5000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1" name="îṧ1ïḓè"/>
            <p:cNvSpPr/>
            <p:nvPr/>
          </p:nvSpPr>
          <p:spPr>
            <a:xfrm flipV="1">
              <a:off x="0" y="5509908"/>
              <a:ext cx="6131782" cy="28759"/>
            </a:xfrm>
            <a:custGeom>
              <a:gdLst>
                <a:gd name="connsiteX0" fmla="*/ 0 w 6131782"/>
                <a:gd name="connsiteY0" fmla="*/ 28759 h 28759"/>
                <a:gd name="connsiteX1" fmla="*/ 6131782 w 6131782"/>
                <a:gd name="connsiteY1" fmla="*/ 28759 h 28759"/>
                <a:gd name="connsiteX2" fmla="*/ 5897629 w 6131782"/>
                <a:gd name="connsiteY2" fmla="*/ 0 h 28759"/>
                <a:gd name="connsiteX3" fmla="*/ 0 w 6131782"/>
                <a:gd name="connsiteY3" fmla="*/ 0 h 28759"/>
              </a:gdLst>
              <a:cxnLst>
                <a:cxn ang="0">
                  <a:pos x="connsiteX0" y="connsiteY0"/>
                </a:cxn>
                <a:cxn ang="0">
                  <a:pos x="connsiteX1" y="connsiteY1"/>
                </a:cxn>
                <a:cxn ang="0">
                  <a:pos x="connsiteX2" y="connsiteY2"/>
                </a:cxn>
                <a:cxn ang="0">
                  <a:pos x="connsiteX3" y="connsiteY3"/>
                </a:cxn>
              </a:cxnLst>
              <a:rect l="l" t="t" r="r" b="b"/>
              <a:pathLst>
                <a:path w="6131782" h="28759">
                  <a:moveTo>
                    <a:pt x="0" y="28759"/>
                  </a:moveTo>
                  <a:lnTo>
                    <a:pt x="6131782" y="28759"/>
                  </a:lnTo>
                  <a:lnTo>
                    <a:pt x="5897629" y="0"/>
                  </a:lnTo>
                  <a:lnTo>
                    <a:pt x="0" y="0"/>
                  </a:lnTo>
                  <a:close/>
                </a:path>
              </a:pathLst>
            </a:cu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2" name="ïṩļîdê"/>
            <p:cNvSpPr/>
            <p:nvPr/>
          </p:nvSpPr>
          <p:spPr>
            <a:xfrm>
              <a:off x="0" y="5391223"/>
              <a:ext cx="6131782" cy="118797"/>
            </a:xfrm>
            <a:custGeom>
              <a:gdLst>
                <a:gd name="connsiteX0" fmla="*/ 0 w 6131782"/>
                <a:gd name="connsiteY0" fmla="*/ 0 h 118797"/>
                <a:gd name="connsiteX1" fmla="*/ 6131782 w 6131782"/>
                <a:gd name="connsiteY1" fmla="*/ 0 h 118797"/>
                <a:gd name="connsiteX2" fmla="*/ 6131782 w 6131782"/>
                <a:gd name="connsiteY2" fmla="*/ 118797 h 118797"/>
                <a:gd name="connsiteX3" fmla="*/ 0 w 6131782"/>
                <a:gd name="connsiteY3" fmla="*/ 118797 h 118797"/>
              </a:gdLst>
              <a:cxnLst>
                <a:cxn ang="0">
                  <a:pos x="connsiteX0" y="connsiteY0"/>
                </a:cxn>
                <a:cxn ang="0">
                  <a:pos x="connsiteX1" y="connsiteY1"/>
                </a:cxn>
                <a:cxn ang="0">
                  <a:pos x="connsiteX2" y="connsiteY2"/>
                </a:cxn>
                <a:cxn ang="0">
                  <a:pos x="connsiteX3" y="connsiteY3"/>
                </a:cxn>
              </a:cxnLst>
              <a:rect l="l" t="t" r="r" b="b"/>
              <a:pathLst>
                <a:path w="6131782" h="118797">
                  <a:moveTo>
                    <a:pt x="0" y="0"/>
                  </a:moveTo>
                  <a:lnTo>
                    <a:pt x="6131782" y="0"/>
                  </a:lnTo>
                  <a:lnTo>
                    <a:pt x="6131782" y="118797"/>
                  </a:lnTo>
                  <a:lnTo>
                    <a:pt x="0" y="118797"/>
                  </a:lnTo>
                  <a:close/>
                </a:path>
              </a:pathLst>
            </a:cu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4" name="ïṣļiḍê"/>
            <p:cNvSpPr/>
            <p:nvPr/>
          </p:nvSpPr>
          <p:spPr>
            <a:xfrm>
              <a:off x="3377327" y="1725733"/>
              <a:ext cx="1989717" cy="3695435"/>
            </a:xfrm>
            <a:custGeom>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sz="109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37" name="组合 36"/>
          <p:cNvGrpSpPr/>
          <p:nvPr/>
        </p:nvGrpSpPr>
        <p:grpSpPr>
          <a:xfrm>
            <a:off x="4882646" y="2547541"/>
            <a:ext cx="6636254" cy="3236122"/>
            <a:chOff x="4882646" y="2547541"/>
            <a:chExt cx="6636254" cy="3236122"/>
          </a:xfrm>
        </p:grpSpPr>
        <p:grpSp>
          <p:nvGrpSpPr>
            <p:cNvPr id="5" name="iś1ïḋè"/>
            <p:cNvGrpSpPr/>
            <p:nvPr/>
          </p:nvGrpSpPr>
          <p:grpSpPr>
            <a:xfrm>
              <a:off x="4882646" y="2547541"/>
              <a:ext cx="5051473" cy="766682"/>
              <a:chOff x="4882646" y="1916979"/>
              <a:chExt cx="5051473" cy="766682"/>
            </a:xfrm>
          </p:grpSpPr>
          <p:grpSp>
            <p:nvGrpSpPr>
              <p:cNvPr id="22" name="îSḷïḋé"/>
              <p:cNvGrpSpPr/>
              <p:nvPr/>
            </p:nvGrpSpPr>
            <p:grpSpPr>
              <a:xfrm>
                <a:off x="4882646" y="1916982"/>
                <a:ext cx="913330" cy="766679"/>
                <a:chOff x="4649692" y="2135757"/>
                <a:chExt cx="902128" cy="757274"/>
              </a:xfrm>
            </p:grpSpPr>
            <p:sp>
              <p:nvSpPr>
                <p:cNvPr id="26" name="ï$líḍé"/>
                <p:cNvSpPr/>
                <p:nvPr/>
              </p:nvSpPr>
              <p:spPr>
                <a:xfrm>
                  <a:off x="4649692" y="2135757"/>
                  <a:ext cx="902128" cy="56139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a:t>
                  </a:r>
                  <a:r>
                    <a:rPr lang="en-US" altLang="zh-CN" sz="1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1</a:t>
                  </a:r>
                  <a:endParaRPr lang="zh-CN" altLang="en-US"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7" name="îṩḻîde"/>
                <p:cNvSpPr/>
                <p:nvPr/>
              </p:nvSpPr>
              <p:spPr>
                <a:xfrm flipV="1">
                  <a:off x="5355940" y="2697151"/>
                  <a:ext cx="195880" cy="195880"/>
                </a:xfrm>
                <a:prstGeom prst="rtTriangle">
                  <a:avLst/>
                </a:prstGeom>
                <a:solidFill>
                  <a:schemeClr val="accent1">
                    <a:lumMod val="7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3" name="íṧliḋé"/>
              <p:cNvGrpSpPr/>
              <p:nvPr/>
            </p:nvGrpSpPr>
            <p:grpSpPr>
              <a:xfrm>
                <a:off x="5979054" y="1916979"/>
                <a:ext cx="3955065" cy="731204"/>
                <a:chOff x="8208730" y="2310323"/>
                <a:chExt cx="3310170" cy="731204"/>
              </a:xfrm>
            </p:grpSpPr>
            <p:sp>
              <p:nvSpPr>
                <p:cNvPr id="24" name="îṩļiḓè"/>
                <p:cNvSpPr txBox="1"/>
                <p:nvPr/>
              </p:nvSpPr>
              <p:spPr>
                <a:xfrm>
                  <a:off x="8208730" y="2310323"/>
                  <a:ext cx="3310170" cy="347323"/>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id-ID"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5" name="íSḷíďê"/>
                <p:cNvSpPr/>
                <p:nvPr/>
              </p:nvSpPr>
              <p:spPr bwMode="auto">
                <a:xfrm>
                  <a:off x="8208730" y="2657650"/>
                  <a:ext cx="3310170" cy="3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6" name="iṣḷíde"/>
            <p:cNvGrpSpPr/>
            <p:nvPr/>
          </p:nvGrpSpPr>
          <p:grpSpPr>
            <a:xfrm>
              <a:off x="4882646" y="3782261"/>
              <a:ext cx="5051473" cy="766682"/>
              <a:chOff x="4882646" y="1916979"/>
              <a:chExt cx="5051473" cy="766682"/>
            </a:xfrm>
          </p:grpSpPr>
          <p:grpSp>
            <p:nvGrpSpPr>
              <p:cNvPr id="16" name="î$ļîďè"/>
              <p:cNvGrpSpPr/>
              <p:nvPr/>
            </p:nvGrpSpPr>
            <p:grpSpPr>
              <a:xfrm>
                <a:off x="4882646" y="1916982"/>
                <a:ext cx="913330" cy="766679"/>
                <a:chOff x="4649692" y="2135757"/>
                <a:chExt cx="902128" cy="757274"/>
              </a:xfrm>
            </p:grpSpPr>
            <p:sp>
              <p:nvSpPr>
                <p:cNvPr id="20" name="iṥḷíďé"/>
                <p:cNvSpPr/>
                <p:nvPr/>
              </p:nvSpPr>
              <p:spPr>
                <a:xfrm>
                  <a:off x="4649692" y="2135757"/>
                  <a:ext cx="902128" cy="561394"/>
                </a:xfrm>
                <a:prstGeom prst="rect">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a:t>
                  </a:r>
                  <a:r>
                    <a:rPr lang="en-US" altLang="zh-CN" sz="1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2</a:t>
                  </a:r>
                  <a:endParaRPr lang="zh-CN" altLang="en-US"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1" name="íṥľídé"/>
                <p:cNvSpPr/>
                <p:nvPr/>
              </p:nvSpPr>
              <p:spPr>
                <a:xfrm flipV="1">
                  <a:off x="5355940" y="2697151"/>
                  <a:ext cx="195880" cy="195880"/>
                </a:xfrm>
                <a:prstGeom prst="rtTriangle">
                  <a:avLst/>
                </a:prstGeom>
                <a:solidFill>
                  <a:schemeClr val="tx1">
                    <a:lumMod val="65000"/>
                    <a:lumOff val="3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7" name="íšḻíḋê"/>
              <p:cNvGrpSpPr/>
              <p:nvPr/>
            </p:nvGrpSpPr>
            <p:grpSpPr>
              <a:xfrm>
                <a:off x="5979054" y="1916979"/>
                <a:ext cx="3955065" cy="731204"/>
                <a:chOff x="8208730" y="2310323"/>
                <a:chExt cx="3310170" cy="731204"/>
              </a:xfrm>
            </p:grpSpPr>
            <p:sp>
              <p:nvSpPr>
                <p:cNvPr id="18" name="iṣḻiďé"/>
                <p:cNvSpPr txBox="1"/>
                <p:nvPr/>
              </p:nvSpPr>
              <p:spPr>
                <a:xfrm>
                  <a:off x="8208730" y="2310323"/>
                  <a:ext cx="3310170" cy="347323"/>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id-ID"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9" name="ï$ḷïḍê"/>
                <p:cNvSpPr/>
                <p:nvPr/>
              </p:nvSpPr>
              <p:spPr bwMode="auto">
                <a:xfrm>
                  <a:off x="8208730" y="2657650"/>
                  <a:ext cx="3310170" cy="3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7" name="ïS1íḑè"/>
            <p:cNvGrpSpPr/>
            <p:nvPr/>
          </p:nvGrpSpPr>
          <p:grpSpPr>
            <a:xfrm>
              <a:off x="4882646" y="5016981"/>
              <a:ext cx="5051473" cy="766682"/>
              <a:chOff x="4882646" y="1916979"/>
              <a:chExt cx="5051473" cy="766682"/>
            </a:xfrm>
          </p:grpSpPr>
          <p:grpSp>
            <p:nvGrpSpPr>
              <p:cNvPr id="10" name="îṧ1ïḓe"/>
              <p:cNvGrpSpPr/>
              <p:nvPr/>
            </p:nvGrpSpPr>
            <p:grpSpPr>
              <a:xfrm>
                <a:off x="4882646" y="1916982"/>
                <a:ext cx="913330" cy="766679"/>
                <a:chOff x="4649692" y="2135757"/>
                <a:chExt cx="902128" cy="757274"/>
              </a:xfrm>
            </p:grpSpPr>
            <p:sp>
              <p:nvSpPr>
                <p:cNvPr id="14" name="iṣḻiḓè"/>
                <p:cNvSpPr/>
                <p:nvPr/>
              </p:nvSpPr>
              <p:spPr>
                <a:xfrm>
                  <a:off x="4649692" y="2135757"/>
                  <a:ext cx="902128" cy="561394"/>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a:t>
                  </a:r>
                  <a:r>
                    <a:rPr lang="en-US" altLang="zh-CN" sz="1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r>
                    <a:rPr lang="en-US" altLang="zh-CN"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3</a:t>
                  </a:r>
                  <a:endParaRPr lang="zh-CN" altLang="en-US" sz="2000">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5" name="iṡlíḋê"/>
                <p:cNvSpPr/>
                <p:nvPr/>
              </p:nvSpPr>
              <p:spPr>
                <a:xfrm flipV="1">
                  <a:off x="5355940" y="2697151"/>
                  <a:ext cx="195880" cy="195880"/>
                </a:xfrm>
                <a:prstGeom prst="rtTriangle">
                  <a:avLst/>
                </a:prstGeom>
                <a:solidFill>
                  <a:schemeClr val="bg1">
                    <a:lumMod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1" name="ïślídê"/>
              <p:cNvGrpSpPr/>
              <p:nvPr/>
            </p:nvGrpSpPr>
            <p:grpSpPr>
              <a:xfrm>
                <a:off x="5979054" y="1916979"/>
                <a:ext cx="3955065" cy="731204"/>
                <a:chOff x="8208730" y="2310323"/>
                <a:chExt cx="3310170" cy="731204"/>
              </a:xfrm>
            </p:grpSpPr>
            <p:sp>
              <p:nvSpPr>
                <p:cNvPr id="12" name="ïśļíḍè"/>
                <p:cNvSpPr txBox="1"/>
                <p:nvPr/>
              </p:nvSpPr>
              <p:spPr>
                <a:xfrm>
                  <a:off x="8208730" y="2310323"/>
                  <a:ext cx="3310170" cy="347323"/>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id-ID"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3" name="ïṡľïde"/>
                <p:cNvSpPr/>
                <p:nvPr/>
              </p:nvSpPr>
              <p:spPr bwMode="auto">
                <a:xfrm>
                  <a:off x="8208730" y="2657650"/>
                  <a:ext cx="3310170" cy="3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cxnSp>
          <p:nvCxnSpPr>
            <p:cNvPr id="8" name="直接连接符 7"/>
            <p:cNvCxnSpPr/>
            <p:nvPr/>
          </p:nvCxnSpPr>
          <p:spPr>
            <a:xfrm>
              <a:off x="6107837" y="3548240"/>
              <a:ext cx="541106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07837" y="4782960"/>
              <a:ext cx="541106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70468" y="154807"/>
            <a:ext cx="3969393" cy="400110"/>
            <a:chOff x="170468" y="154807"/>
            <a:chExt cx="3969393" cy="400110"/>
          </a:xfrm>
        </p:grpSpPr>
        <p:grpSp>
          <p:nvGrpSpPr>
            <p:cNvPr id="39" name="组合 38"/>
            <p:cNvGrpSpPr/>
            <p:nvPr/>
          </p:nvGrpSpPr>
          <p:grpSpPr>
            <a:xfrm>
              <a:off x="170468" y="175768"/>
              <a:ext cx="1048731" cy="316091"/>
              <a:chOff x="494625" y="5020123"/>
              <a:chExt cx="2925936" cy="983740"/>
            </a:xfrm>
          </p:grpSpPr>
          <p:sp>
            <p:nvSpPr>
              <p:cNvPr id="41" name="任意多边形: 形状 4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42" name="任意多边形: 形状 4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40" name="文本框 39"/>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4"/>
    </p:custDataLst>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2857501" y="2400534"/>
            <a:ext cx="6477000" cy="1446550"/>
          </a:xfrm>
          <a:prstGeom prst="rect">
            <a:avLst/>
          </a:prstGeom>
          <a:noFill/>
        </p:spPr>
        <p:txBody>
          <a:bodyPr wrap="square" rtlCol="0">
            <a:spAutoFit/>
          </a:bodyPr>
          <a:lstStyle/>
          <a:p>
            <a:pPr algn="dist"/>
            <a:r>
              <a:rPr lang="zh-CN" altLang="en-US" sz="8800">
                <a:latin typeface="汉仪细秀体简" panose="00020600040101010101" pitchFamily="18" charset="-122"/>
                <a:ea typeface="汉仪细秀体简" panose="00020600040101010101" pitchFamily="18" charset="-122"/>
              </a:rPr>
              <a:t>第三部分</a:t>
            </a:r>
            <a:endParaRPr lang="zh-CN" altLang="en-US" sz="8800">
              <a:latin typeface="汉仪细秀体简" panose="00020600040101010101" pitchFamily="18" charset="-122"/>
              <a:ea typeface="汉仪细秀体简" panose="00020600040101010101" pitchFamily="18" charset="-122"/>
            </a:endParaRPr>
          </a:p>
        </p:txBody>
      </p:sp>
      <p:sp>
        <p:nvSpPr>
          <p:cNvPr id="17" name="文本框 16"/>
          <p:cNvSpPr txBox="1"/>
          <p:nvPr/>
        </p:nvSpPr>
        <p:spPr>
          <a:xfrm>
            <a:off x="4188987" y="3939661"/>
            <a:ext cx="3814031" cy="646331"/>
          </a:xfrm>
          <a:prstGeom prst="rect">
            <a:avLst/>
          </a:prstGeom>
          <a:noFill/>
        </p:spPr>
        <p:txBody>
          <a:bodyPr wrap="square" rtlCol="0">
            <a:spAutoFit/>
          </a:bodyPr>
          <a:lstStyle/>
          <a:p>
            <a:pPr algn="dist"/>
            <a:r>
              <a:rPr lang="en-US" altLang="zh-CN" sz="3600" b="1">
                <a:solidFill>
                  <a:schemeClr val="tx2"/>
                </a:solidFill>
                <a:latin typeface="汉仪游园体W" panose="00020600040101010101" pitchFamily="18" charset="-122"/>
                <a:ea typeface="汉仪游园体W" panose="00020600040101010101" pitchFamily="18" charset="-122"/>
              </a:rPr>
              <a:t>PART THREE</a:t>
            </a:r>
            <a:endParaRPr lang="zh-CN" altLang="en-US" sz="3600" b="1">
              <a:solidFill>
                <a:schemeClr val="tx2"/>
              </a:solidFill>
              <a:latin typeface="汉仪游园体W" panose="00020600040101010101" pitchFamily="18" charset="-122"/>
              <a:ea typeface="汉仪游园体W" panose="00020600040101010101" pitchFamily="18" charset="-122"/>
            </a:endParaRPr>
          </a:p>
        </p:txBody>
      </p:sp>
      <p:sp>
        <p:nvSpPr>
          <p:cNvPr id="13" name="任意多边形: 形状 12"/>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14" name="任意多边形: 形状 13"/>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18" name="任意多边形: 形状 17"/>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19" name="任意多边形: 形状 18"/>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20" name="任意多边形: 形状 19"/>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6" name="任意多边形: 形状 25"/>
          <p:cNvSpPr/>
          <p:nvPr/>
        </p:nvSpPr>
        <p:spPr>
          <a:xfrm flipH="1" flipV="1">
            <a:off x="7075336" y="-21840"/>
            <a:ext cx="5116664" cy="202335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8" name="任意多边形: 形状 27"/>
          <p:cNvSpPr/>
          <p:nvPr/>
        </p:nvSpPr>
        <p:spPr>
          <a:xfrm flipV="1">
            <a:off x="-34203" y="-14693"/>
            <a:ext cx="8393226" cy="201580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29" name="任意多边形: 形状 28"/>
          <p:cNvSpPr/>
          <p:nvPr/>
        </p:nvSpPr>
        <p:spPr>
          <a:xfrm flipV="1">
            <a:off x="-342639" y="-14692"/>
            <a:ext cx="6968315" cy="1369255"/>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30" name="任意多边形: 形状 29"/>
          <p:cNvSpPr/>
          <p:nvPr/>
        </p:nvSpPr>
        <p:spPr>
          <a:xfrm flipH="1" flipV="1">
            <a:off x="7075336" y="-21842"/>
            <a:ext cx="5116664" cy="1303785"/>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animBg="1"/>
      <p:bldP spid="14" grpId="0" animBg="1"/>
      <p:bldP spid="18" grpId="0" animBg="1"/>
      <p:bldP spid="19" grpId="0" animBg="1"/>
      <p:bldP spid="20" grpId="0" animBg="1"/>
      <p:bldP spid="26"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247433" y="1646818"/>
            <a:ext cx="5686557" cy="4375030"/>
            <a:chOff x="3247433" y="1646818"/>
            <a:chExt cx="5686557" cy="4375030"/>
          </a:xfrm>
        </p:grpSpPr>
        <p:sp>
          <p:nvSpPr>
            <p:cNvPr id="3" name="Shape 6891"/>
            <p:cNvSpPr/>
            <p:nvPr/>
          </p:nvSpPr>
          <p:spPr>
            <a:xfrm flipH="1">
              <a:off x="7037765" y="2836354"/>
              <a:ext cx="1362914" cy="1360979"/>
            </a:xfrm>
            <a:custGeom>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a:defRPr/>
              </a:pPr>
              <a:endParaRPr sz="2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 name="Shape 6914"/>
            <p:cNvSpPr/>
            <p:nvPr/>
          </p:nvSpPr>
          <p:spPr bwMode="auto">
            <a:xfrm>
              <a:off x="3861167" y="1646818"/>
              <a:ext cx="2366047" cy="2150474"/>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w="12700" cmpd="sng">
              <a:noFill/>
              <a:miter lim="800000"/>
            </a:ln>
          </p:spPr>
          <p:txBody>
            <a:bodyPr lIns="121886" tIns="60942" rIns="121886" bIns="60942" anchor="ctr"/>
            <a:lstStyle/>
            <a:p>
              <a:endParaRPr lang="zh-CN" altLang="en-US" sz="2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 name="Shape 6915"/>
            <p:cNvSpPr/>
            <p:nvPr/>
          </p:nvSpPr>
          <p:spPr bwMode="auto">
            <a:xfrm>
              <a:off x="6089653" y="1646818"/>
              <a:ext cx="2143834" cy="2387534"/>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2"/>
            </a:solidFill>
            <a:ln w="12700" cmpd="sng">
              <a:noFill/>
              <a:miter lim="800000"/>
            </a:ln>
          </p:spPr>
          <p:txBody>
            <a:bodyPr lIns="121886" tIns="60942" rIns="121886" bIns="60942" anchor="ctr"/>
            <a:lstStyle/>
            <a:p>
              <a:endParaRPr lang="zh-CN" altLang="en-US" sz="2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 name="Shape 6916"/>
            <p:cNvSpPr/>
            <p:nvPr/>
          </p:nvSpPr>
          <p:spPr bwMode="auto">
            <a:xfrm>
              <a:off x="3861166" y="3653361"/>
              <a:ext cx="2131138" cy="2368487"/>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w="12700" cmpd="sng">
              <a:noFill/>
              <a:miter lim="800000"/>
            </a:ln>
          </p:spPr>
          <p:txBody>
            <a:bodyPr lIns="121886" tIns="60942" rIns="121886" bIns="60942" anchor="ctr"/>
            <a:lstStyle/>
            <a:p>
              <a:endParaRPr lang="zh-CN" altLang="en-US" sz="2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 name="Shape 6917"/>
            <p:cNvSpPr/>
            <p:nvPr/>
          </p:nvSpPr>
          <p:spPr bwMode="auto">
            <a:xfrm>
              <a:off x="5852627" y="3886188"/>
              <a:ext cx="2380862" cy="2135658"/>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cxnLst>
                <a:cxn ang="T8">
                  <a:pos x="T0" y="T1"/>
                </a:cxn>
                <a:cxn ang="T9">
                  <a:pos x="T2" y="T3"/>
                </a:cxn>
                <a:cxn ang="T10">
                  <a:pos x="T4" y="T5"/>
                </a:cxn>
                <a:cxn ang="T11">
                  <a:pos x="T6" y="T7"/>
                </a:cxn>
              </a:cxnLst>
              <a:rect l="T12" t="T13" r="T14" b="T15"/>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3"/>
            </a:solidFill>
            <a:ln w="12700" cmpd="sng">
              <a:noFill/>
              <a:miter lim="800000"/>
            </a:ln>
          </p:spPr>
          <p:txBody>
            <a:bodyPr lIns="121886" tIns="60942" rIns="121886" bIns="60942" anchor="ctr"/>
            <a:lstStyle/>
            <a:p>
              <a:endParaRPr lang="zh-CN" altLang="en-US" sz="2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 name="Shape 6926"/>
            <p:cNvSpPr/>
            <p:nvPr/>
          </p:nvSpPr>
          <p:spPr>
            <a:xfrm>
              <a:off x="3247433" y="2156923"/>
              <a:ext cx="1274026" cy="6349"/>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 name="Shape 6927"/>
            <p:cNvSpPr/>
            <p:nvPr/>
          </p:nvSpPr>
          <p:spPr>
            <a:xfrm>
              <a:off x="3247434" y="4438624"/>
              <a:ext cx="698385" cy="0"/>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1" name="Shape 6928"/>
            <p:cNvSpPr/>
            <p:nvPr/>
          </p:nvSpPr>
          <p:spPr>
            <a:xfrm flipH="1">
              <a:off x="7761547" y="2156918"/>
              <a:ext cx="1172443" cy="0"/>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2" name="Shape 6929"/>
            <p:cNvSpPr/>
            <p:nvPr/>
          </p:nvSpPr>
          <p:spPr>
            <a:xfrm flipH="1">
              <a:off x="7966830" y="4438624"/>
              <a:ext cx="967160" cy="0"/>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3" name="Freeform 41"/>
            <p:cNvSpPr>
              <a:spLocks noEditPoints="1"/>
            </p:cNvSpPr>
            <p:nvPr/>
          </p:nvSpPr>
          <p:spPr bwMode="auto">
            <a:xfrm>
              <a:off x="5414548" y="3266024"/>
              <a:ext cx="1155513" cy="1051954"/>
            </a:xfrm>
            <a:custGeom>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ln>
          </p:spPr>
          <p:txBody>
            <a:bodyPr lIns="121886" tIns="60942" rIns="121886" bIns="60942"/>
            <a:lstStyle/>
            <a:p>
              <a:pPr>
                <a:defRPr/>
              </a:pPr>
              <a:endParaRPr lang="en-US" sz="2400" kern="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6" name="组合 5"/>
          <p:cNvGrpSpPr/>
          <p:nvPr/>
        </p:nvGrpSpPr>
        <p:grpSpPr>
          <a:xfrm>
            <a:off x="540658" y="1701848"/>
            <a:ext cx="11123389" cy="3934779"/>
            <a:chOff x="540658" y="1701848"/>
            <a:chExt cx="11123389" cy="3934779"/>
          </a:xfrm>
        </p:grpSpPr>
        <p:sp>
          <p:nvSpPr>
            <p:cNvPr id="14" name="Content Placeholder 2"/>
            <p:cNvSpPr txBox="1"/>
            <p:nvPr/>
          </p:nvSpPr>
          <p:spPr>
            <a:xfrm>
              <a:off x="582981" y="1701848"/>
              <a:ext cx="2632706" cy="1625556"/>
            </a:xfrm>
            <a:prstGeom prst="rect">
              <a:avLst/>
            </a:prstGeom>
          </p:spPr>
          <p:txBody>
            <a:bodyPr lIns="121886" tIns="60942" rIns="121886" bIns="60942"/>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zh-CN" altLang="en-US"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id-ID"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5" name="Content Placeholder 2"/>
            <p:cNvSpPr txBox="1"/>
            <p:nvPr/>
          </p:nvSpPr>
          <p:spPr>
            <a:xfrm>
              <a:off x="540658" y="4008955"/>
              <a:ext cx="2634820" cy="1627672"/>
            </a:xfrm>
            <a:prstGeom prst="rect">
              <a:avLst/>
            </a:prstGeom>
          </p:spPr>
          <p:txBody>
            <a:bodyPr lIns="121886" tIns="60942" rIns="121886" bIns="60942"/>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fontAlgn="auto">
                <a:defRPr/>
              </a:pPr>
              <a:r>
                <a:rPr lang="zh-CN" altLang="en-US"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6" name="Content Placeholder 2"/>
            <p:cNvSpPr txBox="1"/>
            <p:nvPr/>
          </p:nvSpPr>
          <p:spPr>
            <a:xfrm>
              <a:off x="9031341" y="1714548"/>
              <a:ext cx="2632706" cy="1627672"/>
            </a:xfrm>
            <a:prstGeom prst="rect">
              <a:avLst/>
            </a:prstGeom>
          </p:spPr>
          <p:txBody>
            <a:bodyPr lIns="121886" tIns="60942" rIns="121886" bIns="60942"/>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zh-CN" altLang="en-US"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id-ID"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l">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l">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7" name="Content Placeholder 2"/>
            <p:cNvSpPr txBox="1"/>
            <p:nvPr/>
          </p:nvSpPr>
          <p:spPr>
            <a:xfrm>
              <a:off x="9031341" y="4006835"/>
              <a:ext cx="2632706" cy="1625556"/>
            </a:xfrm>
            <a:prstGeom prst="rect">
              <a:avLst/>
            </a:prstGeom>
          </p:spPr>
          <p:txBody>
            <a:bodyPr lIns="121886" tIns="60942" rIns="121886" bIns="60942"/>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zh-CN" altLang="en-US"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2000" b="1">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l">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l">
                <a:spcBef>
                  <a:spcPts val="790"/>
                </a:spcBef>
              </a:pPr>
              <a:r>
                <a:rPr lang="zh-CN" altLang="en-US"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85000"/>
                    <a:lumOff val="1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8" name="组合 27"/>
          <p:cNvGrpSpPr/>
          <p:nvPr/>
        </p:nvGrpSpPr>
        <p:grpSpPr>
          <a:xfrm>
            <a:off x="170468" y="154807"/>
            <a:ext cx="3969393" cy="400110"/>
            <a:chOff x="170468" y="154807"/>
            <a:chExt cx="3969393" cy="400110"/>
          </a:xfrm>
        </p:grpSpPr>
        <p:grpSp>
          <p:nvGrpSpPr>
            <p:cNvPr id="29" name="组合 28"/>
            <p:cNvGrpSpPr/>
            <p:nvPr/>
          </p:nvGrpSpPr>
          <p:grpSpPr>
            <a:xfrm>
              <a:off x="170468" y="175768"/>
              <a:ext cx="1048731" cy="316091"/>
              <a:chOff x="494625" y="5020123"/>
              <a:chExt cx="2925936" cy="983740"/>
            </a:xfrm>
          </p:grpSpPr>
          <p:sp>
            <p:nvSpPr>
              <p:cNvPr id="31" name="任意多边形: 形状 3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2" name="任意多边形: 形状 3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0" name="文本框 29"/>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组合 13"/>
          <p:cNvGrpSpPr/>
          <p:nvPr/>
        </p:nvGrpSpPr>
        <p:grpSpPr>
          <a:xfrm>
            <a:off x="1187221" y="1353536"/>
            <a:ext cx="9879928" cy="3999158"/>
            <a:chOff x="1055688" y="1574285"/>
            <a:chExt cx="10080625" cy="4080394"/>
          </a:xfrm>
        </p:grpSpPr>
        <p:grpSp>
          <p:nvGrpSpPr>
            <p:cNvPr id="15" name="组合 14"/>
            <p:cNvGrpSpPr/>
            <p:nvPr/>
          </p:nvGrpSpPr>
          <p:grpSpPr>
            <a:xfrm>
              <a:off x="3848343" y="1574285"/>
              <a:ext cx="4495314" cy="3124716"/>
              <a:chOff x="1815068" y="2390902"/>
              <a:chExt cx="4046087" cy="2812455"/>
            </a:xfrm>
          </p:grpSpPr>
          <p:grpSp>
            <p:nvGrpSpPr>
              <p:cNvPr id="31" name="组合 30"/>
              <p:cNvGrpSpPr/>
              <p:nvPr/>
            </p:nvGrpSpPr>
            <p:grpSpPr>
              <a:xfrm>
                <a:off x="1997016" y="2836420"/>
                <a:ext cx="3623717" cy="2078147"/>
                <a:chOff x="1997016" y="2844040"/>
                <a:chExt cx="3623717" cy="2078147"/>
              </a:xfrm>
            </p:grpSpPr>
            <p:cxnSp>
              <p:nvCxnSpPr>
                <p:cNvPr id="44" name="直接连接符 43"/>
                <p:cNvCxnSpPr/>
                <p:nvPr/>
              </p:nvCxnSpPr>
              <p:spPr>
                <a:xfrm flipV="1">
                  <a:off x="1997016" y="4444955"/>
                  <a:ext cx="244811" cy="4342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507219" y="4055189"/>
                  <a:ext cx="436323" cy="8628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36" idx="3"/>
                </p:cNvCxnSpPr>
                <p:nvPr/>
              </p:nvCxnSpPr>
              <p:spPr>
                <a:xfrm flipV="1">
                  <a:off x="3210486" y="2867268"/>
                  <a:ext cx="850587" cy="16651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38" idx="3"/>
                </p:cNvCxnSpPr>
                <p:nvPr/>
              </p:nvCxnSpPr>
              <p:spPr>
                <a:xfrm flipV="1">
                  <a:off x="4833632" y="3769781"/>
                  <a:ext cx="246547" cy="45931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081528" y="2844040"/>
                  <a:ext cx="752104" cy="138506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948906" y="4055189"/>
                  <a:ext cx="263511" cy="4772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247148" y="4444955"/>
                  <a:ext cx="263511" cy="4772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10325" y="3740147"/>
                  <a:ext cx="510408" cy="9399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2" name="Freeform 6"/>
              <p:cNvSpPr/>
              <p:nvPr/>
            </p:nvSpPr>
            <p:spPr bwMode="auto">
              <a:xfrm>
                <a:off x="4461981" y="3861485"/>
                <a:ext cx="1290373" cy="1341872"/>
              </a:xfrm>
              <a:custGeom>
                <a:gdLst>
                  <a:gd name="T0" fmla="*/ 451 w 451"/>
                  <a:gd name="T1" fmla="*/ 469 h 469"/>
                  <a:gd name="T2" fmla="*/ 228 w 451"/>
                  <a:gd name="T3" fmla="*/ 0 h 469"/>
                  <a:gd name="T4" fmla="*/ 0 w 451"/>
                  <a:gd name="T5" fmla="*/ 469 h 469"/>
                  <a:gd name="T6" fmla="*/ 451 w 451"/>
                  <a:gd name="T7" fmla="*/ 469 h 469"/>
                </a:gdLst>
                <a:cxnLst>
                  <a:cxn ang="0">
                    <a:pos x="T0" y="T1"/>
                  </a:cxn>
                  <a:cxn ang="0">
                    <a:pos x="T2" y="T3"/>
                  </a:cxn>
                  <a:cxn ang="0">
                    <a:pos x="T4" y="T5"/>
                  </a:cxn>
                  <a:cxn ang="0">
                    <a:pos x="T6" y="T7"/>
                  </a:cxn>
                </a:cxnLst>
                <a:rect l="0" t="0" r="r" b="b"/>
                <a:pathLst>
                  <a:path w="451" h="469">
                    <a:moveTo>
                      <a:pt x="451" y="469"/>
                    </a:moveTo>
                    <a:lnTo>
                      <a:pt x="228" y="0"/>
                    </a:lnTo>
                    <a:lnTo>
                      <a:pt x="0" y="469"/>
                    </a:lnTo>
                    <a:lnTo>
                      <a:pt x="451" y="469"/>
                    </a:lnTo>
                    <a:close/>
                  </a:path>
                </a:pathLst>
              </a:custGeom>
              <a:solidFill>
                <a:schemeClr val="accent2">
                  <a:lumMod val="100000"/>
                </a:schemeClr>
              </a:solidFill>
              <a:ln>
                <a:noFill/>
              </a:ln>
            </p:spPr>
            <p:txBody>
              <a:bodyPr vert="horz" wrap="square" lIns="120137" tIns="60068" rIns="120137" bIns="60068" numCol="1" anchor="t" anchorCtr="0" compatLnSpc="1"/>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3" name="Freeform 7"/>
              <p:cNvSpPr/>
              <p:nvPr/>
            </p:nvSpPr>
            <p:spPr bwMode="auto">
              <a:xfrm>
                <a:off x="2453463" y="4190515"/>
                <a:ext cx="964203" cy="1012842"/>
              </a:xfrm>
              <a:custGeom>
                <a:gdLst>
                  <a:gd name="T0" fmla="*/ 337 w 337"/>
                  <a:gd name="T1" fmla="*/ 354 h 354"/>
                  <a:gd name="T2" fmla="*/ 171 w 337"/>
                  <a:gd name="T3" fmla="*/ 0 h 354"/>
                  <a:gd name="T4" fmla="*/ 0 w 337"/>
                  <a:gd name="T5" fmla="*/ 354 h 354"/>
                  <a:gd name="T6" fmla="*/ 337 w 337"/>
                  <a:gd name="T7" fmla="*/ 354 h 354"/>
                </a:gdLst>
                <a:cxnLst>
                  <a:cxn ang="0">
                    <a:pos x="T0" y="T1"/>
                  </a:cxn>
                  <a:cxn ang="0">
                    <a:pos x="T2" y="T3"/>
                  </a:cxn>
                  <a:cxn ang="0">
                    <a:pos x="T4" y="T5"/>
                  </a:cxn>
                  <a:cxn ang="0">
                    <a:pos x="T6" y="T7"/>
                  </a:cxn>
                </a:cxnLst>
                <a:rect l="0" t="0" r="r" b="b"/>
                <a:pathLst>
                  <a:path w="337" h="354">
                    <a:moveTo>
                      <a:pt x="337" y="354"/>
                    </a:moveTo>
                    <a:lnTo>
                      <a:pt x="171" y="0"/>
                    </a:lnTo>
                    <a:lnTo>
                      <a:pt x="0" y="354"/>
                    </a:lnTo>
                    <a:lnTo>
                      <a:pt x="337" y="354"/>
                    </a:lnTo>
                    <a:close/>
                  </a:path>
                </a:pathLst>
              </a:custGeom>
              <a:solidFill>
                <a:schemeClr val="accent2">
                  <a:lumMod val="100000"/>
                </a:schemeClr>
              </a:solidFill>
              <a:ln w="9525">
                <a:noFill/>
                <a:round/>
              </a:ln>
            </p:spPr>
            <p:txBody>
              <a:bodyPr vert="horz" wrap="square" lIns="120137" tIns="60068" rIns="120137" bIns="60068" numCol="1" anchor="t" anchorCtr="0" compatLnSpc="1"/>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4" name="Freeform 8"/>
              <p:cNvSpPr/>
              <p:nvPr/>
            </p:nvSpPr>
            <p:spPr bwMode="auto">
              <a:xfrm>
                <a:off x="1938459" y="4559602"/>
                <a:ext cx="623728" cy="643755"/>
              </a:xfrm>
              <a:custGeom>
                <a:gdLst>
                  <a:gd name="T0" fmla="*/ 218 w 218"/>
                  <a:gd name="T1" fmla="*/ 225 h 225"/>
                  <a:gd name="T2" fmla="*/ 109 w 218"/>
                  <a:gd name="T3" fmla="*/ 0 h 225"/>
                  <a:gd name="T4" fmla="*/ 0 w 218"/>
                  <a:gd name="T5" fmla="*/ 225 h 225"/>
                  <a:gd name="T6" fmla="*/ 218 w 218"/>
                  <a:gd name="T7" fmla="*/ 225 h 225"/>
                </a:gdLst>
                <a:cxnLst>
                  <a:cxn ang="0">
                    <a:pos x="T0" y="T1"/>
                  </a:cxn>
                  <a:cxn ang="0">
                    <a:pos x="T2" y="T3"/>
                  </a:cxn>
                  <a:cxn ang="0">
                    <a:pos x="T4" y="T5"/>
                  </a:cxn>
                  <a:cxn ang="0">
                    <a:pos x="T6" y="T7"/>
                  </a:cxn>
                </a:cxnLst>
                <a:rect l="0" t="0" r="r" b="b"/>
                <a:pathLst>
                  <a:path w="218" h="225">
                    <a:moveTo>
                      <a:pt x="218" y="225"/>
                    </a:moveTo>
                    <a:lnTo>
                      <a:pt x="109" y="0"/>
                    </a:lnTo>
                    <a:lnTo>
                      <a:pt x="0" y="225"/>
                    </a:lnTo>
                    <a:lnTo>
                      <a:pt x="218" y="225"/>
                    </a:lnTo>
                    <a:close/>
                  </a:path>
                </a:pathLst>
              </a:custGeom>
              <a:solidFill>
                <a:schemeClr val="accent2">
                  <a:lumMod val="100000"/>
                </a:schemeClr>
              </a:solidFill>
              <a:ln w="9525">
                <a:noFill/>
                <a:round/>
              </a:ln>
            </p:spPr>
            <p:txBody>
              <a:bodyPr vert="horz" wrap="square" lIns="120137" tIns="60068" rIns="120137" bIns="60068" numCol="1" anchor="t" anchorCtr="0" compatLnSpc="1"/>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5" name="Freeform 9"/>
              <p:cNvSpPr/>
              <p:nvPr/>
            </p:nvSpPr>
            <p:spPr bwMode="auto">
              <a:xfrm>
                <a:off x="3077191" y="3097561"/>
                <a:ext cx="2019962" cy="2105796"/>
              </a:xfrm>
              <a:custGeom>
                <a:gdLst>
                  <a:gd name="T0" fmla="*/ 706 w 706"/>
                  <a:gd name="T1" fmla="*/ 736 h 736"/>
                  <a:gd name="T2" fmla="*/ 355 w 706"/>
                  <a:gd name="T3" fmla="*/ 0 h 736"/>
                  <a:gd name="T4" fmla="*/ 0 w 706"/>
                  <a:gd name="T5" fmla="*/ 736 h 736"/>
                  <a:gd name="T6" fmla="*/ 706 w 706"/>
                  <a:gd name="T7" fmla="*/ 736 h 736"/>
                </a:gdLst>
                <a:cxnLst>
                  <a:cxn ang="0">
                    <a:pos x="T0" y="T1"/>
                  </a:cxn>
                  <a:cxn ang="0">
                    <a:pos x="T2" y="T3"/>
                  </a:cxn>
                  <a:cxn ang="0">
                    <a:pos x="T4" y="T5"/>
                  </a:cxn>
                  <a:cxn ang="0">
                    <a:pos x="T6" y="T7"/>
                  </a:cxn>
                </a:cxnLst>
                <a:rect l="0" t="0" r="r" b="b"/>
                <a:pathLst>
                  <a:path w="706" h="736">
                    <a:moveTo>
                      <a:pt x="706" y="736"/>
                    </a:moveTo>
                    <a:lnTo>
                      <a:pt x="355" y="0"/>
                    </a:lnTo>
                    <a:lnTo>
                      <a:pt x="0" y="736"/>
                    </a:lnTo>
                    <a:lnTo>
                      <a:pt x="706" y="736"/>
                    </a:lnTo>
                    <a:close/>
                  </a:path>
                </a:pathLst>
              </a:custGeom>
              <a:solidFill>
                <a:schemeClr val="accent1">
                  <a:lumMod val="100000"/>
                </a:schemeClr>
              </a:solidFill>
              <a:ln>
                <a:noFill/>
              </a:ln>
            </p:spPr>
            <p:txBody>
              <a:bodyPr vert="horz" wrap="square" lIns="120137" tIns="60068" rIns="120137" bIns="60068" numCol="1" anchor="t" anchorCtr="0" compatLnSpc="1"/>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6" name="Oval 11"/>
              <p:cNvSpPr>
                <a:spLocks noChangeArrowheads="1"/>
              </p:cNvSpPr>
              <p:nvPr/>
            </p:nvSpPr>
            <p:spPr bwMode="auto">
              <a:xfrm>
                <a:off x="4050529" y="2805812"/>
                <a:ext cx="72000" cy="72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120137" tIns="60068" rIns="120137" bIns="60068" numCol="1" anchor="t" anchorCtr="0" compatLnSpc="1"/>
              <a:lstStyle/>
              <a:p>
                <a:pPr algn="ctr"/>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7" name="Oval 12"/>
              <p:cNvSpPr>
                <a:spLocks noChangeArrowheads="1"/>
              </p:cNvSpPr>
              <p:nvPr/>
            </p:nvSpPr>
            <p:spPr bwMode="auto">
              <a:xfrm>
                <a:off x="2912906" y="4021630"/>
                <a:ext cx="72000" cy="72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120137" tIns="60068" rIns="120137" bIns="60068" numCol="1" anchor="t" anchorCtr="0" compatLnSpc="1"/>
              <a:lstStyle/>
              <a:p>
                <a:pPr algn="ctr"/>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8" name="Oval 13"/>
              <p:cNvSpPr>
                <a:spLocks noChangeArrowheads="1"/>
              </p:cNvSpPr>
              <p:nvPr/>
            </p:nvSpPr>
            <p:spPr bwMode="auto">
              <a:xfrm>
                <a:off x="5069635" y="3708325"/>
                <a:ext cx="72000" cy="72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120137" tIns="60068" rIns="120137" bIns="60068" numCol="1" anchor="t" anchorCtr="0" compatLnSpc="1"/>
              <a:lstStyle/>
              <a:p>
                <a:pPr algn="ctr"/>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9" name="Oval 14"/>
              <p:cNvSpPr>
                <a:spLocks noChangeArrowheads="1"/>
              </p:cNvSpPr>
              <p:nvPr/>
            </p:nvSpPr>
            <p:spPr bwMode="auto">
              <a:xfrm>
                <a:off x="2213052" y="4408361"/>
                <a:ext cx="72000" cy="72000"/>
              </a:xfrm>
              <a:prstGeom prst="ellipse">
                <a:avLst/>
              </a:pr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120137" tIns="60068" rIns="120137" bIns="60068" numCol="1" anchor="t" anchorCtr="0" compatLnSpc="1"/>
              <a:lstStyle/>
              <a:p>
                <a:pPr algn="ctr"/>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0" name="文本框 39"/>
              <p:cNvSpPr txBox="1"/>
              <p:nvPr/>
            </p:nvSpPr>
            <p:spPr>
              <a:xfrm>
                <a:off x="1815068" y="3879099"/>
                <a:ext cx="824760" cy="456475"/>
              </a:xfrm>
              <a:prstGeom prst="rect">
                <a:avLst/>
              </a:prstGeom>
              <a:noFill/>
            </p:spPr>
            <p:txBody>
              <a:bodyPr wrap="square" rtlCol="0">
                <a:spAutoFit/>
              </a:bodyPr>
              <a:lstStyle/>
              <a:p>
                <a:pPr algn="ctr"/>
                <a:r>
                  <a:rPr lang="en-US" altLang="zh-CN"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16%</a:t>
                </a:r>
                <a:endParaRPr lang="zh-CN" altLang="en-US"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1" name="文本框 40"/>
              <p:cNvSpPr txBox="1"/>
              <p:nvPr/>
            </p:nvSpPr>
            <p:spPr>
              <a:xfrm>
                <a:off x="2483427" y="3430924"/>
                <a:ext cx="1074511" cy="456475"/>
              </a:xfrm>
              <a:prstGeom prst="rect">
                <a:avLst/>
              </a:prstGeom>
              <a:noFill/>
            </p:spPr>
            <p:txBody>
              <a:bodyPr wrap="square" rtlCol="0">
                <a:spAutoFit/>
              </a:bodyPr>
              <a:lstStyle/>
              <a:p>
                <a:pPr algn="ctr"/>
                <a:r>
                  <a:rPr lang="en-US" altLang="zh-CN"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29%</a:t>
                </a:r>
                <a:endParaRPr lang="zh-CN" altLang="en-US"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2" name="文本框 41"/>
              <p:cNvSpPr txBox="1"/>
              <p:nvPr/>
            </p:nvSpPr>
            <p:spPr>
              <a:xfrm>
                <a:off x="3572805" y="2390902"/>
                <a:ext cx="1074511" cy="456475"/>
              </a:xfrm>
              <a:prstGeom prst="rect">
                <a:avLst/>
              </a:prstGeom>
              <a:noFill/>
            </p:spPr>
            <p:txBody>
              <a:bodyPr wrap="square" rtlCol="0">
                <a:spAutoFit/>
              </a:bodyPr>
              <a:lstStyle/>
              <a:p>
                <a:pPr algn="ctr"/>
                <a:r>
                  <a:rPr lang="en-US" altLang="zh-CN"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65%</a:t>
                </a:r>
                <a:endParaRPr lang="zh-CN" altLang="en-US"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3" name="文本框 42"/>
              <p:cNvSpPr txBox="1"/>
              <p:nvPr/>
            </p:nvSpPr>
            <p:spPr>
              <a:xfrm>
                <a:off x="4786644" y="3195432"/>
                <a:ext cx="1074511" cy="456475"/>
              </a:xfrm>
              <a:prstGeom prst="rect">
                <a:avLst/>
              </a:prstGeom>
              <a:noFill/>
            </p:spPr>
            <p:txBody>
              <a:bodyPr wrap="square" rtlCol="0">
                <a:spAutoFit/>
              </a:bodyPr>
              <a:lstStyle/>
              <a:p>
                <a:pPr algn="ctr"/>
                <a:r>
                  <a:rPr lang="en-US" altLang="zh-CN"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43%</a:t>
                </a:r>
                <a:endParaRPr lang="zh-CN" altLang="en-US" sz="2630">
                  <a:solidFill>
                    <a:schemeClr val="tx1">
                      <a:lumMod val="65000"/>
                      <a:lumOff val="3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6" name="组合 15"/>
            <p:cNvGrpSpPr/>
            <p:nvPr/>
          </p:nvGrpSpPr>
          <p:grpSpPr>
            <a:xfrm>
              <a:off x="1055688" y="2213884"/>
              <a:ext cx="498650" cy="498168"/>
              <a:chOff x="5281342" y="2932112"/>
              <a:chExt cx="1643063" cy="1641475"/>
            </a:xfrm>
          </p:grpSpPr>
          <p:sp>
            <p:nvSpPr>
              <p:cNvPr id="29" name="Oval 47"/>
              <p:cNvSpPr>
                <a:spLocks noChangeArrowheads="1"/>
              </p:cNvSpPr>
              <p:nvPr/>
            </p:nvSpPr>
            <p:spPr bwMode="auto">
              <a:xfrm>
                <a:off x="5281342" y="2932112"/>
                <a:ext cx="1643063" cy="1641475"/>
              </a:xfrm>
              <a:prstGeom prst="rect">
                <a:avLst/>
              </a:prstGeom>
              <a:solidFill>
                <a:schemeClr val="accent2">
                  <a:lumMod val="100000"/>
                </a:schemeClr>
              </a:solidFill>
              <a:ln>
                <a:noFill/>
              </a:ln>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algn="ctr" eaLnBrk="1" hangingPunct="1"/>
                <a:endParaRPr lang="en-US" altLang="zh-CN" sz="2365">
                  <a:solidFill>
                    <a:srgbClr val="FFFFFF"/>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0" name="Freeform 122"/>
              <p:cNvSpPr/>
              <p:nvPr/>
            </p:nvSpPr>
            <p:spPr bwMode="auto">
              <a:xfrm>
                <a:off x="5649642" y="3299618"/>
                <a:ext cx="906462" cy="906462"/>
              </a:xfrm>
              <a:custGeom>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7" name="组合 16"/>
            <p:cNvGrpSpPr/>
            <p:nvPr/>
          </p:nvGrpSpPr>
          <p:grpSpPr>
            <a:xfrm>
              <a:off x="1055688" y="3671172"/>
              <a:ext cx="498650" cy="498168"/>
              <a:chOff x="5281342" y="2932112"/>
              <a:chExt cx="1643063" cy="1641475"/>
            </a:xfrm>
          </p:grpSpPr>
          <p:sp>
            <p:nvSpPr>
              <p:cNvPr id="27" name="Oval 47"/>
              <p:cNvSpPr>
                <a:spLocks noChangeArrowheads="1"/>
              </p:cNvSpPr>
              <p:nvPr/>
            </p:nvSpPr>
            <p:spPr bwMode="auto">
              <a:xfrm>
                <a:off x="5281342" y="2932112"/>
                <a:ext cx="1643063" cy="1641475"/>
              </a:xfrm>
              <a:prstGeom prst="rect">
                <a:avLst/>
              </a:prstGeom>
              <a:solidFill>
                <a:schemeClr val="accent2">
                  <a:lumMod val="100000"/>
                </a:schemeClr>
              </a:solidFill>
              <a:ln>
                <a:noFill/>
              </a:ln>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algn="ctr" eaLnBrk="1" hangingPunct="1"/>
                <a:endParaRPr lang="en-US" altLang="zh-CN" sz="2365">
                  <a:solidFill>
                    <a:srgbClr val="FFFFFF"/>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8" name="Freeform 122"/>
              <p:cNvSpPr/>
              <p:nvPr/>
            </p:nvSpPr>
            <p:spPr bwMode="auto">
              <a:xfrm>
                <a:off x="5649642" y="3299618"/>
                <a:ext cx="906462" cy="906462"/>
              </a:xfrm>
              <a:custGeom>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8" name="组合 17"/>
            <p:cNvGrpSpPr/>
            <p:nvPr/>
          </p:nvGrpSpPr>
          <p:grpSpPr>
            <a:xfrm>
              <a:off x="10637663" y="2213884"/>
              <a:ext cx="498650" cy="498168"/>
              <a:chOff x="5281342" y="2932112"/>
              <a:chExt cx="1643063" cy="1641475"/>
            </a:xfrm>
          </p:grpSpPr>
          <p:sp>
            <p:nvSpPr>
              <p:cNvPr id="25" name="Oval 47"/>
              <p:cNvSpPr>
                <a:spLocks noChangeArrowheads="1"/>
              </p:cNvSpPr>
              <p:nvPr/>
            </p:nvSpPr>
            <p:spPr bwMode="auto">
              <a:xfrm>
                <a:off x="5281342" y="2932112"/>
                <a:ext cx="1643063" cy="1641475"/>
              </a:xfrm>
              <a:prstGeom prst="rect">
                <a:avLst/>
              </a:prstGeom>
              <a:solidFill>
                <a:schemeClr val="accent1">
                  <a:lumMod val="100000"/>
                </a:schemeClr>
              </a:solidFill>
              <a:ln>
                <a:noFill/>
              </a:ln>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algn="ctr" eaLnBrk="1" hangingPunct="1"/>
                <a:endParaRPr lang="en-US" altLang="zh-CN" sz="2365">
                  <a:solidFill>
                    <a:srgbClr val="FFFFFF"/>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6" name="Freeform 122"/>
              <p:cNvSpPr/>
              <p:nvPr/>
            </p:nvSpPr>
            <p:spPr bwMode="auto">
              <a:xfrm>
                <a:off x="5649642" y="3299618"/>
                <a:ext cx="906462" cy="906462"/>
              </a:xfrm>
              <a:custGeom>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9" name="组合 18"/>
            <p:cNvGrpSpPr/>
            <p:nvPr/>
          </p:nvGrpSpPr>
          <p:grpSpPr>
            <a:xfrm>
              <a:off x="10637663" y="3671172"/>
              <a:ext cx="498650" cy="498168"/>
              <a:chOff x="5281342" y="2932112"/>
              <a:chExt cx="1643063" cy="1641475"/>
            </a:xfrm>
          </p:grpSpPr>
          <p:sp>
            <p:nvSpPr>
              <p:cNvPr id="23" name="Oval 47"/>
              <p:cNvSpPr>
                <a:spLocks noChangeArrowheads="1"/>
              </p:cNvSpPr>
              <p:nvPr/>
            </p:nvSpPr>
            <p:spPr bwMode="auto">
              <a:xfrm>
                <a:off x="5281342" y="2932112"/>
                <a:ext cx="1643063" cy="1641475"/>
              </a:xfrm>
              <a:prstGeom prst="rect">
                <a:avLst/>
              </a:prstGeom>
              <a:solidFill>
                <a:schemeClr val="accent1">
                  <a:lumMod val="100000"/>
                </a:schemeClr>
              </a:solidFill>
              <a:ln>
                <a:noFill/>
              </a:ln>
            </p:spPr>
            <p:txBody>
              <a:bodyPr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a:ea typeface="宋体" panose="02010600030101010101" pitchFamily="2" charset="-122"/>
                  </a:defRPr>
                </a:lvl9pPr>
              </a:lstStyle>
              <a:p>
                <a:pPr algn="ctr" eaLnBrk="1" hangingPunct="1"/>
                <a:endParaRPr lang="en-US" altLang="zh-CN" sz="2365">
                  <a:solidFill>
                    <a:srgbClr val="FFFFFF"/>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4" name="Freeform 122"/>
              <p:cNvSpPr/>
              <p:nvPr/>
            </p:nvSpPr>
            <p:spPr bwMode="auto">
              <a:xfrm>
                <a:off x="5649642" y="3299618"/>
                <a:ext cx="906462" cy="906462"/>
              </a:xfrm>
              <a:custGeom>
                <a:gdLst>
                  <a:gd name="T0" fmla="*/ 526677 w 290"/>
                  <a:gd name="T1" fmla="*/ 355704 h 290"/>
                  <a:gd name="T2" fmla="*/ 426451 w 290"/>
                  <a:gd name="T3" fmla="*/ 365530 h 290"/>
                  <a:gd name="T4" fmla="*/ 312469 w 290"/>
                  <a:gd name="T5" fmla="*/ 249583 h 290"/>
                  <a:gd name="T6" fmla="*/ 564016 w 290"/>
                  <a:gd name="T7" fmla="*/ 98261 h 290"/>
                  <a:gd name="T8" fmla="*/ 520782 w 290"/>
                  <a:gd name="T9" fmla="*/ 55026 h 290"/>
                  <a:gd name="T10" fmla="*/ 198487 w 290"/>
                  <a:gd name="T11" fmla="*/ 137565 h 290"/>
                  <a:gd name="T12" fmla="*/ 80574 w 290"/>
                  <a:gd name="T13" fmla="*/ 17687 h 290"/>
                  <a:gd name="T14" fmla="*/ 17687 w 290"/>
                  <a:gd name="T15" fmla="*/ 17687 h 290"/>
                  <a:gd name="T16" fmla="*/ 17687 w 290"/>
                  <a:gd name="T17" fmla="*/ 80574 h 290"/>
                  <a:gd name="T18" fmla="*/ 137565 w 290"/>
                  <a:gd name="T19" fmla="*/ 198487 h 290"/>
                  <a:gd name="T20" fmla="*/ 55026 w 290"/>
                  <a:gd name="T21" fmla="*/ 520783 h 290"/>
                  <a:gd name="T22" fmla="*/ 98261 w 290"/>
                  <a:gd name="T23" fmla="*/ 564017 h 290"/>
                  <a:gd name="T24" fmla="*/ 249582 w 290"/>
                  <a:gd name="T25" fmla="*/ 312470 h 290"/>
                  <a:gd name="T26" fmla="*/ 363565 w 290"/>
                  <a:gd name="T27" fmla="*/ 426452 h 290"/>
                  <a:gd name="T28" fmla="*/ 355704 w 290"/>
                  <a:gd name="T29" fmla="*/ 528643 h 290"/>
                  <a:gd name="T30" fmla="*/ 398938 w 290"/>
                  <a:gd name="T31" fmla="*/ 569913 h 290"/>
                  <a:gd name="T32" fmla="*/ 459860 w 290"/>
                  <a:gd name="T33" fmla="*/ 459861 h 290"/>
                  <a:gd name="T34" fmla="*/ 569912 w 290"/>
                  <a:gd name="T35" fmla="*/ 398939 h 290"/>
                  <a:gd name="T36" fmla="*/ 526677 w 290"/>
                  <a:gd name="T37" fmla="*/ 355704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365">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0" name="组合 19"/>
            <p:cNvGrpSpPr/>
            <p:nvPr/>
          </p:nvGrpSpPr>
          <p:grpSpPr>
            <a:xfrm>
              <a:off x="1231395" y="5029463"/>
              <a:ext cx="9755919" cy="625216"/>
              <a:chOff x="1231395" y="5029463"/>
              <a:chExt cx="9755919" cy="625216"/>
            </a:xfrm>
          </p:grpSpPr>
          <p:sp>
            <p:nvSpPr>
              <p:cNvPr id="21" name="矩形 20"/>
              <p:cNvSpPr/>
              <p:nvPr/>
            </p:nvSpPr>
            <p:spPr>
              <a:xfrm>
                <a:off x="1231395" y="5117100"/>
                <a:ext cx="9755919" cy="537579"/>
              </a:xfrm>
              <a:prstGeom prst="rect">
                <a:avLst/>
              </a:prstGeom>
            </p:spPr>
            <p:txBody>
              <a:bodyPr wrap="square">
                <a:spAutoFit/>
                <a:scene3d>
                  <a:camera prst="orthographicFront"/>
                  <a:lightRig rig="threePt" dir="t"/>
                </a:scene3d>
                <a:sp3d contourW="12700"/>
              </a:bodyPr>
              <a:lstStyle/>
              <a:p>
                <a:pPr algn="just">
                  <a:lnSpc>
                    <a:spcPct val="150000"/>
                  </a:lnSpc>
                </a:pPr>
                <a:endParaRPr lang="zh-CN" altLang="en-US" sz="2100">
                  <a:solidFill>
                    <a:schemeClr val="tx1">
                      <a:lumMod val="75000"/>
                      <a:lumOff val="2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cxnSp>
            <p:nvCxnSpPr>
              <p:cNvPr id="22" name="直接连接符 21"/>
              <p:cNvCxnSpPr/>
              <p:nvPr/>
            </p:nvCxnSpPr>
            <p:spPr>
              <a:xfrm>
                <a:off x="1301974" y="5029463"/>
                <a:ext cx="9646703"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1644217" y="1916330"/>
            <a:ext cx="8988248" cy="2087756"/>
            <a:chOff x="1644217" y="1916330"/>
            <a:chExt cx="8988248" cy="2087756"/>
          </a:xfrm>
        </p:grpSpPr>
        <p:sp>
          <p:nvSpPr>
            <p:cNvPr id="52" name="文本框 51"/>
            <p:cNvSpPr txBox="1"/>
            <p:nvPr/>
          </p:nvSpPr>
          <p:spPr>
            <a:xfrm>
              <a:off x="1644217" y="1930830"/>
              <a:ext cx="2521776" cy="625812"/>
            </a:xfrm>
            <a:prstGeom prst="rect">
              <a:avLst/>
            </a:prstGeom>
            <a:noFill/>
          </p:spPr>
          <p:txBody>
            <a:bodyPr wrap="square" rtlCol="0">
              <a:spAutoFit/>
            </a:bodyPr>
            <a:lstStyle/>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3" name="文本框 52"/>
            <p:cNvSpPr txBox="1"/>
            <p:nvPr/>
          </p:nvSpPr>
          <p:spPr>
            <a:xfrm>
              <a:off x="1645691" y="3378274"/>
              <a:ext cx="2521776" cy="625812"/>
            </a:xfrm>
            <a:prstGeom prst="rect">
              <a:avLst/>
            </a:prstGeom>
            <a:noFill/>
          </p:spPr>
          <p:txBody>
            <a:bodyPr wrap="square" rtlCol="0">
              <a:spAutoFit/>
            </a:bodyPr>
            <a:lstStyle/>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4" name="文本框 53"/>
            <p:cNvSpPr txBox="1"/>
            <p:nvPr/>
          </p:nvSpPr>
          <p:spPr>
            <a:xfrm>
              <a:off x="8109217" y="1916330"/>
              <a:ext cx="2521776" cy="625812"/>
            </a:xfrm>
            <a:prstGeom prst="rect">
              <a:avLst/>
            </a:prstGeom>
            <a:noFill/>
          </p:spPr>
          <p:txBody>
            <a:bodyPr wrap="square" rtlCol="0">
              <a:spAutoFit/>
            </a:bodyPr>
            <a:lstStyle/>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5" name="文本框 54"/>
            <p:cNvSpPr txBox="1"/>
            <p:nvPr/>
          </p:nvSpPr>
          <p:spPr>
            <a:xfrm>
              <a:off x="8110689" y="3363773"/>
              <a:ext cx="2521776" cy="625812"/>
            </a:xfrm>
            <a:prstGeom prst="rect">
              <a:avLst/>
            </a:prstGeom>
            <a:noFill/>
          </p:spPr>
          <p:txBody>
            <a:bodyPr wrap="square" rtlCol="0">
              <a:spAutoFit/>
            </a:bodyPr>
            <a:lstStyle/>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ctr">
                <a:spcBef>
                  <a:spcPts val="790"/>
                </a:spcBef>
              </a:pPr>
              <a:r>
                <a:rPr lang="zh-CN" altLang="en-US"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a:t>
              </a:r>
              <a:endParaRPr lang="en-US" altLang="zh-CN" sz="1400">
                <a:solidFill>
                  <a:schemeClr val="tx1">
                    <a:lumMod val="95000"/>
                    <a:lumOff val="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3" name="组合 2"/>
          <p:cNvGrpSpPr/>
          <p:nvPr/>
        </p:nvGrpSpPr>
        <p:grpSpPr>
          <a:xfrm>
            <a:off x="2663225" y="5029974"/>
            <a:ext cx="7262513" cy="746779"/>
            <a:chOff x="2663225" y="5029974"/>
            <a:chExt cx="7262513" cy="746779"/>
          </a:xfrm>
        </p:grpSpPr>
        <p:sp>
          <p:nvSpPr>
            <p:cNvPr id="56" name="文本框 55"/>
            <p:cNvSpPr txBox="1"/>
            <p:nvPr/>
          </p:nvSpPr>
          <p:spPr>
            <a:xfrm>
              <a:off x="3511408" y="5468976"/>
              <a:ext cx="6317751" cy="307777"/>
            </a:xfrm>
            <a:prstGeom prst="rect">
              <a:avLst/>
            </a:prstGeom>
            <a:noFill/>
          </p:spPr>
          <p:txBody>
            <a:bodyPr wrap="square" rtlCol="0">
              <a:spAutoFit/>
            </a:bodyPr>
            <a:lstStyle/>
            <a:p>
              <a:r>
                <a:rPr lang="zh-CN" altLang="en-US" sz="1400">
                  <a:solidFill>
                    <a:schemeClr val="bg2">
                      <a:lumMod val="2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输入替换内容文本文字输入替换输入替换</a:t>
              </a:r>
              <a:endParaRPr lang="zh-CN" altLang="en-US" sz="1400">
                <a:solidFill>
                  <a:schemeClr val="bg2">
                    <a:lumMod val="2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7" name="文本框 56"/>
            <p:cNvSpPr txBox="1"/>
            <p:nvPr/>
          </p:nvSpPr>
          <p:spPr>
            <a:xfrm>
              <a:off x="2663225" y="5029974"/>
              <a:ext cx="7262513" cy="307777"/>
            </a:xfrm>
            <a:prstGeom prst="rect">
              <a:avLst/>
            </a:prstGeom>
            <a:noFill/>
          </p:spPr>
          <p:txBody>
            <a:bodyPr wrap="square" rtlCol="0">
              <a:spAutoFit/>
            </a:bodyPr>
            <a:lstStyle/>
            <a:p>
              <a:r>
                <a:rPr lang="zh-CN" altLang="en-US" sz="1400">
                  <a:solidFill>
                    <a:schemeClr val="bg2">
                      <a:lumMod val="2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输入替换内容文本文字输入替换输入替换输入替换</a:t>
              </a:r>
              <a:endParaRPr lang="zh-CN" altLang="en-US" sz="1400">
                <a:solidFill>
                  <a:schemeClr val="bg2">
                    <a:lumMod val="25000"/>
                  </a:schemeClr>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68" name="组合 67"/>
          <p:cNvGrpSpPr/>
          <p:nvPr/>
        </p:nvGrpSpPr>
        <p:grpSpPr>
          <a:xfrm>
            <a:off x="170468" y="154807"/>
            <a:ext cx="3969393" cy="400110"/>
            <a:chOff x="170468" y="154807"/>
            <a:chExt cx="3969393" cy="400110"/>
          </a:xfrm>
        </p:grpSpPr>
        <p:grpSp>
          <p:nvGrpSpPr>
            <p:cNvPr id="69" name="组合 68"/>
            <p:cNvGrpSpPr/>
            <p:nvPr/>
          </p:nvGrpSpPr>
          <p:grpSpPr>
            <a:xfrm>
              <a:off x="170468" y="175768"/>
              <a:ext cx="1048731" cy="316091"/>
              <a:chOff x="494625" y="5020123"/>
              <a:chExt cx="2925936" cy="983740"/>
            </a:xfrm>
          </p:grpSpPr>
          <p:sp>
            <p:nvSpPr>
              <p:cNvPr id="71" name="任意多边形: 形状 7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2" name="任意多边形: 形状 7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70" name="文本框 69"/>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751840" y="1208316"/>
            <a:ext cx="10688320" cy="4830326"/>
            <a:chOff x="250953" y="1382612"/>
            <a:chExt cx="11572666" cy="5229985"/>
          </a:xfrm>
        </p:grpSpPr>
        <p:sp>
          <p:nvSpPr>
            <p:cNvPr id="46" name="TextBox 23"/>
            <p:cNvSpPr txBox="1"/>
            <p:nvPr/>
          </p:nvSpPr>
          <p:spPr>
            <a:xfrm>
              <a:off x="1678234" y="1781121"/>
              <a:ext cx="3452194" cy="803668"/>
            </a:xfrm>
            <a:prstGeom prst="rect">
              <a:avLst/>
            </a:prstGeom>
            <a:noFill/>
          </p:spPr>
          <p:txBody>
            <a:bodyPr wrap="square" rtlCol="0">
              <a:spAutoFit/>
            </a:bodyPr>
            <a:lstStyle/>
            <a:p>
              <a:pPr algn="r">
                <a:lnSpc>
                  <a:spcPct val="120000"/>
                </a:lnSpc>
              </a:pPr>
              <a:r>
                <a:rPr lang="zh-CN" altLang="en-US"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请替换文字内容，修改文字内容，也可以直接复制你的内容到此。请替换文字内容，修改文字内容，也可以直接复制你的内容到此。</a:t>
              </a:r>
              <a:endParaRPr lang="en-GB" altLang="zh-CN"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7" name="TextBox 24"/>
            <p:cNvSpPr txBox="1"/>
            <p:nvPr/>
          </p:nvSpPr>
          <p:spPr>
            <a:xfrm>
              <a:off x="2937975" y="1382612"/>
              <a:ext cx="2192453" cy="472996"/>
            </a:xfrm>
            <a:prstGeom prst="rect">
              <a:avLst/>
            </a:prstGeom>
            <a:noFill/>
          </p:spPr>
          <p:txBody>
            <a:bodyPr wrap="none" rtlCol="0">
              <a:spAutoFit/>
            </a:bodyPr>
            <a:lstStyle/>
            <a:p>
              <a:pPr algn="r">
                <a:lnSpc>
                  <a:spcPct val="120000"/>
                </a:lnSpc>
                <a:defRPr/>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8" name="TextBox 23"/>
            <p:cNvSpPr txBox="1"/>
            <p:nvPr/>
          </p:nvSpPr>
          <p:spPr>
            <a:xfrm>
              <a:off x="250953" y="3974350"/>
              <a:ext cx="3452194" cy="803668"/>
            </a:xfrm>
            <a:prstGeom prst="rect">
              <a:avLst/>
            </a:prstGeom>
            <a:noFill/>
          </p:spPr>
          <p:txBody>
            <a:bodyPr wrap="square" rtlCol="0">
              <a:spAutoFit/>
            </a:bodyPr>
            <a:lstStyle/>
            <a:p>
              <a:pPr algn="r">
                <a:lnSpc>
                  <a:spcPct val="120000"/>
                </a:lnSpc>
              </a:pPr>
              <a:r>
                <a:rPr lang="zh-CN" altLang="en-US"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请替换文字内容，修改文字内容，也可以直接复制你的内容到此。请替换文字内容，修改文字内容，也可以直接复制你的内容到此。</a:t>
              </a:r>
              <a:endParaRPr lang="en-GB" altLang="zh-CN"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9" name="TextBox 24"/>
            <p:cNvSpPr txBox="1"/>
            <p:nvPr/>
          </p:nvSpPr>
          <p:spPr>
            <a:xfrm>
              <a:off x="1510694" y="3575842"/>
              <a:ext cx="2192453" cy="472996"/>
            </a:xfrm>
            <a:prstGeom prst="rect">
              <a:avLst/>
            </a:prstGeom>
            <a:noFill/>
          </p:spPr>
          <p:txBody>
            <a:bodyPr wrap="none" rtlCol="0">
              <a:spAutoFit/>
            </a:bodyPr>
            <a:lstStyle/>
            <a:p>
              <a:pPr algn="r">
                <a:lnSpc>
                  <a:spcPct val="120000"/>
                </a:lnSpc>
                <a:defRPr/>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4" name="TextBox 23"/>
            <p:cNvSpPr txBox="1"/>
            <p:nvPr/>
          </p:nvSpPr>
          <p:spPr>
            <a:xfrm>
              <a:off x="8511779" y="3885283"/>
              <a:ext cx="3311840" cy="1043603"/>
            </a:xfrm>
            <a:prstGeom prst="rect">
              <a:avLst/>
            </a:prstGeom>
            <a:noFill/>
          </p:spPr>
          <p:txBody>
            <a:bodyPr wrap="square" rtlCol="0">
              <a:spAutoFit/>
            </a:bodyPr>
            <a:lstStyle/>
            <a:p>
              <a:pPr algn="just">
                <a:lnSpc>
                  <a:spcPct val="120000"/>
                </a:lnSpc>
              </a:pPr>
              <a:r>
                <a:rPr lang="zh-CN" altLang="en-US"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请替换文字内容，修改文字内容，也可以直接复制你的内容到此。请替换文字内容，修改文字内容，也可以直接复制你的内容到此。</a:t>
              </a:r>
              <a:endParaRPr lang="en-GB" altLang="zh-CN"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5" name="TextBox 24"/>
            <p:cNvSpPr txBox="1"/>
            <p:nvPr/>
          </p:nvSpPr>
          <p:spPr>
            <a:xfrm>
              <a:off x="8522036" y="3530231"/>
              <a:ext cx="2192453" cy="472996"/>
            </a:xfrm>
            <a:prstGeom prst="rect">
              <a:avLst/>
            </a:prstGeom>
            <a:noFill/>
          </p:spPr>
          <p:txBody>
            <a:bodyPr wrap="none" rtlCol="0">
              <a:spAutoFit/>
            </a:bodyPr>
            <a:lstStyle/>
            <a:p>
              <a:pPr>
                <a:lnSpc>
                  <a:spcPct val="120000"/>
                </a:lnSpc>
                <a:defRPr/>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6" name="TextBox 23"/>
            <p:cNvSpPr txBox="1"/>
            <p:nvPr/>
          </p:nvSpPr>
          <p:spPr>
            <a:xfrm>
              <a:off x="6456010" y="5808929"/>
              <a:ext cx="4379138" cy="803668"/>
            </a:xfrm>
            <a:prstGeom prst="rect">
              <a:avLst/>
            </a:prstGeom>
            <a:noFill/>
          </p:spPr>
          <p:txBody>
            <a:bodyPr wrap="square" rtlCol="0">
              <a:spAutoFit/>
            </a:bodyPr>
            <a:lstStyle/>
            <a:p>
              <a:pPr algn="just">
                <a:lnSpc>
                  <a:spcPct val="120000"/>
                </a:lnSpc>
              </a:pPr>
              <a:r>
                <a:rPr lang="zh-CN" altLang="en-US"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请替换文字内容，修改文字内容，也可以直接复制你的内容到此。请替换文字内容，修改文字内容，也可以直接复制你的内容到此。</a:t>
              </a:r>
              <a:endParaRPr lang="en-GB" altLang="zh-CN" sz="12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9" name="组合 8"/>
          <p:cNvGrpSpPr/>
          <p:nvPr/>
        </p:nvGrpSpPr>
        <p:grpSpPr>
          <a:xfrm>
            <a:off x="4024979" y="1381217"/>
            <a:ext cx="4499893" cy="4271884"/>
            <a:chOff x="3786507" y="1580409"/>
            <a:chExt cx="4872212" cy="4625339"/>
          </a:xfrm>
        </p:grpSpPr>
        <p:grpSp>
          <p:nvGrpSpPr>
            <p:cNvPr id="2" name="组合 31"/>
            <p:cNvGrpSpPr/>
            <p:nvPr/>
          </p:nvGrpSpPr>
          <p:grpSpPr>
            <a:xfrm>
              <a:off x="8053122" y="3674034"/>
              <a:ext cx="396820" cy="396820"/>
              <a:chExt cx="812800" cy="812800"/>
            </a:xfrm>
          </p:grpSpPr>
          <p:sp>
            <p:nvSpPr>
              <p:cNvPr id="10284" name="椭圆 32"/>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algn="ctr" eaLnBrk="1" hangingPunct="1">
                  <a:lnSpc>
                    <a:spcPct val="120000"/>
                  </a:lnSpc>
                  <a:buFont typeface="Arial" panose="020b0604020202020204" pitchFamily="34" charset="0"/>
                  <a:buNone/>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85" name="任意多边形 33"/>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3" name="组合 34"/>
            <p:cNvGrpSpPr/>
            <p:nvPr/>
          </p:nvGrpSpPr>
          <p:grpSpPr>
            <a:xfrm>
              <a:off x="3786507" y="3674034"/>
              <a:ext cx="396820" cy="396820"/>
              <a:chExt cx="812800" cy="812800"/>
            </a:xfrm>
          </p:grpSpPr>
          <p:sp>
            <p:nvSpPr>
              <p:cNvPr id="10282" name="椭圆 35"/>
              <p:cNvSpPr>
                <a:spLocks noChangeArrowheads="1"/>
              </p:cNvSpPr>
              <p:nvPr/>
            </p:nvSpPr>
            <p:spPr bwMode="auto">
              <a:xfrm>
                <a:off x="0" y="0"/>
                <a:ext cx="812800" cy="8128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algn="ctr" eaLnBrk="1" hangingPunct="1">
                  <a:lnSpc>
                    <a:spcPct val="120000"/>
                  </a:lnSpc>
                  <a:buFont typeface="Arial" panose="020b0604020202020204" pitchFamily="34" charset="0"/>
                  <a:buNone/>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83" name="任意多边形 36"/>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4" name="组合 37"/>
            <p:cNvGrpSpPr/>
            <p:nvPr/>
          </p:nvGrpSpPr>
          <p:grpSpPr>
            <a:xfrm>
              <a:off x="5897594" y="1580409"/>
              <a:ext cx="396820" cy="396820"/>
              <a:chExt cx="812800" cy="812800"/>
            </a:xfrm>
          </p:grpSpPr>
          <p:sp>
            <p:nvSpPr>
              <p:cNvPr id="10280" name="椭圆 38"/>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algn="ctr" eaLnBrk="1" hangingPunct="1">
                  <a:lnSpc>
                    <a:spcPct val="120000"/>
                  </a:lnSpc>
                  <a:buFont typeface="Arial" panose="020b0604020202020204" pitchFamily="34" charset="0"/>
                  <a:buNone/>
                </a:pPr>
                <a:endParaRPr lang="zh-CN" altLang="en-US" sz="1520">
                  <a:solidFill>
                    <a:srgbClr val="FFFFFF"/>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81" name="任意多边形 39"/>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5" name="组合 40"/>
            <p:cNvGrpSpPr/>
            <p:nvPr/>
          </p:nvGrpSpPr>
          <p:grpSpPr>
            <a:xfrm>
              <a:off x="5897594" y="5808928"/>
              <a:ext cx="396820" cy="396820"/>
              <a:chExt cx="812800" cy="812800"/>
            </a:xfrm>
          </p:grpSpPr>
          <p:sp>
            <p:nvSpPr>
              <p:cNvPr id="10278" name="椭圆 41"/>
              <p:cNvSpPr>
                <a:spLocks noChangeArrowheads="1"/>
              </p:cNvSpPr>
              <p:nvPr/>
            </p:nvSpPr>
            <p:spPr bwMode="auto">
              <a:xfrm>
                <a:off x="0" y="0"/>
                <a:ext cx="812800" cy="8128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algn="ctr" eaLnBrk="1" hangingPunct="1">
                  <a:lnSpc>
                    <a:spcPct val="120000"/>
                  </a:lnSpc>
                  <a:buFont typeface="Arial" panose="020b0604020202020204" pitchFamily="34" charset="0"/>
                  <a:buNone/>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79" name="任意多边形 42"/>
              <p:cNvSpPr/>
              <p:nvPr/>
            </p:nvSpPr>
            <p:spPr bwMode="auto">
              <a:xfrm rot="5400000">
                <a:off x="120456" y="120456"/>
                <a:ext cx="571888" cy="571888"/>
              </a:xfrm>
              <a:custGeom>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6" name="组合 66"/>
            <p:cNvGrpSpPr/>
            <p:nvPr/>
          </p:nvGrpSpPr>
          <p:grpSpPr>
            <a:xfrm>
              <a:off x="4089891" y="1871231"/>
              <a:ext cx="4012222" cy="4015124"/>
              <a:chExt cx="4392474" cy="4393594"/>
            </a:xfrm>
          </p:grpSpPr>
          <p:grpSp>
            <p:nvGrpSpPr>
              <p:cNvPr id="7" name="组合 44"/>
              <p:cNvGrpSpPr/>
              <p:nvPr/>
            </p:nvGrpSpPr>
            <p:grpSpPr>
              <a:xfrm>
                <a:off x="0" y="0"/>
                <a:ext cx="4392474" cy="4393594"/>
                <a:chExt cx="4392474" cy="4393594"/>
              </a:xfrm>
            </p:grpSpPr>
            <p:grpSp>
              <p:nvGrpSpPr>
                <p:cNvPr id="8" name="组合 30"/>
                <p:cNvGrpSpPr/>
                <p:nvPr/>
              </p:nvGrpSpPr>
              <p:grpSpPr>
                <a:xfrm>
                  <a:off x="0" y="0"/>
                  <a:ext cx="4392474" cy="4393594"/>
                  <a:chExt cx="4392474" cy="4393594"/>
                </a:xfrm>
              </p:grpSpPr>
              <p:sp>
                <p:nvSpPr>
                  <p:cNvPr id="10263" name="Freeform 5"/>
                  <p:cNvSpPr/>
                  <p:nvPr/>
                </p:nvSpPr>
                <p:spPr bwMode="auto">
                  <a:xfrm rot="2700000">
                    <a:off x="1722485" y="615110"/>
                    <a:ext cx="1941774" cy="711551"/>
                  </a:xfrm>
                  <a:custGeom>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4" name="Freeform 6"/>
                  <p:cNvSpPr/>
                  <p:nvPr/>
                </p:nvSpPr>
                <p:spPr bwMode="auto">
                  <a:xfrm rot="2700000">
                    <a:off x="3064311" y="1725311"/>
                    <a:ext cx="714549" cy="1941775"/>
                  </a:xfrm>
                  <a:custGeom>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5" name="Freeform 7"/>
                  <p:cNvSpPr/>
                  <p:nvPr/>
                </p:nvSpPr>
                <p:spPr bwMode="auto">
                  <a:xfrm rot="2700000">
                    <a:off x="2580127" y="1261992"/>
                    <a:ext cx="1863824" cy="1076321"/>
                  </a:xfrm>
                  <a:custGeom>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6" name="Freeform 8"/>
                  <p:cNvSpPr/>
                  <p:nvPr/>
                </p:nvSpPr>
                <p:spPr bwMode="auto">
                  <a:xfrm rot="2700000">
                    <a:off x="730626" y="3067930"/>
                    <a:ext cx="1939775" cy="711551"/>
                  </a:xfrm>
                  <a:custGeom>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7" name="Freeform 9"/>
                  <p:cNvSpPr/>
                  <p:nvPr/>
                </p:nvSpPr>
                <p:spPr bwMode="auto">
                  <a:xfrm rot="2700000">
                    <a:off x="2052721" y="2581222"/>
                    <a:ext cx="1081317" cy="1870820"/>
                  </a:xfrm>
                  <a:custGeom>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8" name="Freeform 10"/>
                  <p:cNvSpPr/>
                  <p:nvPr/>
                </p:nvSpPr>
                <p:spPr bwMode="auto">
                  <a:xfrm rot="2700000">
                    <a:off x="614612" y="726093"/>
                    <a:ext cx="712551" cy="1941775"/>
                  </a:xfrm>
                  <a:custGeom>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9" name="Freeform 11"/>
                  <p:cNvSpPr/>
                  <p:nvPr/>
                </p:nvSpPr>
                <p:spPr bwMode="auto">
                  <a:xfrm rot="2700000">
                    <a:off x="-56035" y="2051393"/>
                    <a:ext cx="1870819" cy="1078320"/>
                  </a:xfrm>
                  <a:custGeom>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10262" name="Freeform 12"/>
                <p:cNvSpPr/>
                <p:nvPr/>
              </p:nvSpPr>
              <p:spPr bwMode="auto">
                <a:xfrm rot="2700000">
                  <a:off x="1261261" y="-56035"/>
                  <a:ext cx="1081317" cy="1870820"/>
                </a:xfrm>
                <a:custGeom>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sz="15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10257" name="文本框 62"/>
              <p:cNvSpPr txBox="1">
                <a:spLocks noChangeArrowheads="1"/>
              </p:cNvSpPr>
              <p:nvPr/>
            </p:nvSpPr>
            <p:spPr bwMode="auto">
              <a:xfrm>
                <a:off x="1194650" y="923099"/>
                <a:ext cx="579918" cy="57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eaLnBrk="1" hangingPunct="1">
                  <a:lnSpc>
                    <a:spcPct val="120000"/>
                  </a:lnSpc>
                  <a:buFont typeface="Arial" panose="020b0604020202020204" pitchFamily="34" charset="0"/>
                  <a:buNone/>
                </a:pPr>
                <a:r>
                  <a:rPr lang="en-US" altLang="zh-CN"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01</a:t>
                </a:r>
                <a:endParaRPr lang="zh-CN" altLang="en-US"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58" name="文本框 63"/>
              <p:cNvSpPr txBox="1">
                <a:spLocks noChangeArrowheads="1"/>
              </p:cNvSpPr>
              <p:nvPr/>
            </p:nvSpPr>
            <p:spPr bwMode="auto">
              <a:xfrm>
                <a:off x="939877" y="2659860"/>
                <a:ext cx="579918" cy="57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eaLnBrk="1" hangingPunct="1">
                  <a:lnSpc>
                    <a:spcPct val="120000"/>
                  </a:lnSpc>
                  <a:buFont typeface="Arial" panose="020b0604020202020204" pitchFamily="34" charset="0"/>
                  <a:buNone/>
                </a:pPr>
                <a:r>
                  <a:rPr lang="en-US" altLang="zh-CN"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04</a:t>
                </a:r>
                <a:endParaRPr lang="zh-CN" altLang="en-US"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59" name="文本框 64"/>
              <p:cNvSpPr txBox="1">
                <a:spLocks noChangeArrowheads="1"/>
              </p:cNvSpPr>
              <p:nvPr/>
            </p:nvSpPr>
            <p:spPr bwMode="auto">
              <a:xfrm>
                <a:off x="2599880" y="2894696"/>
                <a:ext cx="579918" cy="57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eaLnBrk="1" hangingPunct="1">
                  <a:lnSpc>
                    <a:spcPct val="120000"/>
                  </a:lnSpc>
                  <a:buFont typeface="Arial" panose="020b0604020202020204" pitchFamily="34" charset="0"/>
                  <a:buNone/>
                </a:pPr>
                <a:r>
                  <a:rPr lang="en-US" altLang="zh-CN"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03</a:t>
                </a:r>
                <a:endParaRPr lang="zh-CN" altLang="en-US"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260" name="文本框 65"/>
              <p:cNvSpPr txBox="1">
                <a:spLocks noChangeArrowheads="1"/>
              </p:cNvSpPr>
              <p:nvPr/>
            </p:nvSpPr>
            <p:spPr bwMode="auto">
              <a:xfrm>
                <a:off x="2913357" y="1212607"/>
                <a:ext cx="579918" cy="57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1pPr>
                <a:lvl2pPr marL="742950" indent="-28575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2pPr>
                <a:lvl3pPr marL="11430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3pPr>
                <a:lvl4pPr marL="16002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4pPr>
                <a:lvl5pPr marL="2057400" indent="-228600" eaLnBrk="0" hangingPunct="0">
                  <a:defRPr>
                    <a:solidFill>
                      <a:schemeClr val="tx1"/>
                    </a:solidFill>
                    <a:latin typeface="Calibri" panose="020f0502020204030204"/>
                    <a:ea typeface="微软雅黑 Light" panose="020b0502040204020203" pitchFamily="34" charset="-122"/>
                    <a:cs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panose="020f0502020204030204"/>
                    <a:ea typeface="微软雅黑 Light" panose="020b0502040204020203" pitchFamily="34" charset="-122"/>
                    <a:cs typeface="微软雅黑 Light" panose="020b0502040204020203" pitchFamily="34" charset="-122"/>
                  </a:defRPr>
                </a:lvl9pPr>
              </a:lstStyle>
              <a:p>
                <a:pPr eaLnBrk="1" hangingPunct="1">
                  <a:lnSpc>
                    <a:spcPct val="120000"/>
                  </a:lnSpc>
                  <a:buFont typeface="Arial" panose="020b0604020202020204" pitchFamily="34" charset="0"/>
                  <a:buNone/>
                </a:pPr>
                <a:r>
                  <a:rPr lang="en-US" altLang="zh-CN"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02</a:t>
                </a:r>
                <a:endParaRPr lang="zh-CN" altLang="en-US" sz="2275">
                  <a:solidFill>
                    <a:schemeClr val="bg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57" name="TextBox 24"/>
            <p:cNvSpPr txBox="1"/>
            <p:nvPr/>
          </p:nvSpPr>
          <p:spPr>
            <a:xfrm>
              <a:off x="6466266" y="5453876"/>
              <a:ext cx="2192453" cy="472996"/>
            </a:xfrm>
            <a:prstGeom prst="rect">
              <a:avLst/>
            </a:prstGeom>
            <a:noFill/>
          </p:spPr>
          <p:txBody>
            <a:bodyPr wrap="none" rtlCol="0">
              <a:spAutoFit/>
            </a:bodyPr>
            <a:lstStyle/>
            <a:p>
              <a:pPr>
                <a:lnSpc>
                  <a:spcPct val="120000"/>
                </a:lnSpc>
                <a:defRPr/>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请替换文字内容</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39" name="组合 38"/>
          <p:cNvGrpSpPr/>
          <p:nvPr/>
        </p:nvGrpSpPr>
        <p:grpSpPr>
          <a:xfrm>
            <a:off x="170468" y="154807"/>
            <a:ext cx="3969393" cy="400110"/>
            <a:chOff x="170468" y="154807"/>
            <a:chExt cx="3969393" cy="400110"/>
          </a:xfrm>
        </p:grpSpPr>
        <p:grpSp>
          <p:nvGrpSpPr>
            <p:cNvPr id="40" name="组合 39"/>
            <p:cNvGrpSpPr/>
            <p:nvPr/>
          </p:nvGrpSpPr>
          <p:grpSpPr>
            <a:xfrm>
              <a:off x="170468" y="175768"/>
              <a:ext cx="1048731" cy="316091"/>
              <a:chOff x="494625" y="5020123"/>
              <a:chExt cx="2925936" cy="983740"/>
            </a:xfrm>
          </p:grpSpPr>
          <p:sp>
            <p:nvSpPr>
              <p:cNvPr id="42" name="任意多边形: 形状 41"/>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43" name="任意多边形: 形状 42"/>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41" name="文本框 40"/>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PA_库_组合 3"/>
          <p:cNvGrpSpPr/>
          <p:nvPr>
            <p:custDataLst>
              <p:tags r:id="rId3"/>
            </p:custDataLst>
          </p:nvPr>
        </p:nvGrpSpPr>
        <p:grpSpPr>
          <a:xfrm>
            <a:off x="4830548" y="2124126"/>
            <a:ext cx="2657136" cy="2662315"/>
            <a:chOff x="4155566" y="1484784"/>
            <a:chExt cx="3880868" cy="3888432"/>
          </a:xfrm>
        </p:grpSpPr>
        <p:sp>
          <p:nvSpPr>
            <p:cNvPr id="8" name="任意多边形: 形状 7"/>
            <p:cNvSpPr/>
            <p:nvPr/>
          </p:nvSpPr>
          <p:spPr bwMode="auto">
            <a:xfrm>
              <a:off x="4155566" y="1484784"/>
              <a:ext cx="3880868" cy="3888432"/>
            </a:xfrm>
            <a:custGeom>
              <a:gdLst>
                <a:gd name="connsiteX0" fmla="*/ 1831442 w 2443510"/>
                <a:gd name="connsiteY0" fmla="*/ 0 h 2448272"/>
                <a:gd name="connsiteX1" fmla="*/ 2443510 w 2443510"/>
                <a:gd name="connsiteY1" fmla="*/ 612068 h 2448272"/>
                <a:gd name="connsiteX2" fmla="*/ 1954795 w 2443510"/>
                <a:gd name="connsiteY2" fmla="*/ 1211701 h 2448272"/>
                <a:gd name="connsiteX3" fmla="*/ 1839238 w 2443510"/>
                <a:gd name="connsiteY3" fmla="*/ 1223350 h 2448272"/>
                <a:gd name="connsiteX4" fmla="*/ 1839238 w 2443510"/>
                <a:gd name="connsiteY4" fmla="*/ 1224442 h 2448272"/>
                <a:gd name="connsiteX5" fmla="*/ 1836204 w 2443510"/>
                <a:gd name="connsiteY5" fmla="*/ 1224136 h 2448272"/>
                <a:gd name="connsiteX6" fmla="*/ 1224136 w 2443510"/>
                <a:gd name="connsiteY6" fmla="*/ 1836204 h 2448272"/>
                <a:gd name="connsiteX7" fmla="*/ 612068 w 2443510"/>
                <a:gd name="connsiteY7" fmla="*/ 2448272 h 2448272"/>
                <a:gd name="connsiteX8" fmla="*/ 0 w 2443510"/>
                <a:gd name="connsiteY8" fmla="*/ 1836204 h 2448272"/>
                <a:gd name="connsiteX9" fmla="*/ 612068 w 2443510"/>
                <a:gd name="connsiteY9" fmla="*/ 1224136 h 2448272"/>
                <a:gd name="connsiteX10" fmla="*/ 615102 w 2443510"/>
                <a:gd name="connsiteY10" fmla="*/ 1224442 h 2448272"/>
                <a:gd name="connsiteX11" fmla="*/ 615102 w 2443510"/>
                <a:gd name="connsiteY11" fmla="*/ 1223350 h 2448272"/>
                <a:gd name="connsiteX12" fmla="*/ 730659 w 2443510"/>
                <a:gd name="connsiteY12" fmla="*/ 1211701 h 2448272"/>
                <a:gd name="connsiteX13" fmla="*/ 1219374 w 2443510"/>
                <a:gd name="connsiteY13" fmla="*/ 612068 h 2448272"/>
                <a:gd name="connsiteX14" fmla="*/ 1831442 w 2443510"/>
                <a:gd name="connsiteY14" fmla="*/ 0 h 24482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3510" h="2448272">
                  <a:moveTo>
                    <a:pt x="1831442" y="0"/>
                  </a:moveTo>
                  <a:cubicBezTo>
                    <a:pt x="2169478" y="0"/>
                    <a:pt x="2443510" y="274032"/>
                    <a:pt x="2443510" y="612068"/>
                  </a:cubicBezTo>
                  <a:cubicBezTo>
                    <a:pt x="2443510" y="907850"/>
                    <a:pt x="2233704" y="1154628"/>
                    <a:pt x="1954795" y="1211701"/>
                  </a:cubicBezTo>
                  <a:lnTo>
                    <a:pt x="1839238" y="1223350"/>
                  </a:lnTo>
                  <a:lnTo>
                    <a:pt x="1839238" y="1224442"/>
                  </a:lnTo>
                  <a:lnTo>
                    <a:pt x="1836204" y="1224136"/>
                  </a:lnTo>
                  <a:cubicBezTo>
                    <a:pt x="1498168" y="1224136"/>
                    <a:pt x="1224136" y="1498168"/>
                    <a:pt x="1224136" y="1836204"/>
                  </a:cubicBezTo>
                  <a:cubicBezTo>
                    <a:pt x="1224136" y="2174240"/>
                    <a:pt x="950104" y="2448272"/>
                    <a:pt x="612068" y="2448272"/>
                  </a:cubicBezTo>
                  <a:cubicBezTo>
                    <a:pt x="274032" y="2448272"/>
                    <a:pt x="0" y="2174240"/>
                    <a:pt x="0" y="1836204"/>
                  </a:cubicBezTo>
                  <a:cubicBezTo>
                    <a:pt x="0" y="1498168"/>
                    <a:pt x="274032" y="1224136"/>
                    <a:pt x="612068" y="1224136"/>
                  </a:cubicBezTo>
                  <a:lnTo>
                    <a:pt x="615102" y="1224442"/>
                  </a:lnTo>
                  <a:lnTo>
                    <a:pt x="615102" y="1223350"/>
                  </a:lnTo>
                  <a:lnTo>
                    <a:pt x="730659" y="1211701"/>
                  </a:lnTo>
                  <a:cubicBezTo>
                    <a:pt x="1009569" y="1154628"/>
                    <a:pt x="1219374" y="907850"/>
                    <a:pt x="1219374" y="612068"/>
                  </a:cubicBezTo>
                  <a:cubicBezTo>
                    <a:pt x="1219374" y="274032"/>
                    <a:pt x="1493406" y="0"/>
                    <a:pt x="1831442" y="0"/>
                  </a:cubicBezTo>
                  <a:close/>
                </a:path>
              </a:pathLst>
            </a:custGeom>
            <a:solidFill>
              <a:schemeClr val="accent1"/>
            </a:solidFill>
            <a:ln w="19050">
              <a:noFill/>
              <a:roun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 name="椭圆 8"/>
            <p:cNvSpPr/>
            <p:nvPr/>
          </p:nvSpPr>
          <p:spPr bwMode="auto">
            <a:xfrm>
              <a:off x="4232882" y="1562100"/>
              <a:ext cx="1789584" cy="1789584"/>
            </a:xfrm>
            <a:prstGeom prst="ellipse">
              <a:avLst/>
            </a:prstGeom>
            <a:solidFill>
              <a:schemeClr val="accent2"/>
            </a:solidFill>
            <a:ln w="57150">
              <a:solidFill>
                <a:srgbClr val="FFFFFF"/>
              </a:solidFill>
              <a:round/>
            </a:ln>
            <a:effectLst>
              <a:outerShdw blurRad="1143000" algn="ctr" rotWithShape="0">
                <a:prstClr val="black">
                  <a:alpha val="15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 name="椭圆 9"/>
            <p:cNvSpPr/>
            <p:nvPr/>
          </p:nvSpPr>
          <p:spPr bwMode="auto">
            <a:xfrm>
              <a:off x="6169534" y="3506316"/>
              <a:ext cx="1789584" cy="1789584"/>
            </a:xfrm>
            <a:prstGeom prst="ellipse">
              <a:avLst/>
            </a:prstGeom>
            <a:solidFill>
              <a:schemeClr val="accent2"/>
            </a:solidFill>
            <a:ln w="57150">
              <a:solidFill>
                <a:srgbClr val="FFFFFF"/>
              </a:solidFill>
              <a:round/>
            </a:ln>
            <a:effectLst>
              <a:outerShdw blurRad="1143000" algn="ctr" rotWithShape="0">
                <a:prstClr val="black">
                  <a:alpha val="15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1" name="椭圆 10"/>
            <p:cNvSpPr/>
            <p:nvPr/>
          </p:nvSpPr>
          <p:spPr bwMode="auto">
            <a:xfrm>
              <a:off x="4349848" y="3623282"/>
              <a:ext cx="1555652" cy="1555652"/>
            </a:xfrm>
            <a:prstGeom prst="ellipse">
              <a:avLst/>
            </a:prstGeom>
            <a:solidFill>
              <a:schemeClr val="bg1"/>
            </a:solidFill>
            <a:ln w="57150">
              <a:solidFill>
                <a:srgbClr val="FFFFFF"/>
              </a:solidFill>
              <a:round/>
            </a:ln>
            <a:effectLst>
              <a:outerShdw blurRad="1143000" algn="ctr" rotWithShape="0">
                <a:prstClr val="black">
                  <a:alpha val="15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2" name="椭圆 11"/>
            <p:cNvSpPr/>
            <p:nvPr/>
          </p:nvSpPr>
          <p:spPr bwMode="auto">
            <a:xfrm>
              <a:off x="6286500" y="1679066"/>
              <a:ext cx="1555652" cy="1555652"/>
            </a:xfrm>
            <a:prstGeom prst="ellipse">
              <a:avLst/>
            </a:prstGeom>
            <a:solidFill>
              <a:schemeClr val="bg1"/>
            </a:solidFill>
            <a:ln w="57150">
              <a:solidFill>
                <a:srgbClr val="FFFFFF"/>
              </a:solidFill>
              <a:round/>
            </a:ln>
            <a:effectLst>
              <a:outerShdw blurRad="1143000" algn="ctr" rotWithShape="0">
                <a:prstClr val="black">
                  <a:alpha val="15000"/>
                </a:prstClr>
              </a:outerShdw>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3" name="任意多边形: 形状 12"/>
            <p:cNvSpPr/>
            <p:nvPr/>
          </p:nvSpPr>
          <p:spPr bwMode="auto">
            <a:xfrm>
              <a:off x="6817232" y="4154016"/>
              <a:ext cx="494186" cy="494184"/>
            </a:xfrm>
            <a:custGeom>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1" h="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4" name="任意多边形: 形状 13"/>
            <p:cNvSpPr/>
            <p:nvPr/>
          </p:nvSpPr>
          <p:spPr bwMode="auto">
            <a:xfrm>
              <a:off x="4880581" y="2209800"/>
              <a:ext cx="494186" cy="494184"/>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5" name="任意多边形: 形状 14"/>
            <p:cNvSpPr/>
            <p:nvPr/>
          </p:nvSpPr>
          <p:spPr bwMode="auto">
            <a:xfrm>
              <a:off x="4880580" y="4154016"/>
              <a:ext cx="494186" cy="49418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accent1"/>
            </a:solidFill>
            <a:ln>
              <a:noFill/>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6" name="任意多边形: 形状 15"/>
            <p:cNvSpPr/>
            <p:nvPr/>
          </p:nvSpPr>
          <p:spPr>
            <a:xfrm>
              <a:off x="6817233" y="2209111"/>
              <a:ext cx="494186" cy="494184"/>
            </a:xfrm>
            <a:custGeom>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a:miter lim="400000"/>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3" name="组合 22"/>
          <p:cNvGrpSpPr/>
          <p:nvPr/>
        </p:nvGrpSpPr>
        <p:grpSpPr>
          <a:xfrm>
            <a:off x="753979" y="1882684"/>
            <a:ext cx="10684042" cy="2963300"/>
            <a:chOff x="705853" y="1964898"/>
            <a:chExt cx="10684042" cy="2963300"/>
          </a:xfrm>
        </p:grpSpPr>
        <p:sp>
          <p:nvSpPr>
            <p:cNvPr id="17" name="矩形 47"/>
            <p:cNvSpPr>
              <a:spLocks noChangeArrowheads="1"/>
            </p:cNvSpPr>
            <p:nvPr/>
          </p:nvSpPr>
          <p:spPr bwMode="auto">
            <a:xfrm>
              <a:off x="7517564" y="1964898"/>
              <a:ext cx="3872331" cy="103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marL="0" marR="0" lvl="0" indent="0" algn="l" defTabSz="914400" rtl="0" eaLnBrk="1" fontAlgn="auto" latinLnBrk="0" hangingPunct="0">
                <a:lnSpc>
                  <a:spcPct val="15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添加标题</a:t>
              </a:r>
              <a:endParaRPr kumimoji="0" lang="en-US" altLang="zh-CN"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8" name="矩形 47"/>
            <p:cNvSpPr>
              <a:spLocks noChangeArrowheads="1"/>
            </p:cNvSpPr>
            <p:nvPr/>
          </p:nvSpPr>
          <p:spPr bwMode="auto">
            <a:xfrm>
              <a:off x="7517564" y="3895103"/>
              <a:ext cx="3620127" cy="103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marL="0" marR="0" lvl="0" indent="0" algn="l" defTabSz="914400" rtl="0" eaLnBrk="1" fontAlgn="auto" latinLnBrk="0" hangingPunct="0">
                <a:lnSpc>
                  <a:spcPct val="15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添加标题</a:t>
              </a:r>
              <a:endParaRPr kumimoji="0" lang="en-US" altLang="zh-CN"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algn="l"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9" name="矩形 47"/>
            <p:cNvSpPr>
              <a:spLocks noChangeArrowheads="1"/>
            </p:cNvSpPr>
            <p:nvPr/>
          </p:nvSpPr>
          <p:spPr bwMode="auto">
            <a:xfrm>
              <a:off x="981855" y="1964898"/>
              <a:ext cx="3620127" cy="103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marL="0" marR="0" lvl="0" indent="0" algn="r" defTabSz="914400" rtl="0" eaLnBrk="1" fontAlgn="auto" latinLnBrk="0" hangingPunct="0">
                <a:lnSpc>
                  <a:spcPct val="15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添加标题</a:t>
              </a:r>
              <a:endParaRPr kumimoji="0" lang="en-US" altLang="zh-CN"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algn="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0" name="矩形 47"/>
            <p:cNvSpPr>
              <a:spLocks noChangeArrowheads="1"/>
            </p:cNvSpPr>
            <p:nvPr/>
          </p:nvSpPr>
          <p:spPr bwMode="auto">
            <a:xfrm>
              <a:off x="705853" y="3895103"/>
              <a:ext cx="3896129" cy="103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marL="0" marR="0" lvl="0" indent="0" algn="r" defTabSz="914400" rtl="0" eaLnBrk="1" fontAlgn="auto" latinLnBrk="0" hangingPunct="0">
                <a:lnSpc>
                  <a:spcPct val="15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添加标题</a:t>
              </a:r>
              <a:endParaRPr kumimoji="0" lang="en-US" altLang="zh-CN" sz="1800" b="1"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algn="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2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1" name="组合 20"/>
          <p:cNvGrpSpPr/>
          <p:nvPr/>
        </p:nvGrpSpPr>
        <p:grpSpPr>
          <a:xfrm>
            <a:off x="170468" y="154807"/>
            <a:ext cx="3969393" cy="400110"/>
            <a:chOff x="170468" y="154807"/>
            <a:chExt cx="3969393" cy="400110"/>
          </a:xfrm>
        </p:grpSpPr>
        <p:grpSp>
          <p:nvGrpSpPr>
            <p:cNvPr id="22" name="组合 21"/>
            <p:cNvGrpSpPr/>
            <p:nvPr/>
          </p:nvGrpSpPr>
          <p:grpSpPr>
            <a:xfrm>
              <a:off x="170468" y="175768"/>
              <a:ext cx="1048731" cy="316091"/>
              <a:chOff x="494625" y="5020123"/>
              <a:chExt cx="2925936" cy="983740"/>
            </a:xfrm>
          </p:grpSpPr>
          <p:sp>
            <p:nvSpPr>
              <p:cNvPr id="25" name="任意多边形: 形状 24"/>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6" name="任意多边形: 形状 25"/>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4" name="文本框 23"/>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2857500" y="2459710"/>
            <a:ext cx="6477000" cy="1446550"/>
          </a:xfrm>
          <a:prstGeom prst="rect">
            <a:avLst/>
          </a:prstGeom>
          <a:noFill/>
        </p:spPr>
        <p:txBody>
          <a:bodyPr wrap="square" rtlCol="0">
            <a:spAutoFit/>
          </a:bodyPr>
          <a:lstStyle/>
          <a:p>
            <a:pPr algn="dist"/>
            <a:r>
              <a:rPr lang="zh-CN" altLang="en-US" sz="8800">
                <a:latin typeface="汉仪细秀体简" panose="00020600040101010101" pitchFamily="18" charset="-122"/>
                <a:ea typeface="汉仪细秀体简" panose="00020600040101010101" pitchFamily="18" charset="-122"/>
              </a:rPr>
              <a:t>第四部分</a:t>
            </a:r>
            <a:endParaRPr lang="zh-CN" altLang="en-US" sz="8800">
              <a:latin typeface="汉仪细秀体简" panose="00020600040101010101" pitchFamily="18" charset="-122"/>
              <a:ea typeface="汉仪细秀体简" panose="00020600040101010101" pitchFamily="18" charset="-122"/>
            </a:endParaRPr>
          </a:p>
        </p:txBody>
      </p:sp>
      <p:sp>
        <p:nvSpPr>
          <p:cNvPr id="17" name="文本框 16"/>
          <p:cNvSpPr txBox="1"/>
          <p:nvPr/>
        </p:nvSpPr>
        <p:spPr>
          <a:xfrm>
            <a:off x="4188987" y="3939661"/>
            <a:ext cx="3814031" cy="646331"/>
          </a:xfrm>
          <a:prstGeom prst="rect">
            <a:avLst/>
          </a:prstGeom>
          <a:noFill/>
        </p:spPr>
        <p:txBody>
          <a:bodyPr wrap="square" rtlCol="0">
            <a:spAutoFit/>
          </a:bodyPr>
          <a:lstStyle/>
          <a:p>
            <a:pPr algn="dist"/>
            <a:r>
              <a:rPr lang="en-US" altLang="zh-CN" sz="3600" b="1">
                <a:solidFill>
                  <a:schemeClr val="tx2"/>
                </a:solidFill>
                <a:latin typeface="汉仪游园体W" panose="00020600040101010101" pitchFamily="18" charset="-122"/>
                <a:ea typeface="汉仪游园体W" panose="00020600040101010101" pitchFamily="18" charset="-122"/>
              </a:rPr>
              <a:t>PART FOUR</a:t>
            </a:r>
            <a:endParaRPr lang="zh-CN" altLang="en-US" sz="3600" b="1">
              <a:solidFill>
                <a:schemeClr val="tx2"/>
              </a:solidFill>
              <a:latin typeface="汉仪游园体W" panose="00020600040101010101" pitchFamily="18" charset="-122"/>
              <a:ea typeface="汉仪游园体W" panose="00020600040101010101" pitchFamily="18" charset="-122"/>
            </a:endParaRPr>
          </a:p>
        </p:txBody>
      </p:sp>
      <p:sp>
        <p:nvSpPr>
          <p:cNvPr id="13" name="任意多边形: 形状 12"/>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14" name="任意多边形: 形状 13"/>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18" name="任意多边形: 形状 17"/>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19" name="任意多边形: 形状 18"/>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20" name="任意多边形: 形状 19"/>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6" name="任意多边形: 形状 25"/>
          <p:cNvSpPr/>
          <p:nvPr/>
        </p:nvSpPr>
        <p:spPr>
          <a:xfrm flipH="1" flipV="1">
            <a:off x="7075336" y="-21840"/>
            <a:ext cx="5116664" cy="202335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8" name="任意多边形: 形状 27"/>
          <p:cNvSpPr/>
          <p:nvPr/>
        </p:nvSpPr>
        <p:spPr>
          <a:xfrm flipV="1">
            <a:off x="-34203" y="-14693"/>
            <a:ext cx="8393226" cy="201580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29" name="任意多边形: 形状 28"/>
          <p:cNvSpPr/>
          <p:nvPr/>
        </p:nvSpPr>
        <p:spPr>
          <a:xfrm flipV="1">
            <a:off x="-342639" y="-14692"/>
            <a:ext cx="6968315" cy="1369255"/>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30" name="任意多边形: 形状 29"/>
          <p:cNvSpPr/>
          <p:nvPr/>
        </p:nvSpPr>
        <p:spPr>
          <a:xfrm flipH="1" flipV="1">
            <a:off x="7075336" y="-21842"/>
            <a:ext cx="5116664" cy="1303785"/>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animBg="1"/>
      <p:bldP spid="14" grpId="0" animBg="1"/>
      <p:bldP spid="18" grpId="0" animBg="1"/>
      <p:bldP spid="19" grpId="0" animBg="1"/>
      <p:bldP spid="20" grpId="0" animBg="1"/>
      <p:bldP spid="26" grpId="0" animBg="1"/>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grpSp>
        <p:nvGrpSpPr>
          <p:cNvPr id="2" name="组合 1"/>
          <p:cNvGrpSpPr/>
          <p:nvPr/>
        </p:nvGrpSpPr>
        <p:grpSpPr>
          <a:xfrm>
            <a:off x="-308435" y="4747175"/>
            <a:ext cx="6770195" cy="2110825"/>
            <a:chOff x="-308435" y="4747175"/>
            <a:chExt cx="6770195" cy="2110825"/>
          </a:xfrm>
        </p:grpSpPr>
        <p:sp>
          <p:nvSpPr>
            <p:cNvPr id="26" name="任意多边形: 形状 25"/>
            <p:cNvSpPr/>
            <p:nvPr/>
          </p:nvSpPr>
          <p:spPr>
            <a:xfrm>
              <a:off x="0" y="4747175"/>
              <a:ext cx="6461760" cy="211082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27" name="任意多边形: 形状 26"/>
            <p:cNvSpPr/>
            <p:nvPr/>
          </p:nvSpPr>
          <p:spPr>
            <a:xfrm>
              <a:off x="-308435" y="5424202"/>
              <a:ext cx="5364752" cy="1433798"/>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grpSp>
      <p:sp>
        <p:nvSpPr>
          <p:cNvPr id="65" name="文本框 64"/>
          <p:cNvSpPr txBox="1"/>
          <p:nvPr/>
        </p:nvSpPr>
        <p:spPr>
          <a:xfrm>
            <a:off x="-641219" y="-883318"/>
            <a:ext cx="2739211" cy="12344400"/>
          </a:xfrm>
          <a:prstGeom prst="rect">
            <a:avLst/>
          </a:prstGeom>
          <a:noFill/>
        </p:spPr>
        <p:txBody>
          <a:bodyPr vert="eaVert" wrap="square" rtlCol="0">
            <a:spAutoFit/>
          </a:bodyPr>
          <a:lstStyle/>
          <a:p>
            <a:r>
              <a:rPr lang="en-US" altLang="zh-CN" sz="16600">
                <a:solidFill>
                  <a:schemeClr val="tx2">
                    <a:alpha val="10000"/>
                  </a:schemeClr>
                </a:solidFill>
                <a:latin typeface="思源黑体 CN Heavy" panose="020b0a00000000000000" pitchFamily="34" charset="-122"/>
                <a:ea typeface="思源黑体 CN Heavy" panose="020b0a00000000000000" pitchFamily="34" charset="-122"/>
              </a:rPr>
              <a:t>CONTENT</a:t>
            </a:r>
            <a:endParaRPr lang="zh-CN" altLang="en-US" sz="16600">
              <a:solidFill>
                <a:schemeClr val="tx2">
                  <a:alpha val="10000"/>
                </a:schemeClr>
              </a:solidFill>
              <a:latin typeface="思源黑体 CN Heavy" panose="020b0a00000000000000" pitchFamily="34" charset="-122"/>
              <a:ea typeface="思源黑体 CN Heavy" panose="020b0a00000000000000" pitchFamily="34" charset="-122"/>
            </a:endParaRPr>
          </a:p>
        </p:txBody>
      </p:sp>
      <p:sp>
        <p:nvSpPr>
          <p:cNvPr id="32" name="任意多边形: 形状 31"/>
          <p:cNvSpPr/>
          <p:nvPr/>
        </p:nvSpPr>
        <p:spPr>
          <a:xfrm flipH="1">
            <a:off x="-2" y="4917439"/>
            <a:ext cx="6637765" cy="1921313"/>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1885233 w 3421393"/>
              <a:gd name="connsiteY5-282" fmla="*/ 598696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953778 w 3421393"/>
              <a:gd name="connsiteY3-298" fmla="*/ 631818 h 1295227"/>
              <a:gd name="connsiteX4-299" fmla="*/ 1664060 w 3421393"/>
              <a:gd name="connsiteY4-300" fmla="*/ 879674 h 1295227"/>
              <a:gd name="connsiteX5-301" fmla="*/ 1885233 w 3421393"/>
              <a:gd name="connsiteY5-302" fmla="*/ 598696 h 1295227"/>
              <a:gd name="connsiteX6-303" fmla="*/ 2430134 w 3421393"/>
              <a:gd name="connsiteY6-304" fmla="*/ 472948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566907 w 3421393"/>
              <a:gd name="connsiteY2-316" fmla="*/ 1036101 h 1295227"/>
              <a:gd name="connsiteX3-317" fmla="*/ 953778 w 3421393"/>
              <a:gd name="connsiteY3-318" fmla="*/ 631818 h 1295227"/>
              <a:gd name="connsiteX4-319" fmla="*/ 1664060 w 3421393"/>
              <a:gd name="connsiteY4-320" fmla="*/ 879674 h 1295227"/>
              <a:gd name="connsiteX5-321" fmla="*/ 1885233 w 3421393"/>
              <a:gd name="connsiteY5-322" fmla="*/ 598696 h 1295227"/>
              <a:gd name="connsiteX6-323" fmla="*/ 2430134 w 3421393"/>
              <a:gd name="connsiteY6-324" fmla="*/ 472948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566907" y="1036101"/>
                </a:lnTo>
                <a:cubicBezTo>
                  <a:pt x="743287" y="954493"/>
                  <a:pt x="770919" y="657889"/>
                  <a:pt x="953778" y="631818"/>
                </a:cubicBezTo>
                <a:cubicBezTo>
                  <a:pt x="1136637" y="605747"/>
                  <a:pt x="1508818" y="885194"/>
                  <a:pt x="1664060" y="879674"/>
                </a:cubicBezTo>
                <a:cubicBezTo>
                  <a:pt x="1819302" y="874154"/>
                  <a:pt x="1757554" y="666484"/>
                  <a:pt x="1885233" y="598696"/>
                </a:cubicBezTo>
                <a:cubicBezTo>
                  <a:pt x="2012912" y="530908"/>
                  <a:pt x="2295482" y="590540"/>
                  <a:pt x="2430134" y="472948"/>
                </a:cubicBezTo>
                <a:cubicBezTo>
                  <a:pt x="2745094" y="292608"/>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33" name="文本框 32"/>
          <p:cNvSpPr txBox="1"/>
          <p:nvPr/>
        </p:nvSpPr>
        <p:spPr>
          <a:xfrm>
            <a:off x="1794694" y="1708580"/>
            <a:ext cx="1415772" cy="2511314"/>
          </a:xfrm>
          <a:prstGeom prst="rect">
            <a:avLst/>
          </a:prstGeom>
          <a:noFill/>
        </p:spPr>
        <p:txBody>
          <a:bodyPr vert="eaVert" wrap="square" rtlCol="0">
            <a:spAutoFit/>
          </a:bodyPr>
          <a:lstStyle/>
          <a:p>
            <a:pPr algn="dist"/>
            <a:r>
              <a:rPr lang="zh-CN" altLang="en-US" sz="8000">
                <a:solidFill>
                  <a:schemeClr val="tx2">
                    <a:lumMod val="50000"/>
                  </a:schemeClr>
                </a:solidFill>
                <a:latin typeface="汉仪细秀体简" panose="00020600040101010101" pitchFamily="18" charset="-122"/>
                <a:ea typeface="汉仪细秀体简" panose="00020600040101010101" pitchFamily="18" charset="-122"/>
              </a:rPr>
              <a:t>目录</a:t>
            </a:r>
            <a:endParaRPr lang="zh-CN" altLang="en-US" sz="8000">
              <a:solidFill>
                <a:schemeClr val="tx2">
                  <a:lumMod val="50000"/>
                </a:schemeClr>
              </a:solidFill>
              <a:latin typeface="汉仪细秀体简" panose="00020600040101010101" pitchFamily="18" charset="-122"/>
              <a:ea typeface="汉仪细秀体简" panose="00020600040101010101" pitchFamily="18" charset="-122"/>
            </a:endParaRPr>
          </a:p>
        </p:txBody>
      </p:sp>
      <p:grpSp>
        <p:nvGrpSpPr>
          <p:cNvPr id="42" name="ísļïdê"/>
          <p:cNvGrpSpPr/>
          <p:nvPr/>
        </p:nvGrpSpPr>
        <p:grpSpPr>
          <a:xfrm>
            <a:off x="5554235" y="2111497"/>
            <a:ext cx="4037630" cy="775280"/>
            <a:chOff x="5442800" y="2028302"/>
            <a:chExt cx="4037630" cy="775280"/>
          </a:xfrm>
        </p:grpSpPr>
        <p:sp>
          <p:nvSpPr>
            <p:cNvPr id="55" name="iś1íďè"/>
            <p:cNvSpPr/>
            <p:nvPr/>
          </p:nvSpPr>
          <p:spPr>
            <a:xfrm>
              <a:off x="5442800" y="2134069"/>
              <a:ext cx="595692" cy="563746"/>
            </a:xfrm>
            <a:prstGeom prst="rect">
              <a:avLst/>
            </a:prstGeom>
            <a:noFill/>
            <a:ln w="19050">
              <a:noFill/>
            </a:ln>
          </p:spPr>
          <p:txBody>
            <a:bodyPr wrap="square" lIns="91440" tIns="45720" rIns="91440" bIns="45720" anchor="ctr" anchorCtr="0">
              <a:normAutofit/>
            </a:bodyPr>
            <a:lstStyle/>
            <a:p>
              <a:pPr algn="ctr" defTabSz="914400"/>
              <a:r>
                <a:rPr lang="en-US" altLang="zh-CN" sz="2400" b="1">
                  <a:solidFill>
                    <a:schemeClr val="accent1"/>
                  </a:solidFill>
                  <a:latin typeface="三极韵黑 简体" panose="00000500000000000000" pitchFamily="2" charset="-122"/>
                  <a:ea typeface="三极韵黑 简体" panose="00000500000000000000" pitchFamily="2" charset="-122"/>
                </a:rPr>
                <a:t>01.</a:t>
              </a:r>
              <a:endParaRPr lang="zh-CN" altLang="en-US" sz="2400" b="1">
                <a:solidFill>
                  <a:schemeClr val="accent1"/>
                </a:solidFill>
                <a:latin typeface="三极韵黑 简体" panose="00000500000000000000" pitchFamily="2" charset="-122"/>
                <a:ea typeface="三极韵黑 简体" panose="00000500000000000000" pitchFamily="2" charset="-122"/>
              </a:endParaRPr>
            </a:p>
          </p:txBody>
        </p:sp>
        <p:sp>
          <p:nvSpPr>
            <p:cNvPr id="56" name="i$ḻíďè"/>
            <p:cNvSpPr txBox="1"/>
            <p:nvPr/>
          </p:nvSpPr>
          <p:spPr>
            <a:xfrm flipH="1">
              <a:off x="6133382" y="2028302"/>
              <a:ext cx="3347048" cy="77528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a:latin typeface="三极韵黑 简体" panose="00000500000000000000" pitchFamily="2" charset="-122"/>
                  <a:ea typeface="三极韵黑 简体" panose="00000500000000000000" pitchFamily="2" charset="-122"/>
                </a:rPr>
                <a:t>复制粘贴的字体。选择保留文本的唯一选项。</a:t>
              </a:r>
              <a:endParaRPr lang="en-US" altLang="zh-CN" sz="1200">
                <a:latin typeface="三极韵黑 简体" panose="00000500000000000000" pitchFamily="2" charset="-122"/>
                <a:ea typeface="三极韵黑 简体" panose="00000500000000000000" pitchFamily="2" charset="-122"/>
              </a:endParaRPr>
            </a:p>
          </p:txBody>
        </p:sp>
      </p:grpSp>
      <p:grpSp>
        <p:nvGrpSpPr>
          <p:cNvPr id="43" name="îślíḑè"/>
          <p:cNvGrpSpPr/>
          <p:nvPr/>
        </p:nvGrpSpPr>
        <p:grpSpPr>
          <a:xfrm>
            <a:off x="5554235" y="3041697"/>
            <a:ext cx="4037630" cy="775280"/>
            <a:chOff x="5442800" y="2958502"/>
            <a:chExt cx="4037630" cy="775280"/>
          </a:xfrm>
        </p:grpSpPr>
        <p:sp>
          <p:nvSpPr>
            <p:cNvPr id="53" name="îṥḻíďê"/>
            <p:cNvSpPr/>
            <p:nvPr/>
          </p:nvSpPr>
          <p:spPr>
            <a:xfrm>
              <a:off x="5442800" y="3064269"/>
              <a:ext cx="595692" cy="563746"/>
            </a:xfrm>
            <a:prstGeom prst="rect">
              <a:avLst/>
            </a:prstGeom>
            <a:noFill/>
            <a:ln w="19050">
              <a:noFill/>
            </a:ln>
          </p:spPr>
          <p:txBody>
            <a:bodyPr wrap="square" lIns="91440" tIns="45720" rIns="91440" bIns="45720" anchor="ctr" anchorCtr="0">
              <a:normAutofit/>
            </a:bodyPr>
            <a:lstStyle/>
            <a:p>
              <a:pPr algn="ctr" defTabSz="914400"/>
              <a:r>
                <a:rPr lang="en-US" altLang="zh-CN" sz="2400" b="1">
                  <a:solidFill>
                    <a:schemeClr val="accent2"/>
                  </a:solidFill>
                  <a:latin typeface="三极韵黑 简体" panose="00000500000000000000" pitchFamily="2" charset="-122"/>
                  <a:ea typeface="三极韵黑 简体" panose="00000500000000000000" pitchFamily="2" charset="-122"/>
                </a:rPr>
                <a:t>02.</a:t>
              </a:r>
              <a:endParaRPr lang="zh-CN" altLang="en-US" sz="2400" b="1">
                <a:solidFill>
                  <a:schemeClr val="accent2"/>
                </a:solidFill>
                <a:latin typeface="三极韵黑 简体" panose="00000500000000000000" pitchFamily="2" charset="-122"/>
                <a:ea typeface="三极韵黑 简体" panose="00000500000000000000" pitchFamily="2" charset="-122"/>
              </a:endParaRPr>
            </a:p>
          </p:txBody>
        </p:sp>
        <p:sp>
          <p:nvSpPr>
            <p:cNvPr id="54" name="ïṧḻïdê"/>
            <p:cNvSpPr txBox="1"/>
            <p:nvPr/>
          </p:nvSpPr>
          <p:spPr>
            <a:xfrm flipH="1">
              <a:off x="6133382" y="2958502"/>
              <a:ext cx="3347048" cy="77528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a:latin typeface="三极韵黑 简体" panose="00000500000000000000" pitchFamily="2" charset="-122"/>
                  <a:ea typeface="三极韵黑 简体" panose="00000500000000000000" pitchFamily="2" charset="-122"/>
                </a:rPr>
                <a:t>复制粘贴的字体。选择保留文本的唯一选项。</a:t>
              </a:r>
              <a:endParaRPr lang="en-US" altLang="zh-CN" sz="1200">
                <a:latin typeface="三极韵黑 简体" panose="00000500000000000000" pitchFamily="2" charset="-122"/>
                <a:ea typeface="三极韵黑 简体" panose="00000500000000000000" pitchFamily="2" charset="-122"/>
              </a:endParaRPr>
            </a:p>
          </p:txBody>
        </p:sp>
      </p:grpSp>
      <p:grpSp>
        <p:nvGrpSpPr>
          <p:cNvPr id="44" name="ïṡļïḓè"/>
          <p:cNvGrpSpPr/>
          <p:nvPr/>
        </p:nvGrpSpPr>
        <p:grpSpPr>
          <a:xfrm>
            <a:off x="5554235" y="3971897"/>
            <a:ext cx="4037630" cy="775280"/>
            <a:chOff x="5442800" y="3888702"/>
            <a:chExt cx="4037630" cy="775280"/>
          </a:xfrm>
        </p:grpSpPr>
        <p:sp>
          <p:nvSpPr>
            <p:cNvPr id="51" name="îŝľîḑê"/>
            <p:cNvSpPr/>
            <p:nvPr/>
          </p:nvSpPr>
          <p:spPr>
            <a:xfrm>
              <a:off x="5442800" y="3994469"/>
              <a:ext cx="595692" cy="563746"/>
            </a:xfrm>
            <a:prstGeom prst="rect">
              <a:avLst/>
            </a:prstGeom>
            <a:noFill/>
            <a:ln w="19050">
              <a:noFill/>
            </a:ln>
          </p:spPr>
          <p:txBody>
            <a:bodyPr wrap="square" lIns="91440" tIns="45720" rIns="91440" bIns="45720" anchor="ctr" anchorCtr="0">
              <a:normAutofit/>
            </a:bodyPr>
            <a:lstStyle/>
            <a:p>
              <a:pPr algn="ctr" defTabSz="914400"/>
              <a:r>
                <a:rPr lang="en-US" altLang="zh-CN" sz="2400" b="1">
                  <a:solidFill>
                    <a:schemeClr val="accent1"/>
                  </a:solidFill>
                  <a:latin typeface="三极韵黑 简体" panose="00000500000000000000" pitchFamily="2" charset="-122"/>
                  <a:ea typeface="三极韵黑 简体" panose="00000500000000000000" pitchFamily="2" charset="-122"/>
                </a:rPr>
                <a:t>03.</a:t>
              </a:r>
              <a:endParaRPr lang="zh-CN" altLang="en-US" sz="2400" b="1">
                <a:solidFill>
                  <a:schemeClr val="accent1"/>
                </a:solidFill>
                <a:latin typeface="三极韵黑 简体" panose="00000500000000000000" pitchFamily="2" charset="-122"/>
                <a:ea typeface="三极韵黑 简体" panose="00000500000000000000" pitchFamily="2" charset="-122"/>
              </a:endParaRPr>
            </a:p>
          </p:txBody>
        </p:sp>
        <p:sp>
          <p:nvSpPr>
            <p:cNvPr id="52" name="îṩḷíďé"/>
            <p:cNvSpPr txBox="1"/>
            <p:nvPr/>
          </p:nvSpPr>
          <p:spPr>
            <a:xfrm flipH="1">
              <a:off x="6133382" y="3888702"/>
              <a:ext cx="3347048" cy="77528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a:latin typeface="三极韵黑 简体" panose="00000500000000000000" pitchFamily="2" charset="-122"/>
                  <a:ea typeface="三极韵黑 简体" panose="00000500000000000000" pitchFamily="2" charset="-122"/>
                </a:rPr>
                <a:t>复制粘贴的字体。选择保留文本的唯一选项。</a:t>
              </a:r>
              <a:endParaRPr lang="en-US" altLang="zh-CN" sz="1200">
                <a:latin typeface="三极韵黑 简体" panose="00000500000000000000" pitchFamily="2" charset="-122"/>
                <a:ea typeface="三极韵黑 简体" panose="00000500000000000000" pitchFamily="2" charset="-122"/>
              </a:endParaRPr>
            </a:p>
          </p:txBody>
        </p:sp>
      </p:grpSp>
      <p:grpSp>
        <p:nvGrpSpPr>
          <p:cNvPr id="45" name="îśļiďe"/>
          <p:cNvGrpSpPr/>
          <p:nvPr/>
        </p:nvGrpSpPr>
        <p:grpSpPr>
          <a:xfrm>
            <a:off x="5554235" y="4902096"/>
            <a:ext cx="4037630" cy="775280"/>
            <a:chOff x="5442800" y="4818901"/>
            <a:chExt cx="4037630" cy="775280"/>
          </a:xfrm>
        </p:grpSpPr>
        <p:sp>
          <p:nvSpPr>
            <p:cNvPr id="49" name="íš1ïdê"/>
            <p:cNvSpPr/>
            <p:nvPr/>
          </p:nvSpPr>
          <p:spPr>
            <a:xfrm>
              <a:off x="5442800" y="4924668"/>
              <a:ext cx="595692" cy="563746"/>
            </a:xfrm>
            <a:prstGeom prst="rect">
              <a:avLst/>
            </a:prstGeom>
            <a:noFill/>
            <a:ln w="19050">
              <a:noFill/>
            </a:ln>
          </p:spPr>
          <p:txBody>
            <a:bodyPr wrap="square" lIns="91440" tIns="45720" rIns="91440" bIns="45720" anchor="ctr" anchorCtr="0">
              <a:normAutofit/>
            </a:bodyPr>
            <a:lstStyle/>
            <a:p>
              <a:pPr algn="ctr" defTabSz="914400"/>
              <a:r>
                <a:rPr lang="en-US" altLang="zh-CN" sz="2400" b="1">
                  <a:solidFill>
                    <a:schemeClr val="accent2"/>
                  </a:solidFill>
                  <a:latin typeface="三极韵黑 简体" panose="00000500000000000000" pitchFamily="2" charset="-122"/>
                  <a:ea typeface="三极韵黑 简体" panose="00000500000000000000" pitchFamily="2" charset="-122"/>
                </a:rPr>
                <a:t>04.</a:t>
              </a:r>
              <a:endParaRPr lang="zh-CN" altLang="en-US" sz="2400" b="1">
                <a:solidFill>
                  <a:schemeClr val="accent2"/>
                </a:solidFill>
                <a:latin typeface="三极韵黑 简体" panose="00000500000000000000" pitchFamily="2" charset="-122"/>
                <a:ea typeface="三极韵黑 简体" panose="00000500000000000000" pitchFamily="2" charset="-122"/>
              </a:endParaRPr>
            </a:p>
          </p:txBody>
        </p:sp>
        <p:sp>
          <p:nvSpPr>
            <p:cNvPr id="50" name="íSlidé"/>
            <p:cNvSpPr txBox="1"/>
            <p:nvPr/>
          </p:nvSpPr>
          <p:spPr>
            <a:xfrm flipH="1">
              <a:off x="6133382" y="4818901"/>
              <a:ext cx="3347048" cy="775280"/>
            </a:xfrm>
            <a:prstGeom prst="rect">
              <a:avLst/>
            </a:prstGeom>
            <a:noFill/>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a:latin typeface="三极韵黑 简体" panose="00000500000000000000" pitchFamily="2" charset="-122"/>
                  <a:ea typeface="三极韵黑 简体" panose="00000500000000000000" pitchFamily="2" charset="-122"/>
                </a:rPr>
                <a:t>复制粘贴的字体。选择保留文本的唯一选项。</a:t>
              </a:r>
              <a:endParaRPr lang="en-US" altLang="zh-CN" sz="1200">
                <a:latin typeface="三极韵黑 简体" panose="00000500000000000000" pitchFamily="2" charset="-122"/>
                <a:ea typeface="三极韵黑 简体" panose="00000500000000000000" pitchFamily="2" charset="-122"/>
              </a:endParaRPr>
            </a:p>
          </p:txBody>
        </p:sp>
      </p:grpSp>
      <p:cxnSp>
        <p:nvCxnSpPr>
          <p:cNvPr id="46" name="直接连接符 21"/>
          <p:cNvCxnSpPr/>
          <p:nvPr/>
        </p:nvCxnSpPr>
        <p:spPr>
          <a:xfrm>
            <a:off x="6339707" y="2964237"/>
            <a:ext cx="440957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直接连接符 22"/>
          <p:cNvCxnSpPr/>
          <p:nvPr/>
        </p:nvCxnSpPr>
        <p:spPr>
          <a:xfrm>
            <a:off x="6339707" y="3894437"/>
            <a:ext cx="440957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8" name="直接连接符 23"/>
          <p:cNvCxnSpPr/>
          <p:nvPr/>
        </p:nvCxnSpPr>
        <p:spPr>
          <a:xfrm>
            <a:off x="6339707" y="4824637"/>
            <a:ext cx="440957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flipH="1" flipV="1">
            <a:off x="5734227" y="-18109"/>
            <a:ext cx="6770195" cy="2110825"/>
            <a:chOff x="-308435" y="4747175"/>
            <a:chExt cx="6770195" cy="2110825"/>
          </a:xfrm>
        </p:grpSpPr>
        <p:sp>
          <p:nvSpPr>
            <p:cNvPr id="35" name="任意多边形: 形状 34"/>
            <p:cNvSpPr/>
            <p:nvPr/>
          </p:nvSpPr>
          <p:spPr>
            <a:xfrm>
              <a:off x="0" y="4747175"/>
              <a:ext cx="6461760" cy="211082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36" name="任意多边形: 形状 35"/>
            <p:cNvSpPr/>
            <p:nvPr/>
          </p:nvSpPr>
          <p:spPr>
            <a:xfrm>
              <a:off x="-308435" y="5424202"/>
              <a:ext cx="5364752" cy="1433798"/>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grpSp>
    </p:spTree>
    <p:custDataLst>
      <p:tags r:id="rId2"/>
    </p:custDataLst>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anim calcmode="lin" valueType="num">
                                      <p:cBhvr>
                                        <p:cTn id="18" dur="1000" fill="hold"/>
                                        <p:tgtEl>
                                          <p:spTgt spid="65"/>
                                        </p:tgtEl>
                                        <p:attrNameLst>
                                          <p:attrName>ppt_x</p:attrName>
                                        </p:attrNameLst>
                                      </p:cBhvr>
                                      <p:tavLst>
                                        <p:tav tm="0">
                                          <p:val>
                                            <p:strVal val="#ppt_x"/>
                                          </p:val>
                                        </p:tav>
                                        <p:tav tm="100000">
                                          <p:val>
                                            <p:strVal val="#ppt_x"/>
                                          </p:val>
                                        </p:tav>
                                      </p:tavLst>
                                    </p:anim>
                                    <p:anim calcmode="lin" valueType="num">
                                      <p:cBhvr>
                                        <p:cTn id="1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nodeType="clickPar">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down)">
                                      <p:cBhvr>
                                        <p:cTn id="36" dur="500"/>
                                        <p:tgtEl>
                                          <p:spTgt spid="46"/>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3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圆角矩形 2"/>
          <p:cNvSpPr/>
          <p:nvPr/>
        </p:nvSpPr>
        <p:spPr>
          <a:xfrm>
            <a:off x="3761772" y="3252485"/>
            <a:ext cx="7757128" cy="2603822"/>
          </a:xfrm>
          <a:prstGeom prst="roundRect">
            <a:avLst>
              <a:gd name="adj" fmla="val 7812"/>
            </a:avLst>
          </a:prstGeom>
          <a:blipFill>
            <a:blip r:embed="rId3"/>
            <a:stretch>
              <a:fillRect t="-49623" b="-49141"/>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5" name="圆角矩形 4"/>
          <p:cNvSpPr/>
          <p:nvPr/>
        </p:nvSpPr>
        <p:spPr>
          <a:xfrm>
            <a:off x="673100" y="3252485"/>
            <a:ext cx="2858947" cy="2603822"/>
          </a:xfrm>
          <a:prstGeom prst="roundRect">
            <a:avLst>
              <a:gd name="adj" fmla="val 10282"/>
            </a:avLst>
          </a:prstGeom>
          <a:solidFill>
            <a:schemeClr val="accent2">
              <a:lumMod val="20000"/>
              <a:lumOff val="80000"/>
            </a:schemeClr>
          </a:solidFill>
          <a:ln w="12700" cap="rnd">
            <a:noFill/>
            <a:prstDash val="solid"/>
            <a:round/>
          </a:ln>
          <a:effectLst>
            <a:outerShdw blurRad="190500" dist="381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10" name="组合 9"/>
          <p:cNvGrpSpPr/>
          <p:nvPr/>
        </p:nvGrpSpPr>
        <p:grpSpPr>
          <a:xfrm>
            <a:off x="673100" y="1608751"/>
            <a:ext cx="4251326" cy="792653"/>
            <a:chOff x="673100" y="1608751"/>
            <a:chExt cx="4251326" cy="792653"/>
          </a:xfrm>
        </p:grpSpPr>
        <p:sp>
          <p:nvSpPr>
            <p:cNvPr id="7" name="文本框 6"/>
            <p:cNvSpPr txBox="1"/>
            <p:nvPr/>
          </p:nvSpPr>
          <p:spPr>
            <a:xfrm>
              <a:off x="795204" y="1608751"/>
              <a:ext cx="4129222" cy="792653"/>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16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6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 name="圆角矩形 8"/>
            <p:cNvSpPr/>
            <p:nvPr/>
          </p:nvSpPr>
          <p:spPr>
            <a:xfrm flipH="1">
              <a:off x="673100" y="1641204"/>
              <a:ext cx="122104" cy="754377"/>
            </a:xfrm>
            <a:prstGeom prst="roundRect">
              <a:avLst>
                <a:gd name="adj" fmla="val 44900"/>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endParaRPr lang="zh-CN" altLang="en-US" sz="14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11" name="文本框 10"/>
          <p:cNvSpPr txBox="1"/>
          <p:nvPr/>
        </p:nvSpPr>
        <p:spPr>
          <a:xfrm>
            <a:off x="5688387" y="1641204"/>
            <a:ext cx="5708409" cy="991682"/>
          </a:xfrm>
          <a:prstGeom prst="rect">
            <a:avLst/>
          </a:prstGeom>
          <a:noFill/>
        </p:spPr>
        <p:txBody>
          <a:bodyPr wrap="square">
            <a:spAutoFit/>
          </a:bodyPr>
          <a:lstStyle/>
          <a:p>
            <a:pPr>
              <a:lnSpc>
                <a:spcPct val="150000"/>
              </a:lnSpc>
              <a:defRPr/>
            </a:pPr>
            <a:r>
              <a:rPr kumimoji="0" lang="zh-CN" altLang="en-US" sz="10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单击此处添加合适的文字加以说明，可调整文字大小或者颜色等属性。单击此处添加合适的文字加以说明，可调整文字大小或者颜色等属性。</a:t>
            </a:r>
            <a:endParaRPr kumimoji="0" lang="zh-CN" altLang="en-US" sz="10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nSpc>
                <a:spcPct val="150000"/>
              </a:lnSpc>
              <a:defRPr/>
            </a:pPr>
            <a:r>
              <a:rPr kumimoji="0" lang="zh-CN" altLang="en-US" sz="10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0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0" marR="0" lvl="0" indent="0" defTabSz="914400" rtl="0" eaLnBrk="1" fontAlgn="auto" latinLnBrk="0" hangingPunct="1">
              <a:lnSpc>
                <a:spcPct val="150000"/>
              </a:lnSpc>
              <a:spcBef>
                <a:spcPct val="0"/>
              </a:spcBef>
              <a:spcAft>
                <a:spcPct val="0"/>
              </a:spcAft>
              <a:buClrTx/>
              <a:buSzTx/>
              <a:buFontTx/>
              <a:buNone/>
              <a:defRPr/>
            </a:pPr>
            <a:endParaRPr kumimoji="0" lang="zh-CN" altLang="en-US" sz="10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cxnSp>
        <p:nvCxnSpPr>
          <p:cNvPr id="13" name="直接连接符 12"/>
          <p:cNvCxnSpPr/>
          <p:nvPr/>
        </p:nvCxnSpPr>
        <p:spPr>
          <a:xfrm flipH="1">
            <a:off x="5413991" y="1222898"/>
            <a:ext cx="0" cy="1809670"/>
          </a:xfrm>
          <a:prstGeom prst="line">
            <a:avLst/>
          </a:prstGeom>
          <a:ln w="12700" cap="rnd">
            <a:gradFill>
              <a:gsLst>
                <a:gs pos="0">
                  <a:schemeClr val="bg1"/>
                </a:gs>
                <a:gs pos="77000">
                  <a:schemeClr val="bg1">
                    <a:lumMod val="95000"/>
                  </a:schemeClr>
                </a:gs>
                <a:gs pos="30000">
                  <a:schemeClr val="bg1">
                    <a:lumMod val="95000"/>
                  </a:schemeClr>
                </a:gs>
                <a:gs pos="100000">
                  <a:schemeClr val="bg1"/>
                </a:gs>
              </a:gsLst>
              <a:lin ang="5400000" scaled="1"/>
            </a:gradFill>
            <a:roun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14076" y="3559566"/>
            <a:ext cx="2467563" cy="487078"/>
            <a:chOff x="914076" y="3559566"/>
            <a:chExt cx="2467563" cy="487078"/>
          </a:xfrm>
        </p:grpSpPr>
        <p:grpSp>
          <p:nvGrpSpPr>
            <p:cNvPr id="16" name="组合 15"/>
            <p:cNvGrpSpPr/>
            <p:nvPr/>
          </p:nvGrpSpPr>
          <p:grpSpPr>
            <a:xfrm>
              <a:off x="914076" y="3559566"/>
              <a:ext cx="410200" cy="410198"/>
              <a:chOff x="6844265" y="4734713"/>
              <a:chExt cx="410200" cy="410198"/>
            </a:xfrm>
          </p:grpSpPr>
          <p:sp>
            <p:nvSpPr>
              <p:cNvPr id="17" name="椭圆 16"/>
              <p:cNvSpPr/>
              <p:nvPr/>
            </p:nvSpPr>
            <p:spPr>
              <a:xfrm>
                <a:off x="6844265" y="4734713"/>
                <a:ext cx="410200" cy="410198"/>
              </a:xfrm>
              <a:prstGeom prst="ellipse">
                <a:avLst/>
              </a:prstGeom>
              <a:solidFill>
                <a:schemeClr val="accent1"/>
              </a:soli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8" name="任意多边形 17"/>
              <p:cNvSpPr/>
              <p:nvPr/>
            </p:nvSpPr>
            <p:spPr>
              <a:xfrm>
                <a:off x="6968172" y="4857161"/>
                <a:ext cx="162386" cy="178001"/>
              </a:xfrm>
              <a:custGeom>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4" name="文本框 33"/>
            <p:cNvSpPr txBox="1"/>
            <p:nvPr/>
          </p:nvSpPr>
          <p:spPr>
            <a:xfrm>
              <a:off x="1448183" y="3560357"/>
              <a:ext cx="1933456" cy="486287"/>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6" name="组合 5"/>
          <p:cNvGrpSpPr/>
          <p:nvPr/>
        </p:nvGrpSpPr>
        <p:grpSpPr>
          <a:xfrm>
            <a:off x="914076" y="4349692"/>
            <a:ext cx="2467563" cy="486287"/>
            <a:chOff x="914076" y="4349692"/>
            <a:chExt cx="2467563" cy="486287"/>
          </a:xfrm>
        </p:grpSpPr>
        <p:grpSp>
          <p:nvGrpSpPr>
            <p:cNvPr id="19" name="组合 18"/>
            <p:cNvGrpSpPr/>
            <p:nvPr/>
          </p:nvGrpSpPr>
          <p:grpSpPr>
            <a:xfrm>
              <a:off x="914076" y="4352120"/>
              <a:ext cx="410200" cy="410198"/>
              <a:chOff x="6844265" y="4734713"/>
              <a:chExt cx="410200" cy="410198"/>
            </a:xfrm>
          </p:grpSpPr>
          <p:sp>
            <p:nvSpPr>
              <p:cNvPr id="20" name="椭圆 19"/>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1" name="任意多边形 20"/>
              <p:cNvSpPr/>
              <p:nvPr/>
            </p:nvSpPr>
            <p:spPr>
              <a:xfrm>
                <a:off x="6960365" y="4868892"/>
                <a:ext cx="178001" cy="148188"/>
              </a:xfrm>
              <a:custGeom>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6" name="文本框 35"/>
            <p:cNvSpPr txBox="1"/>
            <p:nvPr/>
          </p:nvSpPr>
          <p:spPr>
            <a:xfrm>
              <a:off x="1448183" y="4349692"/>
              <a:ext cx="1933456" cy="486287"/>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8" name="组合 7"/>
          <p:cNvGrpSpPr/>
          <p:nvPr/>
        </p:nvGrpSpPr>
        <p:grpSpPr>
          <a:xfrm>
            <a:off x="914076" y="5134349"/>
            <a:ext cx="2467563" cy="486287"/>
            <a:chOff x="914076" y="5134349"/>
            <a:chExt cx="2467563" cy="486287"/>
          </a:xfrm>
        </p:grpSpPr>
        <p:grpSp>
          <p:nvGrpSpPr>
            <p:cNvPr id="22" name="组合 21"/>
            <p:cNvGrpSpPr/>
            <p:nvPr/>
          </p:nvGrpSpPr>
          <p:grpSpPr>
            <a:xfrm>
              <a:off x="914076" y="5144673"/>
              <a:ext cx="410200" cy="410198"/>
              <a:chOff x="6844265" y="4734713"/>
              <a:chExt cx="410200" cy="410198"/>
            </a:xfrm>
          </p:grpSpPr>
          <p:sp>
            <p:nvSpPr>
              <p:cNvPr id="23" name="椭圆 22"/>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4" name="任意多边形 23"/>
              <p:cNvSpPr/>
              <p:nvPr/>
            </p:nvSpPr>
            <p:spPr>
              <a:xfrm>
                <a:off x="6960365" y="4875291"/>
                <a:ext cx="178001" cy="141741"/>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8" name="文本框 37"/>
            <p:cNvSpPr txBox="1"/>
            <p:nvPr/>
          </p:nvSpPr>
          <p:spPr>
            <a:xfrm>
              <a:off x="1448183" y="5134349"/>
              <a:ext cx="1933456" cy="486287"/>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5" name="组合 24"/>
          <p:cNvGrpSpPr/>
          <p:nvPr/>
        </p:nvGrpSpPr>
        <p:grpSpPr>
          <a:xfrm>
            <a:off x="170468" y="154807"/>
            <a:ext cx="3969393" cy="400110"/>
            <a:chOff x="170468" y="154807"/>
            <a:chExt cx="3969393" cy="400110"/>
          </a:xfrm>
        </p:grpSpPr>
        <p:grpSp>
          <p:nvGrpSpPr>
            <p:cNvPr id="26" name="组合 25"/>
            <p:cNvGrpSpPr/>
            <p:nvPr/>
          </p:nvGrpSpPr>
          <p:grpSpPr>
            <a:xfrm>
              <a:off x="170468" y="175768"/>
              <a:ext cx="1048731" cy="316091"/>
              <a:chOff x="494625" y="5020123"/>
              <a:chExt cx="2925936" cy="983740"/>
            </a:xfrm>
          </p:grpSpPr>
          <p:sp>
            <p:nvSpPr>
              <p:cNvPr id="28" name="任意多边形: 形状 27"/>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9" name="任意多边形: 形状 28"/>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7" name="文本框 26"/>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4"/>
    </p:custDataLst>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椭圆 2"/>
          <p:cNvSpPr/>
          <p:nvPr/>
        </p:nvSpPr>
        <p:spPr>
          <a:xfrm>
            <a:off x="7591960" y="2227166"/>
            <a:ext cx="3226304" cy="3226304"/>
          </a:xfrm>
          <a:prstGeom prst="ellipse">
            <a:avLst/>
          </a:prstGeom>
          <a:blipFill>
            <a:blip r:embed="rId3"/>
            <a:stretch>
              <a:fillRect l="-16731" r="-16602"/>
            </a:stretch>
          </a:blipFill>
          <a:ln w="38100">
            <a:noFill/>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47" name="组合 46"/>
          <p:cNvGrpSpPr/>
          <p:nvPr/>
        </p:nvGrpSpPr>
        <p:grpSpPr>
          <a:xfrm>
            <a:off x="2140387" y="2476383"/>
            <a:ext cx="3863838" cy="1078595"/>
            <a:chOff x="1311226" y="2053389"/>
            <a:chExt cx="3863838" cy="1078595"/>
          </a:xfrm>
        </p:grpSpPr>
        <p:sp>
          <p:nvSpPr>
            <p:cNvPr id="31" name="矩形 30"/>
            <p:cNvSpPr/>
            <p:nvPr/>
          </p:nvSpPr>
          <p:spPr>
            <a:xfrm>
              <a:off x="1948760" y="2422721"/>
              <a:ext cx="3226304" cy="709263"/>
            </a:xfrm>
            <a:prstGeom prst="rect">
              <a:avLst/>
            </a:prstGeom>
            <a:ln>
              <a:noFill/>
            </a:ln>
          </p:spPr>
          <p:txBody>
            <a:bodyPr wrap="square" lIns="91440" tIns="45720" rIns="91440" bIns="45720" anchor="t">
              <a:no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2" name="文本框 31"/>
            <p:cNvSpPr txBox="1"/>
            <p:nvPr/>
          </p:nvSpPr>
          <p:spPr>
            <a:xfrm>
              <a:off x="1948760" y="2053389"/>
              <a:ext cx="1220860" cy="369332"/>
            </a:xfrm>
            <a:prstGeom prst="rect">
              <a:avLst/>
            </a:prstGeom>
            <a:noFill/>
          </p:spPr>
          <p:txBody>
            <a:bodyPr wrap="square">
              <a:spAutoFit/>
            </a:bodyPr>
            <a:lstStyle/>
            <a:p>
              <a:r>
                <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28" name="组合 27"/>
            <p:cNvGrpSpPr/>
            <p:nvPr/>
          </p:nvGrpSpPr>
          <p:grpSpPr>
            <a:xfrm>
              <a:off x="1311226" y="2065839"/>
              <a:ext cx="444222" cy="444220"/>
              <a:chOff x="749300" y="5283480"/>
              <a:chExt cx="444222" cy="444220"/>
            </a:xfrm>
          </p:grpSpPr>
          <p:sp>
            <p:nvSpPr>
              <p:cNvPr id="29" name="椭圆 28"/>
              <p:cNvSpPr/>
              <p:nvPr/>
            </p:nvSpPr>
            <p:spPr>
              <a:xfrm>
                <a:off x="749300" y="5283480"/>
                <a:ext cx="444222" cy="444220"/>
              </a:xfrm>
              <a:prstGeom prst="ellipse">
                <a:avLst/>
              </a:prstGeom>
              <a:solidFill>
                <a:schemeClr val="accent1"/>
              </a:solidFill>
              <a:ln w="12700" cap="rnd">
                <a:no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0" name="任意多边形 29"/>
              <p:cNvSpPr/>
              <p:nvPr/>
            </p:nvSpPr>
            <p:spPr bwMode="auto">
              <a:xfrm>
                <a:off x="868630" y="5435507"/>
                <a:ext cx="205561" cy="163687"/>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grpSp>
        <p:nvGrpSpPr>
          <p:cNvPr id="45" name="组合 44"/>
          <p:cNvGrpSpPr/>
          <p:nvPr/>
        </p:nvGrpSpPr>
        <p:grpSpPr>
          <a:xfrm>
            <a:off x="2153109" y="4834921"/>
            <a:ext cx="3846876" cy="1061902"/>
            <a:chOff x="1319707" y="4834921"/>
            <a:chExt cx="3846876" cy="1061902"/>
          </a:xfrm>
        </p:grpSpPr>
        <p:sp>
          <p:nvSpPr>
            <p:cNvPr id="25" name="矩形 24"/>
            <p:cNvSpPr/>
            <p:nvPr/>
          </p:nvSpPr>
          <p:spPr>
            <a:xfrm>
              <a:off x="1940279" y="5187560"/>
              <a:ext cx="3226304" cy="709263"/>
            </a:xfrm>
            <a:prstGeom prst="rect">
              <a:avLst/>
            </a:prstGeom>
            <a:ln>
              <a:noFill/>
            </a:ln>
          </p:spPr>
          <p:txBody>
            <a:bodyPr wrap="square" lIns="91440" tIns="45720" rIns="91440" bIns="45720" anchor="t">
              <a:no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6" name="文本框 25"/>
            <p:cNvSpPr txBox="1"/>
            <p:nvPr/>
          </p:nvSpPr>
          <p:spPr>
            <a:xfrm>
              <a:off x="1940279" y="4847256"/>
              <a:ext cx="1220860" cy="369332"/>
            </a:xfrm>
            <a:prstGeom prst="rect">
              <a:avLst/>
            </a:prstGeom>
            <a:noFill/>
          </p:spPr>
          <p:txBody>
            <a:bodyPr wrap="square">
              <a:spAutoFit/>
            </a:bodyPr>
            <a:lstStyle/>
            <a:p>
              <a:r>
                <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22" name="组合 21"/>
            <p:cNvGrpSpPr/>
            <p:nvPr/>
          </p:nvGrpSpPr>
          <p:grpSpPr>
            <a:xfrm>
              <a:off x="1319707" y="4834921"/>
              <a:ext cx="444222" cy="444220"/>
              <a:chOff x="2355304" y="5283480"/>
              <a:chExt cx="444222" cy="444220"/>
            </a:xfrm>
          </p:grpSpPr>
          <p:sp>
            <p:nvSpPr>
              <p:cNvPr id="23" name="椭圆 22"/>
              <p:cNvSpPr/>
              <p:nvPr/>
            </p:nvSpPr>
            <p:spPr>
              <a:xfrm>
                <a:off x="2355304" y="5283480"/>
                <a:ext cx="444222" cy="444220"/>
              </a:xfrm>
              <a:prstGeom prst="ellipse">
                <a:avLst/>
              </a:prstGeom>
              <a:solidFill>
                <a:schemeClr val="accent6"/>
              </a:solidFill>
              <a:ln w="12700" cap="rnd">
                <a:noFill/>
                <a:prstDash val="solid"/>
                <a:rou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4" name="任意多边形 23"/>
              <p:cNvSpPr/>
              <p:nvPr/>
            </p:nvSpPr>
            <p:spPr bwMode="auto">
              <a:xfrm>
                <a:off x="2492988" y="5402810"/>
                <a:ext cx="168853" cy="205561"/>
              </a:xfrm>
              <a:custGeom>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grpSp>
        <p:nvGrpSpPr>
          <p:cNvPr id="46" name="组合 45"/>
          <p:cNvGrpSpPr/>
          <p:nvPr/>
        </p:nvGrpSpPr>
        <p:grpSpPr>
          <a:xfrm>
            <a:off x="2148868" y="3655652"/>
            <a:ext cx="3846876" cy="1078595"/>
            <a:chOff x="1319707" y="3444155"/>
            <a:chExt cx="3846876" cy="1078595"/>
          </a:xfrm>
        </p:grpSpPr>
        <p:sp>
          <p:nvSpPr>
            <p:cNvPr id="19" name="矩形 18"/>
            <p:cNvSpPr/>
            <p:nvPr/>
          </p:nvSpPr>
          <p:spPr>
            <a:xfrm>
              <a:off x="1940279" y="3813487"/>
              <a:ext cx="3226304" cy="709263"/>
            </a:xfrm>
            <a:prstGeom prst="rect">
              <a:avLst/>
            </a:prstGeom>
            <a:ln>
              <a:noFill/>
            </a:ln>
          </p:spPr>
          <p:txBody>
            <a:bodyPr wrap="square" lIns="91440" tIns="45720" rIns="91440" bIns="45720" anchor="t">
              <a:no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11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0" name="文本框 19"/>
            <p:cNvSpPr txBox="1"/>
            <p:nvPr/>
          </p:nvSpPr>
          <p:spPr>
            <a:xfrm>
              <a:off x="1940279" y="3444155"/>
              <a:ext cx="1220860" cy="369332"/>
            </a:xfrm>
            <a:prstGeom prst="rect">
              <a:avLst/>
            </a:prstGeom>
            <a:noFill/>
          </p:spPr>
          <p:txBody>
            <a:bodyPr wrap="square">
              <a:spAutoFit/>
            </a:bodyPr>
            <a:lstStyle/>
            <a:p>
              <a:r>
                <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en-US" altLang="zh-CN"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16" name="组合 15"/>
            <p:cNvGrpSpPr/>
            <p:nvPr/>
          </p:nvGrpSpPr>
          <p:grpSpPr>
            <a:xfrm>
              <a:off x="1319707" y="3456605"/>
              <a:ext cx="444222" cy="444220"/>
              <a:chOff x="1552303" y="5283480"/>
              <a:chExt cx="444222" cy="444220"/>
            </a:xfrm>
          </p:grpSpPr>
          <p:sp>
            <p:nvSpPr>
              <p:cNvPr id="17" name="椭圆 16"/>
              <p:cNvSpPr/>
              <p:nvPr/>
            </p:nvSpPr>
            <p:spPr>
              <a:xfrm>
                <a:off x="1552303" y="5283480"/>
                <a:ext cx="444222" cy="444220"/>
              </a:xfrm>
              <a:prstGeom prst="ellipse">
                <a:avLst/>
              </a:prstGeom>
              <a:solidFill>
                <a:schemeClr val="accent2"/>
              </a:solidFill>
              <a:ln w="12700" cap="rnd">
                <a:no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8" name="任意多边形 17"/>
              <p:cNvSpPr/>
              <p:nvPr/>
            </p:nvSpPr>
            <p:spPr bwMode="auto">
              <a:xfrm>
                <a:off x="1680649" y="5402810"/>
                <a:ext cx="187529" cy="205561"/>
              </a:xfrm>
              <a:custGeom>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sp>
        <p:nvSpPr>
          <p:cNvPr id="44" name="文本框 43"/>
          <p:cNvSpPr txBox="1"/>
          <p:nvPr/>
        </p:nvSpPr>
        <p:spPr>
          <a:xfrm>
            <a:off x="2303082" y="1090616"/>
            <a:ext cx="7585836" cy="581926"/>
          </a:xfrm>
          <a:prstGeom prst="rect">
            <a:avLst/>
          </a:prstGeom>
          <a:noFill/>
          <a:ln>
            <a:noFill/>
          </a:ln>
        </p:spPr>
        <p:txBody>
          <a:bodyPr wrap="square" lIns="91440" tIns="45720" rIns="91440" bIns="45720" anchor="ctr" anchorCtr="0">
            <a:normAutofit/>
          </a:bodyPr>
          <a:lstStyle/>
          <a:p>
            <a:pPr lvl="0" algn="ctr" defTabSz="913765">
              <a:buSzPct val="25000"/>
              <a:defRPr/>
            </a:pPr>
            <a:r>
              <a:rPr lang="zh-CN" altLang="en-US" sz="3200" kern="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a:t>
            </a:r>
            <a:endParaRPr kumimoji="0" lang="en-US" sz="3200" b="1" i="0" u="none" strike="noStrike" kern="1200" cap="none" spc="0" normalizeH="0" baseline="0" noProof="0">
              <a:ln>
                <a:noFill/>
              </a:ln>
              <a:effectLst/>
              <a:uLnTx/>
              <a:uFillTx/>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49" name="椭圆 48"/>
          <p:cNvSpPr/>
          <p:nvPr/>
        </p:nvSpPr>
        <p:spPr>
          <a:xfrm>
            <a:off x="10038891" y="4826970"/>
            <a:ext cx="493234" cy="493232"/>
          </a:xfrm>
          <a:prstGeom prst="ellipse">
            <a:avLst/>
          </a:prstGeom>
          <a:solidFill>
            <a:schemeClr val="accent2"/>
          </a:solidFill>
          <a:ln w="1905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27" name="组合 26"/>
          <p:cNvGrpSpPr/>
          <p:nvPr/>
        </p:nvGrpSpPr>
        <p:grpSpPr>
          <a:xfrm>
            <a:off x="170468" y="154807"/>
            <a:ext cx="3969393" cy="400110"/>
            <a:chOff x="170468" y="154807"/>
            <a:chExt cx="3969393" cy="400110"/>
          </a:xfrm>
        </p:grpSpPr>
        <p:grpSp>
          <p:nvGrpSpPr>
            <p:cNvPr id="33" name="组合 32"/>
            <p:cNvGrpSpPr/>
            <p:nvPr/>
          </p:nvGrpSpPr>
          <p:grpSpPr>
            <a:xfrm>
              <a:off x="170468" y="175768"/>
              <a:ext cx="1048731" cy="316091"/>
              <a:chOff x="494625" y="5020123"/>
              <a:chExt cx="2925936" cy="983740"/>
            </a:xfrm>
          </p:grpSpPr>
          <p:sp>
            <p:nvSpPr>
              <p:cNvPr id="35" name="任意多边形: 形状 34"/>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6" name="任意多边形: 形状 35"/>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4" name="文本框 33"/>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4"/>
    </p:custDataLst>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nodeType="afterGroup">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heel(1)">
                                      <p:cBhvr>
                                        <p:cTn id="2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p:bldP spid="49"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圆角矩形 5"/>
          <p:cNvSpPr/>
          <p:nvPr/>
        </p:nvSpPr>
        <p:spPr>
          <a:xfrm>
            <a:off x="3432723" y="2469724"/>
            <a:ext cx="5326554" cy="3447819"/>
          </a:xfrm>
          <a:prstGeom prst="roundRect">
            <a:avLst>
              <a:gd name="adj" fmla="val 8300"/>
            </a:avLst>
          </a:prstGeom>
          <a:blipFill>
            <a:blip r:embed="rId3"/>
            <a:stretch>
              <a:fillRect t="-1543" b="-1531"/>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nvGrpSpPr>
          <p:cNvPr id="3" name="组合 2"/>
          <p:cNvGrpSpPr/>
          <p:nvPr/>
        </p:nvGrpSpPr>
        <p:grpSpPr>
          <a:xfrm>
            <a:off x="756712" y="2469249"/>
            <a:ext cx="2479538" cy="1397741"/>
            <a:chOff x="756712" y="2469249"/>
            <a:chExt cx="2479538" cy="1397741"/>
          </a:xfrm>
        </p:grpSpPr>
        <p:sp>
          <p:nvSpPr>
            <p:cNvPr id="7" name="文本框 6"/>
            <p:cNvSpPr txBox="1"/>
            <p:nvPr/>
          </p:nvSpPr>
          <p:spPr>
            <a:xfrm>
              <a:off x="2252320" y="3055629"/>
              <a:ext cx="983930" cy="307777"/>
            </a:xfrm>
            <a:prstGeom prst="rect">
              <a:avLst/>
            </a:prstGeom>
            <a:noFill/>
          </p:spPr>
          <p:txBody>
            <a:bodyPr wrap="square" rtlCol="0">
              <a:spAutoFit/>
            </a:bodyPr>
            <a:lstStyle/>
            <a:p>
              <a:r>
                <a:rPr lang="en-US" altLang="zh-CN"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zh-CN" altLang="en-US"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8" name="文本框 7"/>
            <p:cNvSpPr txBox="1"/>
            <p:nvPr/>
          </p:nvSpPr>
          <p:spPr>
            <a:xfrm>
              <a:off x="756712" y="3380703"/>
              <a:ext cx="2479538" cy="486287"/>
            </a:xfrm>
            <a:prstGeom prst="rect">
              <a:avLst/>
            </a:prstGeom>
            <a:noFill/>
          </p:spPr>
          <p:txBody>
            <a:bodyPr wrap="square" rtlCol="0">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9" name="组合 8"/>
            <p:cNvGrpSpPr/>
            <p:nvPr/>
          </p:nvGrpSpPr>
          <p:grpSpPr>
            <a:xfrm>
              <a:off x="2563151" y="2469249"/>
              <a:ext cx="575610" cy="575607"/>
              <a:chOff x="6844265" y="4734713"/>
              <a:chExt cx="410200" cy="410198"/>
            </a:xfrm>
          </p:grpSpPr>
          <p:sp>
            <p:nvSpPr>
              <p:cNvPr id="10" name="椭圆 9"/>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1" name="任意多边形 10"/>
              <p:cNvSpPr/>
              <p:nvPr/>
            </p:nvSpPr>
            <p:spPr>
              <a:xfrm>
                <a:off x="6968172" y="4857161"/>
                <a:ext cx="162386" cy="178001"/>
              </a:xfrm>
              <a:custGeom>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grpSp>
        <p:nvGrpSpPr>
          <p:cNvPr id="4" name="组合 3"/>
          <p:cNvGrpSpPr/>
          <p:nvPr/>
        </p:nvGrpSpPr>
        <p:grpSpPr>
          <a:xfrm>
            <a:off x="756712" y="4485672"/>
            <a:ext cx="2479538" cy="1342551"/>
            <a:chOff x="756712" y="4485672"/>
            <a:chExt cx="2479538" cy="1342551"/>
          </a:xfrm>
        </p:grpSpPr>
        <p:sp>
          <p:nvSpPr>
            <p:cNvPr id="12" name="文本框 11"/>
            <p:cNvSpPr txBox="1"/>
            <p:nvPr/>
          </p:nvSpPr>
          <p:spPr>
            <a:xfrm>
              <a:off x="2252320" y="5034159"/>
              <a:ext cx="983930" cy="307777"/>
            </a:xfrm>
            <a:prstGeom prst="rect">
              <a:avLst/>
            </a:prstGeom>
            <a:noFill/>
          </p:spPr>
          <p:txBody>
            <a:bodyPr wrap="square" rtlCol="0">
              <a:spAutoFit/>
            </a:bodyPr>
            <a:lstStyle/>
            <a:p>
              <a:r>
                <a:rPr lang="en-US" altLang="zh-CN"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zh-CN" altLang="en-US"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3" name="文本框 12"/>
            <p:cNvSpPr txBox="1"/>
            <p:nvPr/>
          </p:nvSpPr>
          <p:spPr>
            <a:xfrm>
              <a:off x="756712" y="5341936"/>
              <a:ext cx="2479538" cy="486287"/>
            </a:xfrm>
            <a:prstGeom prst="rect">
              <a:avLst/>
            </a:prstGeom>
            <a:noFill/>
          </p:spPr>
          <p:txBody>
            <a:bodyPr wrap="square" rtlCol="0">
              <a:spAutoFit/>
            </a:bodyPr>
            <a:lstStyle/>
            <a:p>
              <a:pPr marL="0" marR="0" lvl="0" indent="0" algn="r"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14" name="组合 13"/>
            <p:cNvGrpSpPr/>
            <p:nvPr/>
          </p:nvGrpSpPr>
          <p:grpSpPr>
            <a:xfrm>
              <a:off x="2563151" y="4485672"/>
              <a:ext cx="575610" cy="575607"/>
              <a:chOff x="6844265" y="4734713"/>
              <a:chExt cx="410200" cy="410198"/>
            </a:xfrm>
          </p:grpSpPr>
          <p:sp>
            <p:nvSpPr>
              <p:cNvPr id="15" name="椭圆 14"/>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6" name="任意多边形 15"/>
              <p:cNvSpPr/>
              <p:nvPr/>
            </p:nvSpPr>
            <p:spPr>
              <a:xfrm>
                <a:off x="6960365" y="4875291"/>
                <a:ext cx="178001" cy="141741"/>
              </a:xfrm>
              <a:custGeom>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grpSp>
        <p:nvGrpSpPr>
          <p:cNvPr id="25" name="组合 24"/>
          <p:cNvGrpSpPr/>
          <p:nvPr/>
        </p:nvGrpSpPr>
        <p:grpSpPr>
          <a:xfrm>
            <a:off x="8955750" y="2469249"/>
            <a:ext cx="2479538" cy="1393626"/>
            <a:chOff x="8955750" y="2469249"/>
            <a:chExt cx="2479538" cy="1393626"/>
          </a:xfrm>
        </p:grpSpPr>
        <p:sp>
          <p:nvSpPr>
            <p:cNvPr id="17" name="文本框 16"/>
            <p:cNvSpPr txBox="1"/>
            <p:nvPr/>
          </p:nvSpPr>
          <p:spPr>
            <a:xfrm>
              <a:off x="8955750" y="3055629"/>
              <a:ext cx="983930" cy="307777"/>
            </a:xfrm>
            <a:prstGeom prst="rect">
              <a:avLst/>
            </a:prstGeom>
            <a:noFill/>
          </p:spPr>
          <p:txBody>
            <a:bodyPr wrap="square" rtlCol="0">
              <a:spAutoFit/>
            </a:bodyPr>
            <a:lstStyle/>
            <a:p>
              <a:r>
                <a:rPr lang="en-US" altLang="zh-CN"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zh-CN" altLang="en-US"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8" name="文本框 17"/>
            <p:cNvSpPr txBox="1"/>
            <p:nvPr/>
          </p:nvSpPr>
          <p:spPr>
            <a:xfrm>
              <a:off x="8955750" y="3376588"/>
              <a:ext cx="2479538" cy="486287"/>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19" name="组合 18"/>
            <p:cNvGrpSpPr/>
            <p:nvPr/>
          </p:nvGrpSpPr>
          <p:grpSpPr>
            <a:xfrm>
              <a:off x="9053239" y="2469249"/>
              <a:ext cx="575610" cy="575607"/>
              <a:chOff x="6844265" y="4734713"/>
              <a:chExt cx="410200" cy="410198"/>
            </a:xfrm>
          </p:grpSpPr>
          <p:sp>
            <p:nvSpPr>
              <p:cNvPr id="20" name="椭圆 19"/>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1" name="任意多边形 20"/>
              <p:cNvSpPr/>
              <p:nvPr/>
            </p:nvSpPr>
            <p:spPr>
              <a:xfrm>
                <a:off x="6960365" y="4855582"/>
                <a:ext cx="178001" cy="162108"/>
              </a:xfrm>
              <a:custGeom>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grpSp>
      <p:grpSp>
        <p:nvGrpSpPr>
          <p:cNvPr id="5" name="组合 4"/>
          <p:cNvGrpSpPr/>
          <p:nvPr/>
        </p:nvGrpSpPr>
        <p:grpSpPr>
          <a:xfrm>
            <a:off x="8955750" y="4444271"/>
            <a:ext cx="2479538" cy="1383952"/>
            <a:chOff x="8955750" y="4444271"/>
            <a:chExt cx="2479538" cy="1383952"/>
          </a:xfrm>
        </p:grpSpPr>
        <p:grpSp>
          <p:nvGrpSpPr>
            <p:cNvPr id="22" name="组合 21"/>
            <p:cNvGrpSpPr/>
            <p:nvPr/>
          </p:nvGrpSpPr>
          <p:grpSpPr>
            <a:xfrm>
              <a:off x="9053239" y="4444271"/>
              <a:ext cx="575610" cy="575607"/>
              <a:chOff x="6844265" y="4734713"/>
              <a:chExt cx="410200" cy="410198"/>
            </a:xfrm>
          </p:grpSpPr>
          <p:sp>
            <p:nvSpPr>
              <p:cNvPr id="23" name="椭圆 22"/>
              <p:cNvSpPr/>
              <p:nvPr/>
            </p:nvSpPr>
            <p:spPr>
              <a:xfrm>
                <a:off x="6844265" y="4734713"/>
                <a:ext cx="410200" cy="410198"/>
              </a:xfrm>
              <a:prstGeom prst="ellipse">
                <a:avLst/>
              </a:prstGeom>
              <a:solidFill>
                <a:schemeClr val="accent2"/>
              </a:soli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4" name="任意多边形 23"/>
              <p:cNvSpPr/>
              <p:nvPr/>
            </p:nvSpPr>
            <p:spPr>
              <a:xfrm>
                <a:off x="6960365" y="4868892"/>
                <a:ext cx="178001" cy="148188"/>
              </a:xfrm>
              <a:custGeom>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chemeClr val="bg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6" name="文本框 25"/>
            <p:cNvSpPr txBox="1"/>
            <p:nvPr/>
          </p:nvSpPr>
          <p:spPr>
            <a:xfrm>
              <a:off x="8955750" y="5034158"/>
              <a:ext cx="983930" cy="307777"/>
            </a:xfrm>
            <a:prstGeom prst="rect">
              <a:avLst/>
            </a:prstGeom>
            <a:noFill/>
          </p:spPr>
          <p:txBody>
            <a:bodyPr wrap="square" rtlCol="0">
              <a:spAutoFit/>
            </a:bodyPr>
            <a:lstStyle/>
            <a:p>
              <a:r>
                <a:rPr lang="en-US" altLang="zh-CN"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Text here</a:t>
              </a:r>
              <a:endParaRPr lang="zh-CN" altLang="en-US" sz="1400" b="1">
                <a:solidFill>
                  <a:schemeClr val="tx1">
                    <a:lumMod val="75000"/>
                    <a:lumOff val="25000"/>
                  </a:schemeClr>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8" name="文本框 27"/>
            <p:cNvSpPr txBox="1"/>
            <p:nvPr/>
          </p:nvSpPr>
          <p:spPr>
            <a:xfrm>
              <a:off x="8955750" y="5341936"/>
              <a:ext cx="2479538" cy="486287"/>
            </a:xfrm>
            <a:prstGeom prst="rect">
              <a:avLst/>
            </a:prstGeom>
            <a:noFill/>
          </p:spPr>
          <p:txBody>
            <a:bodyPr wrap="square" rtlCol="0">
              <a:spAutoFit/>
            </a:bodyPr>
            <a:lstStyle/>
            <a:p>
              <a:pPr marL="0" marR="0" lvl="0" indent="0" defTabSz="914400" rtl="0" eaLnBrk="1" fontAlgn="auto" latinLnBrk="0" hangingPunct="1">
                <a:lnSpc>
                  <a:spcPct val="150000"/>
                </a:lnSpc>
                <a:spcBef>
                  <a:spcPct val="0"/>
                </a:spcBef>
                <a:spcAft>
                  <a:spcPct val="0"/>
                </a:spcAft>
                <a:buClrTx/>
                <a:buSzTx/>
                <a:buFontTx/>
                <a:buNone/>
                <a:defRPr/>
              </a:pPr>
              <a:r>
                <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sz="900"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30" name="文本框 29"/>
          <p:cNvSpPr txBox="1"/>
          <p:nvPr/>
        </p:nvSpPr>
        <p:spPr>
          <a:xfrm>
            <a:off x="3567040" y="1145915"/>
            <a:ext cx="5057919" cy="880177"/>
          </a:xfrm>
          <a:prstGeom prst="rect">
            <a:avLst/>
          </a:prstGeom>
          <a:noFill/>
        </p:spPr>
        <p:txBody>
          <a:bodyPr wrap="squar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单击此处添加合适的文字加以说明，可调整文字大小或者颜色等属性。</a:t>
            </a:r>
            <a:endParaRPr kumimoji="0" lang="zh-CN" altLang="en-US" i="0" u="none" strike="noStrike" kern="0" cap="none" spc="0" normalizeH="0" baseline="0" noProof="0">
              <a:ln>
                <a:noFill/>
              </a:ln>
              <a:effectLst/>
              <a:uLnTx/>
              <a:uFillTx/>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29" name="组合 28"/>
          <p:cNvGrpSpPr/>
          <p:nvPr/>
        </p:nvGrpSpPr>
        <p:grpSpPr>
          <a:xfrm>
            <a:off x="170468" y="154807"/>
            <a:ext cx="3969393" cy="400110"/>
            <a:chOff x="170468" y="154807"/>
            <a:chExt cx="3969393" cy="400110"/>
          </a:xfrm>
        </p:grpSpPr>
        <p:grpSp>
          <p:nvGrpSpPr>
            <p:cNvPr id="31" name="组合 30"/>
            <p:cNvGrpSpPr/>
            <p:nvPr/>
          </p:nvGrpSpPr>
          <p:grpSpPr>
            <a:xfrm>
              <a:off x="170468" y="175768"/>
              <a:ext cx="1048731" cy="316091"/>
              <a:chOff x="494625" y="5020123"/>
              <a:chExt cx="2925936" cy="983740"/>
            </a:xfrm>
          </p:grpSpPr>
          <p:sp>
            <p:nvSpPr>
              <p:cNvPr id="33" name="任意多边形: 形状 32"/>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4" name="任意多边形: 形状 33"/>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2" name="文本框 31"/>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4"/>
    </p:custDataLst>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0-#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000"/>
                            </p:stCondLst>
                            <p:childTnLst>
                              <p:par>
                                <p:cTn id="30" presetID="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96" name="组合 295"/>
          <p:cNvGrpSpPr/>
          <p:nvPr/>
        </p:nvGrpSpPr>
        <p:grpSpPr>
          <a:xfrm>
            <a:off x="864468" y="2170505"/>
            <a:ext cx="4834345" cy="3540989"/>
            <a:chOff x="1370" y="3543"/>
            <a:chExt cx="5906" cy="4326"/>
          </a:xfrm>
        </p:grpSpPr>
        <p:sp>
          <p:nvSpPr>
            <p:cNvPr id="12" name="Rectangle 89"/>
            <p:cNvSpPr/>
            <p:nvPr/>
          </p:nvSpPr>
          <p:spPr>
            <a:xfrm>
              <a:off x="1370" y="7255"/>
              <a:ext cx="5906" cy="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13" name="Group 137"/>
            <p:cNvGrpSpPr/>
            <p:nvPr/>
          </p:nvGrpSpPr>
          <p:grpSpPr>
            <a:xfrm>
              <a:off x="1901" y="3543"/>
              <a:ext cx="475" cy="3649"/>
              <a:chOff x="1074408" y="1485901"/>
              <a:chExt cx="214311" cy="1647821"/>
            </a:xfrm>
            <a:solidFill>
              <a:srgbClr val="18D2A6"/>
            </a:solidFill>
          </p:grpSpPr>
          <p:cxnSp>
            <p:nvCxnSpPr>
              <p:cNvPr id="14" name="Straight Connector 90"/>
              <p:cNvCxnSpPr/>
              <p:nvPr/>
            </p:nvCxnSpPr>
            <p:spPr>
              <a:xfrm rot="16200000" flipV="1">
                <a:off x="338554"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 name="Group 138"/>
            <p:cNvGrpSpPr/>
            <p:nvPr/>
          </p:nvGrpSpPr>
          <p:grpSpPr>
            <a:xfrm>
              <a:off x="2741" y="3543"/>
              <a:ext cx="475" cy="3649"/>
              <a:chOff x="1447800" y="1485901"/>
              <a:chExt cx="214311" cy="1647821"/>
            </a:xfrm>
            <a:solidFill>
              <a:srgbClr val="1983B7"/>
            </a:solidFill>
          </p:grpSpPr>
          <p:cxnSp>
            <p:nvCxnSpPr>
              <p:cNvPr id="3" name="Straight Connector 97"/>
              <p:cNvCxnSpPr/>
              <p:nvPr/>
            </p:nvCxnSpPr>
            <p:spPr>
              <a:xfrm rot="16200000" flipV="1">
                <a:off x="711946"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9" name="Group 139"/>
            <p:cNvGrpSpPr/>
            <p:nvPr/>
          </p:nvGrpSpPr>
          <p:grpSpPr>
            <a:xfrm>
              <a:off x="3581" y="3543"/>
              <a:ext cx="475" cy="3649"/>
              <a:chOff x="1828800" y="1485901"/>
              <a:chExt cx="214311" cy="1647821"/>
            </a:xfrm>
            <a:solidFill>
              <a:srgbClr val="18D2A6"/>
            </a:solidFill>
          </p:grpSpPr>
          <p:cxnSp>
            <p:nvCxnSpPr>
              <p:cNvPr id="20" name="Straight Connector 103"/>
              <p:cNvCxnSpPr/>
              <p:nvPr/>
            </p:nvCxnSpPr>
            <p:spPr>
              <a:xfrm rot="16200000" flipV="1">
                <a:off x="1098200"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2" name="Group 140"/>
            <p:cNvGrpSpPr/>
            <p:nvPr/>
          </p:nvGrpSpPr>
          <p:grpSpPr>
            <a:xfrm>
              <a:off x="4422" y="3543"/>
              <a:ext cx="475" cy="3649"/>
              <a:chOff x="2209800" y="1485901"/>
              <a:chExt cx="214311" cy="1647821"/>
            </a:xfrm>
            <a:solidFill>
              <a:srgbClr val="1983B7"/>
            </a:solidFill>
          </p:grpSpPr>
          <p:cxnSp>
            <p:nvCxnSpPr>
              <p:cNvPr id="4" name="Straight Connector 107"/>
              <p:cNvCxnSpPr/>
              <p:nvPr/>
            </p:nvCxnSpPr>
            <p:spPr>
              <a:xfrm rot="16200000" flipV="1">
                <a:off x="1479200"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Rounded Rectangle 120"/>
              <p:cNvSpPr/>
              <p:nvPr/>
            </p:nvSpPr>
            <p:spPr>
              <a:xfrm>
                <a:off x="2209800" y="2419350"/>
                <a:ext cx="214311" cy="7143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5" name="Group 141"/>
            <p:cNvGrpSpPr/>
            <p:nvPr/>
          </p:nvGrpSpPr>
          <p:grpSpPr>
            <a:xfrm>
              <a:off x="5262" y="3543"/>
              <a:ext cx="475" cy="3649"/>
              <a:chOff x="2667000" y="1485901"/>
              <a:chExt cx="214311" cy="1647821"/>
            </a:xfrm>
            <a:solidFill>
              <a:srgbClr val="18D2A6"/>
            </a:solidFill>
          </p:grpSpPr>
          <p:cxnSp>
            <p:nvCxnSpPr>
              <p:cNvPr id="26" name="Straight Connector 127"/>
              <p:cNvCxnSpPr/>
              <p:nvPr/>
            </p:nvCxnSpPr>
            <p:spPr>
              <a:xfrm rot="16200000" flipV="1">
                <a:off x="1936400"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8" name="Group 142"/>
            <p:cNvGrpSpPr/>
            <p:nvPr/>
          </p:nvGrpSpPr>
          <p:grpSpPr>
            <a:xfrm>
              <a:off x="6102" y="3543"/>
              <a:ext cx="475" cy="3649"/>
              <a:chOff x="2971800" y="1485901"/>
              <a:chExt cx="214311" cy="1647821"/>
            </a:xfrm>
            <a:solidFill>
              <a:srgbClr val="1983B7"/>
            </a:solidFill>
          </p:grpSpPr>
          <p:cxnSp>
            <p:nvCxnSpPr>
              <p:cNvPr id="29" name="Straight Connector 135"/>
              <p:cNvCxnSpPr/>
              <p:nvPr/>
            </p:nvCxnSpPr>
            <p:spPr>
              <a:xfrm rot="16200000" flipV="1">
                <a:off x="2246454" y="2302205"/>
                <a:ext cx="1638299" cy="5691"/>
              </a:xfrm>
              <a:prstGeom prst="line">
                <a:avLst/>
              </a:prstGeom>
              <a:grp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31" name="Rectangle 143"/>
            <p:cNvSpPr/>
            <p:nvPr/>
          </p:nvSpPr>
          <p:spPr>
            <a:xfrm>
              <a:off x="1949"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55</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2" name="Rectangle 144"/>
            <p:cNvSpPr/>
            <p:nvPr/>
          </p:nvSpPr>
          <p:spPr>
            <a:xfrm>
              <a:off x="2797"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70</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3" name="Rectangle 145"/>
            <p:cNvSpPr/>
            <p:nvPr/>
          </p:nvSpPr>
          <p:spPr>
            <a:xfrm>
              <a:off x="3644"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85</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4" name="Rectangle 146"/>
            <p:cNvSpPr/>
            <p:nvPr/>
          </p:nvSpPr>
          <p:spPr>
            <a:xfrm>
              <a:off x="4492"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40</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5" name="Rectangle 147"/>
            <p:cNvSpPr/>
            <p:nvPr/>
          </p:nvSpPr>
          <p:spPr>
            <a:xfrm>
              <a:off x="5340"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60</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6" name="Rectangle 148"/>
            <p:cNvSpPr/>
            <p:nvPr/>
          </p:nvSpPr>
          <p:spPr>
            <a:xfrm>
              <a:off x="6187" y="7490"/>
              <a:ext cx="358" cy="379"/>
            </a:xfrm>
            <a:prstGeom prst="rect">
              <a:avLst/>
            </a:prstGeom>
          </p:spPr>
          <p:txBody>
            <a:bodyPr wrap="square" lIns="0" tIns="0" rIns="0" bIns="0">
              <a:spAutoFit/>
            </a:bodyPr>
            <a:lstStyle/>
            <a:p>
              <a:pPr algn="ctr" defTabSz="914400">
                <a:lnSpc>
                  <a:spcPct val="120000"/>
                </a:lnSpc>
              </a:pPr>
              <a:r>
                <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80</a:t>
              </a:r>
              <a:endParaRPr lang="en-US">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6" name="组合 5"/>
          <p:cNvGrpSpPr/>
          <p:nvPr/>
        </p:nvGrpSpPr>
        <p:grpSpPr>
          <a:xfrm>
            <a:off x="6448503" y="1870277"/>
            <a:ext cx="4490316" cy="3614748"/>
            <a:chOff x="6448503" y="1870277"/>
            <a:chExt cx="4490316" cy="3614748"/>
          </a:xfrm>
        </p:grpSpPr>
        <p:grpSp>
          <p:nvGrpSpPr>
            <p:cNvPr id="287" name="组合 286"/>
            <p:cNvGrpSpPr/>
            <p:nvPr/>
          </p:nvGrpSpPr>
          <p:grpSpPr>
            <a:xfrm>
              <a:off x="6448503" y="1870277"/>
              <a:ext cx="4490316" cy="1062006"/>
              <a:chOff x="4911768" y="1576758"/>
              <a:chExt cx="6253537" cy="1062413"/>
            </a:xfrm>
          </p:grpSpPr>
          <p:sp>
            <p:nvSpPr>
              <p:cNvPr id="288" name="矩形 287"/>
              <p:cNvSpPr/>
              <p:nvPr/>
            </p:nvSpPr>
            <p:spPr>
              <a:xfrm>
                <a:off x="4911769" y="1576758"/>
                <a:ext cx="2408441" cy="397570"/>
              </a:xfrm>
              <a:prstGeom prst="rect">
                <a:avLst/>
              </a:prstGeom>
            </p:spPr>
            <p:txBody>
              <a:bodyPr wrap="square" lIns="91410" tIns="45705" rIns="91410" bIns="45705">
                <a:spAutoFit/>
              </a:bodyPr>
              <a:lstStyle/>
              <a:p>
                <a:pPr defTabSz="914400"/>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你的标题</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89" name="矩形 47"/>
              <p:cNvSpPr>
                <a:spLocks noChangeArrowheads="1"/>
              </p:cNvSpPr>
              <p:nvPr/>
            </p:nvSpPr>
            <p:spPr bwMode="auto">
              <a:xfrm>
                <a:off x="4911768" y="2013791"/>
                <a:ext cx="6253537" cy="6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defTabSz="914400">
                  <a:lnSpc>
                    <a:spcPct val="130000"/>
                  </a:lnSpc>
                  <a:buNone/>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您的内容打在这里，或者通过复制您的文本后，在此框中选择粘贴，并选择只保留文字</a:t>
                </a:r>
                <a:endPar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90" name="组合 289"/>
            <p:cNvGrpSpPr/>
            <p:nvPr/>
          </p:nvGrpSpPr>
          <p:grpSpPr>
            <a:xfrm>
              <a:off x="6448503" y="3146331"/>
              <a:ext cx="4490316" cy="1062006"/>
              <a:chOff x="4911768" y="2853252"/>
              <a:chExt cx="6253537" cy="1062413"/>
            </a:xfrm>
          </p:grpSpPr>
          <p:sp>
            <p:nvSpPr>
              <p:cNvPr id="291" name="矩形 290"/>
              <p:cNvSpPr/>
              <p:nvPr/>
            </p:nvSpPr>
            <p:spPr>
              <a:xfrm>
                <a:off x="4911769" y="2853252"/>
                <a:ext cx="2408441" cy="397570"/>
              </a:xfrm>
              <a:prstGeom prst="rect">
                <a:avLst/>
              </a:prstGeom>
            </p:spPr>
            <p:txBody>
              <a:bodyPr wrap="square" lIns="91410" tIns="45705" rIns="91410" bIns="45705">
                <a:spAutoFit/>
              </a:bodyPr>
              <a:lstStyle/>
              <a:p>
                <a:pPr defTabSz="914400"/>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你的标题</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92" name="矩形 47"/>
              <p:cNvSpPr>
                <a:spLocks noChangeArrowheads="1"/>
              </p:cNvSpPr>
              <p:nvPr/>
            </p:nvSpPr>
            <p:spPr bwMode="auto">
              <a:xfrm>
                <a:off x="4911768" y="3290285"/>
                <a:ext cx="6253537" cy="6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defTabSz="914400">
                  <a:lnSpc>
                    <a:spcPct val="130000"/>
                  </a:lnSpc>
                  <a:buNone/>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您的内容打在这里，或者通过复制您的文本后，在此框中选择粘贴，并选择只保留文字</a:t>
                </a:r>
                <a:endPar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93" name="组合 292"/>
            <p:cNvGrpSpPr/>
            <p:nvPr/>
          </p:nvGrpSpPr>
          <p:grpSpPr>
            <a:xfrm>
              <a:off x="6448503" y="4423019"/>
              <a:ext cx="4490316" cy="1062006"/>
              <a:chOff x="4911768" y="4129746"/>
              <a:chExt cx="6253537" cy="1062413"/>
            </a:xfrm>
          </p:grpSpPr>
          <p:sp>
            <p:nvSpPr>
              <p:cNvPr id="294" name="矩形 293"/>
              <p:cNvSpPr/>
              <p:nvPr/>
            </p:nvSpPr>
            <p:spPr>
              <a:xfrm>
                <a:off x="4911769" y="4129746"/>
                <a:ext cx="2408441" cy="397570"/>
              </a:xfrm>
              <a:prstGeom prst="rect">
                <a:avLst/>
              </a:prstGeom>
            </p:spPr>
            <p:txBody>
              <a:bodyPr wrap="square" lIns="91410" tIns="45705" rIns="91410" bIns="45705">
                <a:spAutoFit/>
              </a:bodyPr>
              <a:lstStyle/>
              <a:p>
                <a:pPr defTabSz="914400"/>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你的标题</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95" name="矩形 47"/>
              <p:cNvSpPr>
                <a:spLocks noChangeArrowheads="1"/>
              </p:cNvSpPr>
              <p:nvPr/>
            </p:nvSpPr>
            <p:spPr bwMode="auto">
              <a:xfrm>
                <a:off x="4911768" y="4566779"/>
                <a:ext cx="6253537" cy="6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a:defRPr>
                </a:lvl9pPr>
              </a:lstStyle>
              <a:p>
                <a:pPr defTabSz="914400">
                  <a:lnSpc>
                    <a:spcPct val="130000"/>
                  </a:lnSpc>
                  <a:buNone/>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您的内容打在这里，或者通过复制您的文本后，在此框中选择粘贴，并选择只保留文字</a:t>
                </a:r>
                <a:endPar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38" name="组合 37"/>
          <p:cNvGrpSpPr/>
          <p:nvPr/>
        </p:nvGrpSpPr>
        <p:grpSpPr>
          <a:xfrm>
            <a:off x="170468" y="154807"/>
            <a:ext cx="3969393" cy="400110"/>
            <a:chOff x="170468" y="154807"/>
            <a:chExt cx="3969393" cy="400110"/>
          </a:xfrm>
        </p:grpSpPr>
        <p:grpSp>
          <p:nvGrpSpPr>
            <p:cNvPr id="39" name="组合 38"/>
            <p:cNvGrpSpPr/>
            <p:nvPr/>
          </p:nvGrpSpPr>
          <p:grpSpPr>
            <a:xfrm>
              <a:off x="170468" y="175768"/>
              <a:ext cx="1048731" cy="316091"/>
              <a:chOff x="494625" y="5020123"/>
              <a:chExt cx="2925936" cy="983740"/>
            </a:xfrm>
          </p:grpSpPr>
          <p:sp>
            <p:nvSpPr>
              <p:cNvPr id="41" name="任意多边形: 形状 4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42" name="任意多边形: 形状 4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40" name="文本框 39"/>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fill="hold"/>
                                        <p:tgtEl>
                                          <p:spTgt spid="296"/>
                                        </p:tgtEl>
                                        <p:attrNameLst>
                                          <p:attrName>ppt_x</p:attrName>
                                        </p:attrNameLst>
                                      </p:cBhvr>
                                      <p:tavLst>
                                        <p:tav tm="0">
                                          <p:val>
                                            <p:strVal val="#ppt_x"/>
                                          </p:val>
                                        </p:tav>
                                        <p:tav tm="100000">
                                          <p:val>
                                            <p:strVal val="#ppt_x"/>
                                          </p:val>
                                        </p:tav>
                                      </p:tavLst>
                                    </p:anim>
                                    <p:anim calcmode="lin" valueType="num">
                                      <p:cBhvr additive="base">
                                        <p:cTn id="8" dur="500" fill="hold"/>
                                        <p:tgtEl>
                                          <p:spTgt spid="2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8" name="任意多边形: 形状 47"/>
          <p:cNvSpPr/>
          <p:nvPr/>
        </p:nvSpPr>
        <p:spPr>
          <a:xfrm flipV="1">
            <a:off x="0" y="-12709"/>
            <a:ext cx="4013200"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47" name="任意多边形: 形状 46"/>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6" name="任意多边形: 形状 25"/>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89" name="任意多边形: 形状 88"/>
          <p:cNvSpPr/>
          <p:nvPr/>
        </p:nvSpPr>
        <p:spPr>
          <a:xfrm flipH="1" flipV="1">
            <a:off x="-576665" y="-139218"/>
            <a:ext cx="4818350" cy="2163719"/>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947671" y="780541"/>
                  <a:pt x="1090851" y="741292"/>
                </a:cubicBezTo>
                <a:cubicBezTo>
                  <a:pt x="1234031" y="702043"/>
                  <a:pt x="1478758" y="857826"/>
                  <a:pt x="1664060" y="879674"/>
                </a:cubicBezTo>
                <a:cubicBezTo>
                  <a:pt x="1849362" y="901522"/>
                  <a:pt x="2074986" y="940169"/>
                  <a:pt x="2202665" y="872381"/>
                </a:cubicBezTo>
                <a:cubicBezTo>
                  <a:pt x="2330344" y="804593"/>
                  <a:pt x="2295482" y="590540"/>
                  <a:pt x="2430134" y="472948"/>
                </a:cubicBezTo>
                <a:cubicBezTo>
                  <a:pt x="2745094" y="292608"/>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75000"/>
              </a:schemeClr>
            </a:solidFill>
            <a:prstDash val="solid"/>
            <a:miter/>
          </a:ln>
        </p:spPr>
        <p:txBody>
          <a:bodyPr rtlCol="0" anchor="ctr"/>
          <a:lstStyle/>
          <a:p>
            <a:endParaRPr lang="zh-CN" altLang="en-US"/>
          </a:p>
        </p:txBody>
      </p:sp>
      <p:grpSp>
        <p:nvGrpSpPr>
          <p:cNvPr id="8" name="组合 7"/>
          <p:cNvGrpSpPr/>
          <p:nvPr/>
        </p:nvGrpSpPr>
        <p:grpSpPr>
          <a:xfrm>
            <a:off x="6556218" y="1726342"/>
            <a:ext cx="816344" cy="596318"/>
            <a:chOff x="8300092" y="1116658"/>
            <a:chExt cx="816344" cy="596318"/>
          </a:xfrm>
        </p:grpSpPr>
        <p:sp>
          <p:nvSpPr>
            <p:cNvPr id="6" name="图形 4"/>
            <p:cNvSpPr/>
            <p:nvPr/>
          </p:nvSpPr>
          <p:spPr>
            <a:xfrm flipH="1">
              <a:off x="8393226" y="1116658"/>
              <a:ext cx="723210" cy="596318"/>
            </a:xfrm>
            <a:custGeom>
              <a:gdLst>
                <a:gd name="connsiteX0" fmla="*/ 1227806 w 1256228"/>
                <a:gd name="connsiteY0" fmla="*/ 326224 h 1035813"/>
                <a:gd name="connsiteX1" fmla="*/ 1001111 w 1256228"/>
                <a:gd name="connsiteY1" fmla="*/ 992974 h 1035813"/>
                <a:gd name="connsiteX2" fmla="*/ 334361 w 1256228"/>
                <a:gd name="connsiteY2" fmla="*/ 826286 h 1035813"/>
                <a:gd name="connsiteX3" fmla="*/ 7653 w 1256228"/>
                <a:gd name="connsiteY3" fmla="*/ 297649 h 1035813"/>
                <a:gd name="connsiteX4" fmla="*/ 574391 w 1256228"/>
                <a:gd name="connsiteY4" fmla="*/ 469 h 1035813"/>
                <a:gd name="connsiteX5" fmla="*/ 1227806 w 1256228"/>
                <a:gd name="connsiteY5" fmla="*/ 326224 h 1035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28" h="1035813">
                  <a:moveTo>
                    <a:pt x="1227806" y="326224"/>
                  </a:moveTo>
                  <a:cubicBezTo>
                    <a:pt x="1314483" y="549109"/>
                    <a:pt x="1193516" y="883436"/>
                    <a:pt x="1001111" y="992974"/>
                  </a:cubicBezTo>
                  <a:cubicBezTo>
                    <a:pt x="809658" y="1102511"/>
                    <a:pt x="546768" y="986306"/>
                    <a:pt x="334361" y="826286"/>
                  </a:cubicBezTo>
                  <a:cubicBezTo>
                    <a:pt x="122906" y="666266"/>
                    <a:pt x="-37114" y="462431"/>
                    <a:pt x="7653" y="297649"/>
                  </a:cubicBezTo>
                  <a:cubicBezTo>
                    <a:pt x="52421" y="132866"/>
                    <a:pt x="301976" y="7136"/>
                    <a:pt x="574391" y="469"/>
                  </a:cubicBezTo>
                  <a:cubicBezTo>
                    <a:pt x="846806" y="-7151"/>
                    <a:pt x="1141129" y="103339"/>
                    <a:pt x="1227806" y="326224"/>
                  </a:cubicBezTo>
                  <a:close/>
                </a:path>
              </a:pathLst>
            </a:custGeom>
            <a:solidFill>
              <a:schemeClr val="accent2"/>
            </a:solidFill>
            <a:ln w="9525" cap="flat">
              <a:noFill/>
              <a:prstDash val="solid"/>
              <a:miter/>
            </a:ln>
          </p:spPr>
          <p:txBody>
            <a:bodyPr rtlCol="0" anchor="ctr"/>
            <a:lstStyle/>
            <a:p>
              <a:endParaRPr lang="zh-CN" altLang="en-US"/>
            </a:p>
          </p:txBody>
        </p:sp>
        <p:sp>
          <p:nvSpPr>
            <p:cNvPr id="19" name="图形 4"/>
            <p:cNvSpPr/>
            <p:nvPr/>
          </p:nvSpPr>
          <p:spPr>
            <a:xfrm flipH="1">
              <a:off x="8300092" y="1290090"/>
              <a:ext cx="363804" cy="299970"/>
            </a:xfrm>
            <a:custGeom>
              <a:gdLst>
                <a:gd name="connsiteX0" fmla="*/ 1227806 w 1256228"/>
                <a:gd name="connsiteY0" fmla="*/ 326224 h 1035813"/>
                <a:gd name="connsiteX1" fmla="*/ 1001111 w 1256228"/>
                <a:gd name="connsiteY1" fmla="*/ 992974 h 1035813"/>
                <a:gd name="connsiteX2" fmla="*/ 334361 w 1256228"/>
                <a:gd name="connsiteY2" fmla="*/ 826286 h 1035813"/>
                <a:gd name="connsiteX3" fmla="*/ 7653 w 1256228"/>
                <a:gd name="connsiteY3" fmla="*/ 297649 h 1035813"/>
                <a:gd name="connsiteX4" fmla="*/ 574391 w 1256228"/>
                <a:gd name="connsiteY4" fmla="*/ 469 h 1035813"/>
                <a:gd name="connsiteX5" fmla="*/ 1227806 w 1256228"/>
                <a:gd name="connsiteY5" fmla="*/ 326224 h 10358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228" h="1035813">
                  <a:moveTo>
                    <a:pt x="1227806" y="326224"/>
                  </a:moveTo>
                  <a:cubicBezTo>
                    <a:pt x="1314483" y="549109"/>
                    <a:pt x="1193516" y="883436"/>
                    <a:pt x="1001111" y="992974"/>
                  </a:cubicBezTo>
                  <a:cubicBezTo>
                    <a:pt x="809658" y="1102511"/>
                    <a:pt x="546768" y="986306"/>
                    <a:pt x="334361" y="826286"/>
                  </a:cubicBezTo>
                  <a:cubicBezTo>
                    <a:pt x="122906" y="666266"/>
                    <a:pt x="-37114" y="462431"/>
                    <a:pt x="7653" y="297649"/>
                  </a:cubicBezTo>
                  <a:cubicBezTo>
                    <a:pt x="52421" y="132866"/>
                    <a:pt x="301976" y="7136"/>
                    <a:pt x="574391" y="469"/>
                  </a:cubicBezTo>
                  <a:cubicBezTo>
                    <a:pt x="846806" y="-7151"/>
                    <a:pt x="1141129" y="103339"/>
                    <a:pt x="1227806" y="326224"/>
                  </a:cubicBezTo>
                  <a:close/>
                </a:path>
              </a:pathLst>
            </a:custGeom>
            <a:solidFill>
              <a:schemeClr val="accent1"/>
            </a:solidFill>
            <a:ln w="9525" cap="flat">
              <a:noFill/>
              <a:prstDash val="solid"/>
              <a:miter/>
            </a:ln>
          </p:spPr>
          <p:txBody>
            <a:bodyPr rtlCol="0" anchor="ctr"/>
            <a:lstStyle/>
            <a:p>
              <a:endParaRPr lang="zh-CN" altLang="en-US"/>
            </a:p>
          </p:txBody>
        </p:sp>
      </p:grpSp>
      <p:grpSp>
        <p:nvGrpSpPr>
          <p:cNvPr id="13" name="组合 12"/>
          <p:cNvGrpSpPr/>
          <p:nvPr/>
        </p:nvGrpSpPr>
        <p:grpSpPr>
          <a:xfrm>
            <a:off x="11201285" y="237375"/>
            <a:ext cx="508089" cy="344286"/>
            <a:chOff x="8376248" y="3934789"/>
            <a:chExt cx="882052" cy="424213"/>
          </a:xfrm>
          <a:solidFill>
            <a:schemeClr val="accent1"/>
          </a:solidFill>
        </p:grpSpPr>
        <p:sp>
          <p:nvSpPr>
            <p:cNvPr id="12" name="矩形 11"/>
            <p:cNvSpPr/>
            <p:nvPr/>
          </p:nvSpPr>
          <p:spPr>
            <a:xfrm>
              <a:off x="8376248" y="3934789"/>
              <a:ext cx="882052"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376248" y="4100755"/>
              <a:ext cx="539152"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376248" y="4266722"/>
              <a:ext cx="740188" cy="92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1351400" y="2386267"/>
            <a:ext cx="207858" cy="1649062"/>
            <a:chOff x="11331357" y="2060513"/>
            <a:chExt cx="279618" cy="2218371"/>
          </a:xfrm>
        </p:grpSpPr>
        <p:sp>
          <p:nvSpPr>
            <p:cNvPr id="14" name="椭圆 13"/>
            <p:cNvSpPr/>
            <p:nvPr/>
          </p:nvSpPr>
          <p:spPr>
            <a:xfrm>
              <a:off x="11385105" y="2060513"/>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105" y="2572075"/>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331357" y="3029889"/>
              <a:ext cx="279618" cy="2796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385105" y="3595199"/>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385105" y="4106762"/>
              <a:ext cx="172122" cy="1721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pd-5b767c71d528850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461506" y="-848860"/>
            <a:ext cx="487363" cy="487363"/>
          </a:xfrm>
          <a:prstGeom prst="rect">
            <a:avLst/>
          </a:prstGeom>
        </p:spPr>
      </p:pic>
      <p:sp>
        <p:nvSpPr>
          <p:cNvPr id="37" name="任意多边形: 形状 36"/>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40" name="任意多边形: 形状 39"/>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46" name="任意多边形: 形状 45"/>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7" name="文本框 26"/>
          <p:cNvSpPr txBox="1"/>
          <p:nvPr/>
        </p:nvSpPr>
        <p:spPr>
          <a:xfrm>
            <a:off x="2146038" y="2091419"/>
            <a:ext cx="7899919" cy="1569660"/>
          </a:xfrm>
          <a:prstGeom prst="rect">
            <a:avLst/>
          </a:prstGeom>
          <a:noFill/>
        </p:spPr>
        <p:txBody>
          <a:bodyPr wrap="square" rtlCol="0">
            <a:spAutoFit/>
          </a:bodyPr>
          <a:lstStyle/>
          <a:p>
            <a:pPr algn="dist"/>
            <a:r>
              <a:rPr lang="en-US" altLang="zh-CN" sz="9600">
                <a:latin typeface="Aa不凡星爵 (非商业使用)" panose="03000502000000000000" pitchFamily="66" charset="-122"/>
                <a:ea typeface="Aa不凡星爵 (非商业使用)" panose="03000502000000000000" pitchFamily="66" charset="-122"/>
              </a:rPr>
              <a:t>THANK YOU</a:t>
            </a:r>
            <a:endParaRPr lang="zh-CN" altLang="en-US" sz="9600">
              <a:latin typeface="Aa不凡星爵 (非商业使用)" panose="03000502000000000000" pitchFamily="66" charset="-122"/>
              <a:ea typeface="Aa不凡星爵 (非商业使用)" panose="03000502000000000000" pitchFamily="66" charset="-122"/>
            </a:endParaRPr>
          </a:p>
        </p:txBody>
      </p:sp>
      <p:sp>
        <p:nvSpPr>
          <p:cNvPr id="30" name="文本框 29"/>
          <p:cNvSpPr txBox="1"/>
          <p:nvPr/>
        </p:nvSpPr>
        <p:spPr>
          <a:xfrm>
            <a:off x="4470839" y="3777360"/>
            <a:ext cx="3250319" cy="460375"/>
          </a:xfrm>
          <a:prstGeom prst="rect">
            <a:avLst/>
          </a:prstGeom>
          <a:noFill/>
        </p:spPr>
        <p:txBody>
          <a:bodyPr wrap="square" rtlCol="0">
            <a:spAutoFit/>
          </a:bodyPr>
          <a:lstStyle/>
          <a:p>
            <a:pPr algn="dist"/>
            <a:r>
              <a:rPr lang="zh-CN" altLang="en-US" sz="2400">
                <a:latin typeface="三极韵黑 简体" panose="00000500000000000000" pitchFamily="2" charset="-122"/>
                <a:ea typeface="三极韵黑 简体" panose="00000500000000000000" pitchFamily="2" charset="-122"/>
              </a:rPr>
              <a:t>汇报人：</a:t>
            </a:r>
            <a:r>
              <a:rPr lang="en-US" altLang="zh-CN" sz="2400">
                <a:latin typeface="三极韵黑 简体" panose="00000500000000000000" pitchFamily="2" charset="-122"/>
                <a:ea typeface="三极韵黑 简体" panose="00000500000000000000" pitchFamily="2" charset="-122"/>
              </a:rPr>
              <a:t>PPT</a:t>
            </a:r>
            <a:r>
              <a:rPr lang="zh-CN" altLang="en-US" sz="2400">
                <a:latin typeface="三极韵黑 简体" panose="00000500000000000000" pitchFamily="2" charset="-122"/>
                <a:ea typeface="三极韵黑 简体" panose="00000500000000000000" pitchFamily="2" charset="-122"/>
              </a:rPr>
              <a:t>汇</a:t>
            </a:r>
            <a:endParaRPr lang="zh-CN" altLang="en-US" sz="2400">
              <a:latin typeface="三极韵黑 简体" panose="00000500000000000000" pitchFamily="2" charset="-122"/>
              <a:ea typeface="三极韵黑 简体" panose="00000500000000000000" pitchFamily="2" charset="-122"/>
            </a:endParaRPr>
          </a:p>
        </p:txBody>
      </p:sp>
    </p:spTree>
    <p:custDataLst>
      <p:tags r:id="rId6"/>
    </p:custDataLst>
  </p:cSld>
  <p:clrMapOvr>
    <a:masterClrMapping/>
  </p:clrMapOvr>
  <mc:AlternateContent>
    <mc:Choice xmlns:p15="http://schemas.microsoft.com/office/powerpoint/2012/main" Requires="p15">
      <p:transition spd="slow" advTm="9000" p14:dur="1250">
        <p15:prstTrans prst="pageCurlDouble"/>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8" fill="hold" nodeType="afterGroup">
                            <p:stCondLst>
                              <p:cond delay="1"/>
                            </p:stCondLst>
                            <p:childTnLst>
                              <p:par>
                                <p:cTn id="9" presetID="22" presetClass="entr" presetSubtype="8"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childTnLst>
                          </p:cTn>
                        </p:par>
                        <p:par>
                          <p:cTn id="12" fill="hold" nodeType="afterGroup">
                            <p:stCondLst>
                              <p:cond delay="501"/>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nodeType="afterGroup">
                            <p:stCondLst>
                              <p:cond delay="1001"/>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nodeType="afterGroup">
                            <p:stCondLst>
                              <p:cond delay="1501"/>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nodeType="afterGroup">
                            <p:stCondLst>
                              <p:cond delay="2001"/>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nodeType="afterGroup">
                            <p:stCondLst>
                              <p:cond delay="2501"/>
                            </p:stCondLst>
                            <p:childTnLst>
                              <p:par>
                                <p:cTn id="29" presetID="16" presetClass="entr" presetSubtype="2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nodeType="afterGroup">
                            <p:stCondLst>
                              <p:cond delay="3001"/>
                            </p:stCondLst>
                            <p:childTnLst>
                              <p:par>
                                <p:cTn id="33" presetID="16" presetClass="entr" presetSubtype="2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bldLst>
      <p:bldP spid="26" grpId="0" animBg="1"/>
      <p:bldP spid="89" grpId="0" animBg="1"/>
      <p:bldP spid="27" grpId="0"/>
      <p:bldP spid="3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16" name="文本框 15"/>
          <p:cNvSpPr txBox="1"/>
          <p:nvPr/>
        </p:nvSpPr>
        <p:spPr>
          <a:xfrm>
            <a:off x="2857501" y="2400534"/>
            <a:ext cx="6477000" cy="1446550"/>
          </a:xfrm>
          <a:prstGeom prst="rect">
            <a:avLst/>
          </a:prstGeom>
          <a:noFill/>
        </p:spPr>
        <p:txBody>
          <a:bodyPr wrap="square" rtlCol="0">
            <a:spAutoFit/>
          </a:bodyPr>
          <a:lstStyle/>
          <a:p>
            <a:pPr algn="dist"/>
            <a:r>
              <a:rPr lang="zh-CN" altLang="en-US" sz="8800">
                <a:latin typeface="汉仪细秀体简" panose="00020600040101010101" pitchFamily="18" charset="-122"/>
                <a:ea typeface="汉仪细秀体简" panose="00020600040101010101" pitchFamily="18" charset="-122"/>
              </a:rPr>
              <a:t>第一部分</a:t>
            </a:r>
            <a:endParaRPr lang="zh-CN" altLang="en-US" sz="8800">
              <a:latin typeface="汉仪细秀体简" panose="00020600040101010101" pitchFamily="18" charset="-122"/>
              <a:ea typeface="汉仪细秀体简" panose="00020600040101010101" pitchFamily="18" charset="-122"/>
            </a:endParaRPr>
          </a:p>
        </p:txBody>
      </p:sp>
      <p:sp>
        <p:nvSpPr>
          <p:cNvPr id="17" name="文本框 16"/>
          <p:cNvSpPr txBox="1"/>
          <p:nvPr/>
        </p:nvSpPr>
        <p:spPr>
          <a:xfrm>
            <a:off x="4188987" y="3939661"/>
            <a:ext cx="3814031" cy="646331"/>
          </a:xfrm>
          <a:prstGeom prst="rect">
            <a:avLst/>
          </a:prstGeom>
          <a:noFill/>
        </p:spPr>
        <p:txBody>
          <a:bodyPr wrap="square" rtlCol="0">
            <a:spAutoFit/>
          </a:bodyPr>
          <a:lstStyle/>
          <a:p>
            <a:pPr algn="dist"/>
            <a:r>
              <a:rPr lang="en-US" altLang="zh-CN" sz="3600" b="1">
                <a:solidFill>
                  <a:schemeClr val="tx2"/>
                </a:solidFill>
                <a:latin typeface="汉仪游园体W" panose="00020600040101010101" pitchFamily="18" charset="-122"/>
                <a:ea typeface="汉仪游园体W" panose="00020600040101010101" pitchFamily="18" charset="-122"/>
              </a:rPr>
              <a:t>PART ONE</a:t>
            </a:r>
            <a:endParaRPr lang="zh-CN" altLang="en-US" sz="3600" b="1">
              <a:solidFill>
                <a:schemeClr val="tx2"/>
              </a:solidFill>
              <a:latin typeface="汉仪游园体W" panose="00020600040101010101" pitchFamily="18" charset="-122"/>
              <a:ea typeface="汉仪游园体W" panose="00020600040101010101" pitchFamily="18" charset="-122"/>
            </a:endParaRPr>
          </a:p>
        </p:txBody>
      </p:sp>
      <p:sp>
        <p:nvSpPr>
          <p:cNvPr id="13" name="任意多边形: 形状 12"/>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14" name="任意多边形: 形状 13"/>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18" name="任意多边形: 形状 17"/>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19" name="任意多边形: 形状 18"/>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20" name="任意多边形: 形状 19"/>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6" name="任意多边形: 形状 25"/>
          <p:cNvSpPr/>
          <p:nvPr/>
        </p:nvSpPr>
        <p:spPr>
          <a:xfrm flipH="1" flipV="1">
            <a:off x="7075336" y="-21840"/>
            <a:ext cx="5116664" cy="202335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8" name="任意多边形: 形状 27"/>
          <p:cNvSpPr/>
          <p:nvPr/>
        </p:nvSpPr>
        <p:spPr>
          <a:xfrm flipV="1">
            <a:off x="-34203" y="-14693"/>
            <a:ext cx="8393226" cy="201580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29" name="任意多边形: 形状 28"/>
          <p:cNvSpPr/>
          <p:nvPr/>
        </p:nvSpPr>
        <p:spPr>
          <a:xfrm flipV="1">
            <a:off x="-342639" y="-14692"/>
            <a:ext cx="6968315" cy="1369255"/>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30" name="任意多边形: 形状 29"/>
          <p:cNvSpPr/>
          <p:nvPr/>
        </p:nvSpPr>
        <p:spPr>
          <a:xfrm flipH="1" flipV="1">
            <a:off x="7075336" y="-21842"/>
            <a:ext cx="5116664" cy="1303785"/>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animBg="1"/>
      <p:bldP spid="14" grpId="0" animBg="1"/>
      <p:bldP spid="18" grpId="0" animBg="1"/>
      <p:bldP spid="19" grpId="0" animBg="1"/>
      <p:bldP spid="20" grpId="0" animBg="1"/>
      <p:bldP spid="26"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2" name="Rounded Rectangle 71"/>
          <p:cNvSpPr/>
          <p:nvPr/>
        </p:nvSpPr>
        <p:spPr>
          <a:xfrm>
            <a:off x="3724225" y="3983182"/>
            <a:ext cx="831273" cy="1108364"/>
          </a:xfrm>
          <a:prstGeom prst="roundRect">
            <a:avLst>
              <a:gd name="adj" fmla="val 24360"/>
            </a:avLst>
          </a:prstGeom>
          <a:gradFill flip="none" rotWithShape="1">
            <a:gsLst>
              <a:gs pos="0">
                <a:schemeClr val="accent1">
                  <a:lumMod val="75000"/>
                </a:schemeClr>
              </a:gs>
              <a:gs pos="100000">
                <a:schemeClr val="accent1">
                  <a:shade val="100000"/>
                  <a:satMod val="115000"/>
                </a:schemeClr>
              </a:gs>
            </a:gsLst>
            <a:lin ang="135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3" name="Rounded Rectangle 72"/>
          <p:cNvSpPr/>
          <p:nvPr/>
        </p:nvSpPr>
        <p:spPr>
          <a:xfrm>
            <a:off x="4555498" y="3429000"/>
            <a:ext cx="831273" cy="1108364"/>
          </a:xfrm>
          <a:prstGeom prst="roundRect">
            <a:avLst>
              <a:gd name="adj" fmla="val 24360"/>
            </a:avLst>
          </a:prstGeom>
          <a:gradFill flip="none" rotWithShape="1">
            <a:gsLst>
              <a:gs pos="0">
                <a:schemeClr val="accent2">
                  <a:lumMod val="75000"/>
                </a:schemeClr>
              </a:gs>
              <a:gs pos="100000">
                <a:schemeClr val="accent2">
                  <a:shade val="100000"/>
                  <a:satMod val="115000"/>
                </a:schemeClr>
              </a:gs>
            </a:gsLst>
            <a:lin ang="135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4" name="Rounded Rectangle 73"/>
          <p:cNvSpPr/>
          <p:nvPr/>
        </p:nvSpPr>
        <p:spPr>
          <a:xfrm>
            <a:off x="5386770" y="2874818"/>
            <a:ext cx="831273" cy="1108364"/>
          </a:xfrm>
          <a:prstGeom prst="roundRect">
            <a:avLst>
              <a:gd name="adj" fmla="val 24360"/>
            </a:avLst>
          </a:prstGeom>
          <a:gradFill flip="none" rotWithShape="1">
            <a:gsLst>
              <a:gs pos="0">
                <a:schemeClr val="accent3">
                  <a:lumMod val="75000"/>
                </a:schemeClr>
              </a:gs>
              <a:gs pos="100000">
                <a:schemeClr val="accent3">
                  <a:shade val="100000"/>
                  <a:satMod val="115000"/>
                </a:schemeClr>
              </a:gs>
            </a:gsLst>
            <a:lin ang="135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5" name="Rounded Rectangle 74"/>
          <p:cNvSpPr/>
          <p:nvPr/>
        </p:nvSpPr>
        <p:spPr>
          <a:xfrm>
            <a:off x="6218043" y="2320636"/>
            <a:ext cx="831273" cy="1108364"/>
          </a:xfrm>
          <a:prstGeom prst="roundRect">
            <a:avLst>
              <a:gd name="adj" fmla="val 24360"/>
            </a:avLst>
          </a:prstGeom>
          <a:gradFill flip="none" rotWithShape="1">
            <a:gsLst>
              <a:gs pos="0">
                <a:schemeClr val="accent5">
                  <a:lumMod val="75000"/>
                </a:schemeClr>
              </a:gs>
              <a:gs pos="100000">
                <a:schemeClr val="accent5">
                  <a:shade val="100000"/>
                  <a:satMod val="115000"/>
                </a:schemeClr>
              </a:gs>
            </a:gsLst>
            <a:lin ang="135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6" name="Rounded Rectangle 75"/>
          <p:cNvSpPr/>
          <p:nvPr/>
        </p:nvSpPr>
        <p:spPr>
          <a:xfrm>
            <a:off x="7049316" y="1766454"/>
            <a:ext cx="831273" cy="1108364"/>
          </a:xfrm>
          <a:prstGeom prst="roundRect">
            <a:avLst>
              <a:gd name="adj" fmla="val 24360"/>
            </a:avLst>
          </a:prstGeom>
          <a:gradFill flip="none" rotWithShape="1">
            <a:gsLst>
              <a:gs pos="0">
                <a:schemeClr val="accent4">
                  <a:lumMod val="75000"/>
                </a:schemeClr>
              </a:gs>
              <a:gs pos="100000">
                <a:schemeClr val="accent4">
                  <a:shade val="100000"/>
                  <a:satMod val="115000"/>
                </a:schemeClr>
              </a:gs>
            </a:gsLst>
            <a:lin ang="135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77" name="Rounded Rectangle 76"/>
          <p:cNvSpPr/>
          <p:nvPr/>
        </p:nvSpPr>
        <p:spPr>
          <a:xfrm>
            <a:off x="7880588" y="1212273"/>
            <a:ext cx="831273" cy="1108364"/>
          </a:xfrm>
          <a:prstGeom prst="roundRect">
            <a:avLst>
              <a:gd name="adj" fmla="val 24360"/>
            </a:avLst>
          </a:prstGeom>
          <a:gradFill flip="none" rotWithShape="1">
            <a:gsLst>
              <a:gs pos="0">
                <a:schemeClr val="tx2">
                  <a:lumMod val="90000"/>
                  <a:lumOff val="10000"/>
                </a:schemeClr>
              </a:gs>
              <a:gs pos="100000">
                <a:schemeClr val="tx2">
                  <a:lumMod val="75000"/>
                  <a:lumOff val="25000"/>
                  <a:shade val="100000"/>
                  <a:satMod val="115000"/>
                </a:schemeClr>
              </a:gs>
            </a:gsLst>
            <a:lin ang="16200000" scaled="1"/>
          </a:gradFill>
          <a:ln>
            <a:noFill/>
          </a:ln>
          <a:effectLst>
            <a:outerShdw blurRad="1524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200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80" name="Rectangle 79"/>
          <p:cNvSpPr/>
          <p:nvPr/>
        </p:nvSpPr>
        <p:spPr>
          <a:xfrm>
            <a:off x="8949123" y="2434604"/>
            <a:ext cx="2246481" cy="996298"/>
          </a:xfrm>
          <a:prstGeom prst="rect">
            <a:avLst/>
          </a:prstGeom>
        </p:spPr>
        <p:txBody>
          <a:bodyPr wrap="square">
            <a:spAutoFit/>
          </a:bodyPr>
          <a:lstStyle/>
          <a:p>
            <a:pP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06.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endPar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a:p>
            <a:pPr defTabSz="904240">
              <a:lnSpc>
                <a:spcPct val="130000"/>
              </a:lnSpc>
              <a:defRPr/>
            </a:pP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81" name="Rectangle 80"/>
          <p:cNvSpPr/>
          <p:nvPr/>
        </p:nvSpPr>
        <p:spPr>
          <a:xfrm>
            <a:off x="8949123" y="3628274"/>
            <a:ext cx="2246481" cy="996298"/>
          </a:xfrm>
          <a:prstGeom prst="rect">
            <a:avLst/>
          </a:prstGeom>
        </p:spPr>
        <p:txBody>
          <a:bodyPr wrap="square">
            <a:spAutoFit/>
          </a:bodyPr>
          <a:lstStyle/>
          <a:p>
            <a:pP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05.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82" name="Rectangle 81"/>
          <p:cNvSpPr/>
          <p:nvPr/>
        </p:nvSpPr>
        <p:spPr>
          <a:xfrm>
            <a:off x="8949123" y="4821943"/>
            <a:ext cx="2246481" cy="996298"/>
          </a:xfrm>
          <a:prstGeom prst="rect">
            <a:avLst/>
          </a:prstGeom>
        </p:spPr>
        <p:txBody>
          <a:bodyPr wrap="square">
            <a:spAutoFit/>
          </a:bodyPr>
          <a:lstStyle/>
          <a:p>
            <a:pP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04.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endPar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a:p>
            <a:pPr defTabSz="904240">
              <a:lnSpc>
                <a:spcPct val="130000"/>
              </a:lnSpc>
              <a:defRPr/>
            </a:pP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cxnSp>
        <p:nvCxnSpPr>
          <p:cNvPr id="84" name="Straight Connector 83"/>
          <p:cNvCxnSpPr>
            <a:stCxn id="77" idx="2"/>
            <a:endCxn id="80" idx="1"/>
          </p:cNvCxnSpPr>
          <p:nvPr/>
        </p:nvCxnSpPr>
        <p:spPr>
          <a:xfrm rot="16200000" flipH="1">
            <a:off x="8316616" y="2300246"/>
            <a:ext cx="612116" cy="652898"/>
          </a:xfrm>
          <a:prstGeom prst="bentConnector2">
            <a:avLst/>
          </a:prstGeom>
          <a:ln w="3175">
            <a:solidFill>
              <a:schemeClr val="accent6"/>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6" idx="2"/>
            <a:endCxn id="81" idx="1"/>
          </p:cNvCxnSpPr>
          <p:nvPr/>
        </p:nvCxnSpPr>
        <p:spPr>
          <a:xfrm rot="16200000" flipH="1">
            <a:off x="7581236" y="2758535"/>
            <a:ext cx="1251605" cy="1484170"/>
          </a:xfrm>
          <a:prstGeom prst="bentConnector2">
            <a:avLst/>
          </a:prstGeom>
          <a:ln w="3175">
            <a:solidFill>
              <a:schemeClr val="accent4"/>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75" idx="2"/>
            <a:endCxn id="82" idx="1"/>
          </p:cNvCxnSpPr>
          <p:nvPr/>
        </p:nvCxnSpPr>
        <p:spPr>
          <a:xfrm rot="16200000" flipH="1">
            <a:off x="6845855" y="3216824"/>
            <a:ext cx="1891092" cy="2315443"/>
          </a:xfrm>
          <a:prstGeom prst="bentConnector2">
            <a:avLst/>
          </a:prstGeom>
          <a:ln w="3175">
            <a:solidFill>
              <a:schemeClr val="accent5"/>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69193" y="1073727"/>
            <a:ext cx="2246481" cy="996298"/>
          </a:xfrm>
          <a:prstGeom prst="rect">
            <a:avLst/>
          </a:prstGeom>
        </p:spPr>
        <p:txBody>
          <a:bodyPr wrap="square">
            <a:spAutoFit/>
          </a:bodyPr>
          <a:lstStyle/>
          <a:p>
            <a:pPr algn="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03.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endPar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a:p>
            <a:pPr algn="r" defTabSz="904240">
              <a:lnSpc>
                <a:spcPct val="130000"/>
              </a:lnSpc>
              <a:defRPr/>
            </a:pP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95" name="Rectangle 94"/>
          <p:cNvSpPr/>
          <p:nvPr/>
        </p:nvSpPr>
        <p:spPr>
          <a:xfrm>
            <a:off x="1069193" y="2267397"/>
            <a:ext cx="2246481" cy="996298"/>
          </a:xfrm>
          <a:prstGeom prst="rect">
            <a:avLst/>
          </a:prstGeom>
        </p:spPr>
        <p:txBody>
          <a:bodyPr wrap="square">
            <a:spAutoFit/>
          </a:bodyPr>
          <a:lstStyle/>
          <a:p>
            <a:pPr algn="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02.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96" name="Rectangle 95"/>
          <p:cNvSpPr/>
          <p:nvPr/>
        </p:nvSpPr>
        <p:spPr>
          <a:xfrm>
            <a:off x="1069193" y="3461067"/>
            <a:ext cx="2246481" cy="996298"/>
          </a:xfrm>
          <a:prstGeom prst="rect">
            <a:avLst/>
          </a:prstGeom>
        </p:spPr>
        <p:txBody>
          <a:bodyPr wrap="square">
            <a:spAutoFit/>
          </a:bodyPr>
          <a:lstStyle/>
          <a:p>
            <a:pPr algn="r" defTabSz="904240">
              <a:lnSpc>
                <a:spcPct val="130000"/>
              </a:lnSpc>
              <a:defRPr/>
            </a:pPr>
            <a:r>
              <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01. </a:t>
            </a:r>
            <a:r>
              <a:rPr lang="zh-CN" alt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点此替换文本</a:t>
            </a:r>
            <a:endParaRPr lang="en-US" sz="1600" b="1">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a:p>
            <a:pPr algn="r" defTabSz="904240">
              <a:lnSpc>
                <a:spcPct val="130000"/>
              </a:lnSpc>
              <a:defRPr/>
            </a:pPr>
            <a:r>
              <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Collaboratively re-engineer user friendly interfaces with empowered mindshare. </a:t>
            </a:r>
            <a:endParaRPr lang="en-US" sz="1000">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cxnSp>
        <p:nvCxnSpPr>
          <p:cNvPr id="98" name="Straight Connector 97"/>
          <p:cNvCxnSpPr>
            <a:stCxn id="74" idx="0"/>
            <a:endCxn id="94" idx="3"/>
          </p:cNvCxnSpPr>
          <p:nvPr/>
        </p:nvCxnSpPr>
        <p:spPr>
          <a:xfrm rot="16200000" flipV="1">
            <a:off x="3907570" y="979980"/>
            <a:ext cx="1302942" cy="2486733"/>
          </a:xfrm>
          <a:prstGeom prst="bentConnector2">
            <a:avLst/>
          </a:prstGeom>
          <a:ln w="3175">
            <a:solidFill>
              <a:schemeClr val="accent3"/>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73" idx="0"/>
            <a:endCxn id="95" idx="3"/>
          </p:cNvCxnSpPr>
          <p:nvPr/>
        </p:nvCxnSpPr>
        <p:spPr>
          <a:xfrm rot="16200000" flipV="1">
            <a:off x="3811678" y="2269542"/>
            <a:ext cx="663454" cy="1655461"/>
          </a:xfrm>
          <a:prstGeom prst="bentConnector2">
            <a:avLst/>
          </a:prstGeom>
          <a:ln w="3175">
            <a:solidFill>
              <a:schemeClr val="accent2"/>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2" idx="1"/>
            <a:endCxn id="96" idx="3"/>
          </p:cNvCxnSpPr>
          <p:nvPr/>
        </p:nvCxnSpPr>
        <p:spPr>
          <a:xfrm rot="10800000">
            <a:off x="3315675" y="3959216"/>
            <a:ext cx="408551" cy="578148"/>
          </a:xfrm>
          <a:prstGeom prst="bentConnector3">
            <a:avLst>
              <a:gd name="adj1" fmla="val 50000"/>
            </a:avLst>
          </a:prstGeom>
          <a:ln w="3175">
            <a:solidFill>
              <a:schemeClr val="accent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70468" y="154807"/>
            <a:ext cx="3969393" cy="400110"/>
            <a:chOff x="170468" y="154807"/>
            <a:chExt cx="3969393" cy="400110"/>
          </a:xfrm>
        </p:grpSpPr>
        <p:grpSp>
          <p:nvGrpSpPr>
            <p:cNvPr id="4" name="组合 3"/>
            <p:cNvGrpSpPr/>
            <p:nvPr/>
          </p:nvGrpSpPr>
          <p:grpSpPr>
            <a:xfrm>
              <a:off x="170468" y="175768"/>
              <a:ext cx="1048731" cy="316091"/>
              <a:chOff x="494625" y="5020123"/>
              <a:chExt cx="2925936" cy="983740"/>
            </a:xfrm>
          </p:grpSpPr>
          <p:sp>
            <p:nvSpPr>
              <p:cNvPr id="22" name="任意多边形: 形状 21"/>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3" name="任意多边形: 形状 22"/>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5" name="文本框 4"/>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5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1000" fill="hold"/>
                                        <p:tgtEl>
                                          <p:spTgt spid="73"/>
                                        </p:tgtEl>
                                        <p:attrNameLst>
                                          <p:attrName>ppt_x</p:attrName>
                                        </p:attrNameLst>
                                      </p:cBhvr>
                                      <p:tavLst>
                                        <p:tav tm="0">
                                          <p:val>
                                            <p:strVal val="#ppt_x"/>
                                          </p:val>
                                        </p:tav>
                                        <p:tav tm="100000">
                                          <p:val>
                                            <p:strVal val="#ppt_x"/>
                                          </p:val>
                                        </p:tav>
                                      </p:tavLst>
                                    </p:anim>
                                    <p:anim calcmode="lin" valueType="num">
                                      <p:cBhvr additive="base">
                                        <p:cTn id="12" dur="10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1000" fill="hold"/>
                                        <p:tgtEl>
                                          <p:spTgt spid="74"/>
                                        </p:tgtEl>
                                        <p:attrNameLst>
                                          <p:attrName>ppt_x</p:attrName>
                                        </p:attrNameLst>
                                      </p:cBhvr>
                                      <p:tavLst>
                                        <p:tav tm="0">
                                          <p:val>
                                            <p:strVal val="#ppt_x"/>
                                          </p:val>
                                        </p:tav>
                                        <p:tav tm="100000">
                                          <p:val>
                                            <p:strVal val="#ppt_x"/>
                                          </p:val>
                                        </p:tav>
                                      </p:tavLst>
                                    </p:anim>
                                    <p:anim calcmode="lin" valueType="num">
                                      <p:cBhvr additive="base">
                                        <p:cTn id="16" dur="1000" fill="hold"/>
                                        <p:tgtEl>
                                          <p:spTgt spid="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00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1000" fill="hold"/>
                                        <p:tgtEl>
                                          <p:spTgt spid="75"/>
                                        </p:tgtEl>
                                        <p:attrNameLst>
                                          <p:attrName>ppt_x</p:attrName>
                                        </p:attrNameLst>
                                      </p:cBhvr>
                                      <p:tavLst>
                                        <p:tav tm="0">
                                          <p:val>
                                            <p:strVal val="#ppt_x"/>
                                          </p:val>
                                        </p:tav>
                                        <p:tav tm="100000">
                                          <p:val>
                                            <p:strVal val="#ppt_x"/>
                                          </p:val>
                                        </p:tav>
                                      </p:tavLst>
                                    </p:anim>
                                    <p:anim calcmode="lin" valueType="num">
                                      <p:cBhvr additive="base">
                                        <p:cTn id="20" dur="10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30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1000" fill="hold"/>
                                        <p:tgtEl>
                                          <p:spTgt spid="76"/>
                                        </p:tgtEl>
                                        <p:attrNameLst>
                                          <p:attrName>ppt_x</p:attrName>
                                        </p:attrNameLst>
                                      </p:cBhvr>
                                      <p:tavLst>
                                        <p:tav tm="0">
                                          <p:val>
                                            <p:strVal val="#ppt_x"/>
                                          </p:val>
                                        </p:tav>
                                        <p:tav tm="100000">
                                          <p:val>
                                            <p:strVal val="#ppt_x"/>
                                          </p:val>
                                        </p:tav>
                                      </p:tavLst>
                                    </p:anim>
                                    <p:anim calcmode="lin" valueType="num">
                                      <p:cBhvr additive="base">
                                        <p:cTn id="24" dur="1000" fill="hold"/>
                                        <p:tgtEl>
                                          <p:spTgt spid="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600"/>
                                  </p:stCondLst>
                                  <p:childTnLst>
                                    <p:set>
                                      <p:cBhvr>
                                        <p:cTn id="26" dur="1" fill="hold">
                                          <p:stCondLst>
                                            <p:cond delay="0"/>
                                          </p:stCondLst>
                                        </p:cTn>
                                        <p:tgtEl>
                                          <p:spTgt spid="77"/>
                                        </p:tgtEl>
                                        <p:attrNameLst>
                                          <p:attrName>style.visibility</p:attrName>
                                        </p:attrNameLst>
                                      </p:cBhvr>
                                      <p:to>
                                        <p:strVal val="visible"/>
                                      </p:to>
                                    </p:set>
                                    <p:anim calcmode="lin" valueType="num">
                                      <p:cBhvr additive="base">
                                        <p:cTn id="27" dur="1000" fill="hold"/>
                                        <p:tgtEl>
                                          <p:spTgt spid="77"/>
                                        </p:tgtEl>
                                        <p:attrNameLst>
                                          <p:attrName>ppt_x</p:attrName>
                                        </p:attrNameLst>
                                      </p:cBhvr>
                                      <p:tavLst>
                                        <p:tav tm="0">
                                          <p:val>
                                            <p:strVal val="#ppt_x"/>
                                          </p:val>
                                        </p:tav>
                                        <p:tav tm="100000">
                                          <p:val>
                                            <p:strVal val="#ppt_x"/>
                                          </p:val>
                                        </p:tav>
                                      </p:tavLst>
                                    </p:anim>
                                    <p:anim calcmode="lin" valueType="num">
                                      <p:cBhvr additive="base">
                                        <p:cTn id="28" dur="1000" fill="hold"/>
                                        <p:tgtEl>
                                          <p:spTgt spid="77"/>
                                        </p:tgtEl>
                                        <p:attrNameLst>
                                          <p:attrName>ppt_y</p:attrName>
                                        </p:attrNameLst>
                                      </p:cBhvr>
                                      <p:tavLst>
                                        <p:tav tm="0">
                                          <p:val>
                                            <p:strVal val="1+#ppt_h/2"/>
                                          </p:val>
                                        </p:tav>
                                        <p:tav tm="100000">
                                          <p:val>
                                            <p:strVal val="#ppt_y"/>
                                          </p:val>
                                        </p:tav>
                                      </p:tavLst>
                                    </p:anim>
                                  </p:childTnLst>
                                </p:cTn>
                              </p:par>
                              <p:par>
                                <p:cTn id="29" presetID="22" presetClass="entr" presetSubtype="2" fill="hold" nodeType="withEffect">
                                  <p:stCondLst>
                                    <p:cond delay="1600"/>
                                  </p:stCondLst>
                                  <p:childTnLst>
                                    <p:set>
                                      <p:cBhvr>
                                        <p:cTn id="30" dur="1" fill="hold">
                                          <p:stCondLst>
                                            <p:cond delay="0"/>
                                          </p:stCondLst>
                                        </p:cTn>
                                        <p:tgtEl>
                                          <p:spTgt spid="102"/>
                                        </p:tgtEl>
                                        <p:attrNameLst>
                                          <p:attrName>style.visibility</p:attrName>
                                        </p:attrNameLst>
                                      </p:cBhvr>
                                      <p:to>
                                        <p:strVal val="visible"/>
                                      </p:to>
                                    </p:set>
                                    <p:animEffect transition="in" filter="wipe(right)">
                                      <p:cBhvr>
                                        <p:cTn id="31" dur="500"/>
                                        <p:tgtEl>
                                          <p:spTgt spid="102"/>
                                        </p:tgtEl>
                                      </p:cBhvr>
                                    </p:animEffect>
                                  </p:childTnLst>
                                </p:cTn>
                              </p:par>
                              <p:par>
                                <p:cTn id="32" presetID="22" presetClass="entr" presetSubtype="2" fill="hold" nodeType="withEffect">
                                  <p:stCondLst>
                                    <p:cond delay="1900"/>
                                  </p:stCondLst>
                                  <p:childTnLst>
                                    <p:set>
                                      <p:cBhvr>
                                        <p:cTn id="33" dur="1" fill="hold">
                                          <p:stCondLst>
                                            <p:cond delay="0"/>
                                          </p:stCondLst>
                                        </p:cTn>
                                        <p:tgtEl>
                                          <p:spTgt spid="100"/>
                                        </p:tgtEl>
                                        <p:attrNameLst>
                                          <p:attrName>style.visibility</p:attrName>
                                        </p:attrNameLst>
                                      </p:cBhvr>
                                      <p:to>
                                        <p:strVal val="visible"/>
                                      </p:to>
                                    </p:set>
                                    <p:animEffect transition="in" filter="wipe(right)">
                                      <p:cBhvr>
                                        <p:cTn id="34" dur="500"/>
                                        <p:tgtEl>
                                          <p:spTgt spid="100"/>
                                        </p:tgtEl>
                                      </p:cBhvr>
                                    </p:animEffect>
                                  </p:childTnLst>
                                </p:cTn>
                              </p:par>
                              <p:par>
                                <p:cTn id="35" presetID="22" presetClass="entr" presetSubtype="2" fill="hold" nodeType="withEffect">
                                  <p:stCondLst>
                                    <p:cond delay="2200"/>
                                  </p:stCondLst>
                                  <p:childTnLst>
                                    <p:set>
                                      <p:cBhvr>
                                        <p:cTn id="36" dur="1" fill="hold">
                                          <p:stCondLst>
                                            <p:cond delay="0"/>
                                          </p:stCondLst>
                                        </p:cTn>
                                        <p:tgtEl>
                                          <p:spTgt spid="98"/>
                                        </p:tgtEl>
                                        <p:attrNameLst>
                                          <p:attrName>style.visibility</p:attrName>
                                        </p:attrNameLst>
                                      </p:cBhvr>
                                      <p:to>
                                        <p:strVal val="visible"/>
                                      </p:to>
                                    </p:set>
                                    <p:animEffect transition="in" filter="wipe(right)">
                                      <p:cBhvr>
                                        <p:cTn id="37" dur="500"/>
                                        <p:tgtEl>
                                          <p:spTgt spid="98"/>
                                        </p:tgtEl>
                                      </p:cBhvr>
                                    </p:animEffect>
                                  </p:childTnLst>
                                </p:cTn>
                              </p:par>
                              <p:par>
                                <p:cTn id="38" presetID="22" presetClass="entr" presetSubtype="8" fill="hold" nodeType="withEffect">
                                  <p:stCondLst>
                                    <p:cond delay="250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par>
                                <p:cTn id="41" presetID="22" presetClass="entr" presetSubtype="8" fill="hold" nodeType="withEffect">
                                  <p:stCondLst>
                                    <p:cond delay="270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500"/>
                                        <p:tgtEl>
                                          <p:spTgt spid="86"/>
                                        </p:tgtEl>
                                      </p:cBhvr>
                                    </p:animEffect>
                                  </p:childTnLst>
                                </p:cTn>
                              </p:par>
                              <p:par>
                                <p:cTn id="44" presetID="22" presetClass="entr" presetSubtype="8" fill="hold" nodeType="withEffect">
                                  <p:stCondLst>
                                    <p:cond delay="31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10" presetClass="entr" presetSubtype="0" fill="hold" grpId="0" nodeType="withEffect">
                                  <p:stCondLst>
                                    <p:cond delay="160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grpId="0" nodeType="withEffect">
                                  <p:stCondLst>
                                    <p:cond delay="210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grpId="0" nodeType="withEffect">
                                  <p:stCondLst>
                                    <p:cond delay="250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par>
                                <p:cTn id="56" presetID="10" presetClass="entr" presetSubtype="0" fill="hold" grpId="0" nodeType="withEffect">
                                  <p:stCondLst>
                                    <p:cond delay="290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3300"/>
                                  </p:stCondLst>
                                  <p:childTnLst>
                                    <p:set>
                                      <p:cBhvr>
                                        <p:cTn id="60" dur="1" fill="hold">
                                          <p:stCondLst>
                                            <p:cond delay="0"/>
                                          </p:stCondLst>
                                        </p:cTn>
                                        <p:tgtEl>
                                          <p:spTgt spid="81"/>
                                        </p:tgtEl>
                                        <p:attrNameLst>
                                          <p:attrName>style.visibility</p:attrName>
                                        </p:attrNameLst>
                                      </p:cBhvr>
                                      <p:to>
                                        <p:strVal val="visible"/>
                                      </p:to>
                                    </p:set>
                                    <p:animEffect transition="in" filter="fade">
                                      <p:cBhvr>
                                        <p:cTn id="61" dur="500"/>
                                        <p:tgtEl>
                                          <p:spTgt spid="81"/>
                                        </p:tgtEl>
                                      </p:cBhvr>
                                    </p:animEffect>
                                  </p:childTnLst>
                                </p:cTn>
                              </p:par>
                              <p:par>
                                <p:cTn id="62" presetID="10" presetClass="entr" presetSubtype="0" fill="hold" grpId="0" nodeType="withEffect">
                                  <p:stCondLst>
                                    <p:cond delay="360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80" grpId="0"/>
      <p:bldP spid="81" grpId="0"/>
      <p:bldP spid="82" grpId="0"/>
      <p:bldP spid="94" grpId="0"/>
      <p:bldP spid="95" grpId="0"/>
      <p:bldP spid="9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2" name="Content Placeholder 5"/>
          <p:cNvGraphicFramePr/>
          <p:nvPr/>
        </p:nvGraphicFramePr>
        <p:xfrm>
          <a:off x="987451" y="1313033"/>
          <a:ext cx="10096185" cy="4765964"/>
        </p:xfrm>
        <a:graphic>
          <a:graphicData uri="http://schemas.openxmlformats.org/drawingml/2006/chart">
            <c:chart xmlns:c="http://schemas.openxmlformats.org/drawingml/2006/chart" r:id="rId3"/>
          </a:graphicData>
        </a:graphic>
      </p:graphicFrame>
      <p:sp>
        <p:nvSpPr>
          <p:cNvPr id="11" name="Oval 10"/>
          <p:cNvSpPr/>
          <p:nvPr/>
        </p:nvSpPr>
        <p:spPr>
          <a:xfrm>
            <a:off x="2237403" y="2018351"/>
            <a:ext cx="517083" cy="5170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2" name="Oval 11"/>
          <p:cNvSpPr/>
          <p:nvPr/>
        </p:nvSpPr>
        <p:spPr>
          <a:xfrm>
            <a:off x="4998236" y="2018351"/>
            <a:ext cx="517083" cy="517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3" name="Oval 12"/>
          <p:cNvSpPr/>
          <p:nvPr/>
        </p:nvSpPr>
        <p:spPr>
          <a:xfrm>
            <a:off x="2237403" y="2914378"/>
            <a:ext cx="517083" cy="5170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4" name="Oval 13"/>
          <p:cNvSpPr/>
          <p:nvPr/>
        </p:nvSpPr>
        <p:spPr>
          <a:xfrm>
            <a:off x="4998236" y="2914378"/>
            <a:ext cx="517083" cy="5170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4240">
              <a:defRPr/>
            </a:pPr>
            <a:r>
              <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a:t>
            </a:r>
            <a:endParaRPr lang="en-US" sz="1780">
              <a:solidFill>
                <a:schemeClr val="tx1"/>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15" name="Rectangle 14"/>
          <p:cNvSpPr/>
          <p:nvPr/>
        </p:nvSpPr>
        <p:spPr>
          <a:xfrm>
            <a:off x="2987395" y="2081033"/>
            <a:ext cx="1667733" cy="688073"/>
          </a:xfrm>
          <a:prstGeom prst="rect">
            <a:avLst/>
          </a:prstGeom>
        </p:spPr>
        <p:txBody>
          <a:bodyPr wrap="square">
            <a:spAutoFit/>
          </a:bodyPr>
          <a:lstStyle/>
          <a:p>
            <a:pPr>
              <a:lnSpc>
                <a:spcPct val="120000"/>
              </a:lnSpc>
              <a:defRPr/>
            </a:pPr>
            <a:r>
              <a:rPr lang="zh-CN" altLang="en-US" sz="11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此部分内容作为文字排版占位显示 </a:t>
            </a:r>
            <a:br>
              <a:rPr lang="zh-CN" altLang="en-US" sz="11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br>
            <a:r>
              <a:rPr lang="zh-CN" altLang="en-US" sz="11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（建议使用主题字体）</a:t>
            </a:r>
            <a:endParaRPr lang="zh-CN" altLang="en-US" sz="11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6" name="Rectangle 15"/>
          <p:cNvSpPr/>
          <p:nvPr/>
        </p:nvSpPr>
        <p:spPr>
          <a:xfrm>
            <a:off x="5748229" y="2081033"/>
            <a:ext cx="1667733" cy="660950"/>
          </a:xfrm>
          <a:prstGeom prst="rect">
            <a:avLst/>
          </a:prstGeom>
        </p:spPr>
        <p:txBody>
          <a:bodyPr wrap="square">
            <a:spAutoFit/>
          </a:bodyPr>
          <a:lstStyle/>
          <a:p>
            <a:pPr>
              <a:lnSpc>
                <a:spcPct val="120000"/>
              </a:lnSpc>
              <a:defRPr/>
            </a:pP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此部分内容作为文字排版占位显示 </a:t>
            </a:r>
            <a:b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b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（建议使用主题字体）</a:t>
            </a:r>
            <a:endPar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7" name="Rectangle 16"/>
          <p:cNvSpPr/>
          <p:nvPr/>
        </p:nvSpPr>
        <p:spPr>
          <a:xfrm>
            <a:off x="2987395" y="2977061"/>
            <a:ext cx="1667733" cy="660950"/>
          </a:xfrm>
          <a:prstGeom prst="rect">
            <a:avLst/>
          </a:prstGeom>
        </p:spPr>
        <p:txBody>
          <a:bodyPr wrap="square">
            <a:spAutoFit/>
          </a:bodyPr>
          <a:lstStyle/>
          <a:p>
            <a:pPr>
              <a:lnSpc>
                <a:spcPct val="120000"/>
              </a:lnSpc>
              <a:defRPr/>
            </a:pP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此部分内容作为文字排版占位显示 </a:t>
            </a:r>
            <a:b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b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（建议使用主题字体）</a:t>
            </a:r>
            <a:endPar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8" name="Rectangle 17"/>
          <p:cNvSpPr/>
          <p:nvPr/>
        </p:nvSpPr>
        <p:spPr>
          <a:xfrm>
            <a:off x="5748229" y="2977061"/>
            <a:ext cx="1667733" cy="660950"/>
          </a:xfrm>
          <a:prstGeom prst="rect">
            <a:avLst/>
          </a:prstGeom>
        </p:spPr>
        <p:txBody>
          <a:bodyPr wrap="square">
            <a:spAutoFit/>
          </a:bodyPr>
          <a:lstStyle/>
          <a:p>
            <a:pPr>
              <a:lnSpc>
                <a:spcPct val="120000"/>
              </a:lnSpc>
              <a:defRPr/>
            </a:pP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此部分内容作为文字排版占位显示 </a:t>
            </a:r>
            <a:b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br>
            <a:r>
              <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（建议使用主题字体）</a:t>
            </a:r>
            <a:endParaRPr lang="zh-CN" altLang="en-US" sz="105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19" name="组合 18"/>
          <p:cNvGrpSpPr/>
          <p:nvPr/>
        </p:nvGrpSpPr>
        <p:grpSpPr>
          <a:xfrm>
            <a:off x="170468" y="154807"/>
            <a:ext cx="3969393" cy="400110"/>
            <a:chOff x="170468" y="154807"/>
            <a:chExt cx="3969393" cy="400110"/>
          </a:xfrm>
        </p:grpSpPr>
        <p:grpSp>
          <p:nvGrpSpPr>
            <p:cNvPr id="20" name="组合 19"/>
            <p:cNvGrpSpPr/>
            <p:nvPr/>
          </p:nvGrpSpPr>
          <p:grpSpPr>
            <a:xfrm>
              <a:off x="170468" y="175768"/>
              <a:ext cx="1048731" cy="316091"/>
              <a:chOff x="494625" y="5020123"/>
              <a:chExt cx="2925936" cy="983740"/>
            </a:xfrm>
          </p:grpSpPr>
          <p:sp>
            <p:nvSpPr>
              <p:cNvPr id="22" name="任意多边形: 形状 21"/>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23" name="任意多边形: 形状 22"/>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1" name="文本框 20"/>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5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1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fill="hold"/>
                                        <p:tgtEl>
                                          <p:spTgt spid="14"/>
                                        </p:tgtEl>
                                        <p:attrNameLst>
                                          <p:attrName>ppt_x</p:attrName>
                                        </p:attrNameLst>
                                      </p:cBhvr>
                                      <p:tavLst>
                                        <p:tav tm="0">
                                          <p:val>
                                            <p:strVal val="#ppt_x"/>
                                          </p:val>
                                        </p:tav>
                                        <p:tav tm="100000">
                                          <p:val>
                                            <p:strVal val="#ppt_x"/>
                                          </p:val>
                                        </p:tav>
                                      </p:tavLst>
                                    </p:anim>
                                    <p:anim calcmode="lin" valueType="num">
                                      <p:cBhvr additive="base">
                                        <p:cTn id="11" dur="10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3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ppt_x"/>
                                          </p:val>
                                        </p:tav>
                                        <p:tav tm="100000">
                                          <p:val>
                                            <p:strVal val="#ppt_x"/>
                                          </p:val>
                                        </p:tav>
                                      </p:tavLst>
                                    </p:anim>
                                    <p:anim calcmode="lin" valueType="num">
                                      <p:cBhvr additive="base">
                                        <p:cTn id="15" dur="1000" fill="hold"/>
                                        <p:tgtEl>
                                          <p:spTgt spid="13"/>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6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12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13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14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Graphic spid="2" grpId="0">
        <p:bldAsOne/>
      </p:bldGraphic>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3942017" y="1819667"/>
            <a:ext cx="4324460" cy="3939371"/>
            <a:chOff x="3942017" y="1819667"/>
            <a:chExt cx="4324460" cy="3939371"/>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rcRect l="16655" r="16655"/>
            <a:stretch>
              <a:fillRect/>
            </a:stretch>
          </p:blipFill>
          <p:spPr>
            <a:xfrm flipH="1">
              <a:off x="5228583" y="2912574"/>
              <a:ext cx="1751328" cy="1753558"/>
            </a:xfrm>
            <a:custGeom>
              <a:gdLst>
                <a:gd name="connsiteX0" fmla="*/ 875664 w 1751328"/>
                <a:gd name="connsiteY0" fmla="*/ 0 h 1753558"/>
                <a:gd name="connsiteX1" fmla="*/ 1751328 w 1751328"/>
                <a:gd name="connsiteY1" fmla="*/ 876779 h 1753558"/>
                <a:gd name="connsiteX2" fmla="*/ 875664 w 1751328"/>
                <a:gd name="connsiteY2" fmla="*/ 1753558 h 1753558"/>
                <a:gd name="connsiteX3" fmla="*/ 0 w 1751328"/>
                <a:gd name="connsiteY3" fmla="*/ 876779 h 1753558"/>
                <a:gd name="connsiteX4" fmla="*/ 875664 w 1751328"/>
                <a:gd name="connsiteY4" fmla="*/ 0 h 17535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751328" h="1753558">
                  <a:moveTo>
                    <a:pt x="875664" y="0"/>
                  </a:moveTo>
                  <a:cubicBezTo>
                    <a:pt x="1359280" y="0"/>
                    <a:pt x="1751328" y="392547"/>
                    <a:pt x="1751328" y="876779"/>
                  </a:cubicBezTo>
                  <a:cubicBezTo>
                    <a:pt x="1751328" y="1361011"/>
                    <a:pt x="1359280" y="1753558"/>
                    <a:pt x="875664" y="1753558"/>
                  </a:cubicBezTo>
                  <a:cubicBezTo>
                    <a:pt x="392048" y="1753558"/>
                    <a:pt x="0" y="1361011"/>
                    <a:pt x="0" y="876779"/>
                  </a:cubicBezTo>
                  <a:cubicBezTo>
                    <a:pt x="0" y="392547"/>
                    <a:pt x="392048" y="0"/>
                    <a:pt x="875664" y="0"/>
                  </a:cubicBezTo>
                  <a:close/>
                </a:path>
              </a:pathLst>
            </a:custGeom>
          </p:spPr>
        </p:pic>
        <p:grpSp>
          <p:nvGrpSpPr>
            <p:cNvPr id="43" name="组合 42"/>
            <p:cNvGrpSpPr/>
            <p:nvPr/>
          </p:nvGrpSpPr>
          <p:grpSpPr>
            <a:xfrm>
              <a:off x="4545754" y="3620985"/>
              <a:ext cx="3100493" cy="336735"/>
              <a:chOff x="4566726" y="3484638"/>
              <a:chExt cx="3100578" cy="336744"/>
            </a:xfrm>
            <a:solidFill>
              <a:schemeClr val="bg1">
                <a:lumMod val="75000"/>
              </a:schemeClr>
            </a:solidFill>
          </p:grpSpPr>
          <p:sp>
            <p:nvSpPr>
              <p:cNvPr id="7" name="íŝ1ïḋè"/>
              <p:cNvSpPr/>
              <p:nvPr/>
            </p:nvSpPr>
            <p:spPr bwMode="auto">
              <a:xfrm>
                <a:off x="7389861" y="3484638"/>
                <a:ext cx="277443" cy="336744"/>
              </a:xfrm>
              <a:prstGeom prst="chevron">
                <a:avLst/>
              </a:prstGeom>
              <a:grp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 name="iŝľïdé"/>
              <p:cNvSpPr/>
              <p:nvPr/>
            </p:nvSpPr>
            <p:spPr bwMode="auto">
              <a:xfrm flipH="1">
                <a:off x="4566726" y="3484638"/>
                <a:ext cx="279560" cy="336744"/>
              </a:xfrm>
              <a:prstGeom prst="chevron">
                <a:avLst/>
              </a:prstGeom>
              <a:grp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sp>
          <p:nvSpPr>
            <p:cNvPr id="4" name="íṧ1íḋè"/>
            <p:cNvSpPr/>
            <p:nvPr/>
          </p:nvSpPr>
          <p:spPr bwMode="auto">
            <a:xfrm>
              <a:off x="4963799" y="1819667"/>
              <a:ext cx="2280896" cy="783594"/>
            </a:xfrm>
            <a:custGeom>
              <a:cxnLst>
                <a:cxn ang="0">
                  <a:pos x="0" y="317"/>
                </a:cxn>
                <a:cxn ang="0">
                  <a:pos x="35" y="343"/>
                </a:cxn>
                <a:cxn ang="0">
                  <a:pos x="965" y="343"/>
                </a:cxn>
                <a:cxn ang="0">
                  <a:pos x="1000" y="317"/>
                </a:cxn>
                <a:cxn ang="0">
                  <a:pos x="0" y="317"/>
                </a:cxn>
              </a:cxnLst>
              <a:rect l="0" t="0" r="r" b="b"/>
              <a:pathLst>
                <a:path w="1000" h="343">
                  <a:moveTo>
                    <a:pt x="0" y="317"/>
                  </a:moveTo>
                  <a:cubicBezTo>
                    <a:pt x="10" y="325"/>
                    <a:pt x="21" y="333"/>
                    <a:pt x="35" y="343"/>
                  </a:cubicBezTo>
                  <a:cubicBezTo>
                    <a:pt x="285" y="40"/>
                    <a:pt x="716" y="40"/>
                    <a:pt x="965" y="343"/>
                  </a:cubicBezTo>
                  <a:cubicBezTo>
                    <a:pt x="979" y="333"/>
                    <a:pt x="990" y="325"/>
                    <a:pt x="1000" y="317"/>
                  </a:cubicBezTo>
                  <a:cubicBezTo>
                    <a:pt x="725" y="0"/>
                    <a:pt x="275" y="0"/>
                    <a:pt x="0" y="317"/>
                  </a:cubicBezTo>
                  <a:close/>
                </a:path>
              </a:pathLst>
            </a:custGeom>
            <a:solidFill>
              <a:schemeClr val="bg1">
                <a:lumMod val="85000"/>
              </a:schemeClr>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 name="íšļídé"/>
            <p:cNvSpPr/>
            <p:nvPr/>
          </p:nvSpPr>
          <p:spPr bwMode="auto">
            <a:xfrm>
              <a:off x="4963799" y="4973325"/>
              <a:ext cx="2280896" cy="785713"/>
            </a:xfrm>
            <a:custGeom>
              <a:cxnLst>
                <a:cxn ang="0">
                  <a:pos x="1000" y="27"/>
                </a:cxn>
                <a:cxn ang="0">
                  <a:pos x="965" y="0"/>
                </a:cxn>
                <a:cxn ang="0">
                  <a:pos x="35" y="0"/>
                </a:cxn>
                <a:cxn ang="0">
                  <a:pos x="0" y="27"/>
                </a:cxn>
                <a:cxn ang="0">
                  <a:pos x="1000" y="27"/>
                </a:cxn>
              </a:cxnLst>
              <a:rect l="0" t="0" r="r" b="b"/>
              <a:pathLst>
                <a:path w="1000" h="344">
                  <a:moveTo>
                    <a:pt x="1000" y="27"/>
                  </a:moveTo>
                  <a:cubicBezTo>
                    <a:pt x="990" y="19"/>
                    <a:pt x="979" y="11"/>
                    <a:pt x="965" y="0"/>
                  </a:cubicBezTo>
                  <a:cubicBezTo>
                    <a:pt x="715" y="304"/>
                    <a:pt x="285" y="304"/>
                    <a:pt x="35" y="0"/>
                  </a:cubicBezTo>
                  <a:cubicBezTo>
                    <a:pt x="21" y="11"/>
                    <a:pt x="10" y="19"/>
                    <a:pt x="0" y="27"/>
                  </a:cubicBezTo>
                  <a:cubicBezTo>
                    <a:pt x="275" y="344"/>
                    <a:pt x="725" y="344"/>
                    <a:pt x="1000" y="27"/>
                  </a:cubicBezTo>
                  <a:close/>
                </a:path>
              </a:pathLst>
            </a:custGeom>
            <a:solidFill>
              <a:schemeClr val="bg1">
                <a:lumMod val="85000"/>
              </a:schemeClr>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9" name="îṡ1íḑe"/>
            <p:cNvSpPr/>
            <p:nvPr/>
          </p:nvSpPr>
          <p:spPr bwMode="auto">
            <a:xfrm>
              <a:off x="3942017" y="2209346"/>
              <a:ext cx="1223966" cy="1224102"/>
            </a:xfrm>
            <a:prstGeom prst="ellipse">
              <a:avLst/>
            </a:prstGeom>
            <a:solidFill>
              <a:schemeClr val="accent1"/>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6" name="ïśļïdè"/>
            <p:cNvSpPr/>
            <p:nvPr/>
          </p:nvSpPr>
          <p:spPr bwMode="auto">
            <a:xfrm>
              <a:off x="7042511" y="2209346"/>
              <a:ext cx="1223966" cy="1224102"/>
            </a:xfrm>
            <a:prstGeom prst="ellipse">
              <a:avLst/>
            </a:prstGeom>
            <a:solidFill>
              <a:schemeClr val="accent2"/>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3" name="íšļïḋe"/>
            <p:cNvSpPr/>
            <p:nvPr/>
          </p:nvSpPr>
          <p:spPr bwMode="auto">
            <a:xfrm>
              <a:off x="3942017" y="4186553"/>
              <a:ext cx="1223966" cy="1223966"/>
            </a:xfrm>
            <a:prstGeom prst="ellipse">
              <a:avLst/>
            </a:prstGeom>
            <a:solidFill>
              <a:schemeClr val="accent3"/>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0" name="iŝlïďe"/>
            <p:cNvSpPr/>
            <p:nvPr/>
          </p:nvSpPr>
          <p:spPr bwMode="auto">
            <a:xfrm>
              <a:off x="7042511" y="4186553"/>
              <a:ext cx="1223966" cy="1223966"/>
            </a:xfrm>
            <a:prstGeom prst="ellipse">
              <a:avLst/>
            </a:prstGeom>
            <a:solidFill>
              <a:schemeClr val="accent4"/>
            </a:solidFill>
            <a:ln w="9525">
              <a:noFill/>
              <a:round/>
            </a:ln>
          </p:spPr>
          <p:txBody>
            <a:bodyPr anchor="ctr"/>
            <a:lstStyle/>
            <a:p>
              <a:pPr algn="ctr"/>
              <a:endParaRPr sz="272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1" name="椭圆 45"/>
            <p:cNvSpPr/>
            <p:nvPr/>
          </p:nvSpPr>
          <p:spPr>
            <a:xfrm>
              <a:off x="4284546" y="2525941"/>
              <a:ext cx="538909" cy="590912"/>
            </a:xfrm>
            <a:custGeom>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0" name="椭圆 46"/>
            <p:cNvSpPr/>
            <p:nvPr/>
          </p:nvSpPr>
          <p:spPr>
            <a:xfrm>
              <a:off x="7359038" y="2550989"/>
              <a:ext cx="590912" cy="540816"/>
            </a:xfrm>
            <a:custGeom>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3" name="椭圆 47"/>
            <p:cNvSpPr/>
            <p:nvPr/>
          </p:nvSpPr>
          <p:spPr>
            <a:xfrm>
              <a:off x="7359038" y="4508842"/>
              <a:ext cx="590912" cy="579389"/>
            </a:xfrm>
            <a:custGeom>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2" name="椭圆 48"/>
            <p:cNvSpPr/>
            <p:nvPr/>
          </p:nvSpPr>
          <p:spPr>
            <a:xfrm>
              <a:off x="4258544" y="4503526"/>
              <a:ext cx="590912" cy="590021"/>
            </a:xfrm>
            <a:custGeom>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800">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10" name="组合 9"/>
          <p:cNvGrpSpPr/>
          <p:nvPr/>
        </p:nvGrpSpPr>
        <p:grpSpPr>
          <a:xfrm>
            <a:off x="1299070" y="2255103"/>
            <a:ext cx="9606767" cy="2886488"/>
            <a:chOff x="1299070" y="2255103"/>
            <a:chExt cx="9606767" cy="2886488"/>
          </a:xfrm>
        </p:grpSpPr>
        <p:sp>
          <p:nvSpPr>
            <p:cNvPr id="55" name="文本框 54"/>
            <p:cNvSpPr txBox="1"/>
            <p:nvPr/>
          </p:nvSpPr>
          <p:spPr>
            <a:xfrm>
              <a:off x="8554430" y="2255103"/>
              <a:ext cx="2133722" cy="400110"/>
            </a:xfrm>
            <a:prstGeom prst="rect">
              <a:avLst/>
            </a:prstGeom>
            <a:noFill/>
          </p:spPr>
          <p:txBody>
            <a:bodyPr wrap="square" rtlCol="0">
              <a:spAutoFit/>
              <a:scene3d>
                <a:camera prst="orthographicFront"/>
                <a:lightRig rig="threePt" dir="t"/>
              </a:scene3d>
              <a:sp3d contourW="12700"/>
            </a:bodyPr>
            <a:lstStyle/>
            <a:p>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6" name="文本框 55"/>
            <p:cNvSpPr txBox="1"/>
            <p:nvPr/>
          </p:nvSpPr>
          <p:spPr>
            <a:xfrm>
              <a:off x="8554430" y="2593648"/>
              <a:ext cx="2351407" cy="5694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8" name="文本框 57"/>
            <p:cNvSpPr txBox="1"/>
            <p:nvPr/>
          </p:nvSpPr>
          <p:spPr>
            <a:xfrm>
              <a:off x="8554430" y="4233595"/>
              <a:ext cx="2133722" cy="400110"/>
            </a:xfrm>
            <a:prstGeom prst="rect">
              <a:avLst/>
            </a:prstGeom>
            <a:noFill/>
          </p:spPr>
          <p:txBody>
            <a:bodyPr wrap="square" rtlCol="0">
              <a:spAutoFit/>
              <a:scene3d>
                <a:camera prst="orthographicFront"/>
                <a:lightRig rig="threePt" dir="t"/>
              </a:scene3d>
              <a:sp3d contourW="12700"/>
            </a:bodyPr>
            <a:lstStyle/>
            <a:p>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9" name="文本框 58"/>
            <p:cNvSpPr txBox="1"/>
            <p:nvPr/>
          </p:nvSpPr>
          <p:spPr>
            <a:xfrm>
              <a:off x="8554430" y="4572140"/>
              <a:ext cx="2351407" cy="5694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1" name="文本框 60"/>
            <p:cNvSpPr txBox="1"/>
            <p:nvPr/>
          </p:nvSpPr>
          <p:spPr>
            <a:xfrm>
              <a:off x="1516755" y="2255103"/>
              <a:ext cx="2133722" cy="400110"/>
            </a:xfrm>
            <a:prstGeom prst="rect">
              <a:avLst/>
            </a:prstGeom>
            <a:noFill/>
          </p:spPr>
          <p:txBody>
            <a:bodyPr wrap="square" rtlCol="0">
              <a:spAutoFit/>
              <a:scene3d>
                <a:camera prst="orthographicFront"/>
                <a:lightRig rig="threePt" dir="t"/>
              </a:scene3d>
              <a:sp3d contourW="12700"/>
            </a:bodyPr>
            <a:lstStyle/>
            <a:p>
              <a:pPr algn="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2" name="文本框 61"/>
            <p:cNvSpPr txBox="1"/>
            <p:nvPr/>
          </p:nvSpPr>
          <p:spPr>
            <a:xfrm>
              <a:off x="1299070" y="2593648"/>
              <a:ext cx="2351407" cy="569451"/>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4" name="文本框 63"/>
            <p:cNvSpPr txBox="1"/>
            <p:nvPr/>
          </p:nvSpPr>
          <p:spPr>
            <a:xfrm>
              <a:off x="1516755" y="4233595"/>
              <a:ext cx="2133722" cy="400110"/>
            </a:xfrm>
            <a:prstGeom prst="rect">
              <a:avLst/>
            </a:prstGeom>
            <a:noFill/>
          </p:spPr>
          <p:txBody>
            <a:bodyPr wrap="square" rtlCol="0">
              <a:spAutoFit/>
              <a:scene3d>
                <a:camera prst="orthographicFront"/>
                <a:lightRig rig="threePt" dir="t"/>
              </a:scene3d>
              <a:sp3d contourW="12700"/>
            </a:bodyPr>
            <a:lstStyle/>
            <a:p>
              <a:pPr algn="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标题文字添加</a:t>
              </a:r>
              <a:endPar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5" name="文本框 64"/>
            <p:cNvSpPr txBox="1"/>
            <p:nvPr/>
          </p:nvSpPr>
          <p:spPr>
            <a:xfrm>
              <a:off x="1299070" y="4572140"/>
              <a:ext cx="2351407" cy="569451"/>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6" name="组合 25"/>
          <p:cNvGrpSpPr/>
          <p:nvPr/>
        </p:nvGrpSpPr>
        <p:grpSpPr>
          <a:xfrm>
            <a:off x="170468" y="154807"/>
            <a:ext cx="3969393" cy="400110"/>
            <a:chOff x="170468" y="154807"/>
            <a:chExt cx="3969393" cy="400110"/>
          </a:xfrm>
        </p:grpSpPr>
        <p:grpSp>
          <p:nvGrpSpPr>
            <p:cNvPr id="28" name="组合 27"/>
            <p:cNvGrpSpPr/>
            <p:nvPr/>
          </p:nvGrpSpPr>
          <p:grpSpPr>
            <a:xfrm>
              <a:off x="170468" y="175768"/>
              <a:ext cx="1048731" cy="316091"/>
              <a:chOff x="494625" y="5020123"/>
              <a:chExt cx="2925936" cy="983740"/>
            </a:xfrm>
          </p:grpSpPr>
          <p:sp>
            <p:nvSpPr>
              <p:cNvPr id="31" name="任意多边形: 形状 30"/>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2" name="任意多边形: 形状 31"/>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29" name="文本框 28"/>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2598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666749" y="1981200"/>
            <a:ext cx="10858501" cy="3924814"/>
            <a:chOff x="660399" y="1790700"/>
            <a:chExt cx="10858501" cy="3924814"/>
          </a:xfrm>
        </p:grpSpPr>
        <p:grpSp>
          <p:nvGrpSpPr>
            <p:cNvPr id="4" name="ïşḻíḓê"/>
            <p:cNvGrpSpPr/>
            <p:nvPr/>
          </p:nvGrpSpPr>
          <p:grpSpPr>
            <a:xfrm>
              <a:off x="4802150" y="2270125"/>
              <a:ext cx="2575000" cy="2724150"/>
              <a:chOff x="4202075" y="1504950"/>
              <a:chExt cx="2575000" cy="2724150"/>
            </a:xfrm>
          </p:grpSpPr>
          <p:sp>
            <p:nvSpPr>
              <p:cNvPr id="20" name="iṣḻíḓê"/>
              <p:cNvSpPr/>
              <p:nvPr/>
            </p:nvSpPr>
            <p:spPr bwMode="auto">
              <a:xfrm>
                <a:off x="4202075" y="1578322"/>
                <a:ext cx="2575000" cy="2574998"/>
              </a:xfrm>
              <a:prstGeom prst="ellipse">
                <a:avLst/>
              </a:prstGeom>
              <a:solidFill>
                <a:schemeClr val="accent1">
                  <a:lumMod val="40000"/>
                  <a:lumOff val="60000"/>
                </a:schemeClr>
              </a:solidFill>
              <a:ln w="76200">
                <a:solidFill>
                  <a:schemeClr val="bg1">
                    <a:lumMod val="75000"/>
                  </a:schemeClr>
                </a:solidFill>
                <a:round/>
              </a:ln>
            </p:spPr>
            <p:txBody>
              <a:bodyPr rot="0" spcFirstLastPara="0" vert="horz" wrap="square" lIns="91440" tIns="45720" rIns="91440" bIns="45720" anchor="ctr" anchorCtr="1" forceAA="0" compatLnSpc="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3600" i="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1" name="iṣľïḋè"/>
              <p:cNvSpPr/>
              <p:nvPr/>
            </p:nvSpPr>
            <p:spPr bwMode="auto">
              <a:xfrm rot="1775122" flipH="1">
                <a:off x="5275558" y="1504950"/>
                <a:ext cx="242673" cy="267705"/>
              </a:xfrm>
              <a:custGeom>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ln>
            </p:spPr>
            <p:txBody>
              <a:bodyPr wrap="square" lIns="91440" tIns="45720" rIns="91440" bIns="45720"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2" name="ïşļidê"/>
              <p:cNvSpPr/>
              <p:nvPr/>
            </p:nvSpPr>
            <p:spPr bwMode="auto">
              <a:xfrm rot="1775122" flipH="1">
                <a:off x="5448710" y="1524632"/>
                <a:ext cx="244451" cy="601880"/>
              </a:xfrm>
              <a:custGeom>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7"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3" name="ïšḻîḋe"/>
              <p:cNvSpPr/>
              <p:nvPr/>
            </p:nvSpPr>
            <p:spPr bwMode="auto">
              <a:xfrm rot="1775122" flipH="1">
                <a:off x="5700816" y="1617433"/>
                <a:ext cx="244451" cy="518418"/>
              </a:xfrm>
              <a:custGeom>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7"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1"/>
              </a:solidFill>
              <a:ln w="19050">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4" name="íşļidé"/>
              <p:cNvSpPr/>
              <p:nvPr/>
            </p:nvSpPr>
            <p:spPr bwMode="auto">
              <a:xfrm rot="1775122" flipH="1">
                <a:off x="5978725" y="1751712"/>
                <a:ext cx="244452" cy="261101"/>
              </a:xfrm>
              <a:custGeom>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2"/>
              </a:solidFill>
              <a:ln w="19050">
                <a:noFill/>
                <a:round/>
              </a:ln>
            </p:spPr>
            <p:txBody>
              <a:bodyPr wrap="square" lIns="91440" tIns="45720" rIns="91440" bIns="45720" anchor="ctr">
                <a:normAutofit fontScale="70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5" name="iṣ1îdé"/>
              <p:cNvSpPr/>
              <p:nvPr/>
            </p:nvSpPr>
            <p:spPr bwMode="auto">
              <a:xfrm rot="1775122" flipH="1">
                <a:off x="5016184" y="3541115"/>
                <a:ext cx="244452" cy="562215"/>
              </a:xfrm>
              <a:custGeom>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8"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1"/>
              </a:solidFill>
              <a:ln w="19050">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6" name="ïśḷiḍé"/>
              <p:cNvSpPr/>
              <p:nvPr/>
            </p:nvSpPr>
            <p:spPr bwMode="auto">
              <a:xfrm rot="1775122" flipH="1">
                <a:off x="5266705" y="3550034"/>
                <a:ext cx="244451" cy="652102"/>
              </a:xfrm>
              <a:custGeom>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7"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2"/>
              </a:solidFill>
              <a:ln w="19050">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7" name="ïś1ïḋé"/>
              <p:cNvSpPr/>
              <p:nvPr/>
            </p:nvSpPr>
            <p:spPr bwMode="auto">
              <a:xfrm rot="1775122" flipH="1">
                <a:off x="4738800" y="3664293"/>
                <a:ext cx="244451" cy="302765"/>
              </a:xfrm>
              <a:custGeom>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7"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2"/>
              </a:solidFill>
              <a:ln w="19050">
                <a:noFill/>
                <a:round/>
              </a:ln>
            </p:spPr>
            <p:txBody>
              <a:bodyPr wrap="square" lIns="91440" tIns="45720" rIns="91440" bIns="45720" anchor="ctr">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8" name="îşľîḑè"/>
              <p:cNvSpPr/>
              <p:nvPr/>
            </p:nvSpPr>
            <p:spPr bwMode="auto">
              <a:xfrm rot="1775122" flipH="1">
                <a:off x="5439712" y="3903854"/>
                <a:ext cx="244450" cy="325246"/>
              </a:xfrm>
              <a:custGeom>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1"/>
              </a:solidFill>
              <a:ln w="19050">
                <a:noFill/>
                <a:round/>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cxnSp>
          <p:nvCxnSpPr>
            <p:cNvPr id="5" name="直接连接符 4"/>
            <p:cNvCxnSpPr>
              <a:stCxn id="20" idx="0"/>
            </p:cNvCxnSpPr>
            <p:nvPr/>
          </p:nvCxnSpPr>
          <p:spPr>
            <a:xfrm flipH="1">
              <a:off x="660400" y="2343497"/>
              <a:ext cx="542925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 name="íṥľîḋê"/>
            <p:cNvSpPr/>
            <p:nvPr/>
          </p:nvSpPr>
          <p:spPr bwMode="auto">
            <a:xfrm>
              <a:off x="660399" y="2643691"/>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r">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gn="r">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 name="iṧľïḓé"/>
            <p:cNvSpPr txBox="1"/>
            <p:nvPr/>
          </p:nvSpPr>
          <p:spPr bwMode="auto">
            <a:xfrm>
              <a:off x="660399" y="1790700"/>
              <a:ext cx="3530601" cy="5527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 name="i$ḷïḋê"/>
            <p:cNvSpPr/>
            <p:nvPr/>
          </p:nvSpPr>
          <p:spPr bwMode="auto">
            <a:xfrm>
              <a:off x="660399" y="3728302"/>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r">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gn="r">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 name="iŝľíḓê"/>
            <p:cNvSpPr/>
            <p:nvPr/>
          </p:nvSpPr>
          <p:spPr bwMode="auto">
            <a:xfrm>
              <a:off x="660399" y="4812912"/>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gn="r">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gn="r">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cxnSp>
          <p:nvCxnSpPr>
            <p:cNvPr id="10" name="直接连接符 9"/>
            <p:cNvCxnSpPr/>
            <p:nvPr/>
          </p:nvCxnSpPr>
          <p:spPr>
            <a:xfrm>
              <a:off x="660400" y="3630996"/>
              <a:ext cx="3302001" cy="0"/>
            </a:xfrm>
            <a:prstGeom prst="line">
              <a:avLst/>
            </a:prstGeom>
            <a:ln w="3175"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60400" y="4641260"/>
              <a:ext cx="3302001" cy="0"/>
            </a:xfrm>
            <a:prstGeom prst="line">
              <a:avLst/>
            </a:prstGeom>
            <a:ln w="3175"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089649" y="2343497"/>
              <a:ext cx="542925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 name="iṡḷiḑe"/>
            <p:cNvSpPr/>
            <p:nvPr/>
          </p:nvSpPr>
          <p:spPr bwMode="auto">
            <a:xfrm>
              <a:off x="7988299" y="2643691"/>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4" name="iṩ1îḍé"/>
            <p:cNvSpPr txBox="1"/>
            <p:nvPr/>
          </p:nvSpPr>
          <p:spPr bwMode="auto">
            <a:xfrm>
              <a:off x="7988299" y="1790700"/>
              <a:ext cx="3530601" cy="5527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lang="zh-CN" altLang="en-US"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20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5" name="is1ïďé"/>
            <p:cNvSpPr/>
            <p:nvPr/>
          </p:nvSpPr>
          <p:spPr bwMode="auto">
            <a:xfrm>
              <a:off x="7988299" y="3728302"/>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6" name="i$ľíḑe"/>
            <p:cNvSpPr/>
            <p:nvPr/>
          </p:nvSpPr>
          <p:spPr bwMode="auto">
            <a:xfrm>
              <a:off x="7988299" y="4812912"/>
              <a:ext cx="3530601" cy="90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marL="171450" indent="-171450">
                <a:lnSpc>
                  <a:spcPct val="150000"/>
                </a:lnSpc>
                <a:buFont typeface="Arial" panose="020b0604020202020204" pitchFamily="34" charset="0"/>
                <a:buChar char="•"/>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cxnSp>
          <p:nvCxnSpPr>
            <p:cNvPr id="17" name="直接连接符 16"/>
            <p:cNvCxnSpPr/>
            <p:nvPr/>
          </p:nvCxnSpPr>
          <p:spPr>
            <a:xfrm>
              <a:off x="8216898" y="3630996"/>
              <a:ext cx="3302001" cy="0"/>
            </a:xfrm>
            <a:prstGeom prst="line">
              <a:avLst/>
            </a:prstGeom>
            <a:ln w="3175"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216898" y="4641260"/>
              <a:ext cx="3302001" cy="0"/>
            </a:xfrm>
            <a:prstGeom prst="line">
              <a:avLst/>
            </a:prstGeom>
            <a:ln w="3175"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9" name="îṧḷîḑê"/>
            <p:cNvSpPr/>
            <p:nvPr/>
          </p:nvSpPr>
          <p:spPr>
            <a:xfrm>
              <a:off x="5744044" y="3282950"/>
              <a:ext cx="691212" cy="698500"/>
            </a:xfrm>
            <a:custGeom>
              <a:gdLst>
                <a:gd name="connsiteX0" fmla="*/ 215485 w 588980"/>
                <a:gd name="connsiteY0" fmla="*/ 230145 h 595191"/>
                <a:gd name="connsiteX1" fmla="*/ 374451 w 588980"/>
                <a:gd name="connsiteY1" fmla="*/ 230145 h 595191"/>
                <a:gd name="connsiteX2" fmla="*/ 399290 w 588980"/>
                <a:gd name="connsiteY2" fmla="*/ 254944 h 595191"/>
                <a:gd name="connsiteX3" fmla="*/ 398296 w 588980"/>
                <a:gd name="connsiteY3" fmla="*/ 407708 h 595191"/>
                <a:gd name="connsiteX4" fmla="*/ 373458 w 588980"/>
                <a:gd name="connsiteY4" fmla="*/ 431516 h 595191"/>
                <a:gd name="connsiteX5" fmla="*/ 354581 w 588980"/>
                <a:gd name="connsiteY5" fmla="*/ 422588 h 595191"/>
                <a:gd name="connsiteX6" fmla="*/ 345639 w 588980"/>
                <a:gd name="connsiteY6" fmla="*/ 571384 h 595191"/>
                <a:gd name="connsiteX7" fmla="*/ 319807 w 588980"/>
                <a:gd name="connsiteY7" fmla="*/ 595191 h 595191"/>
                <a:gd name="connsiteX8" fmla="*/ 270129 w 588980"/>
                <a:gd name="connsiteY8" fmla="*/ 595191 h 595191"/>
                <a:gd name="connsiteX9" fmla="*/ 244297 w 588980"/>
                <a:gd name="connsiteY9" fmla="*/ 571384 h 595191"/>
                <a:gd name="connsiteX10" fmla="*/ 234362 w 588980"/>
                <a:gd name="connsiteY10" fmla="*/ 422588 h 595191"/>
                <a:gd name="connsiteX11" fmla="*/ 215485 w 588980"/>
                <a:gd name="connsiteY11" fmla="*/ 431516 h 595191"/>
                <a:gd name="connsiteX12" fmla="*/ 191639 w 588980"/>
                <a:gd name="connsiteY12" fmla="*/ 407708 h 595191"/>
                <a:gd name="connsiteX13" fmla="*/ 190646 w 588980"/>
                <a:gd name="connsiteY13" fmla="*/ 253952 h 595191"/>
                <a:gd name="connsiteX14" fmla="*/ 215485 w 588980"/>
                <a:gd name="connsiteY14" fmla="*/ 230145 h 595191"/>
                <a:gd name="connsiteX15" fmla="*/ 445064 w 588980"/>
                <a:gd name="connsiteY15" fmla="*/ 118974 h 595191"/>
                <a:gd name="connsiteX16" fmla="*/ 570122 w 588980"/>
                <a:gd name="connsiteY16" fmla="*/ 118974 h 595191"/>
                <a:gd name="connsiteX17" fmla="*/ 588980 w 588980"/>
                <a:gd name="connsiteY17" fmla="*/ 138814 h 595191"/>
                <a:gd name="connsiteX18" fmla="*/ 588980 w 588980"/>
                <a:gd name="connsiteY18" fmla="*/ 258845 h 595191"/>
                <a:gd name="connsiteX19" fmla="*/ 570122 w 588980"/>
                <a:gd name="connsiteY19" fmla="*/ 277693 h 595191"/>
                <a:gd name="connsiteX20" fmla="*/ 555234 w 588980"/>
                <a:gd name="connsiteY20" fmla="*/ 270749 h 595191"/>
                <a:gd name="connsiteX21" fmla="*/ 547294 w 588980"/>
                <a:gd name="connsiteY21" fmla="*/ 387804 h 595191"/>
                <a:gd name="connsiteX22" fmla="*/ 527444 w 588980"/>
                <a:gd name="connsiteY22" fmla="*/ 405660 h 595191"/>
                <a:gd name="connsiteX23" fmla="*/ 487743 w 588980"/>
                <a:gd name="connsiteY23" fmla="*/ 405660 h 595191"/>
                <a:gd name="connsiteX24" fmla="*/ 467892 w 588980"/>
                <a:gd name="connsiteY24" fmla="*/ 387804 h 595191"/>
                <a:gd name="connsiteX25" fmla="*/ 460944 w 588980"/>
                <a:gd name="connsiteY25" fmla="*/ 270749 h 595191"/>
                <a:gd name="connsiteX26" fmla="*/ 446056 w 588980"/>
                <a:gd name="connsiteY26" fmla="*/ 277693 h 595191"/>
                <a:gd name="connsiteX27" fmla="*/ 426206 w 588980"/>
                <a:gd name="connsiteY27" fmla="*/ 258845 h 595191"/>
                <a:gd name="connsiteX28" fmla="*/ 426206 w 588980"/>
                <a:gd name="connsiteY28" fmla="*/ 138814 h 595191"/>
                <a:gd name="connsiteX29" fmla="*/ 445064 w 588980"/>
                <a:gd name="connsiteY29" fmla="*/ 118974 h 595191"/>
                <a:gd name="connsiteX30" fmla="*/ 19865 w 588980"/>
                <a:gd name="connsiteY30" fmla="*/ 118974 h 595191"/>
                <a:gd name="connsiteX31" fmla="*/ 145017 w 588980"/>
                <a:gd name="connsiteY31" fmla="*/ 118974 h 595191"/>
                <a:gd name="connsiteX32" fmla="*/ 163889 w 588980"/>
                <a:gd name="connsiteY32" fmla="*/ 138814 h 595191"/>
                <a:gd name="connsiteX33" fmla="*/ 162896 w 588980"/>
                <a:gd name="connsiteY33" fmla="*/ 258845 h 595191"/>
                <a:gd name="connsiteX34" fmla="*/ 144024 w 588980"/>
                <a:gd name="connsiteY34" fmla="*/ 277693 h 595191"/>
                <a:gd name="connsiteX35" fmla="*/ 129125 w 588980"/>
                <a:gd name="connsiteY35" fmla="*/ 270749 h 595191"/>
                <a:gd name="connsiteX36" fmla="*/ 121178 w 588980"/>
                <a:gd name="connsiteY36" fmla="*/ 387804 h 595191"/>
                <a:gd name="connsiteX37" fmla="*/ 102306 w 588980"/>
                <a:gd name="connsiteY37" fmla="*/ 405660 h 595191"/>
                <a:gd name="connsiteX38" fmla="*/ 62576 w 588980"/>
                <a:gd name="connsiteY38" fmla="*/ 405660 h 595191"/>
                <a:gd name="connsiteX39" fmla="*/ 42710 w 588980"/>
                <a:gd name="connsiteY39" fmla="*/ 387804 h 595191"/>
                <a:gd name="connsiteX40" fmla="*/ 34764 w 588980"/>
                <a:gd name="connsiteY40" fmla="*/ 270749 h 595191"/>
                <a:gd name="connsiteX41" fmla="*/ 19865 w 588980"/>
                <a:gd name="connsiteY41" fmla="*/ 277693 h 595191"/>
                <a:gd name="connsiteX42" fmla="*/ 993 w 588980"/>
                <a:gd name="connsiteY42" fmla="*/ 258845 h 595191"/>
                <a:gd name="connsiteX43" fmla="*/ 0 w 588980"/>
                <a:gd name="connsiteY43" fmla="*/ 138814 h 595191"/>
                <a:gd name="connsiteX44" fmla="*/ 19865 w 588980"/>
                <a:gd name="connsiteY44" fmla="*/ 118974 h 595191"/>
                <a:gd name="connsiteX45" fmla="*/ 294968 w 588980"/>
                <a:gd name="connsiteY45" fmla="*/ 78361 h 595191"/>
                <a:gd name="connsiteX46" fmla="*/ 362499 w 588980"/>
                <a:gd name="connsiteY46" fmla="*/ 145812 h 595191"/>
                <a:gd name="connsiteX47" fmla="*/ 294968 w 588980"/>
                <a:gd name="connsiteY47" fmla="*/ 213263 h 595191"/>
                <a:gd name="connsiteX48" fmla="*/ 227437 w 588980"/>
                <a:gd name="connsiteY48" fmla="*/ 145812 h 595191"/>
                <a:gd name="connsiteX49" fmla="*/ 294968 w 588980"/>
                <a:gd name="connsiteY49" fmla="*/ 78361 h 595191"/>
                <a:gd name="connsiteX50" fmla="*/ 508071 w 588980"/>
                <a:gd name="connsiteY50" fmla="*/ 0 h 595191"/>
                <a:gd name="connsiteX51" fmla="*/ 561267 w 588980"/>
                <a:gd name="connsiteY51" fmla="*/ 53037 h 595191"/>
                <a:gd name="connsiteX52" fmla="*/ 508071 w 588980"/>
                <a:gd name="connsiteY52" fmla="*/ 106074 h 595191"/>
                <a:gd name="connsiteX53" fmla="*/ 454875 w 588980"/>
                <a:gd name="connsiteY53" fmla="*/ 53037 h 595191"/>
                <a:gd name="connsiteX54" fmla="*/ 508071 w 588980"/>
                <a:gd name="connsiteY54" fmla="*/ 0 h 595191"/>
                <a:gd name="connsiteX55" fmla="*/ 81945 w 588980"/>
                <a:gd name="connsiteY55" fmla="*/ 0 h 595191"/>
                <a:gd name="connsiteX56" fmla="*/ 135062 w 588980"/>
                <a:gd name="connsiteY56" fmla="*/ 53037 h 595191"/>
                <a:gd name="connsiteX57" fmla="*/ 81945 w 588980"/>
                <a:gd name="connsiteY57" fmla="*/ 106074 h 595191"/>
                <a:gd name="connsiteX58" fmla="*/ 28828 w 588980"/>
                <a:gd name="connsiteY58" fmla="*/ 53037 h 595191"/>
                <a:gd name="connsiteX59" fmla="*/ 81945 w 588980"/>
                <a:gd name="connsiteY59" fmla="*/ 0 h 595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8980" h="595191">
                  <a:moveTo>
                    <a:pt x="215485" y="230145"/>
                  </a:moveTo>
                  <a:cubicBezTo>
                    <a:pt x="226413" y="230145"/>
                    <a:pt x="374451" y="230145"/>
                    <a:pt x="374451" y="230145"/>
                  </a:cubicBezTo>
                  <a:cubicBezTo>
                    <a:pt x="388361" y="230145"/>
                    <a:pt x="399290" y="241057"/>
                    <a:pt x="399290" y="254944"/>
                  </a:cubicBezTo>
                  <a:lnTo>
                    <a:pt x="398296" y="407708"/>
                  </a:lnTo>
                  <a:cubicBezTo>
                    <a:pt x="398296" y="420604"/>
                    <a:pt x="387367" y="431516"/>
                    <a:pt x="373458" y="431516"/>
                  </a:cubicBezTo>
                  <a:cubicBezTo>
                    <a:pt x="366503" y="431516"/>
                    <a:pt x="359548" y="428540"/>
                    <a:pt x="354581" y="422588"/>
                  </a:cubicBezTo>
                  <a:lnTo>
                    <a:pt x="345639" y="571384"/>
                  </a:lnTo>
                  <a:cubicBezTo>
                    <a:pt x="344645" y="584279"/>
                    <a:pt x="333716" y="595191"/>
                    <a:pt x="319807" y="595191"/>
                  </a:cubicBezTo>
                  <a:lnTo>
                    <a:pt x="270129" y="595191"/>
                  </a:lnTo>
                  <a:cubicBezTo>
                    <a:pt x="256220" y="595191"/>
                    <a:pt x="245291" y="585271"/>
                    <a:pt x="244297" y="571384"/>
                  </a:cubicBezTo>
                  <a:lnTo>
                    <a:pt x="234362" y="422588"/>
                  </a:lnTo>
                  <a:cubicBezTo>
                    <a:pt x="230388" y="428540"/>
                    <a:pt x="223433" y="431516"/>
                    <a:pt x="215485" y="431516"/>
                  </a:cubicBezTo>
                  <a:cubicBezTo>
                    <a:pt x="202568" y="431516"/>
                    <a:pt x="191639" y="420604"/>
                    <a:pt x="191639" y="407708"/>
                  </a:cubicBezTo>
                  <a:lnTo>
                    <a:pt x="190646" y="253952"/>
                  </a:lnTo>
                  <a:cubicBezTo>
                    <a:pt x="190646" y="241057"/>
                    <a:pt x="201575" y="230145"/>
                    <a:pt x="215485" y="230145"/>
                  </a:cubicBezTo>
                  <a:close/>
                  <a:moveTo>
                    <a:pt x="445064" y="118974"/>
                  </a:moveTo>
                  <a:cubicBezTo>
                    <a:pt x="445064" y="118974"/>
                    <a:pt x="562182" y="118974"/>
                    <a:pt x="570122" y="118974"/>
                  </a:cubicBezTo>
                  <a:cubicBezTo>
                    <a:pt x="581040" y="118974"/>
                    <a:pt x="588980" y="127902"/>
                    <a:pt x="588980" y="138814"/>
                  </a:cubicBezTo>
                  <a:lnTo>
                    <a:pt x="588980" y="258845"/>
                  </a:lnTo>
                  <a:cubicBezTo>
                    <a:pt x="588980" y="268765"/>
                    <a:pt x="580047" y="277693"/>
                    <a:pt x="570122" y="277693"/>
                  </a:cubicBezTo>
                  <a:cubicBezTo>
                    <a:pt x="564167" y="277693"/>
                    <a:pt x="558212" y="274717"/>
                    <a:pt x="555234" y="270749"/>
                  </a:cubicBezTo>
                  <a:lnTo>
                    <a:pt x="547294" y="387804"/>
                  </a:lnTo>
                  <a:cubicBezTo>
                    <a:pt x="546302" y="397724"/>
                    <a:pt x="538361" y="405660"/>
                    <a:pt x="527444" y="405660"/>
                  </a:cubicBezTo>
                  <a:lnTo>
                    <a:pt x="487743" y="405660"/>
                  </a:lnTo>
                  <a:cubicBezTo>
                    <a:pt x="477817" y="405660"/>
                    <a:pt x="468885" y="397724"/>
                    <a:pt x="467892" y="387804"/>
                  </a:cubicBezTo>
                  <a:lnTo>
                    <a:pt x="460944" y="270749"/>
                  </a:lnTo>
                  <a:cubicBezTo>
                    <a:pt x="456974" y="274717"/>
                    <a:pt x="452012" y="277693"/>
                    <a:pt x="446056" y="277693"/>
                  </a:cubicBezTo>
                  <a:cubicBezTo>
                    <a:pt x="435139" y="277693"/>
                    <a:pt x="426206" y="268765"/>
                    <a:pt x="426206" y="258845"/>
                  </a:cubicBezTo>
                  <a:lnTo>
                    <a:pt x="426206" y="138814"/>
                  </a:lnTo>
                  <a:cubicBezTo>
                    <a:pt x="426206" y="127902"/>
                    <a:pt x="435139" y="118974"/>
                    <a:pt x="445064" y="118974"/>
                  </a:cubicBezTo>
                  <a:close/>
                  <a:moveTo>
                    <a:pt x="19865" y="118974"/>
                  </a:moveTo>
                  <a:cubicBezTo>
                    <a:pt x="27811" y="118974"/>
                    <a:pt x="145017" y="118974"/>
                    <a:pt x="145017" y="118974"/>
                  </a:cubicBezTo>
                  <a:cubicBezTo>
                    <a:pt x="154950" y="118974"/>
                    <a:pt x="163889" y="127902"/>
                    <a:pt x="163889" y="138814"/>
                  </a:cubicBezTo>
                  <a:lnTo>
                    <a:pt x="162896" y="258845"/>
                  </a:lnTo>
                  <a:cubicBezTo>
                    <a:pt x="162896" y="268765"/>
                    <a:pt x="154950" y="277693"/>
                    <a:pt x="144024" y="277693"/>
                  </a:cubicBezTo>
                  <a:cubicBezTo>
                    <a:pt x="138064" y="277693"/>
                    <a:pt x="133098" y="274717"/>
                    <a:pt x="129125" y="270749"/>
                  </a:cubicBezTo>
                  <a:lnTo>
                    <a:pt x="121178" y="387804"/>
                  </a:lnTo>
                  <a:cubicBezTo>
                    <a:pt x="121178" y="397724"/>
                    <a:pt x="112239" y="405660"/>
                    <a:pt x="102306" y="405660"/>
                  </a:cubicBezTo>
                  <a:lnTo>
                    <a:pt x="62576" y="405660"/>
                  </a:lnTo>
                  <a:cubicBezTo>
                    <a:pt x="51650" y="405660"/>
                    <a:pt x="42710" y="397724"/>
                    <a:pt x="42710" y="387804"/>
                  </a:cubicBezTo>
                  <a:lnTo>
                    <a:pt x="34764" y="270749"/>
                  </a:lnTo>
                  <a:cubicBezTo>
                    <a:pt x="30791" y="274717"/>
                    <a:pt x="25825" y="277693"/>
                    <a:pt x="19865" y="277693"/>
                  </a:cubicBezTo>
                  <a:cubicBezTo>
                    <a:pt x="8939" y="277693"/>
                    <a:pt x="993" y="268765"/>
                    <a:pt x="993" y="258845"/>
                  </a:cubicBezTo>
                  <a:lnTo>
                    <a:pt x="0" y="138814"/>
                  </a:lnTo>
                  <a:cubicBezTo>
                    <a:pt x="0" y="127902"/>
                    <a:pt x="8939" y="118974"/>
                    <a:pt x="19865" y="118974"/>
                  </a:cubicBezTo>
                  <a:close/>
                  <a:moveTo>
                    <a:pt x="294968" y="78361"/>
                  </a:moveTo>
                  <a:cubicBezTo>
                    <a:pt x="332264" y="78361"/>
                    <a:pt x="362499" y="108560"/>
                    <a:pt x="362499" y="145812"/>
                  </a:cubicBezTo>
                  <a:cubicBezTo>
                    <a:pt x="362499" y="183064"/>
                    <a:pt x="332264" y="213263"/>
                    <a:pt x="294968" y="213263"/>
                  </a:cubicBezTo>
                  <a:cubicBezTo>
                    <a:pt x="257672" y="213263"/>
                    <a:pt x="227437" y="183064"/>
                    <a:pt x="227437" y="145812"/>
                  </a:cubicBezTo>
                  <a:cubicBezTo>
                    <a:pt x="227437" y="108560"/>
                    <a:pt x="257672" y="78361"/>
                    <a:pt x="294968" y="78361"/>
                  </a:cubicBezTo>
                  <a:close/>
                  <a:moveTo>
                    <a:pt x="508071" y="0"/>
                  </a:moveTo>
                  <a:cubicBezTo>
                    <a:pt x="537450" y="0"/>
                    <a:pt x="561267" y="23745"/>
                    <a:pt x="561267" y="53037"/>
                  </a:cubicBezTo>
                  <a:cubicBezTo>
                    <a:pt x="561267" y="82329"/>
                    <a:pt x="537450" y="106074"/>
                    <a:pt x="508071" y="106074"/>
                  </a:cubicBezTo>
                  <a:cubicBezTo>
                    <a:pt x="478692" y="106074"/>
                    <a:pt x="454875" y="82329"/>
                    <a:pt x="454875" y="53037"/>
                  </a:cubicBezTo>
                  <a:cubicBezTo>
                    <a:pt x="454875" y="23745"/>
                    <a:pt x="478692" y="0"/>
                    <a:pt x="508071" y="0"/>
                  </a:cubicBezTo>
                  <a:close/>
                  <a:moveTo>
                    <a:pt x="81945" y="0"/>
                  </a:moveTo>
                  <a:cubicBezTo>
                    <a:pt x="111281" y="0"/>
                    <a:pt x="135062" y="23745"/>
                    <a:pt x="135062" y="53037"/>
                  </a:cubicBezTo>
                  <a:cubicBezTo>
                    <a:pt x="135062" y="82329"/>
                    <a:pt x="111281" y="106074"/>
                    <a:pt x="81945" y="106074"/>
                  </a:cubicBezTo>
                  <a:cubicBezTo>
                    <a:pt x="52609" y="106074"/>
                    <a:pt x="28828" y="82329"/>
                    <a:pt x="28828" y="53037"/>
                  </a:cubicBezTo>
                  <a:cubicBezTo>
                    <a:pt x="28828" y="23745"/>
                    <a:pt x="52609" y="0"/>
                    <a:pt x="81945"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29" name="组合 28"/>
          <p:cNvGrpSpPr/>
          <p:nvPr/>
        </p:nvGrpSpPr>
        <p:grpSpPr>
          <a:xfrm>
            <a:off x="170468" y="154807"/>
            <a:ext cx="3969393" cy="400110"/>
            <a:chOff x="170468" y="154807"/>
            <a:chExt cx="3969393" cy="400110"/>
          </a:xfrm>
        </p:grpSpPr>
        <p:grpSp>
          <p:nvGrpSpPr>
            <p:cNvPr id="30" name="组合 29"/>
            <p:cNvGrpSpPr/>
            <p:nvPr/>
          </p:nvGrpSpPr>
          <p:grpSpPr>
            <a:xfrm>
              <a:off x="170468" y="175768"/>
              <a:ext cx="1048731" cy="316091"/>
              <a:chOff x="494625" y="5020123"/>
              <a:chExt cx="2925936" cy="983740"/>
            </a:xfrm>
          </p:grpSpPr>
          <p:sp>
            <p:nvSpPr>
              <p:cNvPr id="32" name="任意多边形: 形状 31"/>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33" name="任意多边形: 形状 32"/>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31" name="文本框 30"/>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4"/>
    </p:custDataLst>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文本框 15"/>
          <p:cNvSpPr txBox="1"/>
          <p:nvPr/>
        </p:nvSpPr>
        <p:spPr>
          <a:xfrm>
            <a:off x="2857501" y="2400534"/>
            <a:ext cx="6477000" cy="1446550"/>
          </a:xfrm>
          <a:prstGeom prst="rect">
            <a:avLst/>
          </a:prstGeom>
          <a:noFill/>
        </p:spPr>
        <p:txBody>
          <a:bodyPr wrap="square" rtlCol="0">
            <a:spAutoFit/>
          </a:bodyPr>
          <a:lstStyle/>
          <a:p>
            <a:pPr algn="dist"/>
            <a:r>
              <a:rPr lang="zh-CN" altLang="en-US" sz="8800">
                <a:latin typeface="汉仪细秀体简" panose="00020600040101010101" pitchFamily="18" charset="-122"/>
                <a:ea typeface="汉仪细秀体简" panose="00020600040101010101" pitchFamily="18" charset="-122"/>
              </a:rPr>
              <a:t>第二部分</a:t>
            </a:r>
            <a:endParaRPr lang="zh-CN" altLang="en-US" sz="8800">
              <a:latin typeface="汉仪细秀体简" panose="00020600040101010101" pitchFamily="18" charset="-122"/>
              <a:ea typeface="汉仪细秀体简" panose="00020600040101010101" pitchFamily="18" charset="-122"/>
            </a:endParaRPr>
          </a:p>
        </p:txBody>
      </p:sp>
      <p:sp>
        <p:nvSpPr>
          <p:cNvPr id="17" name="文本框 16"/>
          <p:cNvSpPr txBox="1"/>
          <p:nvPr/>
        </p:nvSpPr>
        <p:spPr>
          <a:xfrm>
            <a:off x="4188987" y="3939661"/>
            <a:ext cx="3814031" cy="646331"/>
          </a:xfrm>
          <a:prstGeom prst="rect">
            <a:avLst/>
          </a:prstGeom>
          <a:noFill/>
        </p:spPr>
        <p:txBody>
          <a:bodyPr wrap="square" rtlCol="0">
            <a:spAutoFit/>
          </a:bodyPr>
          <a:lstStyle/>
          <a:p>
            <a:pPr algn="dist"/>
            <a:r>
              <a:rPr lang="en-US" altLang="zh-CN" sz="3600" b="1">
                <a:solidFill>
                  <a:schemeClr val="tx2"/>
                </a:solidFill>
                <a:latin typeface="汉仪游园体W" panose="00020600040101010101" pitchFamily="18" charset="-122"/>
                <a:ea typeface="汉仪游园体W" panose="00020600040101010101" pitchFamily="18" charset="-122"/>
              </a:rPr>
              <a:t>PART TWO</a:t>
            </a:r>
            <a:endParaRPr lang="zh-CN" altLang="en-US" sz="3600" b="1">
              <a:solidFill>
                <a:schemeClr val="tx2"/>
              </a:solidFill>
              <a:latin typeface="汉仪游园体W" panose="00020600040101010101" pitchFamily="18" charset="-122"/>
              <a:ea typeface="汉仪游园体W" panose="00020600040101010101" pitchFamily="18" charset="-122"/>
            </a:endParaRPr>
          </a:p>
        </p:txBody>
      </p:sp>
      <p:sp>
        <p:nvSpPr>
          <p:cNvPr id="13" name="任意多边形: 形状 12"/>
          <p:cNvSpPr/>
          <p:nvPr/>
        </p:nvSpPr>
        <p:spPr>
          <a:xfrm flipH="1">
            <a:off x="7109539" y="4501725"/>
            <a:ext cx="5116664" cy="236462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14" name="任意多边形: 形状 13"/>
          <p:cNvSpPr/>
          <p:nvPr/>
        </p:nvSpPr>
        <p:spPr>
          <a:xfrm>
            <a:off x="6393521" y="4334269"/>
            <a:ext cx="5832682" cy="2619212"/>
          </a:xfrm>
          <a:custGeom>
            <a:gdLst>
              <a:gd name="connsiteX0" fmla="*/ 3407265 w 3413174"/>
              <a:gd name="connsiteY0" fmla="*/ 1441369 h 1441369"/>
              <a:gd name="connsiteX1" fmla="*/ 0 w 3413174"/>
              <a:gd name="connsiteY1" fmla="*/ 1441369 h 1441369"/>
              <a:gd name="connsiteX2" fmla="*/ 65280 w 3413174"/>
              <a:gd name="connsiteY2" fmla="*/ 1413740 h 1441369"/>
              <a:gd name="connsiteX3" fmla="*/ 594621 w 3413174"/>
              <a:gd name="connsiteY3" fmla="*/ 1136869 h 1441369"/>
              <a:gd name="connsiteX4" fmla="*/ 1525954 w 3413174"/>
              <a:gd name="connsiteY4" fmla="*/ 956529 h 1441369"/>
              <a:gd name="connsiteX5" fmla="*/ 2465754 w 3413174"/>
              <a:gd name="connsiteY5" fmla="*/ 639876 h 1441369"/>
              <a:gd name="connsiteX6" fmla="*/ 3074084 w 3413174"/>
              <a:gd name="connsiteY6" fmla="*/ 15036 h 1441369"/>
              <a:gd name="connsiteX7" fmla="*/ 3413174 w 3413174"/>
              <a:gd name="connsiteY7" fmla="*/ 153889 h 1441369"/>
              <a:gd name="connsiteX0-1" fmla="*/ 3407265 w 3413174"/>
              <a:gd name="connsiteY0-2" fmla="*/ 1441369 h 1441369"/>
              <a:gd name="connsiteX1-3" fmla="*/ 0 w 3413174"/>
              <a:gd name="connsiteY1-4" fmla="*/ 1441369 h 1441369"/>
              <a:gd name="connsiteX2-5" fmla="*/ 65280 w 3413174"/>
              <a:gd name="connsiteY2-6" fmla="*/ 1413740 h 1441369"/>
              <a:gd name="connsiteX3-7" fmla="*/ 819484 w 3413174"/>
              <a:gd name="connsiteY3-8" fmla="*/ 873577 h 1441369"/>
              <a:gd name="connsiteX4-9" fmla="*/ 1525954 w 3413174"/>
              <a:gd name="connsiteY4-10" fmla="*/ 956529 h 1441369"/>
              <a:gd name="connsiteX5-11" fmla="*/ 2465754 w 3413174"/>
              <a:gd name="connsiteY5-12" fmla="*/ 639876 h 1441369"/>
              <a:gd name="connsiteX6-13" fmla="*/ 3074084 w 3413174"/>
              <a:gd name="connsiteY6-14" fmla="*/ 15036 h 1441369"/>
              <a:gd name="connsiteX7-15" fmla="*/ 3413174 w 3413174"/>
              <a:gd name="connsiteY7-16" fmla="*/ 153889 h 1441369"/>
              <a:gd name="connsiteX8" fmla="*/ 3407265 w 3413174"/>
              <a:gd name="connsiteY8" fmla="*/ 1441369 h 1441369"/>
              <a:gd name="connsiteX0-17" fmla="*/ 3407265 w 3413174"/>
              <a:gd name="connsiteY0-18" fmla="*/ 1441369 h 1441369"/>
              <a:gd name="connsiteX1-19" fmla="*/ 0 w 3413174"/>
              <a:gd name="connsiteY1-20" fmla="*/ 1441369 h 1441369"/>
              <a:gd name="connsiteX2-21" fmla="*/ 65280 w 3413174"/>
              <a:gd name="connsiteY2-22" fmla="*/ 1413740 h 1441369"/>
              <a:gd name="connsiteX3-23" fmla="*/ 819484 w 3413174"/>
              <a:gd name="connsiteY3-24" fmla="*/ 873577 h 1441369"/>
              <a:gd name="connsiteX4-25" fmla="*/ 1553210 w 3413174"/>
              <a:gd name="connsiteY4-26" fmla="*/ 1171320 h 1441369"/>
              <a:gd name="connsiteX5-27" fmla="*/ 2465754 w 3413174"/>
              <a:gd name="connsiteY5-28" fmla="*/ 639876 h 1441369"/>
              <a:gd name="connsiteX6-29" fmla="*/ 3074084 w 3413174"/>
              <a:gd name="connsiteY6-30" fmla="*/ 15036 h 1441369"/>
              <a:gd name="connsiteX7-31" fmla="*/ 3413174 w 3413174"/>
              <a:gd name="connsiteY7-32" fmla="*/ 153889 h 1441369"/>
              <a:gd name="connsiteX8-33" fmla="*/ 3407265 w 3413174"/>
              <a:gd name="connsiteY8-34" fmla="*/ 1441369 h 1441369"/>
              <a:gd name="connsiteX0-35" fmla="*/ 3407265 w 3413174"/>
              <a:gd name="connsiteY0-36" fmla="*/ 1441369 h 1441369"/>
              <a:gd name="connsiteX1-37" fmla="*/ 0 w 3413174"/>
              <a:gd name="connsiteY1-38" fmla="*/ 1441369 h 1441369"/>
              <a:gd name="connsiteX2-39" fmla="*/ 65280 w 3413174"/>
              <a:gd name="connsiteY2-40" fmla="*/ 1413740 h 1441369"/>
              <a:gd name="connsiteX3-41" fmla="*/ 819484 w 3413174"/>
              <a:gd name="connsiteY3-42" fmla="*/ 873577 h 1441369"/>
              <a:gd name="connsiteX4-43" fmla="*/ 1553210 w 3413174"/>
              <a:gd name="connsiteY4-44" fmla="*/ 1171320 h 1441369"/>
              <a:gd name="connsiteX5-45" fmla="*/ 2200006 w 3413174"/>
              <a:gd name="connsiteY5-46" fmla="*/ 432014 h 1441369"/>
              <a:gd name="connsiteX6-47" fmla="*/ 3074084 w 3413174"/>
              <a:gd name="connsiteY6-48" fmla="*/ 15036 h 1441369"/>
              <a:gd name="connsiteX7-49" fmla="*/ 3413174 w 3413174"/>
              <a:gd name="connsiteY7-50" fmla="*/ 153889 h 1441369"/>
              <a:gd name="connsiteX8-51" fmla="*/ 3407265 w 3413174"/>
              <a:gd name="connsiteY8-52" fmla="*/ 1441369 h 1441369"/>
              <a:gd name="connsiteX0-53" fmla="*/ 3407265 w 3413174"/>
              <a:gd name="connsiteY0-54" fmla="*/ 1287480 h 1287480"/>
              <a:gd name="connsiteX1-55" fmla="*/ 0 w 3413174"/>
              <a:gd name="connsiteY1-56" fmla="*/ 1287480 h 1287480"/>
              <a:gd name="connsiteX2-57" fmla="*/ 65280 w 3413174"/>
              <a:gd name="connsiteY2-58" fmla="*/ 1259851 h 1287480"/>
              <a:gd name="connsiteX3-59" fmla="*/ 819484 w 3413174"/>
              <a:gd name="connsiteY3-60" fmla="*/ 719688 h 1287480"/>
              <a:gd name="connsiteX4-61" fmla="*/ 1553210 w 3413174"/>
              <a:gd name="connsiteY4-62" fmla="*/ 1017431 h 1287480"/>
              <a:gd name="connsiteX5-63" fmla="*/ 2200006 w 3413174"/>
              <a:gd name="connsiteY5-64" fmla="*/ 278125 h 1287480"/>
              <a:gd name="connsiteX6-65" fmla="*/ 2903733 w 3413174"/>
              <a:gd name="connsiteY6-66" fmla="*/ 179869 h 1287480"/>
              <a:gd name="connsiteX7-67" fmla="*/ 3413174 w 3413174"/>
              <a:gd name="connsiteY7-68" fmla="*/ 0 h 1287480"/>
              <a:gd name="connsiteX8-69" fmla="*/ 3407265 w 3413174"/>
              <a:gd name="connsiteY8-70" fmla="*/ 1287480 h 1287480"/>
              <a:gd name="connsiteX0-71" fmla="*/ 3407265 w 3413174"/>
              <a:gd name="connsiteY0-72" fmla="*/ 1287480 h 1287480"/>
              <a:gd name="connsiteX1-73" fmla="*/ 0 w 3413174"/>
              <a:gd name="connsiteY1-74" fmla="*/ 1287480 h 1287480"/>
              <a:gd name="connsiteX2-75" fmla="*/ 65280 w 3413174"/>
              <a:gd name="connsiteY2-76" fmla="*/ 1259851 h 1287480"/>
              <a:gd name="connsiteX3-77" fmla="*/ 819484 w 3413174"/>
              <a:gd name="connsiteY3-78" fmla="*/ 719688 h 1287480"/>
              <a:gd name="connsiteX4-79" fmla="*/ 1573652 w 3413174"/>
              <a:gd name="connsiteY4-80" fmla="*/ 691780 h 1287480"/>
              <a:gd name="connsiteX5-81" fmla="*/ 2200006 w 3413174"/>
              <a:gd name="connsiteY5-82" fmla="*/ 278125 h 1287480"/>
              <a:gd name="connsiteX6-83" fmla="*/ 2903733 w 3413174"/>
              <a:gd name="connsiteY6-84" fmla="*/ 179869 h 1287480"/>
              <a:gd name="connsiteX7-85" fmla="*/ 3413174 w 3413174"/>
              <a:gd name="connsiteY7-86" fmla="*/ 0 h 1287480"/>
              <a:gd name="connsiteX8-87" fmla="*/ 3407265 w 3413174"/>
              <a:gd name="connsiteY8-88" fmla="*/ 1287480 h 1287480"/>
              <a:gd name="connsiteX0-89" fmla="*/ 3407265 w 3413174"/>
              <a:gd name="connsiteY0-90" fmla="*/ 1287480 h 1287480"/>
              <a:gd name="connsiteX1-91" fmla="*/ 0 w 3413174"/>
              <a:gd name="connsiteY1-92" fmla="*/ 1287480 h 1287480"/>
              <a:gd name="connsiteX2-93" fmla="*/ 65280 w 3413174"/>
              <a:gd name="connsiteY2-94" fmla="*/ 1259851 h 1287480"/>
              <a:gd name="connsiteX3-95" fmla="*/ 1057975 w 3413174"/>
              <a:gd name="connsiteY3-96" fmla="*/ 761260 h 1287480"/>
              <a:gd name="connsiteX4-97" fmla="*/ 1573652 w 3413174"/>
              <a:gd name="connsiteY4-98" fmla="*/ 691780 h 1287480"/>
              <a:gd name="connsiteX5-99" fmla="*/ 2200006 w 3413174"/>
              <a:gd name="connsiteY5-100" fmla="*/ 278125 h 1287480"/>
              <a:gd name="connsiteX6-101" fmla="*/ 2903733 w 3413174"/>
              <a:gd name="connsiteY6-102" fmla="*/ 179869 h 1287480"/>
              <a:gd name="connsiteX7-103" fmla="*/ 3413174 w 3413174"/>
              <a:gd name="connsiteY7-104" fmla="*/ 0 h 1287480"/>
              <a:gd name="connsiteX8-105" fmla="*/ 3407265 w 3413174"/>
              <a:gd name="connsiteY8-106" fmla="*/ 1287480 h 1287480"/>
              <a:gd name="connsiteX0-107" fmla="*/ 3407265 w 3413174"/>
              <a:gd name="connsiteY0-108" fmla="*/ 1287480 h 1287480"/>
              <a:gd name="connsiteX1-109" fmla="*/ 0 w 3413174"/>
              <a:gd name="connsiteY1-110" fmla="*/ 1287480 h 1287480"/>
              <a:gd name="connsiteX2-111" fmla="*/ 65280 w 3413174"/>
              <a:gd name="connsiteY2-112" fmla="*/ 1259851 h 1287480"/>
              <a:gd name="connsiteX3-113" fmla="*/ 1057975 w 3413174"/>
              <a:gd name="connsiteY3-114" fmla="*/ 761260 h 1287480"/>
              <a:gd name="connsiteX4-115" fmla="*/ 1573652 w 3413174"/>
              <a:gd name="connsiteY4-116" fmla="*/ 691780 h 1287480"/>
              <a:gd name="connsiteX5-117" fmla="*/ 2265757 w 3413174"/>
              <a:gd name="connsiteY5-118" fmla="*/ 388985 h 1287480"/>
              <a:gd name="connsiteX6-119" fmla="*/ 2903733 w 3413174"/>
              <a:gd name="connsiteY6-120" fmla="*/ 179869 h 1287480"/>
              <a:gd name="connsiteX7-121" fmla="*/ 3413174 w 3413174"/>
              <a:gd name="connsiteY7-122" fmla="*/ 0 h 1287480"/>
              <a:gd name="connsiteX8-123" fmla="*/ 3407265 w 3413174"/>
              <a:gd name="connsiteY8-124" fmla="*/ 1287480 h 1287480"/>
              <a:gd name="connsiteX0-125" fmla="*/ 3407265 w 3413174"/>
              <a:gd name="connsiteY0-126" fmla="*/ 1287480 h 1287480"/>
              <a:gd name="connsiteX1-127" fmla="*/ 0 w 3413174"/>
              <a:gd name="connsiteY1-128" fmla="*/ 1287480 h 1287480"/>
              <a:gd name="connsiteX2-129" fmla="*/ 65280 w 3413174"/>
              <a:gd name="connsiteY2-130" fmla="*/ 1259851 h 1287480"/>
              <a:gd name="connsiteX3-131" fmla="*/ 1057975 w 3413174"/>
              <a:gd name="connsiteY3-132" fmla="*/ 761260 h 1287480"/>
              <a:gd name="connsiteX4-133" fmla="*/ 1664060 w 3413174"/>
              <a:gd name="connsiteY4-134" fmla="*/ 871927 h 1287480"/>
              <a:gd name="connsiteX5-135" fmla="*/ 2265757 w 3413174"/>
              <a:gd name="connsiteY5-136" fmla="*/ 388985 h 1287480"/>
              <a:gd name="connsiteX6-137" fmla="*/ 2903733 w 3413174"/>
              <a:gd name="connsiteY6-138" fmla="*/ 179869 h 1287480"/>
              <a:gd name="connsiteX7-139" fmla="*/ 3413174 w 3413174"/>
              <a:gd name="connsiteY7-140" fmla="*/ 0 h 1287480"/>
              <a:gd name="connsiteX8-141" fmla="*/ 3407265 w 3413174"/>
              <a:gd name="connsiteY8-142" fmla="*/ 1287480 h 1287480"/>
              <a:gd name="connsiteX0-143" fmla="*/ 3407265 w 3413174"/>
              <a:gd name="connsiteY0-144" fmla="*/ 1287480 h 1287480"/>
              <a:gd name="connsiteX1-145" fmla="*/ 0 w 3413174"/>
              <a:gd name="connsiteY1-146" fmla="*/ 1287480 h 1287480"/>
              <a:gd name="connsiteX2-147" fmla="*/ 65280 w 3413174"/>
              <a:gd name="connsiteY2-148" fmla="*/ 1259851 h 1287480"/>
              <a:gd name="connsiteX3-149" fmla="*/ 1090851 w 3413174"/>
              <a:gd name="connsiteY3-150" fmla="*/ 733545 h 1287480"/>
              <a:gd name="connsiteX4-151" fmla="*/ 1664060 w 3413174"/>
              <a:gd name="connsiteY4-152" fmla="*/ 871927 h 1287480"/>
              <a:gd name="connsiteX5-153" fmla="*/ 2265757 w 3413174"/>
              <a:gd name="connsiteY5-154" fmla="*/ 388985 h 1287480"/>
              <a:gd name="connsiteX6-155" fmla="*/ 2903733 w 3413174"/>
              <a:gd name="connsiteY6-156" fmla="*/ 179869 h 1287480"/>
              <a:gd name="connsiteX7-157" fmla="*/ 3413174 w 3413174"/>
              <a:gd name="connsiteY7-158" fmla="*/ 0 h 1287480"/>
              <a:gd name="connsiteX8-159" fmla="*/ 3407265 w 3413174"/>
              <a:gd name="connsiteY8-160" fmla="*/ 1287480 h 1287480"/>
              <a:gd name="connsiteX0-161" fmla="*/ 3407265 w 3413174"/>
              <a:gd name="connsiteY0-162" fmla="*/ 1309110 h 1309110"/>
              <a:gd name="connsiteX1-163" fmla="*/ 0 w 3413174"/>
              <a:gd name="connsiteY1-164" fmla="*/ 1309110 h 1309110"/>
              <a:gd name="connsiteX2-165" fmla="*/ 65280 w 3413174"/>
              <a:gd name="connsiteY2-166" fmla="*/ 1281481 h 1309110"/>
              <a:gd name="connsiteX3-167" fmla="*/ 1090851 w 3413174"/>
              <a:gd name="connsiteY3-168" fmla="*/ 755175 h 1309110"/>
              <a:gd name="connsiteX4-169" fmla="*/ 1664060 w 3413174"/>
              <a:gd name="connsiteY4-170" fmla="*/ 893557 h 1309110"/>
              <a:gd name="connsiteX5-171" fmla="*/ 2265757 w 3413174"/>
              <a:gd name="connsiteY5-172" fmla="*/ 410615 h 1309110"/>
              <a:gd name="connsiteX6-173" fmla="*/ 2837981 w 3413174"/>
              <a:gd name="connsiteY6-174" fmla="*/ 28281 h 1309110"/>
              <a:gd name="connsiteX7-175" fmla="*/ 3413174 w 3413174"/>
              <a:gd name="connsiteY7-176" fmla="*/ 21630 h 1309110"/>
              <a:gd name="connsiteX8-177" fmla="*/ 3407265 w 3413174"/>
              <a:gd name="connsiteY8-178" fmla="*/ 1309110 h 1309110"/>
              <a:gd name="connsiteX0-179" fmla="*/ 3407265 w 3421393"/>
              <a:gd name="connsiteY0-180" fmla="*/ 1295227 h 1295227"/>
              <a:gd name="connsiteX1-181" fmla="*/ 0 w 3421393"/>
              <a:gd name="connsiteY1-182" fmla="*/ 1295227 h 1295227"/>
              <a:gd name="connsiteX2-183" fmla="*/ 65280 w 3421393"/>
              <a:gd name="connsiteY2-184" fmla="*/ 1267598 h 1295227"/>
              <a:gd name="connsiteX3-185" fmla="*/ 1090851 w 3421393"/>
              <a:gd name="connsiteY3-186" fmla="*/ 741292 h 1295227"/>
              <a:gd name="connsiteX4-187" fmla="*/ 1664060 w 3421393"/>
              <a:gd name="connsiteY4-188" fmla="*/ 879674 h 1295227"/>
              <a:gd name="connsiteX5-189" fmla="*/ 2265757 w 3421393"/>
              <a:gd name="connsiteY5-190" fmla="*/ 396732 h 1295227"/>
              <a:gd name="connsiteX6-191" fmla="*/ 2837981 w 3421393"/>
              <a:gd name="connsiteY6-192" fmla="*/ 14398 h 1295227"/>
              <a:gd name="connsiteX7-193" fmla="*/ 3421393 w 3421393"/>
              <a:gd name="connsiteY7-194" fmla="*/ 167108 h 1295227"/>
              <a:gd name="connsiteX8-195" fmla="*/ 3407265 w 3421393"/>
              <a:gd name="connsiteY8-196" fmla="*/ 1295227 h 1295227"/>
              <a:gd name="connsiteX0-197" fmla="*/ 3407265 w 3421393"/>
              <a:gd name="connsiteY0-198" fmla="*/ 1295227 h 1295227"/>
              <a:gd name="connsiteX1-199" fmla="*/ 0 w 3421393"/>
              <a:gd name="connsiteY1-200" fmla="*/ 1295227 h 1295227"/>
              <a:gd name="connsiteX2-201" fmla="*/ 65280 w 3421393"/>
              <a:gd name="connsiteY2-202" fmla="*/ 1267598 h 1295227"/>
              <a:gd name="connsiteX3-203" fmla="*/ 1090851 w 3421393"/>
              <a:gd name="connsiteY3-204" fmla="*/ 741292 h 1295227"/>
              <a:gd name="connsiteX4-205" fmla="*/ 1664060 w 3421393"/>
              <a:gd name="connsiteY4-206" fmla="*/ 879674 h 1295227"/>
              <a:gd name="connsiteX5-207" fmla="*/ 2545199 w 3421393"/>
              <a:gd name="connsiteY5-208" fmla="*/ 521449 h 1295227"/>
              <a:gd name="connsiteX6-209" fmla="*/ 2837981 w 3421393"/>
              <a:gd name="connsiteY6-210" fmla="*/ 14398 h 1295227"/>
              <a:gd name="connsiteX7-211" fmla="*/ 3421393 w 3421393"/>
              <a:gd name="connsiteY7-212" fmla="*/ 167108 h 1295227"/>
              <a:gd name="connsiteX8-213" fmla="*/ 3407265 w 3421393"/>
              <a:gd name="connsiteY8-214" fmla="*/ 1295227 h 1295227"/>
              <a:gd name="connsiteX0-215" fmla="*/ 3407265 w 3421393"/>
              <a:gd name="connsiteY0-216" fmla="*/ 1295227 h 1295227"/>
              <a:gd name="connsiteX1-217" fmla="*/ 0 w 3421393"/>
              <a:gd name="connsiteY1-218" fmla="*/ 1295227 h 1295227"/>
              <a:gd name="connsiteX2-219" fmla="*/ 65280 w 3421393"/>
              <a:gd name="connsiteY2-220" fmla="*/ 1267598 h 1295227"/>
              <a:gd name="connsiteX3-221" fmla="*/ 1090851 w 3421393"/>
              <a:gd name="connsiteY3-222" fmla="*/ 741292 h 1295227"/>
              <a:gd name="connsiteX4-223" fmla="*/ 1664060 w 3421393"/>
              <a:gd name="connsiteY4-224" fmla="*/ 879674 h 1295227"/>
              <a:gd name="connsiteX5-225" fmla="*/ 2430134 w 3421393"/>
              <a:gd name="connsiteY5-226" fmla="*/ 472948 h 1295227"/>
              <a:gd name="connsiteX6-227" fmla="*/ 2837981 w 3421393"/>
              <a:gd name="connsiteY6-228" fmla="*/ 14398 h 1295227"/>
              <a:gd name="connsiteX7-229" fmla="*/ 3421393 w 3421393"/>
              <a:gd name="connsiteY7-230" fmla="*/ 167108 h 1295227"/>
              <a:gd name="connsiteX8-231" fmla="*/ 3407265 w 3421393"/>
              <a:gd name="connsiteY8-232" fmla="*/ 1295227 h 1295227"/>
              <a:gd name="connsiteX0-233" fmla="*/ 3407265 w 3421393"/>
              <a:gd name="connsiteY0-234" fmla="*/ 1295227 h 1295227"/>
              <a:gd name="connsiteX1-235" fmla="*/ 0 w 3421393"/>
              <a:gd name="connsiteY1-236" fmla="*/ 1295227 h 1295227"/>
              <a:gd name="connsiteX2-237" fmla="*/ 65280 w 3421393"/>
              <a:gd name="connsiteY2-238" fmla="*/ 1267598 h 1295227"/>
              <a:gd name="connsiteX3-239" fmla="*/ 1090851 w 3421393"/>
              <a:gd name="connsiteY3-240" fmla="*/ 741292 h 1295227"/>
              <a:gd name="connsiteX4-241" fmla="*/ 1664060 w 3421393"/>
              <a:gd name="connsiteY4-242" fmla="*/ 879674 h 1295227"/>
              <a:gd name="connsiteX5-243" fmla="*/ 2202665 w 3421393"/>
              <a:gd name="connsiteY5-244" fmla="*/ 872381 h 1295227"/>
              <a:gd name="connsiteX6-245" fmla="*/ 2430134 w 3421393"/>
              <a:gd name="connsiteY6-246" fmla="*/ 472948 h 1295227"/>
              <a:gd name="connsiteX7-247" fmla="*/ 2837981 w 3421393"/>
              <a:gd name="connsiteY7-248" fmla="*/ 14398 h 1295227"/>
              <a:gd name="connsiteX8-249" fmla="*/ 3421393 w 3421393"/>
              <a:gd name="connsiteY8-250" fmla="*/ 167108 h 1295227"/>
              <a:gd name="connsiteX9" fmla="*/ 3407265 w 3421393"/>
              <a:gd name="connsiteY9" fmla="*/ 1295227 h 1295227"/>
              <a:gd name="connsiteX0-251" fmla="*/ 3407265 w 3421393"/>
              <a:gd name="connsiteY0-252" fmla="*/ 1295227 h 1295227"/>
              <a:gd name="connsiteX1-253" fmla="*/ 0 w 3421393"/>
              <a:gd name="connsiteY1-254" fmla="*/ 1295227 h 1295227"/>
              <a:gd name="connsiteX2-255" fmla="*/ 804981 w 3421393"/>
              <a:gd name="connsiteY2-256" fmla="*/ 1115166 h 1295227"/>
              <a:gd name="connsiteX3-257" fmla="*/ 1090851 w 3421393"/>
              <a:gd name="connsiteY3-258" fmla="*/ 741292 h 1295227"/>
              <a:gd name="connsiteX4-259" fmla="*/ 1664060 w 3421393"/>
              <a:gd name="connsiteY4-260" fmla="*/ 879674 h 1295227"/>
              <a:gd name="connsiteX5-261" fmla="*/ 2202665 w 3421393"/>
              <a:gd name="connsiteY5-262" fmla="*/ 872381 h 1295227"/>
              <a:gd name="connsiteX6-263" fmla="*/ 2430134 w 3421393"/>
              <a:gd name="connsiteY6-264" fmla="*/ 472948 h 1295227"/>
              <a:gd name="connsiteX7-265" fmla="*/ 2837981 w 3421393"/>
              <a:gd name="connsiteY7-266" fmla="*/ 14398 h 1295227"/>
              <a:gd name="connsiteX8-267" fmla="*/ 3421393 w 3421393"/>
              <a:gd name="connsiteY8-268" fmla="*/ 167108 h 1295227"/>
              <a:gd name="connsiteX9-269" fmla="*/ 3407265 w 3421393"/>
              <a:gd name="connsiteY9-270" fmla="*/ 1295227 h 1295227"/>
              <a:gd name="connsiteX0-271" fmla="*/ 3407265 w 3421393"/>
              <a:gd name="connsiteY0-272" fmla="*/ 1295227 h 1295227"/>
              <a:gd name="connsiteX1-273" fmla="*/ 0 w 3421393"/>
              <a:gd name="connsiteY1-274" fmla="*/ 1295227 h 1295227"/>
              <a:gd name="connsiteX2-275" fmla="*/ 804981 w 3421393"/>
              <a:gd name="connsiteY2-276" fmla="*/ 1115166 h 1295227"/>
              <a:gd name="connsiteX3-277" fmla="*/ 1090851 w 3421393"/>
              <a:gd name="connsiteY3-278" fmla="*/ 741292 h 1295227"/>
              <a:gd name="connsiteX4-279" fmla="*/ 1664060 w 3421393"/>
              <a:gd name="connsiteY4-280" fmla="*/ 879674 h 1295227"/>
              <a:gd name="connsiteX5-281" fmla="*/ 2055492 w 3421393"/>
              <a:gd name="connsiteY5-282" fmla="*/ 711819 h 1295227"/>
              <a:gd name="connsiteX6-283" fmla="*/ 2430134 w 3421393"/>
              <a:gd name="connsiteY6-284" fmla="*/ 472948 h 1295227"/>
              <a:gd name="connsiteX7-285" fmla="*/ 2837981 w 3421393"/>
              <a:gd name="connsiteY7-286" fmla="*/ 14398 h 1295227"/>
              <a:gd name="connsiteX8-287" fmla="*/ 3421393 w 3421393"/>
              <a:gd name="connsiteY8-288" fmla="*/ 167108 h 1295227"/>
              <a:gd name="connsiteX9-289" fmla="*/ 3407265 w 3421393"/>
              <a:gd name="connsiteY9-290" fmla="*/ 1295227 h 1295227"/>
              <a:gd name="connsiteX0-291" fmla="*/ 3407265 w 3421393"/>
              <a:gd name="connsiteY0-292" fmla="*/ 1295227 h 1295227"/>
              <a:gd name="connsiteX1-293" fmla="*/ 0 w 3421393"/>
              <a:gd name="connsiteY1-294" fmla="*/ 1295227 h 1295227"/>
              <a:gd name="connsiteX2-295" fmla="*/ 804981 w 3421393"/>
              <a:gd name="connsiteY2-296" fmla="*/ 1115166 h 1295227"/>
              <a:gd name="connsiteX3-297" fmla="*/ 1090851 w 3421393"/>
              <a:gd name="connsiteY3-298" fmla="*/ 741292 h 1295227"/>
              <a:gd name="connsiteX4-299" fmla="*/ 1664060 w 3421393"/>
              <a:gd name="connsiteY4-300" fmla="*/ 879674 h 1295227"/>
              <a:gd name="connsiteX5-301" fmla="*/ 2055492 w 3421393"/>
              <a:gd name="connsiteY5-302" fmla="*/ 711819 h 1295227"/>
              <a:gd name="connsiteX6-303" fmla="*/ 2291618 w 3421393"/>
              <a:gd name="connsiteY6-304" fmla="*/ 451053 h 1295227"/>
              <a:gd name="connsiteX7-305" fmla="*/ 2837981 w 3421393"/>
              <a:gd name="connsiteY7-306" fmla="*/ 14398 h 1295227"/>
              <a:gd name="connsiteX8-307" fmla="*/ 3421393 w 3421393"/>
              <a:gd name="connsiteY8-308" fmla="*/ 167108 h 1295227"/>
              <a:gd name="connsiteX9-309" fmla="*/ 3407265 w 3421393"/>
              <a:gd name="connsiteY9-310" fmla="*/ 1295227 h 1295227"/>
              <a:gd name="connsiteX0-311" fmla="*/ 3407265 w 3421393"/>
              <a:gd name="connsiteY0-312" fmla="*/ 1295227 h 1295227"/>
              <a:gd name="connsiteX1-313" fmla="*/ 0 w 3421393"/>
              <a:gd name="connsiteY1-314" fmla="*/ 1295227 h 1295227"/>
              <a:gd name="connsiteX2-315" fmla="*/ 804981 w 3421393"/>
              <a:gd name="connsiteY2-316" fmla="*/ 1115166 h 1295227"/>
              <a:gd name="connsiteX3-317" fmla="*/ 1090851 w 3421393"/>
              <a:gd name="connsiteY3-318" fmla="*/ 741292 h 1295227"/>
              <a:gd name="connsiteX4-319" fmla="*/ 1664060 w 3421393"/>
              <a:gd name="connsiteY4-320" fmla="*/ 879674 h 1295227"/>
              <a:gd name="connsiteX5-321" fmla="*/ 2185351 w 3421393"/>
              <a:gd name="connsiteY5-322" fmla="*/ 817644 h 1295227"/>
              <a:gd name="connsiteX6-323" fmla="*/ 2291618 w 3421393"/>
              <a:gd name="connsiteY6-324" fmla="*/ 451053 h 1295227"/>
              <a:gd name="connsiteX7-325" fmla="*/ 2837981 w 3421393"/>
              <a:gd name="connsiteY7-326" fmla="*/ 14398 h 1295227"/>
              <a:gd name="connsiteX8-327" fmla="*/ 3421393 w 3421393"/>
              <a:gd name="connsiteY8-328" fmla="*/ 167108 h 1295227"/>
              <a:gd name="connsiteX9-329" fmla="*/ 3407265 w 3421393"/>
              <a:gd name="connsiteY9-330" fmla="*/ 1295227 h 1295227"/>
              <a:gd name="connsiteX0-331" fmla="*/ 3407265 w 3421393"/>
              <a:gd name="connsiteY0-332" fmla="*/ 1295227 h 1295227"/>
              <a:gd name="connsiteX1-333" fmla="*/ 0 w 3421393"/>
              <a:gd name="connsiteY1-334" fmla="*/ 1295227 h 1295227"/>
              <a:gd name="connsiteX2-335" fmla="*/ 804981 w 3421393"/>
              <a:gd name="connsiteY2-336" fmla="*/ 1115166 h 1295227"/>
              <a:gd name="connsiteX3-337" fmla="*/ 1155780 w 3421393"/>
              <a:gd name="connsiteY3-338" fmla="*/ 817924 h 1295227"/>
              <a:gd name="connsiteX4-339" fmla="*/ 1664060 w 3421393"/>
              <a:gd name="connsiteY4-340" fmla="*/ 879674 h 1295227"/>
              <a:gd name="connsiteX5-341" fmla="*/ 2185351 w 3421393"/>
              <a:gd name="connsiteY5-342" fmla="*/ 817644 h 1295227"/>
              <a:gd name="connsiteX6-343" fmla="*/ 2291618 w 3421393"/>
              <a:gd name="connsiteY6-344" fmla="*/ 451053 h 1295227"/>
              <a:gd name="connsiteX7-345" fmla="*/ 2837981 w 3421393"/>
              <a:gd name="connsiteY7-346" fmla="*/ 14398 h 1295227"/>
              <a:gd name="connsiteX8-347" fmla="*/ 3421393 w 3421393"/>
              <a:gd name="connsiteY8-348" fmla="*/ 167108 h 1295227"/>
              <a:gd name="connsiteX9-349" fmla="*/ 3407265 w 3421393"/>
              <a:gd name="connsiteY9-350" fmla="*/ 1295227 h 1295227"/>
              <a:gd name="connsiteX0-351" fmla="*/ 3407265 w 3421393"/>
              <a:gd name="connsiteY0-352" fmla="*/ 1295227 h 1295227"/>
              <a:gd name="connsiteX1-353" fmla="*/ 0 w 3421393"/>
              <a:gd name="connsiteY1-354" fmla="*/ 1295227 h 1295227"/>
              <a:gd name="connsiteX2-355" fmla="*/ 804981 w 3421393"/>
              <a:gd name="connsiteY2-356" fmla="*/ 1115166 h 1295227"/>
              <a:gd name="connsiteX3-357" fmla="*/ 1155780 w 3421393"/>
              <a:gd name="connsiteY3-358" fmla="*/ 817924 h 1295227"/>
              <a:gd name="connsiteX4-359" fmla="*/ 1529966 w 3421393"/>
              <a:gd name="connsiteY4-360" fmla="*/ 638512 h 1295227"/>
              <a:gd name="connsiteX5-361" fmla="*/ 2185351 w 3421393"/>
              <a:gd name="connsiteY5-362" fmla="*/ 817644 h 1295227"/>
              <a:gd name="connsiteX6-363" fmla="*/ 2291618 w 3421393"/>
              <a:gd name="connsiteY6-364" fmla="*/ 451053 h 1295227"/>
              <a:gd name="connsiteX7-365" fmla="*/ 2837981 w 3421393"/>
              <a:gd name="connsiteY7-366" fmla="*/ 14398 h 1295227"/>
              <a:gd name="connsiteX8-367" fmla="*/ 3421393 w 3421393"/>
              <a:gd name="connsiteY8-368" fmla="*/ 167108 h 1295227"/>
              <a:gd name="connsiteX9-369" fmla="*/ 3407265 w 3421393"/>
              <a:gd name="connsiteY9-370" fmla="*/ 1295227 h 1295227"/>
              <a:gd name="connsiteX0-371" fmla="*/ 3407265 w 3421393"/>
              <a:gd name="connsiteY0-372" fmla="*/ 1295227 h 1295227"/>
              <a:gd name="connsiteX1-373" fmla="*/ 0 w 3421393"/>
              <a:gd name="connsiteY1-374" fmla="*/ 1295227 h 1295227"/>
              <a:gd name="connsiteX2-375" fmla="*/ 804981 w 3421393"/>
              <a:gd name="connsiteY2-376" fmla="*/ 1115166 h 1295227"/>
              <a:gd name="connsiteX3-377" fmla="*/ 959108 w 3421393"/>
              <a:gd name="connsiteY3-378" fmla="*/ 787778 h 1295227"/>
              <a:gd name="connsiteX4-379" fmla="*/ 1529966 w 3421393"/>
              <a:gd name="connsiteY4-380" fmla="*/ 638512 h 1295227"/>
              <a:gd name="connsiteX5-381" fmla="*/ 2185351 w 3421393"/>
              <a:gd name="connsiteY5-382" fmla="*/ 817644 h 1295227"/>
              <a:gd name="connsiteX6-383" fmla="*/ 2291618 w 3421393"/>
              <a:gd name="connsiteY6-384" fmla="*/ 451053 h 1295227"/>
              <a:gd name="connsiteX7-385" fmla="*/ 2837981 w 3421393"/>
              <a:gd name="connsiteY7-386" fmla="*/ 14398 h 1295227"/>
              <a:gd name="connsiteX8-387" fmla="*/ 3421393 w 3421393"/>
              <a:gd name="connsiteY8-388" fmla="*/ 167108 h 1295227"/>
              <a:gd name="connsiteX9-389" fmla="*/ 3407265 w 3421393"/>
              <a:gd name="connsiteY9-390" fmla="*/ 1295227 h 129522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269" y="connsiteY9-270"/>
              </a:cxn>
            </a:cxnLst>
            <a:rect l="l" t="t" r="r" b="b"/>
            <a:pathLst>
              <a:path w="3421393" h="1295227">
                <a:moveTo>
                  <a:pt x="3407265" y="1295227"/>
                </a:moveTo>
                <a:lnTo>
                  <a:pt x="0" y="1295227"/>
                </a:lnTo>
                <a:lnTo>
                  <a:pt x="804981" y="1115166"/>
                </a:lnTo>
                <a:cubicBezTo>
                  <a:pt x="981361" y="1033558"/>
                  <a:pt x="838277" y="867220"/>
                  <a:pt x="959108" y="787778"/>
                </a:cubicBezTo>
                <a:cubicBezTo>
                  <a:pt x="1079939" y="708336"/>
                  <a:pt x="1325592" y="633534"/>
                  <a:pt x="1529966" y="638512"/>
                </a:cubicBezTo>
                <a:cubicBezTo>
                  <a:pt x="1734340" y="643490"/>
                  <a:pt x="2058409" y="848887"/>
                  <a:pt x="2185351" y="817644"/>
                </a:cubicBezTo>
                <a:cubicBezTo>
                  <a:pt x="2312293" y="786401"/>
                  <a:pt x="2156966" y="568645"/>
                  <a:pt x="2291618" y="451053"/>
                </a:cubicBezTo>
                <a:cubicBezTo>
                  <a:pt x="2606578" y="270713"/>
                  <a:pt x="2585674" y="62234"/>
                  <a:pt x="2837981" y="14398"/>
                </a:cubicBezTo>
                <a:cubicBezTo>
                  <a:pt x="2980221" y="-65048"/>
                  <a:pt x="3370593" y="212264"/>
                  <a:pt x="3421393" y="167108"/>
                </a:cubicBezTo>
                <a:cubicBezTo>
                  <a:pt x="3419423" y="596268"/>
                  <a:pt x="3409235" y="866067"/>
                  <a:pt x="3407265" y="1295227"/>
                </a:cubicBezTo>
                <a:close/>
              </a:path>
            </a:pathLst>
          </a:custGeom>
          <a:noFill/>
          <a:ln w="8467" cap="flat">
            <a:solidFill>
              <a:schemeClr val="bg1">
                <a:lumMod val="65000"/>
              </a:schemeClr>
            </a:solidFill>
            <a:prstDash val="solid"/>
            <a:miter/>
          </a:ln>
        </p:spPr>
        <p:txBody>
          <a:bodyPr rtlCol="0" anchor="ctr"/>
          <a:lstStyle/>
          <a:p>
            <a:endParaRPr lang="zh-CN" altLang="en-US"/>
          </a:p>
        </p:txBody>
      </p:sp>
      <p:sp>
        <p:nvSpPr>
          <p:cNvPr id="18" name="任意多边形: 形状 17"/>
          <p:cNvSpPr/>
          <p:nvPr/>
        </p:nvSpPr>
        <p:spPr>
          <a:xfrm>
            <a:off x="0" y="4502201"/>
            <a:ext cx="8393226" cy="2355800"/>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19" name="任意多边形: 形状 18"/>
          <p:cNvSpPr/>
          <p:nvPr/>
        </p:nvSpPr>
        <p:spPr>
          <a:xfrm>
            <a:off x="-308436" y="5257800"/>
            <a:ext cx="6968315" cy="1600200"/>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20" name="任意多边形: 形状 19"/>
          <p:cNvSpPr/>
          <p:nvPr/>
        </p:nvSpPr>
        <p:spPr>
          <a:xfrm flipH="1">
            <a:off x="7109539" y="5342668"/>
            <a:ext cx="5116664" cy="1523688"/>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
        <p:nvSpPr>
          <p:cNvPr id="26" name="任意多边形: 形状 25"/>
          <p:cNvSpPr/>
          <p:nvPr/>
        </p:nvSpPr>
        <p:spPr>
          <a:xfrm flipH="1" flipV="1">
            <a:off x="7075336" y="-21840"/>
            <a:ext cx="5116664" cy="2023359"/>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 name="connsiteX0-1" fmla="*/ 564041 w 3040085"/>
              <a:gd name="connsiteY0-2" fmla="*/ 38407 h 1561259"/>
              <a:gd name="connsiteX1-3" fmla="*/ 643467 w 3040085"/>
              <a:gd name="connsiteY1-4" fmla="*/ 66644 h 1561259"/>
              <a:gd name="connsiteX2-5" fmla="*/ 1299006 w 3040085"/>
              <a:gd name="connsiteY2-6" fmla="*/ 835472 h 1561259"/>
              <a:gd name="connsiteX3-7" fmla="*/ 1921933 w 3040085"/>
              <a:gd name="connsiteY3-8" fmla="*/ 1014911 h 1561259"/>
              <a:gd name="connsiteX4-9" fmla="*/ 2565400 w 3040085"/>
              <a:gd name="connsiteY4-10" fmla="*/ 1104657 h 1561259"/>
              <a:gd name="connsiteX5-11" fmla="*/ 2968956 w 3040085"/>
              <a:gd name="connsiteY5-12" fmla="*/ 1511446 h 1561259"/>
              <a:gd name="connsiteX6-13" fmla="*/ 3040085 w 3040085"/>
              <a:gd name="connsiteY6-14" fmla="*/ 1561259 h 1561259"/>
              <a:gd name="connsiteX7-15" fmla="*/ 0 w 3040085"/>
              <a:gd name="connsiteY7-16" fmla="*/ 1561259 h 1561259"/>
              <a:gd name="connsiteX8-17" fmla="*/ 0 w 3040085"/>
              <a:gd name="connsiteY8-18" fmla="*/ 653384 h 1561259"/>
              <a:gd name="connsiteX9-19" fmla="*/ 106680 w 3040085"/>
              <a:gd name="connsiteY9-20" fmla="*/ 473044 h 1561259"/>
              <a:gd name="connsiteX10-21" fmla="*/ 564041 w 3040085"/>
              <a:gd name="connsiteY10-22" fmla="*/ 38407 h 1561259"/>
              <a:gd name="connsiteX0-23" fmla="*/ 564041 w 3040085"/>
              <a:gd name="connsiteY0-24" fmla="*/ 38407 h 1561259"/>
              <a:gd name="connsiteX1-25" fmla="*/ 643467 w 3040085"/>
              <a:gd name="connsiteY1-26" fmla="*/ 66644 h 1561259"/>
              <a:gd name="connsiteX2-27" fmla="*/ 1299006 w 3040085"/>
              <a:gd name="connsiteY2-28" fmla="*/ 835472 h 1561259"/>
              <a:gd name="connsiteX3-29" fmla="*/ 1921933 w 3040085"/>
              <a:gd name="connsiteY3-30" fmla="*/ 685920 h 1561259"/>
              <a:gd name="connsiteX4-31" fmla="*/ 2565400 w 3040085"/>
              <a:gd name="connsiteY4-32" fmla="*/ 1104657 h 1561259"/>
              <a:gd name="connsiteX5-33" fmla="*/ 2968956 w 3040085"/>
              <a:gd name="connsiteY5-34" fmla="*/ 1511446 h 1561259"/>
              <a:gd name="connsiteX6-35" fmla="*/ 3040085 w 3040085"/>
              <a:gd name="connsiteY6-36" fmla="*/ 1561259 h 1561259"/>
              <a:gd name="connsiteX7-37" fmla="*/ 0 w 3040085"/>
              <a:gd name="connsiteY7-38" fmla="*/ 1561259 h 1561259"/>
              <a:gd name="connsiteX8-39" fmla="*/ 0 w 3040085"/>
              <a:gd name="connsiteY8-40" fmla="*/ 653384 h 1561259"/>
              <a:gd name="connsiteX9-41" fmla="*/ 106680 w 3040085"/>
              <a:gd name="connsiteY9-42" fmla="*/ 473044 h 1561259"/>
              <a:gd name="connsiteX10-43" fmla="*/ 564041 w 3040085"/>
              <a:gd name="connsiteY10-44" fmla="*/ 38407 h 1561259"/>
              <a:gd name="connsiteX0-45" fmla="*/ 564041 w 3040085"/>
              <a:gd name="connsiteY0-46" fmla="*/ 120246 h 1643098"/>
              <a:gd name="connsiteX1-47" fmla="*/ 993590 w 3040085"/>
              <a:gd name="connsiteY1-48" fmla="*/ 43804 h 1643098"/>
              <a:gd name="connsiteX2-49" fmla="*/ 1299006 w 3040085"/>
              <a:gd name="connsiteY2-50" fmla="*/ 917311 h 1643098"/>
              <a:gd name="connsiteX3-51" fmla="*/ 1921933 w 3040085"/>
              <a:gd name="connsiteY3-52" fmla="*/ 767759 h 1643098"/>
              <a:gd name="connsiteX4-53" fmla="*/ 2565400 w 3040085"/>
              <a:gd name="connsiteY4-54" fmla="*/ 1186496 h 1643098"/>
              <a:gd name="connsiteX5-55" fmla="*/ 2968956 w 3040085"/>
              <a:gd name="connsiteY5-56" fmla="*/ 1593285 h 1643098"/>
              <a:gd name="connsiteX6-57" fmla="*/ 3040085 w 3040085"/>
              <a:gd name="connsiteY6-58" fmla="*/ 1643098 h 1643098"/>
              <a:gd name="connsiteX7-59" fmla="*/ 0 w 3040085"/>
              <a:gd name="connsiteY7-60" fmla="*/ 1643098 h 1643098"/>
              <a:gd name="connsiteX8-61" fmla="*/ 0 w 3040085"/>
              <a:gd name="connsiteY8-62" fmla="*/ 735223 h 1643098"/>
              <a:gd name="connsiteX9-63" fmla="*/ 106680 w 3040085"/>
              <a:gd name="connsiteY9-64" fmla="*/ 554883 h 1643098"/>
              <a:gd name="connsiteX10-65" fmla="*/ 564041 w 3040085"/>
              <a:gd name="connsiteY10-66" fmla="*/ 120246 h 1643098"/>
              <a:gd name="connsiteX0-67" fmla="*/ 564041 w 3040085"/>
              <a:gd name="connsiteY0-68" fmla="*/ 33117 h 1683079"/>
              <a:gd name="connsiteX1-69" fmla="*/ 993590 w 3040085"/>
              <a:gd name="connsiteY1-70" fmla="*/ 83785 h 1683079"/>
              <a:gd name="connsiteX2-71" fmla="*/ 1299006 w 3040085"/>
              <a:gd name="connsiteY2-72" fmla="*/ 957292 h 1683079"/>
              <a:gd name="connsiteX3-73" fmla="*/ 1921933 w 3040085"/>
              <a:gd name="connsiteY3-74" fmla="*/ 807740 h 1683079"/>
              <a:gd name="connsiteX4-75" fmla="*/ 2565400 w 3040085"/>
              <a:gd name="connsiteY4-76" fmla="*/ 1226477 h 1683079"/>
              <a:gd name="connsiteX5-77" fmla="*/ 2968956 w 3040085"/>
              <a:gd name="connsiteY5-78" fmla="*/ 1633266 h 1683079"/>
              <a:gd name="connsiteX6-79" fmla="*/ 3040085 w 3040085"/>
              <a:gd name="connsiteY6-80" fmla="*/ 1683079 h 1683079"/>
              <a:gd name="connsiteX7-81" fmla="*/ 0 w 3040085"/>
              <a:gd name="connsiteY7-82" fmla="*/ 1683079 h 1683079"/>
              <a:gd name="connsiteX8-83" fmla="*/ 0 w 3040085"/>
              <a:gd name="connsiteY8-84" fmla="*/ 775204 h 1683079"/>
              <a:gd name="connsiteX9-85" fmla="*/ 106680 w 3040085"/>
              <a:gd name="connsiteY9-86" fmla="*/ 594864 h 1683079"/>
              <a:gd name="connsiteX10-87" fmla="*/ 564041 w 3040085"/>
              <a:gd name="connsiteY10-88" fmla="*/ 33117 h 1683079"/>
              <a:gd name="connsiteX0-89" fmla="*/ 564041 w 3040085"/>
              <a:gd name="connsiteY0-90" fmla="*/ 90242 h 1740204"/>
              <a:gd name="connsiteX1-91" fmla="*/ 993590 w 3040085"/>
              <a:gd name="connsiteY1-92" fmla="*/ 140910 h 1740204"/>
              <a:gd name="connsiteX2-93" fmla="*/ 1299006 w 3040085"/>
              <a:gd name="connsiteY2-94" fmla="*/ 1014417 h 1740204"/>
              <a:gd name="connsiteX3-95" fmla="*/ 1921933 w 3040085"/>
              <a:gd name="connsiteY3-96" fmla="*/ 864865 h 1740204"/>
              <a:gd name="connsiteX4-97" fmla="*/ 2565400 w 3040085"/>
              <a:gd name="connsiteY4-98" fmla="*/ 1283602 h 1740204"/>
              <a:gd name="connsiteX5-99" fmla="*/ 2968956 w 3040085"/>
              <a:gd name="connsiteY5-100" fmla="*/ 1690391 h 1740204"/>
              <a:gd name="connsiteX6-101" fmla="*/ 3040085 w 3040085"/>
              <a:gd name="connsiteY6-102" fmla="*/ 1740204 h 1740204"/>
              <a:gd name="connsiteX7-103" fmla="*/ 0 w 3040085"/>
              <a:gd name="connsiteY7-104" fmla="*/ 1740204 h 1740204"/>
              <a:gd name="connsiteX8-105" fmla="*/ 0 w 3040085"/>
              <a:gd name="connsiteY8-106" fmla="*/ 832329 h 1740204"/>
              <a:gd name="connsiteX9-107" fmla="*/ 106680 w 3040085"/>
              <a:gd name="connsiteY9-108" fmla="*/ 651989 h 1740204"/>
              <a:gd name="connsiteX10-109" fmla="*/ 564041 w 3040085"/>
              <a:gd name="connsiteY10-110" fmla="*/ 90242 h 1740204"/>
              <a:gd name="connsiteX0-111" fmla="*/ 564041 w 3040085"/>
              <a:gd name="connsiteY0-112" fmla="*/ 90242 h 1740204"/>
              <a:gd name="connsiteX1-113" fmla="*/ 993590 w 3040085"/>
              <a:gd name="connsiteY1-114" fmla="*/ 140910 h 1740204"/>
              <a:gd name="connsiteX2-115" fmla="*/ 1299006 w 3040085"/>
              <a:gd name="connsiteY2-116" fmla="*/ 1014417 h 1740204"/>
              <a:gd name="connsiteX3-117" fmla="*/ 1921933 w 3040085"/>
              <a:gd name="connsiteY3-118" fmla="*/ 864865 h 1740204"/>
              <a:gd name="connsiteX4-119" fmla="*/ 2565400 w 3040085"/>
              <a:gd name="connsiteY4-120" fmla="*/ 1283602 h 1740204"/>
              <a:gd name="connsiteX5-121" fmla="*/ 2968956 w 3040085"/>
              <a:gd name="connsiteY5-122" fmla="*/ 1690391 h 1740204"/>
              <a:gd name="connsiteX6-123" fmla="*/ 3040085 w 3040085"/>
              <a:gd name="connsiteY6-124" fmla="*/ 1740204 h 1740204"/>
              <a:gd name="connsiteX7-125" fmla="*/ 0 w 3040085"/>
              <a:gd name="connsiteY7-126" fmla="*/ 1740204 h 1740204"/>
              <a:gd name="connsiteX8-127" fmla="*/ 0 w 3040085"/>
              <a:gd name="connsiteY8-128" fmla="*/ 832329 h 1740204"/>
              <a:gd name="connsiteX9-129" fmla="*/ 106680 w 3040085"/>
              <a:gd name="connsiteY9-130" fmla="*/ 651989 h 1740204"/>
              <a:gd name="connsiteX10-131" fmla="*/ 564041 w 3040085"/>
              <a:gd name="connsiteY10-132" fmla="*/ 90242 h 174020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040085" h="1740204">
                <a:moveTo>
                  <a:pt x="564041" y="90242"/>
                </a:moveTo>
                <a:cubicBezTo>
                  <a:pt x="801739" y="-56660"/>
                  <a:pt x="871096" y="-13119"/>
                  <a:pt x="993590" y="140910"/>
                </a:cubicBezTo>
                <a:cubicBezTo>
                  <a:pt x="1116084" y="294939"/>
                  <a:pt x="1078874" y="785817"/>
                  <a:pt x="1299006" y="1014417"/>
                </a:cubicBezTo>
                <a:cubicBezTo>
                  <a:pt x="1508981" y="1243017"/>
                  <a:pt x="1710867" y="820001"/>
                  <a:pt x="1921933" y="864865"/>
                </a:cubicBezTo>
                <a:cubicBezTo>
                  <a:pt x="2132999" y="909729"/>
                  <a:pt x="2390896" y="1146014"/>
                  <a:pt x="2565400" y="1283602"/>
                </a:cubicBezTo>
                <a:cubicBezTo>
                  <a:pt x="2739904" y="1421190"/>
                  <a:pt x="2834878" y="1580399"/>
                  <a:pt x="2968956" y="1690391"/>
                </a:cubicBezTo>
                <a:lnTo>
                  <a:pt x="3040085" y="1740204"/>
                </a:lnTo>
                <a:lnTo>
                  <a:pt x="0" y="1740204"/>
                </a:lnTo>
                <a:lnTo>
                  <a:pt x="0" y="832329"/>
                </a:lnTo>
                <a:lnTo>
                  <a:pt x="106680" y="651989"/>
                </a:lnTo>
                <a:cubicBezTo>
                  <a:pt x="200767" y="491229"/>
                  <a:pt x="385158" y="206355"/>
                  <a:pt x="564041" y="90242"/>
                </a:cubicBezTo>
                <a:close/>
              </a:path>
            </a:pathLst>
          </a:custGeom>
          <a:solidFill>
            <a:schemeClr val="tx2">
              <a:lumMod val="40000"/>
              <a:lumOff val="60000"/>
            </a:schemeClr>
          </a:solidFill>
          <a:ln w="8467" cap="flat">
            <a:noFill/>
            <a:prstDash val="solid"/>
            <a:miter/>
          </a:ln>
        </p:spPr>
        <p:txBody>
          <a:bodyPr rtlCol="0" anchor="ctr"/>
          <a:lstStyle/>
          <a:p>
            <a:endParaRPr lang="zh-CN" altLang="en-US"/>
          </a:p>
        </p:txBody>
      </p:sp>
      <p:sp>
        <p:nvSpPr>
          <p:cNvPr id="28" name="任意多边形: 形状 27"/>
          <p:cNvSpPr/>
          <p:nvPr/>
        </p:nvSpPr>
        <p:spPr>
          <a:xfrm flipV="1">
            <a:off x="-34203" y="-14693"/>
            <a:ext cx="8393226" cy="2015805"/>
          </a:xfrm>
          <a:custGeom>
            <a:gdLst>
              <a:gd name="connsiteX0" fmla="*/ 521866 w 6049279"/>
              <a:gd name="connsiteY0" fmla="*/ 0 h 1462773"/>
              <a:gd name="connsiteX1" fmla="*/ 1461670 w 6049279"/>
              <a:gd name="connsiteY1" fmla="*/ 541867 h 1462773"/>
              <a:gd name="connsiteX2" fmla="*/ 2401473 w 6049279"/>
              <a:gd name="connsiteY2" fmla="*/ 586740 h 1462773"/>
              <a:gd name="connsiteX3" fmla="*/ 3341277 w 6049279"/>
              <a:gd name="connsiteY3" fmla="*/ 360680 h 1462773"/>
              <a:gd name="connsiteX4" fmla="*/ 4272614 w 6049279"/>
              <a:gd name="connsiteY4" fmla="*/ 1308947 h 1462773"/>
              <a:gd name="connsiteX5" fmla="*/ 5212418 w 6049279"/>
              <a:gd name="connsiteY5" fmla="*/ 1083734 h 1462773"/>
              <a:gd name="connsiteX6" fmla="*/ 6034781 w 6049279"/>
              <a:gd name="connsiteY6" fmla="*/ 1458920 h 1462773"/>
              <a:gd name="connsiteX7" fmla="*/ 6049279 w 6049279"/>
              <a:gd name="connsiteY7" fmla="*/ 1462773 h 1462773"/>
              <a:gd name="connsiteX8" fmla="*/ 0 w 6049279"/>
              <a:gd name="connsiteY8" fmla="*/ 1462773 h 1462773"/>
              <a:gd name="connsiteX9" fmla="*/ 0 w 6049279"/>
              <a:gd name="connsiteY9" fmla="*/ 244046 h 1462773"/>
              <a:gd name="connsiteX10" fmla="*/ 54609 w 6049279"/>
              <a:gd name="connsiteY10" fmla="*/ 202989 h 1462773"/>
              <a:gd name="connsiteX11" fmla="*/ 521866 w 6049279"/>
              <a:gd name="connsiteY11" fmla="*/ 0 h 1462773"/>
              <a:gd name="connsiteX0-1" fmla="*/ 521866 w 6049279"/>
              <a:gd name="connsiteY0-2" fmla="*/ 0 h 1462773"/>
              <a:gd name="connsiteX1-3" fmla="*/ 1461670 w 6049279"/>
              <a:gd name="connsiteY1-4" fmla="*/ 541867 h 1462773"/>
              <a:gd name="connsiteX2-5" fmla="*/ 2401473 w 6049279"/>
              <a:gd name="connsiteY2-6" fmla="*/ 586740 h 1462773"/>
              <a:gd name="connsiteX3-7" fmla="*/ 3341277 w 6049279"/>
              <a:gd name="connsiteY3-8" fmla="*/ 360680 h 1462773"/>
              <a:gd name="connsiteX4-9" fmla="*/ 4280957 w 6049279"/>
              <a:gd name="connsiteY4-10" fmla="*/ 1107711 h 1462773"/>
              <a:gd name="connsiteX5-11" fmla="*/ 5212418 w 6049279"/>
              <a:gd name="connsiteY5-12" fmla="*/ 1083734 h 1462773"/>
              <a:gd name="connsiteX6-13" fmla="*/ 6034781 w 6049279"/>
              <a:gd name="connsiteY6-14" fmla="*/ 1458920 h 1462773"/>
              <a:gd name="connsiteX7-15" fmla="*/ 6049279 w 6049279"/>
              <a:gd name="connsiteY7-16" fmla="*/ 1462773 h 1462773"/>
              <a:gd name="connsiteX8-17" fmla="*/ 0 w 6049279"/>
              <a:gd name="connsiteY8-18" fmla="*/ 1462773 h 1462773"/>
              <a:gd name="connsiteX9-19" fmla="*/ 0 w 6049279"/>
              <a:gd name="connsiteY9-20" fmla="*/ 244046 h 1462773"/>
              <a:gd name="connsiteX10-21" fmla="*/ 54609 w 6049279"/>
              <a:gd name="connsiteY10-22" fmla="*/ 202989 h 1462773"/>
              <a:gd name="connsiteX11-23" fmla="*/ 521866 w 6049279"/>
              <a:gd name="connsiteY11-24" fmla="*/ 0 h 146277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049279" h="1462773">
                <a:moveTo>
                  <a:pt x="521866" y="0"/>
                </a:moveTo>
                <a:cubicBezTo>
                  <a:pt x="836827" y="2540"/>
                  <a:pt x="1148402" y="358140"/>
                  <a:pt x="1461670" y="541867"/>
                </a:cubicBezTo>
                <a:cubicBezTo>
                  <a:pt x="1774937" y="722207"/>
                  <a:pt x="2088205" y="722207"/>
                  <a:pt x="2401473" y="586740"/>
                </a:cubicBezTo>
                <a:cubicBezTo>
                  <a:pt x="2713047" y="451274"/>
                  <a:pt x="3028030" y="273852"/>
                  <a:pt x="3341277" y="360680"/>
                </a:cubicBezTo>
                <a:cubicBezTo>
                  <a:pt x="3654524" y="447509"/>
                  <a:pt x="3967689" y="969704"/>
                  <a:pt x="4280957" y="1107711"/>
                </a:cubicBezTo>
                <a:cubicBezTo>
                  <a:pt x="4596765" y="1240638"/>
                  <a:pt x="4920114" y="1025199"/>
                  <a:pt x="5212418" y="1083734"/>
                </a:cubicBezTo>
                <a:cubicBezTo>
                  <a:pt x="5504722" y="1142269"/>
                  <a:pt x="5760823" y="1358491"/>
                  <a:pt x="6034781" y="1458920"/>
                </a:cubicBezTo>
                <a:lnTo>
                  <a:pt x="6049279" y="1462773"/>
                </a:lnTo>
                <a:lnTo>
                  <a:pt x="0" y="1462773"/>
                </a:lnTo>
                <a:lnTo>
                  <a:pt x="0" y="244046"/>
                </a:lnTo>
                <a:lnTo>
                  <a:pt x="54609" y="202989"/>
                </a:lnTo>
                <a:cubicBezTo>
                  <a:pt x="209656" y="90805"/>
                  <a:pt x="365232" y="1270"/>
                  <a:pt x="521866" y="0"/>
                </a:cubicBezTo>
                <a:close/>
              </a:path>
            </a:pathLst>
          </a:custGeom>
          <a:solidFill>
            <a:schemeClr val="bg2"/>
          </a:solidFill>
          <a:ln w="4577" cap="flat">
            <a:noFill/>
            <a:prstDash val="solid"/>
            <a:miter/>
          </a:ln>
        </p:spPr>
        <p:txBody>
          <a:bodyPr rtlCol="0" anchor="ctr"/>
          <a:lstStyle/>
          <a:p>
            <a:endParaRPr lang="zh-CN" altLang="en-US"/>
          </a:p>
        </p:txBody>
      </p:sp>
      <p:sp>
        <p:nvSpPr>
          <p:cNvPr id="29" name="任意多边形: 形状 28"/>
          <p:cNvSpPr/>
          <p:nvPr/>
        </p:nvSpPr>
        <p:spPr>
          <a:xfrm flipV="1">
            <a:off x="-342639" y="-14692"/>
            <a:ext cx="6968315" cy="1369255"/>
          </a:xfrm>
          <a:custGeom>
            <a:gdLst>
              <a:gd name="connsiteX0" fmla="*/ 985363 w 3840924"/>
              <a:gd name="connsiteY0" fmla="*/ 921 h 1433370"/>
              <a:gd name="connsiteX1" fmla="*/ 1691284 w 3840924"/>
              <a:gd name="connsiteY1" fmla="*/ 432046 h 1433370"/>
              <a:gd name="connsiteX2" fmla="*/ 2622617 w 3840924"/>
              <a:gd name="connsiteY2" fmla="*/ 883319 h 1433370"/>
              <a:gd name="connsiteX3" fmla="*/ 3562417 w 3840924"/>
              <a:gd name="connsiteY3" fmla="*/ 1335439 h 1433370"/>
              <a:gd name="connsiteX4" fmla="*/ 3797368 w 3840924"/>
              <a:gd name="connsiteY4" fmla="*/ 1423558 h 1433370"/>
              <a:gd name="connsiteX5" fmla="*/ 3840924 w 3840924"/>
              <a:gd name="connsiteY5" fmla="*/ 1433370 h 1433370"/>
              <a:gd name="connsiteX6" fmla="*/ 0 w 3840924"/>
              <a:gd name="connsiteY6" fmla="*/ 1433370 h 1433370"/>
              <a:gd name="connsiteX7" fmla="*/ 33848 w 3840924"/>
              <a:gd name="connsiteY7" fmla="*/ 1346269 h 1433370"/>
              <a:gd name="connsiteX8" fmla="*/ 751484 w 3840924"/>
              <a:gd name="connsiteY8" fmla="*/ 70519 h 1433370"/>
              <a:gd name="connsiteX9" fmla="*/ 985363 w 3840924"/>
              <a:gd name="connsiteY9" fmla="*/ 921 h 1433370"/>
              <a:gd name="connsiteX0-1" fmla="*/ 985363 w 3840924"/>
              <a:gd name="connsiteY0-2" fmla="*/ 921 h 1433370"/>
              <a:gd name="connsiteX1-3" fmla="*/ 1514500 w 3840924"/>
              <a:gd name="connsiteY1-4" fmla="*/ 767326 h 1433370"/>
              <a:gd name="connsiteX2-5" fmla="*/ 2622617 w 3840924"/>
              <a:gd name="connsiteY2-6" fmla="*/ 883319 h 1433370"/>
              <a:gd name="connsiteX3-7" fmla="*/ 3562417 w 3840924"/>
              <a:gd name="connsiteY3-8" fmla="*/ 1335439 h 1433370"/>
              <a:gd name="connsiteX4-9" fmla="*/ 3797368 w 3840924"/>
              <a:gd name="connsiteY4-10" fmla="*/ 1423558 h 1433370"/>
              <a:gd name="connsiteX5-11" fmla="*/ 3840924 w 3840924"/>
              <a:gd name="connsiteY5-12" fmla="*/ 1433370 h 1433370"/>
              <a:gd name="connsiteX6-13" fmla="*/ 0 w 3840924"/>
              <a:gd name="connsiteY6-14" fmla="*/ 1433370 h 1433370"/>
              <a:gd name="connsiteX7-15" fmla="*/ 33848 w 3840924"/>
              <a:gd name="connsiteY7-16" fmla="*/ 1346269 h 1433370"/>
              <a:gd name="connsiteX8-17" fmla="*/ 751484 w 3840924"/>
              <a:gd name="connsiteY8-18" fmla="*/ 70519 h 1433370"/>
              <a:gd name="connsiteX9-19" fmla="*/ 985363 w 3840924"/>
              <a:gd name="connsiteY9-20" fmla="*/ 921 h 1433370"/>
              <a:gd name="connsiteX0-21" fmla="*/ 985363 w 3840924"/>
              <a:gd name="connsiteY0-22" fmla="*/ 921 h 1433370"/>
              <a:gd name="connsiteX1-23" fmla="*/ 1514500 w 3840924"/>
              <a:gd name="connsiteY1-24" fmla="*/ 767326 h 1433370"/>
              <a:gd name="connsiteX2-25" fmla="*/ 2707961 w 3840924"/>
              <a:gd name="connsiteY2-26" fmla="*/ 785783 h 1433370"/>
              <a:gd name="connsiteX3-27" fmla="*/ 3562417 w 3840924"/>
              <a:gd name="connsiteY3-28" fmla="*/ 1335439 h 1433370"/>
              <a:gd name="connsiteX4-29" fmla="*/ 3797368 w 3840924"/>
              <a:gd name="connsiteY4-30" fmla="*/ 1423558 h 1433370"/>
              <a:gd name="connsiteX5-31" fmla="*/ 3840924 w 3840924"/>
              <a:gd name="connsiteY5-32" fmla="*/ 1433370 h 1433370"/>
              <a:gd name="connsiteX6-33" fmla="*/ 0 w 3840924"/>
              <a:gd name="connsiteY6-34" fmla="*/ 1433370 h 1433370"/>
              <a:gd name="connsiteX7-35" fmla="*/ 33848 w 3840924"/>
              <a:gd name="connsiteY7-36" fmla="*/ 1346269 h 1433370"/>
              <a:gd name="connsiteX8-37" fmla="*/ 751484 w 3840924"/>
              <a:gd name="connsiteY8-38" fmla="*/ 70519 h 1433370"/>
              <a:gd name="connsiteX9-39" fmla="*/ 985363 w 3840924"/>
              <a:gd name="connsiteY9-40" fmla="*/ 921 h 1433370"/>
              <a:gd name="connsiteX0-41" fmla="*/ 985363 w 3840924"/>
              <a:gd name="connsiteY0-42" fmla="*/ 921 h 1433370"/>
              <a:gd name="connsiteX1-43" fmla="*/ 1630324 w 3840924"/>
              <a:gd name="connsiteY1-44" fmla="*/ 645406 h 1433370"/>
              <a:gd name="connsiteX2-45" fmla="*/ 2707961 w 3840924"/>
              <a:gd name="connsiteY2-46" fmla="*/ 785783 h 1433370"/>
              <a:gd name="connsiteX3-47" fmla="*/ 3562417 w 3840924"/>
              <a:gd name="connsiteY3-48" fmla="*/ 1335439 h 1433370"/>
              <a:gd name="connsiteX4-49" fmla="*/ 3797368 w 3840924"/>
              <a:gd name="connsiteY4-50" fmla="*/ 1423558 h 1433370"/>
              <a:gd name="connsiteX5-51" fmla="*/ 3840924 w 3840924"/>
              <a:gd name="connsiteY5-52" fmla="*/ 1433370 h 1433370"/>
              <a:gd name="connsiteX6-53" fmla="*/ 0 w 3840924"/>
              <a:gd name="connsiteY6-54" fmla="*/ 1433370 h 1433370"/>
              <a:gd name="connsiteX7-55" fmla="*/ 33848 w 3840924"/>
              <a:gd name="connsiteY7-56" fmla="*/ 1346269 h 1433370"/>
              <a:gd name="connsiteX8-57" fmla="*/ 751484 w 3840924"/>
              <a:gd name="connsiteY8-58" fmla="*/ 70519 h 1433370"/>
              <a:gd name="connsiteX9-59" fmla="*/ 985363 w 3840924"/>
              <a:gd name="connsiteY9-60" fmla="*/ 921 h 1433370"/>
              <a:gd name="connsiteX0-61" fmla="*/ 1009747 w 3840924"/>
              <a:gd name="connsiteY0-62" fmla="*/ 42856 h 1383865"/>
              <a:gd name="connsiteX1-63" fmla="*/ 1630324 w 3840924"/>
              <a:gd name="connsiteY1-64" fmla="*/ 595901 h 1383865"/>
              <a:gd name="connsiteX2-65" fmla="*/ 2707961 w 3840924"/>
              <a:gd name="connsiteY2-66" fmla="*/ 736278 h 1383865"/>
              <a:gd name="connsiteX3-67" fmla="*/ 3562417 w 3840924"/>
              <a:gd name="connsiteY3-68" fmla="*/ 1285934 h 1383865"/>
              <a:gd name="connsiteX4-69" fmla="*/ 3797368 w 3840924"/>
              <a:gd name="connsiteY4-70" fmla="*/ 1374053 h 1383865"/>
              <a:gd name="connsiteX5-71" fmla="*/ 3840924 w 3840924"/>
              <a:gd name="connsiteY5-72" fmla="*/ 1383865 h 1383865"/>
              <a:gd name="connsiteX6-73" fmla="*/ 0 w 3840924"/>
              <a:gd name="connsiteY6-74" fmla="*/ 1383865 h 1383865"/>
              <a:gd name="connsiteX7-75" fmla="*/ 33848 w 3840924"/>
              <a:gd name="connsiteY7-76" fmla="*/ 1296764 h 1383865"/>
              <a:gd name="connsiteX8-77" fmla="*/ 751484 w 3840924"/>
              <a:gd name="connsiteY8-78" fmla="*/ 21014 h 1383865"/>
              <a:gd name="connsiteX9-79" fmla="*/ 1009747 w 3840924"/>
              <a:gd name="connsiteY9-80" fmla="*/ 42856 h 1383865"/>
              <a:gd name="connsiteX0-81" fmla="*/ 1009747 w 3840924"/>
              <a:gd name="connsiteY0-82" fmla="*/ 24228 h 1365237"/>
              <a:gd name="connsiteX1-83" fmla="*/ 1630324 w 3840924"/>
              <a:gd name="connsiteY1-84" fmla="*/ 577273 h 1365237"/>
              <a:gd name="connsiteX2-85" fmla="*/ 2707961 w 3840924"/>
              <a:gd name="connsiteY2-86" fmla="*/ 717650 h 1365237"/>
              <a:gd name="connsiteX3-87" fmla="*/ 3562417 w 3840924"/>
              <a:gd name="connsiteY3-88" fmla="*/ 1267306 h 1365237"/>
              <a:gd name="connsiteX4-89" fmla="*/ 3797368 w 3840924"/>
              <a:gd name="connsiteY4-90" fmla="*/ 1355425 h 1365237"/>
              <a:gd name="connsiteX5-91" fmla="*/ 3840924 w 3840924"/>
              <a:gd name="connsiteY5-92" fmla="*/ 1365237 h 1365237"/>
              <a:gd name="connsiteX6-93" fmla="*/ 0 w 3840924"/>
              <a:gd name="connsiteY6-94" fmla="*/ 1365237 h 1365237"/>
              <a:gd name="connsiteX7-95" fmla="*/ 33848 w 3840924"/>
              <a:gd name="connsiteY7-96" fmla="*/ 1278136 h 1365237"/>
              <a:gd name="connsiteX8-97" fmla="*/ 763676 w 3840924"/>
              <a:gd name="connsiteY8-98" fmla="*/ 26770 h 1365237"/>
              <a:gd name="connsiteX9-99" fmla="*/ 1009747 w 3840924"/>
              <a:gd name="connsiteY9-100" fmla="*/ 24228 h 1365237"/>
              <a:gd name="connsiteX0-101" fmla="*/ 1009747 w 3840924"/>
              <a:gd name="connsiteY0-102" fmla="*/ 13496 h 1354505"/>
              <a:gd name="connsiteX1-103" fmla="*/ 1630324 w 3840924"/>
              <a:gd name="connsiteY1-104" fmla="*/ 566541 h 1354505"/>
              <a:gd name="connsiteX2-105" fmla="*/ 2707961 w 3840924"/>
              <a:gd name="connsiteY2-106" fmla="*/ 706918 h 1354505"/>
              <a:gd name="connsiteX3-107" fmla="*/ 3562417 w 3840924"/>
              <a:gd name="connsiteY3-108" fmla="*/ 1256574 h 1354505"/>
              <a:gd name="connsiteX4-109" fmla="*/ 3797368 w 3840924"/>
              <a:gd name="connsiteY4-110" fmla="*/ 1344693 h 1354505"/>
              <a:gd name="connsiteX5-111" fmla="*/ 3840924 w 3840924"/>
              <a:gd name="connsiteY5-112" fmla="*/ 1354505 h 1354505"/>
              <a:gd name="connsiteX6-113" fmla="*/ 0 w 3840924"/>
              <a:gd name="connsiteY6-114" fmla="*/ 1354505 h 1354505"/>
              <a:gd name="connsiteX7-115" fmla="*/ 33848 w 3840924"/>
              <a:gd name="connsiteY7-116" fmla="*/ 1267404 h 1354505"/>
              <a:gd name="connsiteX8-117" fmla="*/ 763676 w 3840924"/>
              <a:gd name="connsiteY8-118" fmla="*/ 16038 h 1354505"/>
              <a:gd name="connsiteX9-119" fmla="*/ 1009747 w 3840924"/>
              <a:gd name="connsiteY9-120" fmla="*/ 13496 h 1354505"/>
              <a:gd name="connsiteX0-121" fmla="*/ 1009747 w 3840924"/>
              <a:gd name="connsiteY0-122" fmla="*/ 17263 h 1358272"/>
              <a:gd name="connsiteX1-123" fmla="*/ 1630324 w 3840924"/>
              <a:gd name="connsiteY1-124" fmla="*/ 570308 h 1358272"/>
              <a:gd name="connsiteX2-125" fmla="*/ 2707961 w 3840924"/>
              <a:gd name="connsiteY2-126" fmla="*/ 710685 h 1358272"/>
              <a:gd name="connsiteX3-127" fmla="*/ 3562417 w 3840924"/>
              <a:gd name="connsiteY3-128" fmla="*/ 1260341 h 1358272"/>
              <a:gd name="connsiteX4-129" fmla="*/ 3797368 w 3840924"/>
              <a:gd name="connsiteY4-130" fmla="*/ 1348460 h 1358272"/>
              <a:gd name="connsiteX5-131" fmla="*/ 3840924 w 3840924"/>
              <a:gd name="connsiteY5-132" fmla="*/ 1358272 h 1358272"/>
              <a:gd name="connsiteX6-133" fmla="*/ 0 w 3840924"/>
              <a:gd name="connsiteY6-134" fmla="*/ 1358272 h 1358272"/>
              <a:gd name="connsiteX7-135" fmla="*/ 33848 w 3840924"/>
              <a:gd name="connsiteY7-136" fmla="*/ 1271171 h 1358272"/>
              <a:gd name="connsiteX8-137" fmla="*/ 763676 w 3840924"/>
              <a:gd name="connsiteY8-138" fmla="*/ 19805 h 1358272"/>
              <a:gd name="connsiteX9-139" fmla="*/ 1009747 w 3840924"/>
              <a:gd name="connsiteY9-140" fmla="*/ 17263 h 1358272"/>
              <a:gd name="connsiteX0-141" fmla="*/ 1009747 w 3840924"/>
              <a:gd name="connsiteY0-142" fmla="*/ 17263 h 1358272"/>
              <a:gd name="connsiteX1-143" fmla="*/ 1630324 w 3840924"/>
              <a:gd name="connsiteY1-144" fmla="*/ 570308 h 1358272"/>
              <a:gd name="connsiteX2-145" fmla="*/ 2623545 w 3840924"/>
              <a:gd name="connsiteY2-146" fmla="*/ 421125 h 1358272"/>
              <a:gd name="connsiteX3-147" fmla="*/ 3562417 w 3840924"/>
              <a:gd name="connsiteY3-148" fmla="*/ 1260341 h 1358272"/>
              <a:gd name="connsiteX4-149" fmla="*/ 3797368 w 3840924"/>
              <a:gd name="connsiteY4-150" fmla="*/ 1348460 h 1358272"/>
              <a:gd name="connsiteX5-151" fmla="*/ 3840924 w 3840924"/>
              <a:gd name="connsiteY5-152" fmla="*/ 1358272 h 1358272"/>
              <a:gd name="connsiteX6-153" fmla="*/ 0 w 3840924"/>
              <a:gd name="connsiteY6-154" fmla="*/ 1358272 h 1358272"/>
              <a:gd name="connsiteX7-155" fmla="*/ 33848 w 3840924"/>
              <a:gd name="connsiteY7-156" fmla="*/ 1271171 h 1358272"/>
              <a:gd name="connsiteX8-157" fmla="*/ 763676 w 3840924"/>
              <a:gd name="connsiteY8-158" fmla="*/ 19805 h 1358272"/>
              <a:gd name="connsiteX9-159" fmla="*/ 1009747 w 3840924"/>
              <a:gd name="connsiteY9-160" fmla="*/ 17263 h 1358272"/>
              <a:gd name="connsiteX0-161" fmla="*/ 1051955 w 3840924"/>
              <a:gd name="connsiteY0-162" fmla="*/ 1918 h 1464847"/>
              <a:gd name="connsiteX1-163" fmla="*/ 1630324 w 3840924"/>
              <a:gd name="connsiteY1-164" fmla="*/ 676883 h 1464847"/>
              <a:gd name="connsiteX2-165" fmla="*/ 2623545 w 3840924"/>
              <a:gd name="connsiteY2-166" fmla="*/ 527700 h 1464847"/>
              <a:gd name="connsiteX3-167" fmla="*/ 3562417 w 3840924"/>
              <a:gd name="connsiteY3-168" fmla="*/ 1366916 h 1464847"/>
              <a:gd name="connsiteX4-169" fmla="*/ 3797368 w 3840924"/>
              <a:gd name="connsiteY4-170" fmla="*/ 1455035 h 1464847"/>
              <a:gd name="connsiteX5-171" fmla="*/ 3840924 w 3840924"/>
              <a:gd name="connsiteY5-172" fmla="*/ 1464847 h 1464847"/>
              <a:gd name="connsiteX6-173" fmla="*/ 0 w 3840924"/>
              <a:gd name="connsiteY6-174" fmla="*/ 1464847 h 1464847"/>
              <a:gd name="connsiteX7-175" fmla="*/ 33848 w 3840924"/>
              <a:gd name="connsiteY7-176" fmla="*/ 1377746 h 1464847"/>
              <a:gd name="connsiteX8-177" fmla="*/ 763676 w 3840924"/>
              <a:gd name="connsiteY8-178" fmla="*/ 126380 h 1464847"/>
              <a:gd name="connsiteX9-179" fmla="*/ 1051955 w 3840924"/>
              <a:gd name="connsiteY9-180" fmla="*/ 1918 h 1464847"/>
              <a:gd name="connsiteX0-181" fmla="*/ 1051955 w 3840924"/>
              <a:gd name="connsiteY0-182" fmla="*/ 6756 h 1469685"/>
              <a:gd name="connsiteX1-183" fmla="*/ 1630324 w 3840924"/>
              <a:gd name="connsiteY1-184" fmla="*/ 681721 h 1469685"/>
              <a:gd name="connsiteX2-185" fmla="*/ 2623545 w 3840924"/>
              <a:gd name="connsiteY2-186" fmla="*/ 532538 h 1469685"/>
              <a:gd name="connsiteX3-187" fmla="*/ 3562417 w 3840924"/>
              <a:gd name="connsiteY3-188" fmla="*/ 1371754 h 1469685"/>
              <a:gd name="connsiteX4-189" fmla="*/ 3797368 w 3840924"/>
              <a:gd name="connsiteY4-190" fmla="*/ 1459873 h 1469685"/>
              <a:gd name="connsiteX5-191" fmla="*/ 3840924 w 3840924"/>
              <a:gd name="connsiteY5-192" fmla="*/ 1469685 h 1469685"/>
              <a:gd name="connsiteX6-193" fmla="*/ 0 w 3840924"/>
              <a:gd name="connsiteY6-194" fmla="*/ 1469685 h 1469685"/>
              <a:gd name="connsiteX7-195" fmla="*/ 33848 w 3840924"/>
              <a:gd name="connsiteY7-196" fmla="*/ 1382584 h 1469685"/>
              <a:gd name="connsiteX8-197" fmla="*/ 753124 w 3840924"/>
              <a:gd name="connsiteY8-198" fmla="*/ 39778 h 1469685"/>
              <a:gd name="connsiteX9-199" fmla="*/ 1051955 w 3840924"/>
              <a:gd name="connsiteY9-200" fmla="*/ 6756 h 146968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840924" h="1469685">
                <a:moveTo>
                  <a:pt x="1051955" y="6756"/>
                </a:moveTo>
                <a:cubicBezTo>
                  <a:pt x="1286548" y="23544"/>
                  <a:pt x="1368392" y="594091"/>
                  <a:pt x="1630324" y="681721"/>
                </a:cubicBezTo>
                <a:cubicBezTo>
                  <a:pt x="1892256" y="769351"/>
                  <a:pt x="2301530" y="417533"/>
                  <a:pt x="2623545" y="532538"/>
                </a:cubicBezTo>
                <a:cubicBezTo>
                  <a:pt x="2945561" y="647544"/>
                  <a:pt x="3249151" y="1238827"/>
                  <a:pt x="3562417" y="1371754"/>
                </a:cubicBezTo>
                <a:cubicBezTo>
                  <a:pt x="3640734" y="1406256"/>
                  <a:pt x="3719051" y="1437423"/>
                  <a:pt x="3797368" y="1459873"/>
                </a:cubicBezTo>
                <a:lnTo>
                  <a:pt x="3840924" y="1469685"/>
                </a:lnTo>
                <a:lnTo>
                  <a:pt x="0" y="1469685"/>
                </a:lnTo>
                <a:lnTo>
                  <a:pt x="33848" y="1382584"/>
                </a:lnTo>
                <a:cubicBezTo>
                  <a:pt x="202619" y="951662"/>
                  <a:pt x="479015" y="237581"/>
                  <a:pt x="753124" y="39778"/>
                </a:cubicBezTo>
                <a:cubicBezTo>
                  <a:pt x="897862" y="8494"/>
                  <a:pt x="973757" y="-11032"/>
                  <a:pt x="1051955" y="6756"/>
                </a:cubicBezTo>
                <a:close/>
              </a:path>
            </a:pathLst>
          </a:custGeom>
          <a:solidFill>
            <a:schemeClr val="tx2"/>
          </a:solidFill>
          <a:ln w="8467" cap="flat">
            <a:noFill/>
            <a:prstDash val="solid"/>
            <a:miter/>
          </a:ln>
        </p:spPr>
        <p:txBody>
          <a:bodyPr rtlCol="0" anchor="ctr"/>
          <a:lstStyle/>
          <a:p>
            <a:endParaRPr lang="zh-CN" altLang="en-US"/>
          </a:p>
        </p:txBody>
      </p:sp>
      <p:sp>
        <p:nvSpPr>
          <p:cNvPr id="30" name="任意多边形: 形状 29"/>
          <p:cNvSpPr/>
          <p:nvPr/>
        </p:nvSpPr>
        <p:spPr>
          <a:xfrm flipH="1" flipV="1">
            <a:off x="7075336" y="-21842"/>
            <a:ext cx="5116664" cy="1303785"/>
          </a:xfrm>
          <a:custGeom>
            <a:gdLst>
              <a:gd name="connsiteX0" fmla="*/ 564041 w 3040085"/>
              <a:gd name="connsiteY0" fmla="*/ 836 h 1523688"/>
              <a:gd name="connsiteX1" fmla="*/ 643467 w 3040085"/>
              <a:gd name="connsiteY1" fmla="*/ 29073 h 1523688"/>
              <a:gd name="connsiteX2" fmla="*/ 1286933 w 3040085"/>
              <a:gd name="connsiteY2" fmla="*/ 1022213 h 1523688"/>
              <a:gd name="connsiteX3" fmla="*/ 1921933 w 3040085"/>
              <a:gd name="connsiteY3" fmla="*/ 977340 h 1523688"/>
              <a:gd name="connsiteX4" fmla="*/ 2565400 w 3040085"/>
              <a:gd name="connsiteY4" fmla="*/ 1067086 h 1523688"/>
              <a:gd name="connsiteX5" fmla="*/ 2968956 w 3040085"/>
              <a:gd name="connsiteY5" fmla="*/ 1473875 h 1523688"/>
              <a:gd name="connsiteX6" fmla="*/ 3040085 w 3040085"/>
              <a:gd name="connsiteY6" fmla="*/ 1523688 h 1523688"/>
              <a:gd name="connsiteX7" fmla="*/ 0 w 3040085"/>
              <a:gd name="connsiteY7" fmla="*/ 1523688 h 1523688"/>
              <a:gd name="connsiteX8" fmla="*/ 0 w 3040085"/>
              <a:gd name="connsiteY8" fmla="*/ 615813 h 1523688"/>
              <a:gd name="connsiteX9" fmla="*/ 106680 w 3040085"/>
              <a:gd name="connsiteY9" fmla="*/ 435473 h 1523688"/>
              <a:gd name="connsiteX10" fmla="*/ 564041 w 3040085"/>
              <a:gd name="connsiteY10" fmla="*/ 836 h 1523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0085" h="1523688">
                <a:moveTo>
                  <a:pt x="564041" y="836"/>
                </a:moveTo>
                <a:cubicBezTo>
                  <a:pt x="590458" y="3475"/>
                  <a:pt x="617009" y="12457"/>
                  <a:pt x="643467" y="29073"/>
                </a:cubicBezTo>
                <a:cubicBezTo>
                  <a:pt x="855980" y="167080"/>
                  <a:pt x="1066801" y="793613"/>
                  <a:pt x="1286933" y="1022213"/>
                </a:cubicBezTo>
                <a:cubicBezTo>
                  <a:pt x="1496908" y="1250813"/>
                  <a:pt x="1710267" y="1064546"/>
                  <a:pt x="1921933" y="977340"/>
                </a:cubicBezTo>
                <a:cubicBezTo>
                  <a:pt x="2138680" y="886746"/>
                  <a:pt x="2353734" y="886746"/>
                  <a:pt x="2565400" y="1067086"/>
                </a:cubicBezTo>
                <a:cubicBezTo>
                  <a:pt x="2699809" y="1181916"/>
                  <a:pt x="2834878" y="1363883"/>
                  <a:pt x="2968956" y="1473875"/>
                </a:cubicBezTo>
                <a:lnTo>
                  <a:pt x="3040085" y="1523688"/>
                </a:lnTo>
                <a:lnTo>
                  <a:pt x="0" y="1523688"/>
                </a:lnTo>
                <a:lnTo>
                  <a:pt x="0" y="615813"/>
                </a:lnTo>
                <a:lnTo>
                  <a:pt x="106680" y="435473"/>
                </a:lnTo>
                <a:cubicBezTo>
                  <a:pt x="200767" y="274713"/>
                  <a:pt x="379122" y="-17638"/>
                  <a:pt x="564041" y="836"/>
                </a:cubicBezTo>
                <a:close/>
              </a:path>
            </a:pathLst>
          </a:custGeom>
          <a:solidFill>
            <a:schemeClr val="tx2"/>
          </a:solidFill>
          <a:ln w="8467" cap="flat">
            <a:noFill/>
            <a:prstDash val="solid"/>
            <a:miter/>
          </a:ln>
        </p:spPr>
        <p:txBody>
          <a:bodyPr rtlCol="0" anchor="ctr"/>
          <a:lstStyle/>
          <a:p>
            <a:endParaRPr lang="zh-CN" altLang="en-US"/>
          </a:p>
        </p:txBody>
      </p:sp>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animBg="1"/>
      <p:bldP spid="14" grpId="0" animBg="1"/>
      <p:bldP spid="18" grpId="0" animBg="1"/>
      <p:bldP spid="19" grpId="0" animBg="1"/>
      <p:bldP spid="20" grpId="0" animBg="1"/>
      <p:bldP spid="26"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829119" y="1319875"/>
            <a:ext cx="4533761" cy="4218250"/>
            <a:chOff x="3806939" y="2129281"/>
            <a:chExt cx="4533761" cy="4218250"/>
          </a:xfrm>
        </p:grpSpPr>
        <p:grpSp>
          <p:nvGrpSpPr>
            <p:cNvPr id="4" name="iṥľídê"/>
            <p:cNvGrpSpPr/>
            <p:nvPr/>
          </p:nvGrpSpPr>
          <p:grpSpPr>
            <a:xfrm>
              <a:off x="5861975" y="2129281"/>
              <a:ext cx="2478725" cy="2180025"/>
              <a:chOff x="5782164" y="481983"/>
              <a:chExt cx="3480620" cy="3061190"/>
            </a:xfrm>
            <a:gradFill flip="none" rotWithShape="1">
              <a:gsLst>
                <a:gs pos="0">
                  <a:schemeClr val="accent1">
                    <a:lumMod val="5000"/>
                    <a:lumOff val="95000"/>
                  </a:schemeClr>
                </a:gs>
                <a:gs pos="58000">
                  <a:schemeClr val="accent2"/>
                </a:gs>
              </a:gsLst>
              <a:lin ang="8100000" scaled="1"/>
            </a:gradFill>
          </p:grpSpPr>
          <p:sp>
            <p:nvSpPr>
              <p:cNvPr id="68" name="îṧľïďé"/>
              <p:cNvSpPr/>
              <p:nvPr/>
            </p:nvSpPr>
            <p:spPr>
              <a:xfrm rot="18900000" flipH="1">
                <a:off x="5782164" y="1651488"/>
                <a:ext cx="2291004" cy="189168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69" name="ïSlïďe"/>
              <p:cNvGrpSpPr/>
              <p:nvPr/>
            </p:nvGrpSpPr>
            <p:grpSpPr>
              <a:xfrm>
                <a:off x="7454806" y="481983"/>
                <a:ext cx="1807978" cy="1561534"/>
                <a:chOff x="7454801" y="481983"/>
                <a:chExt cx="1807978" cy="1561534"/>
              </a:xfrm>
              <a:grpFill/>
            </p:grpSpPr>
            <p:sp>
              <p:nvSpPr>
                <p:cNvPr id="70" name="íSḷîḑé"/>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1" name="íṥḷiḑe"/>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2" name="íṩļïḓè"/>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3" name="isḻíḋe"/>
                <p:cNvSpPr/>
                <p:nvPr/>
              </p:nvSpPr>
              <p:spPr bwMode="auto">
                <a:xfrm rot="8100000">
                  <a:off x="8213025" y="1221325"/>
                  <a:ext cx="315336" cy="319199"/>
                </a:xfrm>
                <a:custGeom>
                  <a:gdLst>
                    <a:gd name="T0" fmla="*/ 40 w 163"/>
                    <a:gd name="T1" fmla="*/ 0 h 165"/>
                    <a:gd name="T2" fmla="*/ 163 w 163"/>
                    <a:gd name="T3" fmla="*/ 39 h 165"/>
                    <a:gd name="T4" fmla="*/ 125 w 163"/>
                    <a:gd name="T5" fmla="*/ 165 h 165"/>
                    <a:gd name="T6" fmla="*/ 0 w 163"/>
                    <a:gd name="T7" fmla="*/ 124 h 165"/>
                    <a:gd name="T8" fmla="*/ 40 w 163"/>
                    <a:gd name="T9" fmla="*/ 0 h 165"/>
                  </a:gd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4" name="iṧḷíďé"/>
                <p:cNvSpPr/>
                <p:nvPr/>
              </p:nvSpPr>
              <p:spPr bwMode="auto">
                <a:xfrm rot="8100000">
                  <a:off x="8449924" y="886025"/>
                  <a:ext cx="266972" cy="268901"/>
                </a:xfrm>
                <a:custGeom>
                  <a:gdLst>
                    <a:gd name="T0" fmla="*/ 0 w 138"/>
                    <a:gd name="T1" fmla="*/ 38 h 139"/>
                    <a:gd name="T2" fmla="*/ 102 w 138"/>
                    <a:gd name="T3" fmla="*/ 0 h 139"/>
                    <a:gd name="T4" fmla="*/ 138 w 138"/>
                    <a:gd name="T5" fmla="*/ 103 h 139"/>
                    <a:gd name="T6" fmla="*/ 38 w 138"/>
                    <a:gd name="T7" fmla="*/ 139 h 139"/>
                    <a:gd name="T8" fmla="*/ 0 w 138"/>
                    <a:gd name="T9" fmla="*/ 38 h 139"/>
                  </a:gd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5" name="íṣļîdê"/>
                <p:cNvSpPr/>
                <p:nvPr/>
              </p:nvSpPr>
              <p:spPr bwMode="auto">
                <a:xfrm rot="8100000">
                  <a:off x="8144899" y="973602"/>
                  <a:ext cx="234084" cy="236013"/>
                </a:xfrm>
                <a:custGeom>
                  <a:gdLst>
                    <a:gd name="T0" fmla="*/ 0 w 121"/>
                    <a:gd name="T1" fmla="*/ 12 h 122"/>
                    <a:gd name="T2" fmla="*/ 109 w 121"/>
                    <a:gd name="T3" fmla="*/ 0 h 122"/>
                    <a:gd name="T4" fmla="*/ 121 w 121"/>
                    <a:gd name="T5" fmla="*/ 110 h 122"/>
                    <a:gd name="T6" fmla="*/ 12 w 121"/>
                    <a:gd name="T7" fmla="*/ 122 h 122"/>
                    <a:gd name="T8" fmla="*/ 0 w 121"/>
                    <a:gd name="T9" fmla="*/ 12 h 122"/>
                  </a:gdLst>
                  <a:cxnLst>
                    <a:cxn ang="0">
                      <a:pos x="T0" y="T1"/>
                    </a:cxn>
                    <a:cxn ang="0">
                      <a:pos x="T2" y="T3"/>
                    </a:cxn>
                    <a:cxn ang="0">
                      <a:pos x="T4" y="T5"/>
                    </a:cxn>
                    <a:cxn ang="0">
                      <a:pos x="T6" y="T7"/>
                    </a:cxn>
                    <a:cxn ang="0">
                      <a:pos x="T8" y="T9"/>
                    </a:cxn>
                  </a:cxnLst>
                  <a:rect l="0" t="0" r="r" b="b"/>
                  <a:pathLst>
                    <a:path w="120"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6" name="íṩľíḑê"/>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7" name="îśḻïḍê"/>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8" name="iŝ1iḓê"/>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79" name="îšḷîḑê"/>
                <p:cNvSpPr/>
                <p:nvPr/>
              </p:nvSpPr>
              <p:spPr bwMode="auto">
                <a:xfrm rot="8100000">
                  <a:off x="8429249" y="641976"/>
                  <a:ext cx="216673" cy="216669"/>
                </a:xfrm>
                <a:custGeom>
                  <a:gdLst>
                    <a:gd name="T0" fmla="*/ 24 w 112"/>
                    <a:gd name="T1" fmla="*/ 0 h 112"/>
                    <a:gd name="T2" fmla="*/ 112 w 112"/>
                    <a:gd name="T3" fmla="*/ 24 h 112"/>
                    <a:gd name="T4" fmla="*/ 88 w 112"/>
                    <a:gd name="T5" fmla="*/ 112 h 112"/>
                    <a:gd name="T6" fmla="*/ 0 w 112"/>
                    <a:gd name="T7" fmla="*/ 88 h 112"/>
                    <a:gd name="T8" fmla="*/ 24 w 112"/>
                    <a:gd name="T9" fmla="*/ 0 h 112"/>
                  </a:gd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0" name="ïşļiďê"/>
                <p:cNvSpPr/>
                <p:nvPr/>
              </p:nvSpPr>
              <p:spPr bwMode="auto">
                <a:xfrm rot="8100000">
                  <a:off x="9111882" y="481983"/>
                  <a:ext cx="150897" cy="150894"/>
                </a:xfrm>
                <a:custGeom>
                  <a:gdLst>
                    <a:gd name="T0" fmla="*/ 0 w 78"/>
                    <a:gd name="T1" fmla="*/ 16 h 78"/>
                    <a:gd name="T2" fmla="*/ 59 w 78"/>
                    <a:gd name="T3" fmla="*/ 0 h 78"/>
                    <a:gd name="T4" fmla="*/ 78 w 78"/>
                    <a:gd name="T5" fmla="*/ 59 h 78"/>
                    <a:gd name="T6" fmla="*/ 19 w 78"/>
                    <a:gd name="T7" fmla="*/ 78 h 78"/>
                    <a:gd name="T8" fmla="*/ 0 w 78"/>
                    <a:gd name="T9" fmla="*/ 16 h 78"/>
                  </a:gd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81" name="îŝľïḍè"/>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5" name="iŝľîḑe"/>
            <p:cNvGrpSpPr/>
            <p:nvPr/>
          </p:nvGrpSpPr>
          <p:grpSpPr>
            <a:xfrm flipH="1">
              <a:off x="3809494" y="2140446"/>
              <a:ext cx="2478725" cy="2180025"/>
              <a:chOff x="5782164" y="481983"/>
              <a:chExt cx="3480620" cy="3061190"/>
            </a:xfrm>
            <a:gradFill>
              <a:gsLst>
                <a:gs pos="0">
                  <a:schemeClr val="accent1">
                    <a:lumMod val="5000"/>
                    <a:lumOff val="95000"/>
                  </a:schemeClr>
                </a:gs>
                <a:gs pos="58000">
                  <a:schemeClr val="accent1"/>
                </a:gs>
              </a:gsLst>
              <a:lin ang="8100000" scaled="1"/>
            </a:gradFill>
          </p:grpSpPr>
          <p:sp>
            <p:nvSpPr>
              <p:cNvPr id="54" name="iṣļïḓê"/>
              <p:cNvSpPr/>
              <p:nvPr/>
            </p:nvSpPr>
            <p:spPr>
              <a:xfrm rot="18900000" flipH="1">
                <a:off x="5782164" y="1651488"/>
                <a:ext cx="2291004" cy="189168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55" name="îSḻîdé"/>
              <p:cNvGrpSpPr/>
              <p:nvPr/>
            </p:nvGrpSpPr>
            <p:grpSpPr>
              <a:xfrm>
                <a:off x="7454806" y="481983"/>
                <a:ext cx="1807978" cy="1561534"/>
                <a:chOff x="7454801" y="481983"/>
                <a:chExt cx="1807978" cy="1561534"/>
              </a:xfrm>
              <a:grpFill/>
            </p:grpSpPr>
            <p:sp>
              <p:nvSpPr>
                <p:cNvPr id="56" name="í$ľïḍe"/>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7" name="îṡḻîďe"/>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8" name="iṧḻîḑé"/>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9" name="íṥľïḋé"/>
                <p:cNvSpPr/>
                <p:nvPr/>
              </p:nvSpPr>
              <p:spPr bwMode="auto">
                <a:xfrm rot="8100000">
                  <a:off x="8213025" y="1221325"/>
                  <a:ext cx="315336" cy="319199"/>
                </a:xfrm>
                <a:custGeom>
                  <a:gdLst>
                    <a:gd name="T0" fmla="*/ 40 w 163"/>
                    <a:gd name="T1" fmla="*/ 0 h 165"/>
                    <a:gd name="T2" fmla="*/ 163 w 163"/>
                    <a:gd name="T3" fmla="*/ 39 h 165"/>
                    <a:gd name="T4" fmla="*/ 125 w 163"/>
                    <a:gd name="T5" fmla="*/ 165 h 165"/>
                    <a:gd name="T6" fmla="*/ 0 w 163"/>
                    <a:gd name="T7" fmla="*/ 124 h 165"/>
                    <a:gd name="T8" fmla="*/ 40 w 163"/>
                    <a:gd name="T9" fmla="*/ 0 h 165"/>
                  </a:gd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0" name="íślîďe"/>
                <p:cNvSpPr/>
                <p:nvPr/>
              </p:nvSpPr>
              <p:spPr bwMode="auto">
                <a:xfrm rot="8100000">
                  <a:off x="8449924" y="886025"/>
                  <a:ext cx="266972" cy="268901"/>
                </a:xfrm>
                <a:custGeom>
                  <a:gdLst>
                    <a:gd name="T0" fmla="*/ 0 w 138"/>
                    <a:gd name="T1" fmla="*/ 38 h 139"/>
                    <a:gd name="T2" fmla="*/ 102 w 138"/>
                    <a:gd name="T3" fmla="*/ 0 h 139"/>
                    <a:gd name="T4" fmla="*/ 138 w 138"/>
                    <a:gd name="T5" fmla="*/ 103 h 139"/>
                    <a:gd name="T6" fmla="*/ 38 w 138"/>
                    <a:gd name="T7" fmla="*/ 139 h 139"/>
                    <a:gd name="T8" fmla="*/ 0 w 138"/>
                    <a:gd name="T9" fmla="*/ 38 h 139"/>
                  </a:gd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1" name="iṧlïḍè"/>
                <p:cNvSpPr/>
                <p:nvPr/>
              </p:nvSpPr>
              <p:spPr bwMode="auto">
                <a:xfrm rot="8100000">
                  <a:off x="8144899" y="973602"/>
                  <a:ext cx="234084" cy="236013"/>
                </a:xfrm>
                <a:custGeom>
                  <a:gdLst>
                    <a:gd name="T0" fmla="*/ 0 w 121"/>
                    <a:gd name="T1" fmla="*/ 12 h 122"/>
                    <a:gd name="T2" fmla="*/ 109 w 121"/>
                    <a:gd name="T3" fmla="*/ 0 h 122"/>
                    <a:gd name="T4" fmla="*/ 121 w 121"/>
                    <a:gd name="T5" fmla="*/ 110 h 122"/>
                    <a:gd name="T6" fmla="*/ 12 w 121"/>
                    <a:gd name="T7" fmla="*/ 122 h 122"/>
                    <a:gd name="T8" fmla="*/ 0 w 121"/>
                    <a:gd name="T9" fmla="*/ 12 h 122"/>
                  </a:gdLst>
                  <a:cxnLst>
                    <a:cxn ang="0">
                      <a:pos x="T0" y="T1"/>
                    </a:cxn>
                    <a:cxn ang="0">
                      <a:pos x="T2" y="T3"/>
                    </a:cxn>
                    <a:cxn ang="0">
                      <a:pos x="T4" y="T5"/>
                    </a:cxn>
                    <a:cxn ang="0">
                      <a:pos x="T6" y="T7"/>
                    </a:cxn>
                    <a:cxn ang="0">
                      <a:pos x="T8" y="T9"/>
                    </a:cxn>
                  </a:cxnLst>
                  <a:rect l="0" t="0" r="r" b="b"/>
                  <a:pathLst>
                    <a:path w="120"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2" name="íšļíḑè"/>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3" name="išḷíḓé"/>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4" name="íṡ1iḑe"/>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5" name="íśḻïḑe"/>
                <p:cNvSpPr/>
                <p:nvPr/>
              </p:nvSpPr>
              <p:spPr bwMode="auto">
                <a:xfrm rot="8100000">
                  <a:off x="8429249" y="641976"/>
                  <a:ext cx="216673" cy="216669"/>
                </a:xfrm>
                <a:custGeom>
                  <a:gdLst>
                    <a:gd name="T0" fmla="*/ 24 w 112"/>
                    <a:gd name="T1" fmla="*/ 0 h 112"/>
                    <a:gd name="T2" fmla="*/ 112 w 112"/>
                    <a:gd name="T3" fmla="*/ 24 h 112"/>
                    <a:gd name="T4" fmla="*/ 88 w 112"/>
                    <a:gd name="T5" fmla="*/ 112 h 112"/>
                    <a:gd name="T6" fmla="*/ 0 w 112"/>
                    <a:gd name="T7" fmla="*/ 88 h 112"/>
                    <a:gd name="T8" fmla="*/ 24 w 112"/>
                    <a:gd name="T9" fmla="*/ 0 h 112"/>
                  </a:gd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6" name="ïşľîḍe"/>
                <p:cNvSpPr/>
                <p:nvPr/>
              </p:nvSpPr>
              <p:spPr bwMode="auto">
                <a:xfrm rot="8100000">
                  <a:off x="9111882" y="481983"/>
                  <a:ext cx="150897" cy="150894"/>
                </a:xfrm>
                <a:custGeom>
                  <a:gdLst>
                    <a:gd name="T0" fmla="*/ 0 w 78"/>
                    <a:gd name="T1" fmla="*/ 16 h 78"/>
                    <a:gd name="T2" fmla="*/ 59 w 78"/>
                    <a:gd name="T3" fmla="*/ 0 h 78"/>
                    <a:gd name="T4" fmla="*/ 78 w 78"/>
                    <a:gd name="T5" fmla="*/ 59 h 78"/>
                    <a:gd name="T6" fmla="*/ 19 w 78"/>
                    <a:gd name="T7" fmla="*/ 78 h 78"/>
                    <a:gd name="T8" fmla="*/ 0 w 78"/>
                    <a:gd name="T9" fmla="*/ 16 h 78"/>
                  </a:gd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67" name="ï$ľîḋé"/>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6" name="ïṥļiḑé"/>
            <p:cNvGrpSpPr/>
            <p:nvPr/>
          </p:nvGrpSpPr>
          <p:grpSpPr>
            <a:xfrm flipV="1">
              <a:off x="5859187" y="4167504"/>
              <a:ext cx="2478725" cy="2180027"/>
              <a:chOff x="5782164" y="481983"/>
              <a:chExt cx="3480620" cy="3061192"/>
            </a:xfrm>
            <a:solidFill>
              <a:schemeClr val="accent1"/>
            </a:solidFill>
          </p:grpSpPr>
          <p:sp>
            <p:nvSpPr>
              <p:cNvPr id="40" name="ïš1ïďè"/>
              <p:cNvSpPr/>
              <p:nvPr/>
            </p:nvSpPr>
            <p:spPr>
              <a:xfrm rot="18900000" flipH="1">
                <a:off x="5782164" y="1651490"/>
                <a:ext cx="2291004" cy="189168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41" name="ïṩḻîḑe"/>
              <p:cNvGrpSpPr/>
              <p:nvPr/>
            </p:nvGrpSpPr>
            <p:grpSpPr>
              <a:xfrm>
                <a:off x="7454806" y="481983"/>
                <a:ext cx="1807978" cy="1561534"/>
                <a:chOff x="7454801" y="481983"/>
                <a:chExt cx="1807978" cy="1561534"/>
              </a:xfrm>
              <a:grpFill/>
            </p:grpSpPr>
            <p:sp>
              <p:nvSpPr>
                <p:cNvPr id="42" name="ïSļîḋé"/>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3" name="isliḍe"/>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4" name="íṣlîḍé"/>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5" name="iṡľîḍé"/>
                <p:cNvSpPr/>
                <p:nvPr/>
              </p:nvSpPr>
              <p:spPr bwMode="auto">
                <a:xfrm rot="8100000">
                  <a:off x="8213025" y="1221325"/>
                  <a:ext cx="315336" cy="319199"/>
                </a:xfrm>
                <a:custGeom>
                  <a:gdLst>
                    <a:gd name="T0" fmla="*/ 40 w 163"/>
                    <a:gd name="T1" fmla="*/ 0 h 165"/>
                    <a:gd name="T2" fmla="*/ 163 w 163"/>
                    <a:gd name="T3" fmla="*/ 39 h 165"/>
                    <a:gd name="T4" fmla="*/ 125 w 163"/>
                    <a:gd name="T5" fmla="*/ 165 h 165"/>
                    <a:gd name="T6" fmla="*/ 0 w 163"/>
                    <a:gd name="T7" fmla="*/ 124 h 165"/>
                    <a:gd name="T8" fmla="*/ 40 w 163"/>
                    <a:gd name="T9" fmla="*/ 0 h 165"/>
                  </a:gd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6" name="iş1ídé"/>
                <p:cNvSpPr/>
                <p:nvPr/>
              </p:nvSpPr>
              <p:spPr bwMode="auto">
                <a:xfrm rot="8100000">
                  <a:off x="8449924" y="886025"/>
                  <a:ext cx="266972" cy="268901"/>
                </a:xfrm>
                <a:custGeom>
                  <a:gdLst>
                    <a:gd name="T0" fmla="*/ 0 w 138"/>
                    <a:gd name="T1" fmla="*/ 38 h 139"/>
                    <a:gd name="T2" fmla="*/ 102 w 138"/>
                    <a:gd name="T3" fmla="*/ 0 h 139"/>
                    <a:gd name="T4" fmla="*/ 138 w 138"/>
                    <a:gd name="T5" fmla="*/ 103 h 139"/>
                    <a:gd name="T6" fmla="*/ 38 w 138"/>
                    <a:gd name="T7" fmla="*/ 139 h 139"/>
                    <a:gd name="T8" fmla="*/ 0 w 138"/>
                    <a:gd name="T9" fmla="*/ 38 h 139"/>
                  </a:gd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7" name="iṩľîďé"/>
                <p:cNvSpPr/>
                <p:nvPr/>
              </p:nvSpPr>
              <p:spPr bwMode="auto">
                <a:xfrm rot="8100000">
                  <a:off x="8144899" y="973602"/>
                  <a:ext cx="234084" cy="236013"/>
                </a:xfrm>
                <a:custGeom>
                  <a:gdLst>
                    <a:gd name="T0" fmla="*/ 0 w 121"/>
                    <a:gd name="T1" fmla="*/ 12 h 122"/>
                    <a:gd name="T2" fmla="*/ 109 w 121"/>
                    <a:gd name="T3" fmla="*/ 0 h 122"/>
                    <a:gd name="T4" fmla="*/ 121 w 121"/>
                    <a:gd name="T5" fmla="*/ 110 h 122"/>
                    <a:gd name="T6" fmla="*/ 12 w 121"/>
                    <a:gd name="T7" fmla="*/ 122 h 122"/>
                    <a:gd name="T8" fmla="*/ 0 w 121"/>
                    <a:gd name="T9" fmla="*/ 12 h 122"/>
                  </a:gdLst>
                  <a:cxnLst>
                    <a:cxn ang="0">
                      <a:pos x="T0" y="T1"/>
                    </a:cxn>
                    <a:cxn ang="0">
                      <a:pos x="T2" y="T3"/>
                    </a:cxn>
                    <a:cxn ang="0">
                      <a:pos x="T4" y="T5"/>
                    </a:cxn>
                    <a:cxn ang="0">
                      <a:pos x="T6" y="T7"/>
                    </a:cxn>
                    <a:cxn ang="0">
                      <a:pos x="T8" y="T9"/>
                    </a:cxn>
                  </a:cxnLst>
                  <a:rect l="0" t="0" r="r" b="b"/>
                  <a:pathLst>
                    <a:path w="120"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8" name="íśḷîḑè"/>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49" name="ïšḷídé"/>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0" name="íṡľíďé"/>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1" name="ï$ļiḍè"/>
                <p:cNvSpPr/>
                <p:nvPr/>
              </p:nvSpPr>
              <p:spPr bwMode="auto">
                <a:xfrm rot="8100000">
                  <a:off x="8429249" y="641976"/>
                  <a:ext cx="216673" cy="216669"/>
                </a:xfrm>
                <a:custGeom>
                  <a:gdLst>
                    <a:gd name="T0" fmla="*/ 24 w 112"/>
                    <a:gd name="T1" fmla="*/ 0 h 112"/>
                    <a:gd name="T2" fmla="*/ 112 w 112"/>
                    <a:gd name="T3" fmla="*/ 24 h 112"/>
                    <a:gd name="T4" fmla="*/ 88 w 112"/>
                    <a:gd name="T5" fmla="*/ 112 h 112"/>
                    <a:gd name="T6" fmla="*/ 0 w 112"/>
                    <a:gd name="T7" fmla="*/ 88 h 112"/>
                    <a:gd name="T8" fmla="*/ 24 w 112"/>
                    <a:gd name="T9" fmla="*/ 0 h 112"/>
                  </a:gd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2" name="îŝḻíďê"/>
                <p:cNvSpPr/>
                <p:nvPr/>
              </p:nvSpPr>
              <p:spPr bwMode="auto">
                <a:xfrm rot="8100000">
                  <a:off x="9111882" y="481983"/>
                  <a:ext cx="150897" cy="150894"/>
                </a:xfrm>
                <a:custGeom>
                  <a:gdLst>
                    <a:gd name="T0" fmla="*/ 0 w 78"/>
                    <a:gd name="T1" fmla="*/ 16 h 78"/>
                    <a:gd name="T2" fmla="*/ 59 w 78"/>
                    <a:gd name="T3" fmla="*/ 0 h 78"/>
                    <a:gd name="T4" fmla="*/ 78 w 78"/>
                    <a:gd name="T5" fmla="*/ 59 h 78"/>
                    <a:gd name="T6" fmla="*/ 19 w 78"/>
                    <a:gd name="T7" fmla="*/ 78 h 78"/>
                    <a:gd name="T8" fmla="*/ 0 w 78"/>
                    <a:gd name="T9" fmla="*/ 16 h 78"/>
                  </a:gd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53" name="îṧļîde"/>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grpSp>
          <p:nvGrpSpPr>
            <p:cNvPr id="7" name="îşľîḓé"/>
            <p:cNvGrpSpPr/>
            <p:nvPr/>
          </p:nvGrpSpPr>
          <p:grpSpPr>
            <a:xfrm flipH="1" flipV="1">
              <a:off x="3806939" y="4166160"/>
              <a:ext cx="2478725" cy="2180027"/>
              <a:chOff x="5782164" y="481983"/>
              <a:chExt cx="3480620" cy="3061192"/>
            </a:xfrm>
            <a:solidFill>
              <a:schemeClr val="accent2"/>
            </a:solidFill>
          </p:grpSpPr>
          <p:sp>
            <p:nvSpPr>
              <p:cNvPr id="26" name="ïṡḷiḑè"/>
              <p:cNvSpPr/>
              <p:nvPr/>
            </p:nvSpPr>
            <p:spPr>
              <a:xfrm rot="18900000" flipH="1">
                <a:off x="5782164" y="1651490"/>
                <a:ext cx="2291004" cy="189168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nvGrpSpPr>
              <p:cNvPr id="27" name="íSḻíḓé"/>
              <p:cNvGrpSpPr/>
              <p:nvPr/>
            </p:nvGrpSpPr>
            <p:grpSpPr>
              <a:xfrm>
                <a:off x="7454806" y="481983"/>
                <a:ext cx="1807978" cy="1561534"/>
                <a:chOff x="7454801" y="481983"/>
                <a:chExt cx="1807978" cy="1561534"/>
              </a:xfrm>
              <a:grpFill/>
            </p:grpSpPr>
            <p:sp>
              <p:nvSpPr>
                <p:cNvPr id="28" name="ïṧḻíďê"/>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9" name="íŝļïḑé"/>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0" name="ïṩḻíḋê"/>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1" name="íṥ1ïḓè"/>
                <p:cNvSpPr/>
                <p:nvPr/>
              </p:nvSpPr>
              <p:spPr bwMode="auto">
                <a:xfrm rot="8100000">
                  <a:off x="8213025" y="1221325"/>
                  <a:ext cx="315336" cy="319199"/>
                </a:xfrm>
                <a:custGeom>
                  <a:gdLst>
                    <a:gd name="T0" fmla="*/ 40 w 163"/>
                    <a:gd name="T1" fmla="*/ 0 h 165"/>
                    <a:gd name="T2" fmla="*/ 163 w 163"/>
                    <a:gd name="T3" fmla="*/ 39 h 165"/>
                    <a:gd name="T4" fmla="*/ 125 w 163"/>
                    <a:gd name="T5" fmla="*/ 165 h 165"/>
                    <a:gd name="T6" fmla="*/ 0 w 163"/>
                    <a:gd name="T7" fmla="*/ 124 h 165"/>
                    <a:gd name="T8" fmla="*/ 40 w 163"/>
                    <a:gd name="T9" fmla="*/ 0 h 165"/>
                  </a:gd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2" name="iŝliḑè"/>
                <p:cNvSpPr/>
                <p:nvPr/>
              </p:nvSpPr>
              <p:spPr bwMode="auto">
                <a:xfrm rot="8100000">
                  <a:off x="8449924" y="886025"/>
                  <a:ext cx="266972" cy="268901"/>
                </a:xfrm>
                <a:custGeom>
                  <a:gdLst>
                    <a:gd name="T0" fmla="*/ 0 w 138"/>
                    <a:gd name="T1" fmla="*/ 38 h 139"/>
                    <a:gd name="T2" fmla="*/ 102 w 138"/>
                    <a:gd name="T3" fmla="*/ 0 h 139"/>
                    <a:gd name="T4" fmla="*/ 138 w 138"/>
                    <a:gd name="T5" fmla="*/ 103 h 139"/>
                    <a:gd name="T6" fmla="*/ 38 w 138"/>
                    <a:gd name="T7" fmla="*/ 139 h 139"/>
                    <a:gd name="T8" fmla="*/ 0 w 138"/>
                    <a:gd name="T9" fmla="*/ 38 h 139"/>
                  </a:gd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3" name="ïŝļiḋé"/>
                <p:cNvSpPr/>
                <p:nvPr/>
              </p:nvSpPr>
              <p:spPr bwMode="auto">
                <a:xfrm rot="8100000">
                  <a:off x="8144899" y="973602"/>
                  <a:ext cx="234084" cy="236013"/>
                </a:xfrm>
                <a:custGeom>
                  <a:gdLst>
                    <a:gd name="T0" fmla="*/ 0 w 121"/>
                    <a:gd name="T1" fmla="*/ 12 h 122"/>
                    <a:gd name="T2" fmla="*/ 109 w 121"/>
                    <a:gd name="T3" fmla="*/ 0 h 122"/>
                    <a:gd name="T4" fmla="*/ 121 w 121"/>
                    <a:gd name="T5" fmla="*/ 110 h 122"/>
                    <a:gd name="T6" fmla="*/ 12 w 121"/>
                    <a:gd name="T7" fmla="*/ 122 h 122"/>
                    <a:gd name="T8" fmla="*/ 0 w 121"/>
                    <a:gd name="T9" fmla="*/ 12 h 122"/>
                  </a:gdLst>
                  <a:cxnLst>
                    <a:cxn ang="0">
                      <a:pos x="T0" y="T1"/>
                    </a:cxn>
                    <a:cxn ang="0">
                      <a:pos x="T2" y="T3"/>
                    </a:cxn>
                    <a:cxn ang="0">
                      <a:pos x="T4" y="T5"/>
                    </a:cxn>
                    <a:cxn ang="0">
                      <a:pos x="T6" y="T7"/>
                    </a:cxn>
                    <a:cxn ang="0">
                      <a:pos x="T8" y="T9"/>
                    </a:cxn>
                  </a:cxnLst>
                  <a:rect l="0" t="0" r="r" b="b"/>
                  <a:pathLst>
                    <a:path w="120"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4" name="ísḷide"/>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5" name="íšlïḓé"/>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6" name="íṥ1ïďe"/>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7" name="íš1îḍè"/>
                <p:cNvSpPr/>
                <p:nvPr/>
              </p:nvSpPr>
              <p:spPr bwMode="auto">
                <a:xfrm rot="8100000">
                  <a:off x="8429249" y="641976"/>
                  <a:ext cx="216673" cy="216669"/>
                </a:xfrm>
                <a:custGeom>
                  <a:gdLst>
                    <a:gd name="T0" fmla="*/ 24 w 112"/>
                    <a:gd name="T1" fmla="*/ 0 h 112"/>
                    <a:gd name="T2" fmla="*/ 112 w 112"/>
                    <a:gd name="T3" fmla="*/ 24 h 112"/>
                    <a:gd name="T4" fmla="*/ 88 w 112"/>
                    <a:gd name="T5" fmla="*/ 112 h 112"/>
                    <a:gd name="T6" fmla="*/ 0 w 112"/>
                    <a:gd name="T7" fmla="*/ 88 h 112"/>
                    <a:gd name="T8" fmla="*/ 24 w 112"/>
                    <a:gd name="T9" fmla="*/ 0 h 112"/>
                  </a:gd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8" name="îs1iďê"/>
                <p:cNvSpPr/>
                <p:nvPr/>
              </p:nvSpPr>
              <p:spPr bwMode="auto">
                <a:xfrm rot="8100000">
                  <a:off x="9111882" y="481983"/>
                  <a:ext cx="150897" cy="150894"/>
                </a:xfrm>
                <a:custGeom>
                  <a:gdLst>
                    <a:gd name="T0" fmla="*/ 0 w 78"/>
                    <a:gd name="T1" fmla="*/ 16 h 78"/>
                    <a:gd name="T2" fmla="*/ 59 w 78"/>
                    <a:gd name="T3" fmla="*/ 0 h 78"/>
                    <a:gd name="T4" fmla="*/ 78 w 78"/>
                    <a:gd name="T5" fmla="*/ 59 h 78"/>
                    <a:gd name="T6" fmla="*/ 19 w 78"/>
                    <a:gd name="T7" fmla="*/ 78 h 78"/>
                    <a:gd name="T8" fmla="*/ 0 w 78"/>
                    <a:gd name="T9" fmla="*/ 16 h 78"/>
                  </a:gd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39" name="iŝlíďe"/>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sp>
          <p:nvSpPr>
            <p:cNvPr id="8" name="iSľïḑê"/>
            <p:cNvSpPr/>
            <p:nvPr/>
          </p:nvSpPr>
          <p:spPr>
            <a:xfrm>
              <a:off x="6202953" y="3763118"/>
              <a:ext cx="388348" cy="388346"/>
            </a:xfrm>
            <a:custGeom>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3"/>
            </a:solidFill>
            <a:ln w="12700">
              <a:miter lim="400000"/>
            </a:ln>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9" name="isḻîďe"/>
            <p:cNvSpPr/>
            <p:nvPr/>
          </p:nvSpPr>
          <p:spPr bwMode="auto">
            <a:xfrm>
              <a:off x="6206077" y="4392630"/>
              <a:ext cx="388526" cy="331866"/>
            </a:xfrm>
            <a:custGeom>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chemeClr val="bg1"/>
            </a:solidFill>
            <a:ln>
              <a:noFill/>
            </a:ln>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0" name="íşḷíḓè"/>
            <p:cNvSpPr/>
            <p:nvPr/>
          </p:nvSpPr>
          <p:spPr bwMode="auto">
            <a:xfrm>
              <a:off x="5513974" y="4368648"/>
              <a:ext cx="406510" cy="406508"/>
            </a:xfrm>
            <a:custGeom>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1" h="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3"/>
            </a:solidFill>
            <a:ln>
              <a:noFill/>
            </a:ln>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1" name="îšḷíḑê"/>
            <p:cNvSpPr/>
            <p:nvPr/>
          </p:nvSpPr>
          <p:spPr bwMode="auto">
            <a:xfrm>
              <a:off x="5530768" y="3751976"/>
              <a:ext cx="364244" cy="388526"/>
            </a:xfrm>
            <a:custGeom>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grpSp>
      <p:grpSp>
        <p:nvGrpSpPr>
          <p:cNvPr id="3" name="组合 2"/>
          <p:cNvGrpSpPr/>
          <p:nvPr/>
        </p:nvGrpSpPr>
        <p:grpSpPr>
          <a:xfrm>
            <a:off x="682580" y="1849452"/>
            <a:ext cx="10858500" cy="3448863"/>
            <a:chOff x="660400" y="2658858"/>
            <a:chExt cx="10858500" cy="3448863"/>
          </a:xfrm>
        </p:grpSpPr>
        <p:sp>
          <p:nvSpPr>
            <p:cNvPr id="24" name="iSḻiḓe"/>
            <p:cNvSpPr/>
            <p:nvPr/>
          </p:nvSpPr>
          <p:spPr bwMode="auto">
            <a:xfrm>
              <a:off x="660400" y="3195290"/>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nSpc>
                  <a:spcPct val="120000"/>
                </a:lnSpc>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5" name="íSļiḓê"/>
            <p:cNvSpPr txBox="1"/>
            <p:nvPr/>
          </p:nvSpPr>
          <p:spPr bwMode="auto">
            <a:xfrm>
              <a:off x="660400" y="2658858"/>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2" name="îṥliḍè"/>
            <p:cNvSpPr/>
            <p:nvPr/>
          </p:nvSpPr>
          <p:spPr bwMode="auto">
            <a:xfrm>
              <a:off x="660400" y="5301655"/>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nSpc>
                  <a:spcPct val="120000"/>
                </a:lnSpc>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3" name="íšliďe"/>
            <p:cNvSpPr txBox="1"/>
            <p:nvPr/>
          </p:nvSpPr>
          <p:spPr bwMode="auto">
            <a:xfrm>
              <a:off x="660400" y="4765223"/>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0" name="íŝḻïḑe"/>
            <p:cNvSpPr/>
            <p:nvPr/>
          </p:nvSpPr>
          <p:spPr bwMode="auto">
            <a:xfrm>
              <a:off x="8115756" y="3227550"/>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r">
                <a:lnSpc>
                  <a:spcPct val="120000"/>
                </a:lnSpc>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21" name="íṣľîḓé"/>
            <p:cNvSpPr txBox="1"/>
            <p:nvPr/>
          </p:nvSpPr>
          <p:spPr bwMode="auto">
            <a:xfrm>
              <a:off x="8115756" y="2691118"/>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8" name="ïšľïḋê"/>
            <p:cNvSpPr/>
            <p:nvPr/>
          </p:nvSpPr>
          <p:spPr bwMode="auto">
            <a:xfrm>
              <a:off x="7975971" y="5327535"/>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输入替换内容文本输入替换内容文本输入替换内容文本</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a:p>
              <a:pPr algn="r">
                <a:lnSpc>
                  <a:spcPct val="120000"/>
                </a:lnSpc>
              </a:pPr>
              <a:r>
                <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 …</a:t>
              </a:r>
              <a:endParaRPr lang="en-US" altLang="zh-CN" sz="1400">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sp>
          <p:nvSpPr>
            <p:cNvPr id="19" name="íślïďe"/>
            <p:cNvSpPr txBox="1"/>
            <p:nvPr/>
          </p:nvSpPr>
          <p:spPr bwMode="auto">
            <a:xfrm>
              <a:off x="7975971" y="4791103"/>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rPr>
                <a:t>输入标题</a:t>
              </a:r>
              <a:endParaRPr lang="en-US" altLang="zh-CN" sz="1800" b="1">
                <a:latin typeface="思源黑体 CN ExtraLight" panose="020b0200000000000000" pitchFamily="34" charset="-122"/>
                <a:ea typeface="思源黑体 CN Normal" panose="020b0400000000000000" pitchFamily="34" charset="-122"/>
                <a:cs typeface="+mn-ea"/>
                <a:sym typeface="思源黑体 CN ExtraLight" panose="020b0200000000000000" pitchFamily="34" charset="-122"/>
              </a:endParaRPr>
            </a:p>
          </p:txBody>
        </p:sp>
        <p:cxnSp>
          <p:nvCxnSpPr>
            <p:cNvPr id="16" name="直接连接符 15"/>
            <p:cNvCxnSpPr/>
            <p:nvPr/>
          </p:nvCxnSpPr>
          <p:spPr>
            <a:xfrm flipV="1">
              <a:off x="660400" y="4241122"/>
              <a:ext cx="3784919" cy="1686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733981" y="4241122"/>
              <a:ext cx="3784919" cy="1686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170468" y="154807"/>
            <a:ext cx="3969393" cy="400110"/>
            <a:chOff x="170468" y="154807"/>
            <a:chExt cx="3969393" cy="400110"/>
          </a:xfrm>
        </p:grpSpPr>
        <p:grpSp>
          <p:nvGrpSpPr>
            <p:cNvPr id="83" name="组合 82"/>
            <p:cNvGrpSpPr/>
            <p:nvPr/>
          </p:nvGrpSpPr>
          <p:grpSpPr>
            <a:xfrm>
              <a:off x="170468" y="175768"/>
              <a:ext cx="1048731" cy="316091"/>
              <a:chOff x="494625" y="5020123"/>
              <a:chExt cx="2925936" cy="983740"/>
            </a:xfrm>
          </p:grpSpPr>
          <p:sp>
            <p:nvSpPr>
              <p:cNvPr id="85" name="任意多边形: 形状 84"/>
              <p:cNvSpPr/>
              <p:nvPr/>
            </p:nvSpPr>
            <p:spPr>
              <a:xfrm>
                <a:off x="494625" y="5020123"/>
                <a:ext cx="278042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0420" h="852725">
                    <a:moveTo>
                      <a:pt x="1316549" y="183"/>
                    </a:moveTo>
                    <a:cubicBezTo>
                      <a:pt x="1439402" y="-10703"/>
                      <a:pt x="1582471" y="466714"/>
                      <a:pt x="1689773" y="494706"/>
                    </a:cubicBezTo>
                    <a:cubicBezTo>
                      <a:pt x="1797075" y="522698"/>
                      <a:pt x="1803296" y="132367"/>
                      <a:pt x="1960361" y="168134"/>
                    </a:cubicBezTo>
                    <a:cubicBezTo>
                      <a:pt x="2117426" y="203901"/>
                      <a:pt x="2507757" y="570906"/>
                      <a:pt x="2632165" y="709310"/>
                    </a:cubicBezTo>
                    <a:cubicBezTo>
                      <a:pt x="2678818" y="761212"/>
                      <a:pt x="2734437" y="805678"/>
                      <a:pt x="2773190" y="844431"/>
                    </a:cubicBezTo>
                    <a:lnTo>
                      <a:pt x="2780420" y="85272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sp>
            <p:nvSpPr>
              <p:cNvPr id="86" name="任意多边形: 形状 85"/>
              <p:cNvSpPr/>
              <p:nvPr/>
            </p:nvSpPr>
            <p:spPr>
              <a:xfrm>
                <a:off x="875971" y="5151138"/>
                <a:ext cx="2544590" cy="852725"/>
              </a:xfrm>
              <a:custGeom>
                <a:gdLst>
                  <a:gd name="connsiteX0" fmla="*/ 1316549 w 2780420"/>
                  <a:gd name="connsiteY0" fmla="*/ 183 h 852725"/>
                  <a:gd name="connsiteX1" fmla="*/ 1689773 w 2780420"/>
                  <a:gd name="connsiteY1" fmla="*/ 494706 h 852725"/>
                  <a:gd name="connsiteX2" fmla="*/ 1960361 w 2780420"/>
                  <a:gd name="connsiteY2" fmla="*/ 168134 h 852725"/>
                  <a:gd name="connsiteX3" fmla="*/ 2632165 w 2780420"/>
                  <a:gd name="connsiteY3" fmla="*/ 709310 h 852725"/>
                  <a:gd name="connsiteX4" fmla="*/ 2773190 w 2780420"/>
                  <a:gd name="connsiteY4" fmla="*/ 844431 h 852725"/>
                  <a:gd name="connsiteX5" fmla="*/ 2780420 w 2780420"/>
                  <a:gd name="connsiteY5" fmla="*/ 852725 h 852725"/>
                  <a:gd name="connsiteX6" fmla="*/ 0 w 2780420"/>
                  <a:gd name="connsiteY6" fmla="*/ 852725 h 852725"/>
                  <a:gd name="connsiteX7" fmla="*/ 932 w 2780420"/>
                  <a:gd name="connsiteY7" fmla="*/ 849269 h 852725"/>
                  <a:gd name="connsiteX8" fmla="*/ 467463 w 2780420"/>
                  <a:gd name="connsiteY8" fmla="*/ 196126 h 852725"/>
                  <a:gd name="connsiteX9" fmla="*/ 952655 w 2780420"/>
                  <a:gd name="connsiteY9" fmla="*/ 560020 h 852725"/>
                  <a:gd name="connsiteX10" fmla="*/ 1316549 w 2780420"/>
                  <a:gd name="connsiteY10" fmla="*/ 183 h 852725"/>
                  <a:gd name="connsiteX0-1" fmla="*/ 1316549 w 2780420"/>
                  <a:gd name="connsiteY0-2" fmla="*/ 183 h 852725"/>
                  <a:gd name="connsiteX1-3" fmla="*/ 1689773 w 2780420"/>
                  <a:gd name="connsiteY1-4" fmla="*/ 494706 h 852725"/>
                  <a:gd name="connsiteX2-5" fmla="*/ 1960361 w 2780420"/>
                  <a:gd name="connsiteY2-6" fmla="*/ 168134 h 852725"/>
                  <a:gd name="connsiteX3-7" fmla="*/ 2398485 w 2780420"/>
                  <a:gd name="connsiteY3-8" fmla="*/ 648350 h 852725"/>
                  <a:gd name="connsiteX4-9" fmla="*/ 2773190 w 2780420"/>
                  <a:gd name="connsiteY4-10" fmla="*/ 844431 h 852725"/>
                  <a:gd name="connsiteX5-11" fmla="*/ 2780420 w 2780420"/>
                  <a:gd name="connsiteY5-12" fmla="*/ 852725 h 852725"/>
                  <a:gd name="connsiteX6-13" fmla="*/ 0 w 2780420"/>
                  <a:gd name="connsiteY6-14" fmla="*/ 852725 h 852725"/>
                  <a:gd name="connsiteX7-15" fmla="*/ 932 w 2780420"/>
                  <a:gd name="connsiteY7-16" fmla="*/ 849269 h 852725"/>
                  <a:gd name="connsiteX8-17" fmla="*/ 467463 w 2780420"/>
                  <a:gd name="connsiteY8-18" fmla="*/ 196126 h 852725"/>
                  <a:gd name="connsiteX9-19" fmla="*/ 952655 w 2780420"/>
                  <a:gd name="connsiteY9-20" fmla="*/ 560020 h 852725"/>
                  <a:gd name="connsiteX10-21" fmla="*/ 1316549 w 2780420"/>
                  <a:gd name="connsiteY10-22" fmla="*/ 183 h 852725"/>
                  <a:gd name="connsiteX0-23" fmla="*/ 1316549 w 2773190"/>
                  <a:gd name="connsiteY0-24" fmla="*/ 183 h 852725"/>
                  <a:gd name="connsiteX1-25" fmla="*/ 1689773 w 2773190"/>
                  <a:gd name="connsiteY1-26" fmla="*/ 494706 h 852725"/>
                  <a:gd name="connsiteX2-27" fmla="*/ 1960361 w 2773190"/>
                  <a:gd name="connsiteY2-28" fmla="*/ 168134 h 852725"/>
                  <a:gd name="connsiteX3-29" fmla="*/ 2398485 w 2773190"/>
                  <a:gd name="connsiteY3-30" fmla="*/ 648350 h 852725"/>
                  <a:gd name="connsiteX4-31" fmla="*/ 2773190 w 2773190"/>
                  <a:gd name="connsiteY4-32" fmla="*/ 844431 h 852725"/>
                  <a:gd name="connsiteX5-33" fmla="*/ 2379100 w 2773190"/>
                  <a:gd name="connsiteY5-34" fmla="*/ 837485 h 852725"/>
                  <a:gd name="connsiteX6-35" fmla="*/ 0 w 2773190"/>
                  <a:gd name="connsiteY6-36" fmla="*/ 852725 h 852725"/>
                  <a:gd name="connsiteX7-37" fmla="*/ 932 w 2773190"/>
                  <a:gd name="connsiteY7-38" fmla="*/ 849269 h 852725"/>
                  <a:gd name="connsiteX8-39" fmla="*/ 467463 w 2773190"/>
                  <a:gd name="connsiteY8-40" fmla="*/ 196126 h 852725"/>
                  <a:gd name="connsiteX9-41" fmla="*/ 952655 w 2773190"/>
                  <a:gd name="connsiteY9-42" fmla="*/ 560020 h 852725"/>
                  <a:gd name="connsiteX10-43" fmla="*/ 1316549 w 2773190"/>
                  <a:gd name="connsiteY10-44" fmla="*/ 183 h 852725"/>
                  <a:gd name="connsiteX0-45" fmla="*/ 1316549 w 2544590"/>
                  <a:gd name="connsiteY0-46" fmla="*/ 183 h 852725"/>
                  <a:gd name="connsiteX1-47" fmla="*/ 1689773 w 2544590"/>
                  <a:gd name="connsiteY1-48" fmla="*/ 494706 h 852725"/>
                  <a:gd name="connsiteX2-49" fmla="*/ 1960361 w 2544590"/>
                  <a:gd name="connsiteY2-50" fmla="*/ 168134 h 852725"/>
                  <a:gd name="connsiteX3-51" fmla="*/ 2398485 w 2544590"/>
                  <a:gd name="connsiteY3-52" fmla="*/ 648350 h 852725"/>
                  <a:gd name="connsiteX4-53" fmla="*/ 2544590 w 2544590"/>
                  <a:gd name="connsiteY4-54" fmla="*/ 839351 h 852725"/>
                  <a:gd name="connsiteX5-55" fmla="*/ 2379100 w 2544590"/>
                  <a:gd name="connsiteY5-56" fmla="*/ 837485 h 852725"/>
                  <a:gd name="connsiteX6-57" fmla="*/ 0 w 2544590"/>
                  <a:gd name="connsiteY6-58" fmla="*/ 852725 h 852725"/>
                  <a:gd name="connsiteX7-59" fmla="*/ 932 w 2544590"/>
                  <a:gd name="connsiteY7-60" fmla="*/ 849269 h 852725"/>
                  <a:gd name="connsiteX8-61" fmla="*/ 467463 w 2544590"/>
                  <a:gd name="connsiteY8-62" fmla="*/ 196126 h 852725"/>
                  <a:gd name="connsiteX9-63" fmla="*/ 952655 w 2544590"/>
                  <a:gd name="connsiteY9-64" fmla="*/ 560020 h 852725"/>
                  <a:gd name="connsiteX10-65" fmla="*/ 1316549 w 2544590"/>
                  <a:gd name="connsiteY10-66" fmla="*/ 183 h 8527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544590" h="852725">
                    <a:moveTo>
                      <a:pt x="1316549" y="183"/>
                    </a:moveTo>
                    <a:cubicBezTo>
                      <a:pt x="1439402" y="-10703"/>
                      <a:pt x="1582471" y="466714"/>
                      <a:pt x="1689773" y="494706"/>
                    </a:cubicBezTo>
                    <a:cubicBezTo>
                      <a:pt x="1797075" y="522698"/>
                      <a:pt x="1842242" y="142527"/>
                      <a:pt x="1960361" y="168134"/>
                    </a:cubicBezTo>
                    <a:cubicBezTo>
                      <a:pt x="2078480" y="193741"/>
                      <a:pt x="2301114" y="536481"/>
                      <a:pt x="2398485" y="648350"/>
                    </a:cubicBezTo>
                    <a:cubicBezTo>
                      <a:pt x="2495856" y="760219"/>
                      <a:pt x="2505837" y="800598"/>
                      <a:pt x="2544590" y="839351"/>
                    </a:cubicBezTo>
                    <a:lnTo>
                      <a:pt x="2379100" y="837485"/>
                    </a:lnTo>
                    <a:lnTo>
                      <a:pt x="0" y="852725"/>
                    </a:lnTo>
                    <a:lnTo>
                      <a:pt x="932" y="849269"/>
                    </a:lnTo>
                    <a:cubicBezTo>
                      <a:pt x="53805" y="693759"/>
                      <a:pt x="308843" y="244334"/>
                      <a:pt x="467463" y="196126"/>
                    </a:cubicBezTo>
                    <a:cubicBezTo>
                      <a:pt x="626084" y="147918"/>
                      <a:pt x="811141" y="592677"/>
                      <a:pt x="952655" y="560020"/>
                    </a:cubicBezTo>
                    <a:cubicBezTo>
                      <a:pt x="1094169" y="527363"/>
                      <a:pt x="1193696" y="11069"/>
                      <a:pt x="1316549" y="18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
          <p:nvSpPr>
            <p:cNvPr id="84" name="文本框 83"/>
            <p:cNvSpPr txBox="1"/>
            <p:nvPr/>
          </p:nvSpPr>
          <p:spPr>
            <a:xfrm>
              <a:off x="1464056" y="154807"/>
              <a:ext cx="2675805" cy="400110"/>
            </a:xfrm>
            <a:prstGeom prst="rect">
              <a:avLst/>
            </a:prstGeom>
            <a:noFill/>
          </p:spPr>
          <p:txBody>
            <a:bodyPr wrap="square" rtlCol="0">
              <a:spAutoFit/>
            </a:bodyPr>
            <a:lstStyle/>
            <a:p>
              <a:pPr algn="dist"/>
              <a:r>
                <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rPr>
                <a:t>请输入文字内容</a:t>
              </a:r>
              <a:endParaRPr lang="zh-CN" altLang="en-US" sz="2000">
                <a:solidFill>
                  <a:schemeClr val="accent2"/>
                </a:solidFill>
                <a:latin typeface="思源黑体 CN ExtraLight" panose="020b0200000000000000" pitchFamily="34" charset="-122"/>
                <a:ea typeface="思源黑体 CN Normal" panose="020b0400000000000000" pitchFamily="34" charset="-122"/>
                <a:sym typeface="思源黑体 CN ExtraLight" panose="020b0200000000000000" pitchFamily="34" charset="-122"/>
              </a:endParaRPr>
            </a:p>
          </p:txBody>
        </p:sp>
      </p:grpSp>
    </p:spTree>
    <p:custDataLst>
      <p:tags r:id="rId3"/>
    </p:custDataLst>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ICON" val="#407176;#405332;"/>
</p:tagLst>
</file>

<file path=ppt/tags/tag62.xml><?xml version="1.0" encoding="utf-8"?>
<p:tagLst xmlns:p="http://schemas.openxmlformats.org/presentationml/2006/main">
  <p:tag name="ISLIDE.DIAGRAM" val="#270701;"/>
</p:tagLst>
</file>

<file path=ppt/tags/tag63.xml><?xml version="1.0" encoding="utf-8"?>
<p:tagLst xmlns:p="http://schemas.openxmlformats.org/presentationml/2006/main">
  <p:tag name="ISLIDE.DIAGRAM" val="#259864"/>
</p:tagLst>
</file>

<file path=ppt/tags/tag64.xml><?xml version="1.0" encoding="utf-8"?>
<p:tagLst xmlns:p="http://schemas.openxmlformats.org/presentationml/2006/main">
  <p:tag name="ISLIDE.DIAGRAM" val="#259864;"/>
</p:tagLst>
</file>

<file path=ppt/tags/tag65.xml><?xml version="1.0" encoding="utf-8"?>
<p:tagLst xmlns:p="http://schemas.openxmlformats.org/presentationml/2006/main">
  <p:tag name="ISLIDE.DIAGRAM" val="#282175;"/>
</p:tagLst>
</file>

<file path=ppt/tags/tag66.xml><?xml version="1.0" encoding="utf-8"?>
<p:tagLst xmlns:p="http://schemas.openxmlformats.org/presentationml/2006/main">
  <p:tag name="ISLIDE.DIAGRAM" val="#282009;"/>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ISLIDE.DIAGRAM" val="#484482;"/>
</p:tagLst>
</file>

<file path=ppt/tags/tag69.xml><?xml version="1.0" encoding="utf-8"?>
<p:tagLst xmlns:p="http://schemas.openxmlformats.org/presentationml/2006/main">
  <p:tag name="ISLIDE.DIAGRAM" val="#49769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SLIDE.DIAGRAM" val="#483384;"/>
</p:tagLst>
</file>

<file path=ppt/tags/tag71.xml><?xml version="1.0" encoding="utf-8"?>
<p:tagLst xmlns:p="http://schemas.openxmlformats.org/presentationml/2006/main">
  <p:tag name="ISLIDE.ICON" val="#407176;#405332;"/>
</p:tagLst>
</file>

<file path=ppt/tags/tag7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123">
      <a:dk1>
        <a:srgbClr val="000000"/>
      </a:dk1>
      <a:lt1>
        <a:srgbClr val="FFFFFF"/>
      </a:lt1>
      <a:dk2>
        <a:srgbClr val="78B0A0"/>
      </a:dk2>
      <a:lt2>
        <a:srgbClr val="F8D0B0"/>
      </a:lt2>
      <a:accent1>
        <a:srgbClr val="78B0A0"/>
      </a:accent1>
      <a:accent2>
        <a:srgbClr val="F8D0B0"/>
      </a:accent2>
      <a:accent3>
        <a:srgbClr val="78B0A0"/>
      </a:accent3>
      <a:accent4>
        <a:srgbClr val="F8D0B0"/>
      </a:accent4>
      <a:accent5>
        <a:srgbClr val="78B0A0"/>
      </a:accent5>
      <a:accent6>
        <a:srgbClr val="F8D0B0"/>
      </a:accent6>
      <a:hlink>
        <a:srgbClr val="4472C4"/>
      </a:hlink>
      <a:folHlink>
        <a:srgbClr val="BFBFBF"/>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230</Paragraphs>
  <Slides>26</Slides>
  <Notes>21</Notes>
  <TotalTime>0</TotalTime>
  <HiddenSlides>0</HiddenSlides>
  <MMClips>2</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26</vt:i4>
      </vt:variant>
    </vt:vector>
  </HeadingPairs>
  <TitlesOfParts>
    <vt:vector baseType="lpstr" size="46">
      <vt:lpstr>Arial</vt:lpstr>
      <vt:lpstr>等线 Light</vt:lpstr>
      <vt:lpstr>等线</vt:lpstr>
      <vt:lpstr>Roboto</vt:lpstr>
      <vt:lpstr>三极韵黑 简体</vt:lpstr>
      <vt:lpstr>汉仪细秀体简</vt:lpstr>
      <vt:lpstr>汉仪游园体W</vt:lpstr>
      <vt:lpstr>思源黑体 CN Heavy</vt:lpstr>
      <vt:lpstr>思源黑体 CN ExtraLight</vt:lpstr>
      <vt:lpstr>思源黑体 CN Normal</vt:lpstr>
      <vt:lpstr>Calibri</vt:lpstr>
      <vt:lpstr>Helvetica</vt:lpstr>
      <vt:lpstr>宋体</vt:lpstr>
      <vt:lpstr>微软雅黑 Light</vt:lpstr>
      <vt:lpstr>微软雅黑</vt:lpstr>
      <vt:lpstr>思源宋体 CN</vt:lpstr>
      <vt:lpstr>Aa不凡星爵 (非商业使用)</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31</cp:revision>
  <dcterms:created xsi:type="dcterms:W3CDTF">2020-12-20T10:22:00Z</dcterms:created>
  <dcterms:modified xsi:type="dcterms:W3CDTF">2023-05-08T05:42:32Z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