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3" r:id="rId2"/>
  </p:sldMasterIdLst>
  <p:notesMasterIdLst>
    <p:notesMasterId r:id="rId3"/>
  </p:notesMasterIdLst>
  <p:sldIdLst>
    <p:sldId id="256" r:id="rId4"/>
    <p:sldId id="258" r:id="rId5"/>
    <p:sldId id="259" r:id="rId6"/>
    <p:sldId id="265" r:id="rId7"/>
    <p:sldId id="264" r:id="rId8"/>
    <p:sldId id="261" r:id="rId9"/>
    <p:sldId id="271" r:id="rId10"/>
    <p:sldId id="269" r:id="rId11"/>
    <p:sldId id="262" r:id="rId12"/>
    <p:sldId id="270" r:id="rId13"/>
    <p:sldId id="268" r:id="rId14"/>
    <p:sldId id="263" r:id="rId15"/>
    <p:sldId id="266" r:id="rId16"/>
    <p:sldId id="267" r:id="rId17"/>
    <p:sldId id="260" r:id="rId18"/>
    <p:sldId id="289" r:id="rId19"/>
    <p:sldId id="292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tags" Target="tags/tag328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站酷庆科黄油体" panose="02000803000000020004" pitchFamily="2" charset="-122"/>
                <a:ea typeface="站酷庆科黄油体" panose="02000803000000020004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站酷庆科黄油体" panose="02000803000000020004" pitchFamily="2" charset="-122"/>
                <a:ea typeface="站酷庆科黄油体" panose="02000803000000020004" pitchFamily="2" charset="-122"/>
              </a:defRPr>
            </a:lvl1pPr>
          </a:lstStyle>
          <a:p>
            <a:fld id="{B7CF7F18-CB81-4875-9EEA-572D9D57501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站酷庆科黄油体" panose="02000803000000020004" pitchFamily="2" charset="-122"/>
                <a:ea typeface="站酷庆科黄油体" panose="02000803000000020004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站酷庆科黄油体" panose="02000803000000020004" pitchFamily="2" charset="-122"/>
                <a:ea typeface="站酷庆科黄油体" panose="02000803000000020004" pitchFamily="2" charset="-122"/>
              </a:defRPr>
            </a:lvl1pPr>
          </a:lstStyle>
          <a:p>
            <a:fld id="{B057DED2-57A0-40E9-8D2F-DC0D9DA7512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站酷庆科黄油体" panose="02000803000000020004" pitchFamily="2" charset="-122"/>
        <a:ea typeface="站酷庆科黄油体" panose="02000803000000020004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站酷庆科黄油体" panose="02000803000000020004" pitchFamily="2" charset="-122"/>
        <a:ea typeface="站酷庆科黄油体" panose="02000803000000020004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站酷庆科黄油体" panose="02000803000000020004" pitchFamily="2" charset="-122"/>
        <a:ea typeface="站酷庆科黄油体" panose="02000803000000020004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站酷庆科黄油体" panose="02000803000000020004" pitchFamily="2" charset="-122"/>
        <a:ea typeface="站酷庆科黄油体" panose="02000803000000020004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站酷庆科黄油体" panose="02000803000000020004" pitchFamily="2" charset="-122"/>
        <a:ea typeface="站酷庆科黄油体" panose="02000803000000020004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7DED2-57A0-40E9-8D2F-DC0D9DA7512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7DED2-57A0-40E9-8D2F-DC0D9DA7512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7DED2-57A0-40E9-8D2F-DC0D9DA7512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7DED2-57A0-40E9-8D2F-DC0D9DA7512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7DED2-57A0-40E9-8D2F-DC0D9DA7512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7DED2-57A0-40E9-8D2F-DC0D9DA7512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7DED2-57A0-40E9-8D2F-DC0D9DA7512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7DED2-57A0-40E9-8D2F-DC0D9DA7512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7DED2-57A0-40E9-8D2F-DC0D9DA7512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7DED2-57A0-40E9-8D2F-DC0D9DA7512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7DED2-57A0-40E9-8D2F-DC0D9DA7512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7DED2-57A0-40E9-8D2F-DC0D9DA7512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7DED2-57A0-40E9-8D2F-DC0D9DA7512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7DED2-57A0-40E9-8D2F-DC0D9DA7512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7DED2-57A0-40E9-8D2F-DC0D9DA7512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solidFill>
          <a:srgbClr val="ACE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400050" y="337457"/>
            <a:ext cx="11391900" cy="6183086"/>
          </a:xfrm>
          <a:prstGeom prst="rect">
            <a:avLst/>
          </a:prstGeom>
          <a:solidFill>
            <a:srgbClr val="70ADBB"/>
          </a:solidFill>
          <a:ln>
            <a:noFill/>
          </a:ln>
          <a:effectLst>
            <a:outerShdw blurRad="63500" sx="101000" sy="101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slideLayout" Target="../slideLayouts/slideLayout13.xml" /><Relationship Id="rId11" Type="http://schemas.openxmlformats.org/officeDocument/2006/relationships/slideLayout" Target="../slideLayouts/slideLayout14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5.xml" /><Relationship Id="rId3" Type="http://schemas.openxmlformats.org/officeDocument/2006/relationships/slideLayout" Target="../slideLayouts/slideLayout6.xml" /><Relationship Id="rId4" Type="http://schemas.openxmlformats.org/officeDocument/2006/relationships/slideLayout" Target="../slideLayouts/slideLayout7.xml" /><Relationship Id="rId5" Type="http://schemas.openxmlformats.org/officeDocument/2006/relationships/slideLayout" Target="../slideLayouts/slideLayout8.xml" /><Relationship Id="rId6" Type="http://schemas.openxmlformats.org/officeDocument/2006/relationships/slideLayout" Target="../slideLayouts/slideLayout9.xml" /><Relationship Id="rId7" Type="http://schemas.openxmlformats.org/officeDocument/2006/relationships/slideLayout" Target="../slideLayouts/slideLayout10.xml" /><Relationship Id="rId8" Type="http://schemas.openxmlformats.org/officeDocument/2006/relationships/slideLayout" Target="../slideLayouts/slideLayout11.xml" /><Relationship Id="rId9" Type="http://schemas.openxmlformats.org/officeDocument/2006/relationships/slideLayout" Target="../slideLayouts/slideLayout1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66.xml" /><Relationship Id="rId11" Type="http://schemas.openxmlformats.org/officeDocument/2006/relationships/tags" Target="../tags/tag67.xml" /><Relationship Id="rId12" Type="http://schemas.openxmlformats.org/officeDocument/2006/relationships/tags" Target="../tags/tag68.xml" /><Relationship Id="rId13" Type="http://schemas.openxmlformats.org/officeDocument/2006/relationships/tags" Target="../tags/tag69.xml" /><Relationship Id="rId14" Type="http://schemas.openxmlformats.org/officeDocument/2006/relationships/tags" Target="../tags/tag70.xml" /><Relationship Id="rId15" Type="http://schemas.openxmlformats.org/officeDocument/2006/relationships/tags" Target="../tags/tag71.xml" /><Relationship Id="rId16" Type="http://schemas.openxmlformats.org/officeDocument/2006/relationships/tags" Target="../tags/tag72.xml" /><Relationship Id="rId17" Type="http://schemas.openxmlformats.org/officeDocument/2006/relationships/tags" Target="../tags/tag73.xml" /><Relationship Id="rId18" Type="http://schemas.openxmlformats.org/officeDocument/2006/relationships/tags" Target="../tags/tag74.xml" /><Relationship Id="rId19" Type="http://schemas.openxmlformats.org/officeDocument/2006/relationships/tags" Target="../tags/tag75.xml" /><Relationship Id="rId2" Type="http://schemas.openxmlformats.org/officeDocument/2006/relationships/notesSlide" Target="../notesSlides/notesSlide1.xml" /><Relationship Id="rId20" Type="http://schemas.openxmlformats.org/officeDocument/2006/relationships/tags" Target="../tags/tag76.xml" /><Relationship Id="rId21" Type="http://schemas.openxmlformats.org/officeDocument/2006/relationships/tags" Target="../tags/tag77.xml" /><Relationship Id="rId22" Type="http://schemas.openxmlformats.org/officeDocument/2006/relationships/tags" Target="../tags/tag78.xml" /><Relationship Id="rId3" Type="http://schemas.openxmlformats.org/officeDocument/2006/relationships/image" Target="../media/image1.png" /><Relationship Id="rId4" Type="http://schemas.openxmlformats.org/officeDocument/2006/relationships/tags" Target="../tags/tag61.xml" /><Relationship Id="rId5" Type="http://schemas.openxmlformats.org/officeDocument/2006/relationships/image" Target="../media/image2.png" /><Relationship Id="rId6" Type="http://schemas.openxmlformats.org/officeDocument/2006/relationships/tags" Target="../tags/tag62.xml" /><Relationship Id="rId7" Type="http://schemas.openxmlformats.org/officeDocument/2006/relationships/tags" Target="../tags/tag63.xml" /><Relationship Id="rId8" Type="http://schemas.openxmlformats.org/officeDocument/2006/relationships/tags" Target="../tags/tag64.xml" /><Relationship Id="rId9" Type="http://schemas.openxmlformats.org/officeDocument/2006/relationships/tags" Target="../tags/tag6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7.jpeg" /><Relationship Id="rId11" Type="http://schemas.openxmlformats.org/officeDocument/2006/relationships/tags" Target="../tags/tag229.xml" /><Relationship Id="rId12" Type="http://schemas.openxmlformats.org/officeDocument/2006/relationships/tags" Target="../tags/tag230.xml" /><Relationship Id="rId13" Type="http://schemas.openxmlformats.org/officeDocument/2006/relationships/tags" Target="../tags/tag231.xml" /><Relationship Id="rId14" Type="http://schemas.openxmlformats.org/officeDocument/2006/relationships/tags" Target="../tags/tag232.xml" /><Relationship Id="rId15" Type="http://schemas.openxmlformats.org/officeDocument/2006/relationships/tags" Target="../tags/tag233.xml" /><Relationship Id="rId16" Type="http://schemas.openxmlformats.org/officeDocument/2006/relationships/tags" Target="../tags/tag234.xml" /><Relationship Id="rId17" Type="http://schemas.openxmlformats.org/officeDocument/2006/relationships/tags" Target="../tags/tag235.xml" /><Relationship Id="rId18" Type="http://schemas.openxmlformats.org/officeDocument/2006/relationships/tags" Target="../tags/tag236.xml" /><Relationship Id="rId19" Type="http://schemas.openxmlformats.org/officeDocument/2006/relationships/tags" Target="../tags/tag237.xml" /><Relationship Id="rId2" Type="http://schemas.openxmlformats.org/officeDocument/2006/relationships/notesSlide" Target="../notesSlides/notesSlide10.xml" /><Relationship Id="rId20" Type="http://schemas.openxmlformats.org/officeDocument/2006/relationships/tags" Target="../tags/tag238.xml" /><Relationship Id="rId21" Type="http://schemas.openxmlformats.org/officeDocument/2006/relationships/tags" Target="../tags/tag239.xml" /><Relationship Id="rId22" Type="http://schemas.openxmlformats.org/officeDocument/2006/relationships/tags" Target="../tags/tag240.xml" /><Relationship Id="rId23" Type="http://schemas.openxmlformats.org/officeDocument/2006/relationships/tags" Target="../tags/tag241.xml" /><Relationship Id="rId24" Type="http://schemas.openxmlformats.org/officeDocument/2006/relationships/tags" Target="../tags/tag242.xml" /><Relationship Id="rId25" Type="http://schemas.openxmlformats.org/officeDocument/2006/relationships/tags" Target="../tags/tag243.xml" /><Relationship Id="rId26" Type="http://schemas.openxmlformats.org/officeDocument/2006/relationships/tags" Target="../tags/tag244.xml" /><Relationship Id="rId27" Type="http://schemas.openxmlformats.org/officeDocument/2006/relationships/tags" Target="../tags/tag245.xml" /><Relationship Id="rId28" Type="http://schemas.openxmlformats.org/officeDocument/2006/relationships/tags" Target="../tags/tag246.xml" /><Relationship Id="rId3" Type="http://schemas.openxmlformats.org/officeDocument/2006/relationships/image" Target="../media/image1.png" /><Relationship Id="rId4" Type="http://schemas.openxmlformats.org/officeDocument/2006/relationships/tags" Target="../tags/tag224.xml" /><Relationship Id="rId5" Type="http://schemas.openxmlformats.org/officeDocument/2006/relationships/image" Target="../media/image2.png" /><Relationship Id="rId6" Type="http://schemas.openxmlformats.org/officeDocument/2006/relationships/tags" Target="../tags/tag225.xml" /><Relationship Id="rId7" Type="http://schemas.openxmlformats.org/officeDocument/2006/relationships/tags" Target="../tags/tag226.xml" /><Relationship Id="rId8" Type="http://schemas.openxmlformats.org/officeDocument/2006/relationships/tags" Target="../tags/tag227.xml" /><Relationship Id="rId9" Type="http://schemas.openxmlformats.org/officeDocument/2006/relationships/tags" Target="../tags/tag22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52.xml" /><Relationship Id="rId11" Type="http://schemas.openxmlformats.org/officeDocument/2006/relationships/tags" Target="../tags/tag253.xml" /><Relationship Id="rId12" Type="http://schemas.openxmlformats.org/officeDocument/2006/relationships/tags" Target="../tags/tag254.xml" /><Relationship Id="rId13" Type="http://schemas.openxmlformats.org/officeDocument/2006/relationships/image" Target="../media/image4.png" /><Relationship Id="rId14" Type="http://schemas.openxmlformats.org/officeDocument/2006/relationships/tags" Target="../tags/tag25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.png" /><Relationship Id="rId4" Type="http://schemas.openxmlformats.org/officeDocument/2006/relationships/tags" Target="../tags/tag247.xml" /><Relationship Id="rId5" Type="http://schemas.openxmlformats.org/officeDocument/2006/relationships/image" Target="../media/image2.png" /><Relationship Id="rId6" Type="http://schemas.openxmlformats.org/officeDocument/2006/relationships/tags" Target="../tags/tag248.xml" /><Relationship Id="rId7" Type="http://schemas.openxmlformats.org/officeDocument/2006/relationships/tags" Target="../tags/tag249.xml" /><Relationship Id="rId8" Type="http://schemas.openxmlformats.org/officeDocument/2006/relationships/tags" Target="../tags/tag250.xml" /><Relationship Id="rId9" Type="http://schemas.openxmlformats.org/officeDocument/2006/relationships/tags" Target="../tags/tag25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61.xml" /><Relationship Id="rId11" Type="http://schemas.openxmlformats.org/officeDocument/2006/relationships/tags" Target="../tags/tag262.xml" /><Relationship Id="rId12" Type="http://schemas.openxmlformats.org/officeDocument/2006/relationships/tags" Target="../tags/tag263.xml" /><Relationship Id="rId13" Type="http://schemas.openxmlformats.org/officeDocument/2006/relationships/image" Target="../media/image3.png" /><Relationship Id="rId14" Type="http://schemas.openxmlformats.org/officeDocument/2006/relationships/tags" Target="../tags/tag264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.png" /><Relationship Id="rId4" Type="http://schemas.openxmlformats.org/officeDocument/2006/relationships/tags" Target="../tags/tag256.xml" /><Relationship Id="rId5" Type="http://schemas.openxmlformats.org/officeDocument/2006/relationships/image" Target="../media/image2.png" /><Relationship Id="rId6" Type="http://schemas.openxmlformats.org/officeDocument/2006/relationships/tags" Target="../tags/tag257.xml" /><Relationship Id="rId7" Type="http://schemas.openxmlformats.org/officeDocument/2006/relationships/tags" Target="../tags/tag258.xml" /><Relationship Id="rId8" Type="http://schemas.openxmlformats.org/officeDocument/2006/relationships/tags" Target="../tags/tag259.xml" /><Relationship Id="rId9" Type="http://schemas.openxmlformats.org/officeDocument/2006/relationships/tags" Target="../tags/tag26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70.xml" /><Relationship Id="rId11" Type="http://schemas.openxmlformats.org/officeDocument/2006/relationships/tags" Target="../tags/tag271.xml" /><Relationship Id="rId12" Type="http://schemas.openxmlformats.org/officeDocument/2006/relationships/tags" Target="../tags/tag272.xml" /><Relationship Id="rId13" Type="http://schemas.openxmlformats.org/officeDocument/2006/relationships/tags" Target="../tags/tag273.xml" /><Relationship Id="rId14" Type="http://schemas.openxmlformats.org/officeDocument/2006/relationships/tags" Target="../tags/tag274.xml" /><Relationship Id="rId15" Type="http://schemas.openxmlformats.org/officeDocument/2006/relationships/tags" Target="../tags/tag275.xml" /><Relationship Id="rId16" Type="http://schemas.openxmlformats.org/officeDocument/2006/relationships/tags" Target="../tags/tag276.xml" /><Relationship Id="rId17" Type="http://schemas.openxmlformats.org/officeDocument/2006/relationships/tags" Target="../tags/tag277.xml" /><Relationship Id="rId18" Type="http://schemas.openxmlformats.org/officeDocument/2006/relationships/tags" Target="../tags/tag278.xml" /><Relationship Id="rId19" Type="http://schemas.openxmlformats.org/officeDocument/2006/relationships/tags" Target="../tags/tag279.xml" /><Relationship Id="rId2" Type="http://schemas.openxmlformats.org/officeDocument/2006/relationships/notesSlide" Target="../notesSlides/notesSlide13.xml" /><Relationship Id="rId20" Type="http://schemas.openxmlformats.org/officeDocument/2006/relationships/tags" Target="../tags/tag280.xml" /><Relationship Id="rId21" Type="http://schemas.openxmlformats.org/officeDocument/2006/relationships/tags" Target="../tags/tag281.xml" /><Relationship Id="rId22" Type="http://schemas.openxmlformats.org/officeDocument/2006/relationships/tags" Target="../tags/tag282.xml" /><Relationship Id="rId23" Type="http://schemas.openxmlformats.org/officeDocument/2006/relationships/tags" Target="../tags/tag283.xml" /><Relationship Id="rId24" Type="http://schemas.openxmlformats.org/officeDocument/2006/relationships/tags" Target="../tags/tag284.xml" /><Relationship Id="rId25" Type="http://schemas.openxmlformats.org/officeDocument/2006/relationships/tags" Target="../tags/tag285.xml" /><Relationship Id="rId26" Type="http://schemas.openxmlformats.org/officeDocument/2006/relationships/tags" Target="../tags/tag286.xml" /><Relationship Id="rId27" Type="http://schemas.openxmlformats.org/officeDocument/2006/relationships/tags" Target="../tags/tag287.xml" /><Relationship Id="rId28" Type="http://schemas.openxmlformats.org/officeDocument/2006/relationships/tags" Target="../tags/tag288.xml" /><Relationship Id="rId29" Type="http://schemas.openxmlformats.org/officeDocument/2006/relationships/tags" Target="../tags/tag289.xml" /><Relationship Id="rId3" Type="http://schemas.openxmlformats.org/officeDocument/2006/relationships/image" Target="../media/image1.png" /><Relationship Id="rId30" Type="http://schemas.openxmlformats.org/officeDocument/2006/relationships/tags" Target="../tags/tag290.xml" /><Relationship Id="rId31" Type="http://schemas.openxmlformats.org/officeDocument/2006/relationships/tags" Target="../tags/tag291.xml" /><Relationship Id="rId32" Type="http://schemas.openxmlformats.org/officeDocument/2006/relationships/tags" Target="../tags/tag292.xml" /><Relationship Id="rId4" Type="http://schemas.openxmlformats.org/officeDocument/2006/relationships/tags" Target="../tags/tag265.xml" /><Relationship Id="rId5" Type="http://schemas.openxmlformats.org/officeDocument/2006/relationships/image" Target="../media/image2.png" /><Relationship Id="rId6" Type="http://schemas.openxmlformats.org/officeDocument/2006/relationships/tags" Target="../tags/tag266.xml" /><Relationship Id="rId7" Type="http://schemas.openxmlformats.org/officeDocument/2006/relationships/tags" Target="../tags/tag267.xml" /><Relationship Id="rId8" Type="http://schemas.openxmlformats.org/officeDocument/2006/relationships/tags" Target="../tags/tag268.xml" /><Relationship Id="rId9" Type="http://schemas.openxmlformats.org/officeDocument/2006/relationships/tags" Target="../tags/tag269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98.xml" /><Relationship Id="rId11" Type="http://schemas.openxmlformats.org/officeDocument/2006/relationships/tags" Target="../tags/tag299.xml" /><Relationship Id="rId12" Type="http://schemas.openxmlformats.org/officeDocument/2006/relationships/tags" Target="../tags/tag300.xml" /><Relationship Id="rId13" Type="http://schemas.openxmlformats.org/officeDocument/2006/relationships/tags" Target="../tags/tag301.xml" /><Relationship Id="rId14" Type="http://schemas.openxmlformats.org/officeDocument/2006/relationships/tags" Target="../tags/tag302.xml" /><Relationship Id="rId15" Type="http://schemas.openxmlformats.org/officeDocument/2006/relationships/tags" Target="../tags/tag303.xml" /><Relationship Id="rId16" Type="http://schemas.openxmlformats.org/officeDocument/2006/relationships/tags" Target="../tags/tag304.xml" /><Relationship Id="rId17" Type="http://schemas.openxmlformats.org/officeDocument/2006/relationships/tags" Target="../tags/tag305.xml" /><Relationship Id="rId18" Type="http://schemas.openxmlformats.org/officeDocument/2006/relationships/tags" Target="../tags/tag306.xml" /><Relationship Id="rId19" Type="http://schemas.openxmlformats.org/officeDocument/2006/relationships/tags" Target="../tags/tag307.xml" /><Relationship Id="rId2" Type="http://schemas.openxmlformats.org/officeDocument/2006/relationships/notesSlide" Target="../notesSlides/notesSlide14.xml" /><Relationship Id="rId20" Type="http://schemas.openxmlformats.org/officeDocument/2006/relationships/tags" Target="../tags/tag308.xml" /><Relationship Id="rId21" Type="http://schemas.openxmlformats.org/officeDocument/2006/relationships/tags" Target="../tags/tag309.xml" /><Relationship Id="rId3" Type="http://schemas.openxmlformats.org/officeDocument/2006/relationships/tags" Target="../tags/tag293.xml" /><Relationship Id="rId4" Type="http://schemas.openxmlformats.org/officeDocument/2006/relationships/tags" Target="../tags/tag294.xml" /><Relationship Id="rId5" Type="http://schemas.openxmlformats.org/officeDocument/2006/relationships/tags" Target="../tags/tag295.xml" /><Relationship Id="rId6" Type="http://schemas.openxmlformats.org/officeDocument/2006/relationships/tags" Target="../tags/tag296.xml" /><Relationship Id="rId7" Type="http://schemas.openxmlformats.org/officeDocument/2006/relationships/image" Target="../media/image1.png" /><Relationship Id="rId8" Type="http://schemas.openxmlformats.org/officeDocument/2006/relationships/tags" Target="../tags/tag297.xml" /><Relationship Id="rId9" Type="http://schemas.openxmlformats.org/officeDocument/2006/relationships/image" Target="../media/image2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15.xml" /><Relationship Id="rId11" Type="http://schemas.openxmlformats.org/officeDocument/2006/relationships/tags" Target="../tags/tag316.xml" /><Relationship Id="rId12" Type="http://schemas.openxmlformats.org/officeDocument/2006/relationships/tags" Target="../tags/tag317.xml" /><Relationship Id="rId13" Type="http://schemas.openxmlformats.org/officeDocument/2006/relationships/tags" Target="../tags/tag318.xml" /><Relationship Id="rId14" Type="http://schemas.openxmlformats.org/officeDocument/2006/relationships/tags" Target="../tags/tag319.xml" /><Relationship Id="rId15" Type="http://schemas.openxmlformats.org/officeDocument/2006/relationships/tags" Target="../tags/tag320.xml" /><Relationship Id="rId16" Type="http://schemas.openxmlformats.org/officeDocument/2006/relationships/tags" Target="../tags/tag321.xml" /><Relationship Id="rId17" Type="http://schemas.openxmlformats.org/officeDocument/2006/relationships/tags" Target="../tags/tag322.xml" /><Relationship Id="rId18" Type="http://schemas.openxmlformats.org/officeDocument/2006/relationships/tags" Target="../tags/tag323.xml" /><Relationship Id="rId19" Type="http://schemas.openxmlformats.org/officeDocument/2006/relationships/tags" Target="../tags/tag324.xml" /><Relationship Id="rId2" Type="http://schemas.openxmlformats.org/officeDocument/2006/relationships/notesSlide" Target="../notesSlides/notesSlide15.xml" /><Relationship Id="rId20" Type="http://schemas.openxmlformats.org/officeDocument/2006/relationships/tags" Target="../tags/tag325.xml" /><Relationship Id="rId21" Type="http://schemas.openxmlformats.org/officeDocument/2006/relationships/tags" Target="../tags/tag326.xml" /><Relationship Id="rId22" Type="http://schemas.openxmlformats.org/officeDocument/2006/relationships/tags" Target="../tags/tag327.xml" /><Relationship Id="rId3" Type="http://schemas.openxmlformats.org/officeDocument/2006/relationships/image" Target="../media/image1.png" /><Relationship Id="rId4" Type="http://schemas.openxmlformats.org/officeDocument/2006/relationships/tags" Target="../tags/tag310.xml" /><Relationship Id="rId5" Type="http://schemas.openxmlformats.org/officeDocument/2006/relationships/image" Target="../media/image2.png" /><Relationship Id="rId6" Type="http://schemas.openxmlformats.org/officeDocument/2006/relationships/tags" Target="../tags/tag311.xml" /><Relationship Id="rId7" Type="http://schemas.openxmlformats.org/officeDocument/2006/relationships/tags" Target="../tags/tag312.xml" /><Relationship Id="rId8" Type="http://schemas.openxmlformats.org/officeDocument/2006/relationships/tags" Target="../tags/tag313.xml" /><Relationship Id="rId9" Type="http://schemas.openxmlformats.org/officeDocument/2006/relationships/tags" Target="../tags/tag31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image" Target="../media/image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84.xml" /><Relationship Id="rId11" Type="http://schemas.openxmlformats.org/officeDocument/2006/relationships/tags" Target="../tags/tag85.xml" /><Relationship Id="rId12" Type="http://schemas.openxmlformats.org/officeDocument/2006/relationships/tags" Target="../tags/tag86.xml" /><Relationship Id="rId13" Type="http://schemas.openxmlformats.org/officeDocument/2006/relationships/tags" Target="../tags/tag87.xml" /><Relationship Id="rId14" Type="http://schemas.openxmlformats.org/officeDocument/2006/relationships/tags" Target="../tags/tag88.xml" /><Relationship Id="rId15" Type="http://schemas.openxmlformats.org/officeDocument/2006/relationships/tags" Target="../tags/tag89.xml" /><Relationship Id="rId16" Type="http://schemas.openxmlformats.org/officeDocument/2006/relationships/tags" Target="../tags/tag90.xml" /><Relationship Id="rId17" Type="http://schemas.openxmlformats.org/officeDocument/2006/relationships/tags" Target="../tags/tag91.xml" /><Relationship Id="rId18" Type="http://schemas.openxmlformats.org/officeDocument/2006/relationships/tags" Target="../tags/tag92.xml" /><Relationship Id="rId19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93.xml" /><Relationship Id="rId21" Type="http://schemas.openxmlformats.org/officeDocument/2006/relationships/tags" Target="../tags/tag94.xml" /><Relationship Id="rId22" Type="http://schemas.openxmlformats.org/officeDocument/2006/relationships/tags" Target="../tags/tag95.xml" /><Relationship Id="rId23" Type="http://schemas.openxmlformats.org/officeDocument/2006/relationships/tags" Target="../tags/tag96.xml" /><Relationship Id="rId24" Type="http://schemas.openxmlformats.org/officeDocument/2006/relationships/tags" Target="../tags/tag97.xml" /><Relationship Id="rId25" Type="http://schemas.openxmlformats.org/officeDocument/2006/relationships/tags" Target="../tags/tag98.xml" /><Relationship Id="rId26" Type="http://schemas.openxmlformats.org/officeDocument/2006/relationships/tags" Target="../tags/tag99.xml" /><Relationship Id="rId27" Type="http://schemas.openxmlformats.org/officeDocument/2006/relationships/tags" Target="../tags/tag100.xml" /><Relationship Id="rId28" Type="http://schemas.openxmlformats.org/officeDocument/2006/relationships/tags" Target="../tags/tag101.xml" /><Relationship Id="rId29" Type="http://schemas.openxmlformats.org/officeDocument/2006/relationships/tags" Target="../tags/tag102.xml" /><Relationship Id="rId3" Type="http://schemas.openxmlformats.org/officeDocument/2006/relationships/image" Target="../media/image1.png" /><Relationship Id="rId30" Type="http://schemas.openxmlformats.org/officeDocument/2006/relationships/tags" Target="../tags/tag103.xml" /><Relationship Id="rId31" Type="http://schemas.openxmlformats.org/officeDocument/2006/relationships/tags" Target="../tags/tag104.xml" /><Relationship Id="rId32" Type="http://schemas.openxmlformats.org/officeDocument/2006/relationships/tags" Target="../tags/tag105.xml" /><Relationship Id="rId4" Type="http://schemas.openxmlformats.org/officeDocument/2006/relationships/tags" Target="../tags/tag79.xml" /><Relationship Id="rId5" Type="http://schemas.openxmlformats.org/officeDocument/2006/relationships/image" Target="../media/image2.png" /><Relationship Id="rId6" Type="http://schemas.openxmlformats.org/officeDocument/2006/relationships/tags" Target="../tags/tag80.xml" /><Relationship Id="rId7" Type="http://schemas.openxmlformats.org/officeDocument/2006/relationships/tags" Target="../tags/tag81.xml" /><Relationship Id="rId8" Type="http://schemas.openxmlformats.org/officeDocument/2006/relationships/tags" Target="../tags/tag82.xml" /><Relationship Id="rId9" Type="http://schemas.openxmlformats.org/officeDocument/2006/relationships/tags" Target="../tags/tag8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11.xml" /><Relationship Id="rId11" Type="http://schemas.openxmlformats.org/officeDocument/2006/relationships/tags" Target="../tags/tag112.xml" /><Relationship Id="rId12" Type="http://schemas.openxmlformats.org/officeDocument/2006/relationships/tags" Target="../tags/tag113.xml" /><Relationship Id="rId13" Type="http://schemas.openxmlformats.org/officeDocument/2006/relationships/image" Target="../media/image3.png" /><Relationship Id="rId14" Type="http://schemas.openxmlformats.org/officeDocument/2006/relationships/tags" Target="../tags/tag114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png" /><Relationship Id="rId4" Type="http://schemas.openxmlformats.org/officeDocument/2006/relationships/tags" Target="../tags/tag106.xml" /><Relationship Id="rId5" Type="http://schemas.openxmlformats.org/officeDocument/2006/relationships/image" Target="../media/image2.png" /><Relationship Id="rId6" Type="http://schemas.openxmlformats.org/officeDocument/2006/relationships/tags" Target="../tags/tag107.xml" /><Relationship Id="rId7" Type="http://schemas.openxmlformats.org/officeDocument/2006/relationships/tags" Target="../tags/tag108.xml" /><Relationship Id="rId8" Type="http://schemas.openxmlformats.org/officeDocument/2006/relationships/tags" Target="../tags/tag109.xml" /><Relationship Id="rId9" Type="http://schemas.openxmlformats.org/officeDocument/2006/relationships/tags" Target="../tags/tag11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20.xml" /><Relationship Id="rId11" Type="http://schemas.openxmlformats.org/officeDocument/2006/relationships/tags" Target="../tags/tag121.xml" /><Relationship Id="rId12" Type="http://schemas.openxmlformats.org/officeDocument/2006/relationships/tags" Target="../tags/tag122.xml" /><Relationship Id="rId13" Type="http://schemas.openxmlformats.org/officeDocument/2006/relationships/tags" Target="../tags/tag123.xml" /><Relationship Id="rId14" Type="http://schemas.openxmlformats.org/officeDocument/2006/relationships/tags" Target="../tags/tag124.xml" /><Relationship Id="rId15" Type="http://schemas.openxmlformats.org/officeDocument/2006/relationships/tags" Target="../tags/tag125.xml" /><Relationship Id="rId16" Type="http://schemas.openxmlformats.org/officeDocument/2006/relationships/image" Target="../media/image4.png" /><Relationship Id="rId17" Type="http://schemas.openxmlformats.org/officeDocument/2006/relationships/tags" Target="../tags/tag126.xml" /><Relationship Id="rId18" Type="http://schemas.openxmlformats.org/officeDocument/2006/relationships/tags" Target="../tags/tag127.xml" /><Relationship Id="rId19" Type="http://schemas.openxmlformats.org/officeDocument/2006/relationships/tags" Target="../tags/tag128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png" /><Relationship Id="rId4" Type="http://schemas.openxmlformats.org/officeDocument/2006/relationships/tags" Target="../tags/tag115.xml" /><Relationship Id="rId5" Type="http://schemas.openxmlformats.org/officeDocument/2006/relationships/image" Target="../media/image2.png" /><Relationship Id="rId6" Type="http://schemas.openxmlformats.org/officeDocument/2006/relationships/tags" Target="../tags/tag116.xml" /><Relationship Id="rId7" Type="http://schemas.openxmlformats.org/officeDocument/2006/relationships/tags" Target="../tags/tag117.xml" /><Relationship Id="rId8" Type="http://schemas.openxmlformats.org/officeDocument/2006/relationships/tags" Target="../tags/tag118.xml" /><Relationship Id="rId9" Type="http://schemas.openxmlformats.org/officeDocument/2006/relationships/tags" Target="../tags/tag11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34.xml" /><Relationship Id="rId11" Type="http://schemas.openxmlformats.org/officeDocument/2006/relationships/tags" Target="../tags/tag135.xml" /><Relationship Id="rId12" Type="http://schemas.openxmlformats.org/officeDocument/2006/relationships/tags" Target="../tags/tag136.xml" /><Relationship Id="rId13" Type="http://schemas.openxmlformats.org/officeDocument/2006/relationships/image" Target="../media/image5.png" /><Relationship Id="rId14" Type="http://schemas.openxmlformats.org/officeDocument/2006/relationships/tags" Target="../tags/tag137.xml" /><Relationship Id="rId15" Type="http://schemas.openxmlformats.org/officeDocument/2006/relationships/tags" Target="../tags/tag138.xml" /><Relationship Id="rId16" Type="http://schemas.openxmlformats.org/officeDocument/2006/relationships/tags" Target="../tags/tag139.xml" /><Relationship Id="rId17" Type="http://schemas.openxmlformats.org/officeDocument/2006/relationships/tags" Target="../tags/tag140.xml" /><Relationship Id="rId18" Type="http://schemas.openxmlformats.org/officeDocument/2006/relationships/tags" Target="../tags/tag141.xml" /><Relationship Id="rId19" Type="http://schemas.openxmlformats.org/officeDocument/2006/relationships/tags" Target="../tags/tag142.xml" /><Relationship Id="rId2" Type="http://schemas.openxmlformats.org/officeDocument/2006/relationships/notesSlide" Target="../notesSlides/notesSlide5.xml" /><Relationship Id="rId20" Type="http://schemas.openxmlformats.org/officeDocument/2006/relationships/tags" Target="../tags/tag143.xml" /><Relationship Id="rId21" Type="http://schemas.openxmlformats.org/officeDocument/2006/relationships/tags" Target="../tags/tag144.xml" /><Relationship Id="rId22" Type="http://schemas.openxmlformats.org/officeDocument/2006/relationships/tags" Target="../tags/tag145.xml" /><Relationship Id="rId23" Type="http://schemas.openxmlformats.org/officeDocument/2006/relationships/tags" Target="../tags/tag146.xml" /><Relationship Id="rId24" Type="http://schemas.openxmlformats.org/officeDocument/2006/relationships/tags" Target="../tags/tag147.xml" /><Relationship Id="rId25" Type="http://schemas.openxmlformats.org/officeDocument/2006/relationships/tags" Target="../tags/tag148.xml" /><Relationship Id="rId26" Type="http://schemas.openxmlformats.org/officeDocument/2006/relationships/tags" Target="../tags/tag149.xml" /><Relationship Id="rId27" Type="http://schemas.openxmlformats.org/officeDocument/2006/relationships/tags" Target="../tags/tag150.xml" /><Relationship Id="rId28" Type="http://schemas.openxmlformats.org/officeDocument/2006/relationships/tags" Target="../tags/tag151.xml" /><Relationship Id="rId29" Type="http://schemas.openxmlformats.org/officeDocument/2006/relationships/tags" Target="../tags/tag152.xml" /><Relationship Id="rId3" Type="http://schemas.openxmlformats.org/officeDocument/2006/relationships/image" Target="../media/image1.png" /><Relationship Id="rId30" Type="http://schemas.openxmlformats.org/officeDocument/2006/relationships/tags" Target="../tags/tag153.xml" /><Relationship Id="rId31" Type="http://schemas.openxmlformats.org/officeDocument/2006/relationships/tags" Target="../tags/tag154.xml" /><Relationship Id="rId32" Type="http://schemas.openxmlformats.org/officeDocument/2006/relationships/tags" Target="../tags/tag155.xml" /><Relationship Id="rId33" Type="http://schemas.openxmlformats.org/officeDocument/2006/relationships/tags" Target="../tags/tag156.xml" /><Relationship Id="rId34" Type="http://schemas.openxmlformats.org/officeDocument/2006/relationships/tags" Target="../tags/tag157.xml" /><Relationship Id="rId35" Type="http://schemas.openxmlformats.org/officeDocument/2006/relationships/tags" Target="../tags/tag158.xml" /><Relationship Id="rId36" Type="http://schemas.openxmlformats.org/officeDocument/2006/relationships/tags" Target="../tags/tag159.xml" /><Relationship Id="rId4" Type="http://schemas.openxmlformats.org/officeDocument/2006/relationships/tags" Target="../tags/tag129.xml" /><Relationship Id="rId5" Type="http://schemas.openxmlformats.org/officeDocument/2006/relationships/image" Target="../media/image2.png" /><Relationship Id="rId6" Type="http://schemas.openxmlformats.org/officeDocument/2006/relationships/tags" Target="../tags/tag130.xml" /><Relationship Id="rId7" Type="http://schemas.openxmlformats.org/officeDocument/2006/relationships/tags" Target="../tags/tag131.xml" /><Relationship Id="rId8" Type="http://schemas.openxmlformats.org/officeDocument/2006/relationships/tags" Target="../tags/tag132.xml" /><Relationship Id="rId9" Type="http://schemas.openxmlformats.org/officeDocument/2006/relationships/tags" Target="../tags/tag13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65.xml" /><Relationship Id="rId11" Type="http://schemas.openxmlformats.org/officeDocument/2006/relationships/tags" Target="../tags/tag166.xml" /><Relationship Id="rId12" Type="http://schemas.openxmlformats.org/officeDocument/2006/relationships/tags" Target="../tags/tag167.xml" /><Relationship Id="rId13" Type="http://schemas.openxmlformats.org/officeDocument/2006/relationships/image" Target="../media/image3.png" /><Relationship Id="rId14" Type="http://schemas.openxmlformats.org/officeDocument/2006/relationships/tags" Target="../tags/tag168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Relationship Id="rId4" Type="http://schemas.openxmlformats.org/officeDocument/2006/relationships/tags" Target="../tags/tag160.xml" /><Relationship Id="rId5" Type="http://schemas.openxmlformats.org/officeDocument/2006/relationships/image" Target="../media/image2.png" /><Relationship Id="rId6" Type="http://schemas.openxmlformats.org/officeDocument/2006/relationships/tags" Target="../tags/tag161.xml" /><Relationship Id="rId7" Type="http://schemas.openxmlformats.org/officeDocument/2006/relationships/tags" Target="../tags/tag162.xml" /><Relationship Id="rId8" Type="http://schemas.openxmlformats.org/officeDocument/2006/relationships/tags" Target="../tags/tag163.xml" /><Relationship Id="rId9" Type="http://schemas.openxmlformats.org/officeDocument/2006/relationships/tags" Target="../tags/tag16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73.xml" /><Relationship Id="rId11" Type="http://schemas.openxmlformats.org/officeDocument/2006/relationships/tags" Target="../tags/tag174.xml" /><Relationship Id="rId12" Type="http://schemas.openxmlformats.org/officeDocument/2006/relationships/tags" Target="../tags/tag175.xml" /><Relationship Id="rId13" Type="http://schemas.openxmlformats.org/officeDocument/2006/relationships/tags" Target="../tags/tag176.xml" /><Relationship Id="rId14" Type="http://schemas.openxmlformats.org/officeDocument/2006/relationships/tags" Target="../tags/tag177.xml" /><Relationship Id="rId15" Type="http://schemas.openxmlformats.org/officeDocument/2006/relationships/tags" Target="../tags/tag178.xml" /><Relationship Id="rId16" Type="http://schemas.openxmlformats.org/officeDocument/2006/relationships/tags" Target="../tags/tag179.xml" /><Relationship Id="rId17" Type="http://schemas.openxmlformats.org/officeDocument/2006/relationships/tags" Target="../tags/tag180.xml" /><Relationship Id="rId18" Type="http://schemas.openxmlformats.org/officeDocument/2006/relationships/tags" Target="../tags/tag181.xml" /><Relationship Id="rId19" Type="http://schemas.openxmlformats.org/officeDocument/2006/relationships/tags" Target="../tags/tag182.xml" /><Relationship Id="rId2" Type="http://schemas.openxmlformats.org/officeDocument/2006/relationships/notesSlide" Target="../notesSlides/notesSlide7.xml" /><Relationship Id="rId20" Type="http://schemas.openxmlformats.org/officeDocument/2006/relationships/tags" Target="../tags/tag183.xml" /><Relationship Id="rId21" Type="http://schemas.openxmlformats.org/officeDocument/2006/relationships/tags" Target="../tags/tag184.xml" /><Relationship Id="rId22" Type="http://schemas.openxmlformats.org/officeDocument/2006/relationships/tags" Target="../tags/tag185.xml" /><Relationship Id="rId23" Type="http://schemas.openxmlformats.org/officeDocument/2006/relationships/tags" Target="../tags/tag186.xml" /><Relationship Id="rId24" Type="http://schemas.openxmlformats.org/officeDocument/2006/relationships/tags" Target="../tags/tag187.xml" /><Relationship Id="rId25" Type="http://schemas.openxmlformats.org/officeDocument/2006/relationships/tags" Target="../tags/tag188.xml" /><Relationship Id="rId26" Type="http://schemas.openxmlformats.org/officeDocument/2006/relationships/tags" Target="../tags/tag189.xml" /><Relationship Id="rId27" Type="http://schemas.openxmlformats.org/officeDocument/2006/relationships/tags" Target="../tags/tag190.xml" /><Relationship Id="rId28" Type="http://schemas.openxmlformats.org/officeDocument/2006/relationships/tags" Target="../tags/tag191.xml" /><Relationship Id="rId29" Type="http://schemas.openxmlformats.org/officeDocument/2006/relationships/tags" Target="../tags/tag192.xml" /><Relationship Id="rId3" Type="http://schemas.openxmlformats.org/officeDocument/2006/relationships/image" Target="../media/image1.png" /><Relationship Id="rId4" Type="http://schemas.openxmlformats.org/officeDocument/2006/relationships/tags" Target="../tags/tag169.xml" /><Relationship Id="rId5" Type="http://schemas.openxmlformats.org/officeDocument/2006/relationships/image" Target="../media/image2.png" /><Relationship Id="rId6" Type="http://schemas.openxmlformats.org/officeDocument/2006/relationships/tags" Target="../tags/tag170.xml" /><Relationship Id="rId7" Type="http://schemas.openxmlformats.org/officeDocument/2006/relationships/tags" Target="../tags/tag171.xml" /><Relationship Id="rId8" Type="http://schemas.openxmlformats.org/officeDocument/2006/relationships/tags" Target="../tags/tag172.xml" /><Relationship Id="rId9" Type="http://schemas.openxmlformats.org/officeDocument/2006/relationships/image" Target="../media/image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98.xml" /><Relationship Id="rId11" Type="http://schemas.openxmlformats.org/officeDocument/2006/relationships/tags" Target="../tags/tag199.xml" /><Relationship Id="rId12" Type="http://schemas.openxmlformats.org/officeDocument/2006/relationships/tags" Target="../tags/tag200.xml" /><Relationship Id="rId13" Type="http://schemas.openxmlformats.org/officeDocument/2006/relationships/tags" Target="../tags/tag201.xml" /><Relationship Id="rId14" Type="http://schemas.openxmlformats.org/officeDocument/2006/relationships/tags" Target="../tags/tag202.xml" /><Relationship Id="rId15" Type="http://schemas.openxmlformats.org/officeDocument/2006/relationships/tags" Target="../tags/tag203.xml" /><Relationship Id="rId16" Type="http://schemas.openxmlformats.org/officeDocument/2006/relationships/tags" Target="../tags/tag204.xml" /><Relationship Id="rId17" Type="http://schemas.openxmlformats.org/officeDocument/2006/relationships/tags" Target="../tags/tag205.xml" /><Relationship Id="rId18" Type="http://schemas.openxmlformats.org/officeDocument/2006/relationships/tags" Target="../tags/tag206.xml" /><Relationship Id="rId19" Type="http://schemas.openxmlformats.org/officeDocument/2006/relationships/tags" Target="../tags/tag207.xml" /><Relationship Id="rId2" Type="http://schemas.openxmlformats.org/officeDocument/2006/relationships/notesSlide" Target="../notesSlides/notesSlide8.xml" /><Relationship Id="rId20" Type="http://schemas.openxmlformats.org/officeDocument/2006/relationships/tags" Target="../tags/tag208.xml" /><Relationship Id="rId21" Type="http://schemas.openxmlformats.org/officeDocument/2006/relationships/tags" Target="../tags/tag209.xml" /><Relationship Id="rId22" Type="http://schemas.openxmlformats.org/officeDocument/2006/relationships/tags" Target="../tags/tag210.xml" /><Relationship Id="rId23" Type="http://schemas.openxmlformats.org/officeDocument/2006/relationships/tags" Target="../tags/tag211.xml" /><Relationship Id="rId24" Type="http://schemas.openxmlformats.org/officeDocument/2006/relationships/tags" Target="../tags/tag212.xml" /><Relationship Id="rId25" Type="http://schemas.openxmlformats.org/officeDocument/2006/relationships/tags" Target="../tags/tag213.xml" /><Relationship Id="rId26" Type="http://schemas.openxmlformats.org/officeDocument/2006/relationships/tags" Target="../tags/tag214.xml" /><Relationship Id="rId3" Type="http://schemas.openxmlformats.org/officeDocument/2006/relationships/image" Target="../media/image1.png" /><Relationship Id="rId4" Type="http://schemas.openxmlformats.org/officeDocument/2006/relationships/tags" Target="../tags/tag193.xml" /><Relationship Id="rId5" Type="http://schemas.openxmlformats.org/officeDocument/2006/relationships/image" Target="../media/image2.png" /><Relationship Id="rId6" Type="http://schemas.openxmlformats.org/officeDocument/2006/relationships/tags" Target="../tags/tag194.xml" /><Relationship Id="rId7" Type="http://schemas.openxmlformats.org/officeDocument/2006/relationships/tags" Target="../tags/tag195.xml" /><Relationship Id="rId8" Type="http://schemas.openxmlformats.org/officeDocument/2006/relationships/tags" Target="../tags/tag196.xml" /><Relationship Id="rId9" Type="http://schemas.openxmlformats.org/officeDocument/2006/relationships/tags" Target="../tags/tag19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20.xml" /><Relationship Id="rId11" Type="http://schemas.openxmlformats.org/officeDocument/2006/relationships/tags" Target="../tags/tag221.xml" /><Relationship Id="rId12" Type="http://schemas.openxmlformats.org/officeDocument/2006/relationships/tags" Target="../tags/tag222.xml" /><Relationship Id="rId13" Type="http://schemas.openxmlformats.org/officeDocument/2006/relationships/image" Target="../media/image3.png" /><Relationship Id="rId14" Type="http://schemas.openxmlformats.org/officeDocument/2006/relationships/tags" Target="../tags/tag223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png" /><Relationship Id="rId4" Type="http://schemas.openxmlformats.org/officeDocument/2006/relationships/tags" Target="../tags/tag215.xml" /><Relationship Id="rId5" Type="http://schemas.openxmlformats.org/officeDocument/2006/relationships/image" Target="../media/image2.png" /><Relationship Id="rId6" Type="http://schemas.openxmlformats.org/officeDocument/2006/relationships/tags" Target="../tags/tag216.xml" /><Relationship Id="rId7" Type="http://schemas.openxmlformats.org/officeDocument/2006/relationships/tags" Target="../tags/tag217.xml" /><Relationship Id="rId8" Type="http://schemas.openxmlformats.org/officeDocument/2006/relationships/tags" Target="../tags/tag218.xml" /><Relationship Id="rId9" Type="http://schemas.openxmlformats.org/officeDocument/2006/relationships/tags" Target="../tags/tag21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7371"/>
            <a:ext cx="2361911" cy="3940629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270000"/>
          </a:xfrm>
          <a:prstGeom prst="rect">
            <a:avLst/>
          </a:prstGeom>
        </p:spPr>
      </p:pic>
      <p:sp>
        <p:nvSpPr>
          <p:cNvPr id="19" name="PA-椭圆 18"/>
          <p:cNvSpPr/>
          <p:nvPr>
            <p:custDataLst>
              <p:tags r:id="rId7"/>
            </p:custDataLst>
          </p:nvPr>
        </p:nvSpPr>
        <p:spPr>
          <a:xfrm>
            <a:off x="8694140" y="6053457"/>
            <a:ext cx="217821" cy="2178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PA-文本框 19"/>
          <p:cNvSpPr txBox="1"/>
          <p:nvPr>
            <p:custDataLst>
              <p:tags r:id="rId8"/>
            </p:custDataLst>
          </p:nvPr>
        </p:nvSpPr>
        <p:spPr>
          <a:xfrm>
            <a:off x="5616930" y="1169260"/>
            <a:ext cx="1661993" cy="295978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zh-CN" altLang="en-US" sz="9600">
                <a:solidFill>
                  <a:schemeClr val="bg1"/>
                </a:solidFill>
                <a:cs typeface="+mn-ea"/>
                <a:sym typeface="+mn-lt"/>
              </a:rPr>
              <a:t>简约</a:t>
            </a:r>
            <a:endParaRPr lang="zh-CN" altLang="en-US" sz="9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PA-文本框 20"/>
          <p:cNvSpPr txBox="1"/>
          <p:nvPr>
            <p:custDataLst>
              <p:tags r:id="rId9"/>
            </p:custDataLst>
          </p:nvPr>
        </p:nvSpPr>
        <p:spPr>
          <a:xfrm>
            <a:off x="7026708" y="2790156"/>
            <a:ext cx="1661993" cy="295978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zh-CN" altLang="en-US" sz="9600" spc="-300">
                <a:solidFill>
                  <a:schemeClr val="bg1"/>
                </a:solidFill>
                <a:cs typeface="+mn-ea"/>
                <a:sym typeface="+mn-lt"/>
              </a:rPr>
              <a:t>文艺</a:t>
            </a:r>
            <a:endParaRPr lang="zh-CN" altLang="en-US" sz="9600" spc="-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PA-弧形 21"/>
          <p:cNvSpPr/>
          <p:nvPr>
            <p:custDataLst>
              <p:tags r:id="rId10"/>
            </p:custDataLst>
          </p:nvPr>
        </p:nvSpPr>
        <p:spPr>
          <a:xfrm>
            <a:off x="5503303" y="864674"/>
            <a:ext cx="1685621" cy="1685621"/>
          </a:xfrm>
          <a:prstGeom prst="arc">
            <a:avLst>
              <a:gd name="adj1" fmla="val 7207609"/>
              <a:gd name="adj2" fmla="val 19145922"/>
            </a:avLst>
          </a:prstGeom>
          <a:ln w="22225" cap="rnd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PA-弧形 22"/>
          <p:cNvSpPr/>
          <p:nvPr>
            <p:custDataLst>
              <p:tags r:id="rId11"/>
            </p:custDataLst>
          </p:nvPr>
        </p:nvSpPr>
        <p:spPr>
          <a:xfrm flipH="1" flipV="1">
            <a:off x="7210695" y="3713942"/>
            <a:ext cx="1685621" cy="1685621"/>
          </a:xfrm>
          <a:prstGeom prst="arc">
            <a:avLst>
              <a:gd name="adj1" fmla="val 7207609"/>
              <a:gd name="adj2" fmla="val 19145922"/>
            </a:avLst>
          </a:prstGeom>
          <a:ln w="22225" cap="rnd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PA-组合 23"/>
          <p:cNvGrpSpPr/>
          <p:nvPr>
            <p:custDataLst>
              <p:tags r:id="rId12"/>
            </p:custDataLst>
          </p:nvPr>
        </p:nvGrpSpPr>
        <p:grpSpPr>
          <a:xfrm>
            <a:off x="7227177" y="881782"/>
            <a:ext cx="1035488" cy="1387038"/>
            <a:chOff x="2491922" y="1239973"/>
            <a:chExt cx="940032" cy="1259177"/>
          </a:xfrm>
        </p:grpSpPr>
        <p:cxnSp>
          <p:nvCxnSpPr>
            <p:cNvPr id="25" name="PA-直接连接符 24"/>
            <p:cNvCxnSpPr/>
            <p:nvPr>
              <p:custDataLst>
                <p:tags r:id="rId13"/>
              </p:custDataLst>
            </p:nvPr>
          </p:nvCxnSpPr>
          <p:spPr>
            <a:xfrm flipV="1">
              <a:off x="2668420" y="1239973"/>
              <a:ext cx="763534" cy="76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A-直接连接符 25"/>
            <p:cNvCxnSpPr/>
            <p:nvPr>
              <p:custDataLst>
                <p:tags r:id="rId14"/>
              </p:custDataLst>
            </p:nvPr>
          </p:nvCxnSpPr>
          <p:spPr>
            <a:xfrm flipV="1">
              <a:off x="2622916" y="2034587"/>
              <a:ext cx="464563" cy="4645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A-椭圆 26"/>
            <p:cNvSpPr/>
            <p:nvPr>
              <p:custDataLst>
                <p:tags r:id="rId15"/>
              </p:custDataLst>
            </p:nvPr>
          </p:nvSpPr>
          <p:spPr>
            <a:xfrm>
              <a:off x="2491922" y="1897652"/>
              <a:ext cx="298214" cy="298214"/>
            </a:xfrm>
            <a:prstGeom prst="ellipse">
              <a:avLst/>
            </a:prstGeom>
            <a:solidFill>
              <a:srgbClr val="ACE7F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PA-椭圆 27"/>
          <p:cNvSpPr/>
          <p:nvPr>
            <p:custDataLst>
              <p:tags r:id="rId16"/>
            </p:custDataLst>
          </p:nvPr>
        </p:nvSpPr>
        <p:spPr>
          <a:xfrm>
            <a:off x="7898679" y="2387014"/>
            <a:ext cx="194421" cy="194421"/>
          </a:xfrm>
          <a:prstGeom prst="ellipse">
            <a:avLst/>
          </a:prstGeom>
          <a:solidFill>
            <a:srgbClr val="ACE7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" name="PA-组合 28"/>
          <p:cNvGrpSpPr/>
          <p:nvPr>
            <p:custDataLst>
              <p:tags r:id="rId17"/>
            </p:custDataLst>
          </p:nvPr>
        </p:nvGrpSpPr>
        <p:grpSpPr>
          <a:xfrm flipH="1" flipV="1">
            <a:off x="4942970" y="3887749"/>
            <a:ext cx="1035488" cy="1358878"/>
            <a:chOff x="2491922" y="1265539"/>
            <a:chExt cx="940032" cy="1233611"/>
          </a:xfrm>
        </p:grpSpPr>
        <p:cxnSp>
          <p:nvCxnSpPr>
            <p:cNvPr id="30" name="PA-直接连接符 29"/>
            <p:cNvCxnSpPr/>
            <p:nvPr>
              <p:custDataLst>
                <p:tags r:id="rId18"/>
              </p:custDataLst>
            </p:nvPr>
          </p:nvCxnSpPr>
          <p:spPr>
            <a:xfrm flipV="1">
              <a:off x="2668420" y="1265539"/>
              <a:ext cx="763534" cy="76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A-直接连接符 30"/>
            <p:cNvCxnSpPr/>
            <p:nvPr>
              <p:custDataLst>
                <p:tags r:id="rId19"/>
              </p:custDataLst>
            </p:nvPr>
          </p:nvCxnSpPr>
          <p:spPr>
            <a:xfrm flipV="1">
              <a:off x="2622916" y="2034587"/>
              <a:ext cx="464563" cy="4645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A-椭圆 31"/>
            <p:cNvSpPr/>
            <p:nvPr>
              <p:custDataLst>
                <p:tags r:id="rId20"/>
              </p:custDataLst>
            </p:nvPr>
          </p:nvSpPr>
          <p:spPr>
            <a:xfrm>
              <a:off x="2491922" y="1897652"/>
              <a:ext cx="298214" cy="298214"/>
            </a:xfrm>
            <a:prstGeom prst="ellipse">
              <a:avLst/>
            </a:prstGeom>
            <a:solidFill>
              <a:srgbClr val="ACE7F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PA-矩形 32"/>
          <p:cNvSpPr/>
          <p:nvPr>
            <p:custDataLst>
              <p:tags r:id="rId21"/>
            </p:custDataLst>
          </p:nvPr>
        </p:nvSpPr>
        <p:spPr>
          <a:xfrm>
            <a:off x="6375523" y="3612424"/>
            <a:ext cx="692497" cy="2613129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A company is an association or collection of individuals, whether natural persons, legal persons</a:t>
            </a:r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PA-矩形 33"/>
          <p:cNvSpPr/>
          <p:nvPr>
            <p:custDataLst>
              <p:tags r:id="rId22"/>
            </p:custDataLst>
          </p:nvPr>
        </p:nvSpPr>
        <p:spPr>
          <a:xfrm>
            <a:off x="6096000" y="3612423"/>
            <a:ext cx="504754" cy="2256649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通用工作总结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 animBg="1"/>
      <p:bldP spid="23" grpId="0" animBg="1"/>
      <p:bldP spid="28" grpId="0" animBg="1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2971"/>
            <a:ext cx="1387568" cy="2315029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270000"/>
          </a:xfrm>
          <a:prstGeom prst="rect">
            <a:avLst/>
          </a:prstGeom>
        </p:spPr>
      </p:pic>
      <p:sp>
        <p:nvSpPr>
          <p:cNvPr id="4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7"/>
            </p:custDataLst>
          </p:nvPr>
        </p:nvSpPr>
        <p:spPr>
          <a:xfrm>
            <a:off x="4499428" y="636372"/>
            <a:ext cx="319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8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28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8"/>
            </p:custDataLst>
          </p:nvPr>
        </p:nvSpPr>
        <p:spPr>
          <a:xfrm>
            <a:off x="4209143" y="1072797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300">
                <a:solidFill>
                  <a:schemeClr val="bg1"/>
                </a:solidFill>
                <a:cs typeface="+mn-ea"/>
                <a:sym typeface="+mn-lt"/>
              </a:rPr>
              <a:t>Enter the directory key</a:t>
            </a:r>
            <a:endParaRPr kumimoji="0" lang="en-US" altLang="zh-CN" sz="200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6" name="PA-矩形 "/>
          <p:cNvSpPr/>
          <p:nvPr>
            <p:custDataLst>
              <p:tags r:id="rId9"/>
            </p:custDataLst>
          </p:nvPr>
        </p:nvSpPr>
        <p:spPr>
          <a:xfrm>
            <a:off x="4633086" y="2080598"/>
            <a:ext cx="2946914" cy="1963567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7" name="PA-矩形 "/>
          <p:cNvSpPr/>
          <p:nvPr>
            <p:custDataLst>
              <p:tags r:id="rId11"/>
            </p:custDataLst>
          </p:nvPr>
        </p:nvSpPr>
        <p:spPr>
          <a:xfrm>
            <a:off x="7877274" y="2080598"/>
            <a:ext cx="2946914" cy="1963567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9" name="PA-矩形 "/>
          <p:cNvSpPr/>
          <p:nvPr>
            <p:custDataLst>
              <p:tags r:id="rId12"/>
            </p:custDataLst>
          </p:nvPr>
        </p:nvSpPr>
        <p:spPr>
          <a:xfrm>
            <a:off x="1327377" y="2080598"/>
            <a:ext cx="2946913" cy="1963567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1" name="PA-圆角矩形 "/>
          <p:cNvSpPr/>
          <p:nvPr>
            <p:custDataLst>
              <p:tags r:id="rId13"/>
            </p:custDataLst>
          </p:nvPr>
        </p:nvSpPr>
        <p:spPr>
          <a:xfrm>
            <a:off x="3196014" y="3748899"/>
            <a:ext cx="678588" cy="735934"/>
          </a:xfrm>
          <a:prstGeom prst="roundRect">
            <a:avLst>
              <a:gd name="adj" fmla="val 14972"/>
            </a:avLst>
          </a:prstGeom>
          <a:solidFill>
            <a:srgbClr val="ACE7F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2" name="PA-圆角矩形 "/>
          <p:cNvSpPr/>
          <p:nvPr>
            <p:custDataLst>
              <p:tags r:id="rId14"/>
            </p:custDataLst>
          </p:nvPr>
        </p:nvSpPr>
        <p:spPr>
          <a:xfrm>
            <a:off x="6456052" y="3748899"/>
            <a:ext cx="678588" cy="735934"/>
          </a:xfrm>
          <a:prstGeom prst="roundRect">
            <a:avLst>
              <a:gd name="adj" fmla="val 14972"/>
            </a:avLst>
          </a:prstGeom>
          <a:solidFill>
            <a:srgbClr val="ACE7F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3" name="PA-圆角矩形 "/>
          <p:cNvSpPr/>
          <p:nvPr>
            <p:custDataLst>
              <p:tags r:id="rId15"/>
            </p:custDataLst>
          </p:nvPr>
        </p:nvSpPr>
        <p:spPr>
          <a:xfrm>
            <a:off x="9722280" y="3739338"/>
            <a:ext cx="678589" cy="735934"/>
          </a:xfrm>
          <a:prstGeom prst="roundRect">
            <a:avLst>
              <a:gd name="adj" fmla="val 14972"/>
            </a:avLst>
          </a:prstGeom>
          <a:solidFill>
            <a:srgbClr val="ACE7F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4" name="PA-形状 "/>
          <p:cNvSpPr/>
          <p:nvPr>
            <p:custDataLst>
              <p:tags r:id="rId16"/>
            </p:custDataLst>
          </p:nvPr>
        </p:nvSpPr>
        <p:spPr>
          <a:xfrm>
            <a:off x="9852600" y="3903243"/>
            <a:ext cx="408117" cy="40811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73" y="14644"/>
                </a:moveTo>
                <a:cubicBezTo>
                  <a:pt x="8512" y="14644"/>
                  <a:pt x="8512" y="14644"/>
                  <a:pt x="8512" y="14644"/>
                </a:cubicBezTo>
                <a:cubicBezTo>
                  <a:pt x="8512" y="9427"/>
                  <a:pt x="8512" y="9427"/>
                  <a:pt x="8512" y="9427"/>
                </a:cubicBezTo>
                <a:cubicBezTo>
                  <a:pt x="6773" y="9427"/>
                  <a:pt x="6773" y="9427"/>
                  <a:pt x="6773" y="9427"/>
                </a:cubicBezTo>
                <a:lnTo>
                  <a:pt x="6773" y="14644"/>
                </a:lnTo>
                <a:close/>
                <a:moveTo>
                  <a:pt x="12814" y="9336"/>
                </a:moveTo>
                <a:cubicBezTo>
                  <a:pt x="11807" y="9336"/>
                  <a:pt x="11441" y="9793"/>
                  <a:pt x="11166" y="10159"/>
                </a:cubicBezTo>
                <a:cubicBezTo>
                  <a:pt x="11166" y="9427"/>
                  <a:pt x="11166" y="9427"/>
                  <a:pt x="11166" y="9427"/>
                </a:cubicBezTo>
                <a:cubicBezTo>
                  <a:pt x="9427" y="9427"/>
                  <a:pt x="9427" y="9427"/>
                  <a:pt x="9427" y="9427"/>
                </a:cubicBezTo>
                <a:cubicBezTo>
                  <a:pt x="9519" y="9885"/>
                  <a:pt x="9427" y="14644"/>
                  <a:pt x="9427" y="14644"/>
                </a:cubicBezTo>
                <a:cubicBezTo>
                  <a:pt x="11166" y="14644"/>
                  <a:pt x="11166" y="14644"/>
                  <a:pt x="11166" y="14644"/>
                </a:cubicBezTo>
                <a:cubicBezTo>
                  <a:pt x="11166" y="11715"/>
                  <a:pt x="11166" y="11715"/>
                  <a:pt x="11166" y="11715"/>
                </a:cubicBezTo>
                <a:cubicBezTo>
                  <a:pt x="11166" y="11624"/>
                  <a:pt x="11258" y="11441"/>
                  <a:pt x="11258" y="11349"/>
                </a:cubicBezTo>
                <a:cubicBezTo>
                  <a:pt x="11349" y="10983"/>
                  <a:pt x="11715" y="10708"/>
                  <a:pt x="12173" y="10708"/>
                </a:cubicBezTo>
                <a:cubicBezTo>
                  <a:pt x="12814" y="10708"/>
                  <a:pt x="12997" y="11166"/>
                  <a:pt x="12997" y="11898"/>
                </a:cubicBezTo>
                <a:cubicBezTo>
                  <a:pt x="12997" y="14644"/>
                  <a:pt x="12997" y="14644"/>
                  <a:pt x="12997" y="14644"/>
                </a:cubicBezTo>
                <a:cubicBezTo>
                  <a:pt x="14736" y="14644"/>
                  <a:pt x="14736" y="14644"/>
                  <a:pt x="14736" y="14644"/>
                </a:cubicBezTo>
                <a:cubicBezTo>
                  <a:pt x="14736" y="14644"/>
                  <a:pt x="14736" y="14644"/>
                  <a:pt x="14736" y="14644"/>
                </a:cubicBezTo>
                <a:cubicBezTo>
                  <a:pt x="14736" y="11624"/>
                  <a:pt x="14736" y="11624"/>
                  <a:pt x="14736" y="11624"/>
                </a:cubicBezTo>
                <a:cubicBezTo>
                  <a:pt x="14736" y="10068"/>
                  <a:pt x="13912" y="9336"/>
                  <a:pt x="12814" y="9336"/>
                </a:cubicBezTo>
                <a:close/>
                <a:moveTo>
                  <a:pt x="11166" y="10159"/>
                </a:moveTo>
                <a:cubicBezTo>
                  <a:pt x="11166" y="10159"/>
                  <a:pt x="11166" y="10159"/>
                  <a:pt x="11166" y="10159"/>
                </a:cubicBezTo>
                <a:cubicBezTo>
                  <a:pt x="11166" y="10159"/>
                  <a:pt x="11166" y="10159"/>
                  <a:pt x="11166" y="10159"/>
                </a:cubicBezTo>
                <a:close/>
                <a:moveTo>
                  <a:pt x="7597" y="6864"/>
                </a:moveTo>
                <a:cubicBezTo>
                  <a:pt x="7047" y="6864"/>
                  <a:pt x="6681" y="7322"/>
                  <a:pt x="6681" y="7780"/>
                </a:cubicBezTo>
                <a:cubicBezTo>
                  <a:pt x="6681" y="8329"/>
                  <a:pt x="7047" y="8695"/>
                  <a:pt x="7597" y="8695"/>
                </a:cubicBezTo>
                <a:cubicBezTo>
                  <a:pt x="7597" y="8695"/>
                  <a:pt x="7597" y="8695"/>
                  <a:pt x="7597" y="8695"/>
                </a:cubicBezTo>
                <a:cubicBezTo>
                  <a:pt x="8237" y="8695"/>
                  <a:pt x="8603" y="8329"/>
                  <a:pt x="8603" y="7780"/>
                </a:cubicBezTo>
                <a:cubicBezTo>
                  <a:pt x="8603" y="7322"/>
                  <a:pt x="8237" y="6864"/>
                  <a:pt x="7597" y="6864"/>
                </a:cubicBezTo>
                <a:close/>
                <a:moveTo>
                  <a:pt x="10800" y="0"/>
                </a:moveTo>
                <a:cubicBezTo>
                  <a:pt x="4851" y="0"/>
                  <a:pt x="0" y="4851"/>
                  <a:pt x="0" y="10800"/>
                </a:cubicBezTo>
                <a:cubicBezTo>
                  <a:pt x="0" y="16749"/>
                  <a:pt x="4851" y="21600"/>
                  <a:pt x="10800" y="21600"/>
                </a:cubicBezTo>
                <a:cubicBezTo>
                  <a:pt x="16749" y="21600"/>
                  <a:pt x="21600" y="16749"/>
                  <a:pt x="21600" y="10800"/>
                </a:cubicBezTo>
                <a:cubicBezTo>
                  <a:pt x="21600" y="4851"/>
                  <a:pt x="16749" y="0"/>
                  <a:pt x="10800" y="0"/>
                </a:cubicBezTo>
                <a:close/>
                <a:moveTo>
                  <a:pt x="16566" y="15742"/>
                </a:moveTo>
                <a:cubicBezTo>
                  <a:pt x="16566" y="16200"/>
                  <a:pt x="16108" y="16566"/>
                  <a:pt x="15651" y="16566"/>
                </a:cubicBezTo>
                <a:cubicBezTo>
                  <a:pt x="5858" y="16566"/>
                  <a:pt x="5858" y="16566"/>
                  <a:pt x="5858" y="16566"/>
                </a:cubicBezTo>
                <a:cubicBezTo>
                  <a:pt x="5400" y="16566"/>
                  <a:pt x="5034" y="16200"/>
                  <a:pt x="5034" y="15742"/>
                </a:cubicBezTo>
                <a:cubicBezTo>
                  <a:pt x="5034" y="5766"/>
                  <a:pt x="5034" y="5766"/>
                  <a:pt x="5034" y="5766"/>
                </a:cubicBezTo>
                <a:cubicBezTo>
                  <a:pt x="5034" y="5308"/>
                  <a:pt x="5400" y="4942"/>
                  <a:pt x="5858" y="4942"/>
                </a:cubicBezTo>
                <a:cubicBezTo>
                  <a:pt x="15651" y="4942"/>
                  <a:pt x="15651" y="4942"/>
                  <a:pt x="15651" y="4942"/>
                </a:cubicBezTo>
                <a:cubicBezTo>
                  <a:pt x="16108" y="4942"/>
                  <a:pt x="16566" y="5308"/>
                  <a:pt x="16566" y="5766"/>
                </a:cubicBezTo>
                <a:cubicBezTo>
                  <a:pt x="16566" y="15742"/>
                  <a:pt x="16566" y="15742"/>
                  <a:pt x="16566" y="1574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PA-形状 "/>
          <p:cNvSpPr/>
          <p:nvPr>
            <p:custDataLst>
              <p:tags r:id="rId17"/>
            </p:custDataLst>
          </p:nvPr>
        </p:nvSpPr>
        <p:spPr>
          <a:xfrm>
            <a:off x="6591282" y="3903245"/>
            <a:ext cx="408117" cy="40811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51" y="0"/>
                  <a:pt x="0" y="4851"/>
                  <a:pt x="0" y="10800"/>
                </a:cubicBezTo>
                <a:cubicBezTo>
                  <a:pt x="0" y="16749"/>
                  <a:pt x="4851" y="21600"/>
                  <a:pt x="10800" y="21600"/>
                </a:cubicBezTo>
                <a:cubicBezTo>
                  <a:pt x="16749" y="21600"/>
                  <a:pt x="21600" y="16749"/>
                  <a:pt x="21600" y="10800"/>
                </a:cubicBezTo>
                <a:cubicBezTo>
                  <a:pt x="21600" y="4851"/>
                  <a:pt x="16749" y="0"/>
                  <a:pt x="10800" y="0"/>
                </a:cubicBezTo>
                <a:moveTo>
                  <a:pt x="13729" y="15376"/>
                </a:moveTo>
                <a:cubicBezTo>
                  <a:pt x="13271" y="16017"/>
                  <a:pt x="12539" y="16383"/>
                  <a:pt x="11715" y="16475"/>
                </a:cubicBezTo>
                <a:cubicBezTo>
                  <a:pt x="11715" y="17939"/>
                  <a:pt x="11715" y="17939"/>
                  <a:pt x="11715" y="17939"/>
                </a:cubicBezTo>
                <a:cubicBezTo>
                  <a:pt x="11715" y="18031"/>
                  <a:pt x="11624" y="18122"/>
                  <a:pt x="11624" y="18122"/>
                </a:cubicBezTo>
                <a:cubicBezTo>
                  <a:pt x="11532" y="18214"/>
                  <a:pt x="11532" y="18214"/>
                  <a:pt x="11441" y="18214"/>
                </a:cubicBezTo>
                <a:cubicBezTo>
                  <a:pt x="10342" y="18214"/>
                  <a:pt x="10342" y="18214"/>
                  <a:pt x="10342" y="18214"/>
                </a:cubicBezTo>
                <a:cubicBezTo>
                  <a:pt x="10251" y="18214"/>
                  <a:pt x="10159" y="18214"/>
                  <a:pt x="10159" y="18122"/>
                </a:cubicBezTo>
                <a:cubicBezTo>
                  <a:pt x="10068" y="18031"/>
                  <a:pt x="10068" y="18031"/>
                  <a:pt x="10068" y="17939"/>
                </a:cubicBezTo>
                <a:cubicBezTo>
                  <a:pt x="10068" y="16475"/>
                  <a:pt x="10068" y="16475"/>
                  <a:pt x="10068" y="16475"/>
                </a:cubicBezTo>
                <a:cubicBezTo>
                  <a:pt x="9702" y="16475"/>
                  <a:pt x="9336" y="16383"/>
                  <a:pt x="9061" y="16200"/>
                </a:cubicBezTo>
                <a:cubicBezTo>
                  <a:pt x="8695" y="16108"/>
                  <a:pt x="8420" y="16017"/>
                  <a:pt x="8237" y="15834"/>
                </a:cubicBezTo>
                <a:cubicBezTo>
                  <a:pt x="8054" y="15742"/>
                  <a:pt x="7780" y="15651"/>
                  <a:pt x="7597" y="15468"/>
                </a:cubicBezTo>
                <a:cubicBezTo>
                  <a:pt x="7414" y="15376"/>
                  <a:pt x="7322" y="15193"/>
                  <a:pt x="7231" y="15193"/>
                </a:cubicBezTo>
                <a:cubicBezTo>
                  <a:pt x="7231" y="15102"/>
                  <a:pt x="7139" y="15010"/>
                  <a:pt x="7139" y="15010"/>
                </a:cubicBezTo>
                <a:cubicBezTo>
                  <a:pt x="7047" y="14919"/>
                  <a:pt x="7047" y="14827"/>
                  <a:pt x="7139" y="14644"/>
                </a:cubicBezTo>
                <a:cubicBezTo>
                  <a:pt x="7963" y="13546"/>
                  <a:pt x="7963" y="13546"/>
                  <a:pt x="7963" y="13546"/>
                </a:cubicBezTo>
                <a:cubicBezTo>
                  <a:pt x="7963" y="13546"/>
                  <a:pt x="8054" y="13454"/>
                  <a:pt x="8146" y="13454"/>
                </a:cubicBezTo>
                <a:cubicBezTo>
                  <a:pt x="8237" y="13454"/>
                  <a:pt x="8237" y="13454"/>
                  <a:pt x="8329" y="13546"/>
                </a:cubicBezTo>
                <a:cubicBezTo>
                  <a:pt x="8329" y="13546"/>
                  <a:pt x="8329" y="13546"/>
                  <a:pt x="8329" y="13546"/>
                </a:cubicBezTo>
                <a:cubicBezTo>
                  <a:pt x="8969" y="14095"/>
                  <a:pt x="9610" y="14461"/>
                  <a:pt x="10251" y="14553"/>
                </a:cubicBezTo>
                <a:cubicBezTo>
                  <a:pt x="10525" y="14644"/>
                  <a:pt x="10708" y="14644"/>
                  <a:pt x="10892" y="14644"/>
                </a:cubicBezTo>
                <a:cubicBezTo>
                  <a:pt x="11349" y="14644"/>
                  <a:pt x="11715" y="14553"/>
                  <a:pt x="11990" y="14278"/>
                </a:cubicBezTo>
                <a:cubicBezTo>
                  <a:pt x="12356" y="14095"/>
                  <a:pt x="12539" y="13729"/>
                  <a:pt x="12539" y="13271"/>
                </a:cubicBezTo>
                <a:cubicBezTo>
                  <a:pt x="12539" y="13180"/>
                  <a:pt x="12447" y="12997"/>
                  <a:pt x="12447" y="12814"/>
                </a:cubicBezTo>
                <a:cubicBezTo>
                  <a:pt x="12356" y="12722"/>
                  <a:pt x="12264" y="12631"/>
                  <a:pt x="12173" y="12539"/>
                </a:cubicBezTo>
                <a:cubicBezTo>
                  <a:pt x="12081" y="12447"/>
                  <a:pt x="11898" y="12356"/>
                  <a:pt x="11624" y="12173"/>
                </a:cubicBezTo>
                <a:cubicBezTo>
                  <a:pt x="11441" y="12081"/>
                  <a:pt x="11258" y="11990"/>
                  <a:pt x="11166" y="11898"/>
                </a:cubicBezTo>
                <a:cubicBezTo>
                  <a:pt x="10983" y="11898"/>
                  <a:pt x="10800" y="11807"/>
                  <a:pt x="10525" y="11715"/>
                </a:cubicBezTo>
                <a:cubicBezTo>
                  <a:pt x="10251" y="11624"/>
                  <a:pt x="10068" y="11532"/>
                  <a:pt x="9976" y="11441"/>
                </a:cubicBezTo>
                <a:cubicBezTo>
                  <a:pt x="9885" y="11441"/>
                  <a:pt x="9702" y="11349"/>
                  <a:pt x="9519" y="11258"/>
                </a:cubicBezTo>
                <a:cubicBezTo>
                  <a:pt x="9244" y="11166"/>
                  <a:pt x="9153" y="11075"/>
                  <a:pt x="8969" y="10983"/>
                </a:cubicBezTo>
                <a:cubicBezTo>
                  <a:pt x="8878" y="10892"/>
                  <a:pt x="8695" y="10800"/>
                  <a:pt x="8512" y="10708"/>
                </a:cubicBezTo>
                <a:cubicBezTo>
                  <a:pt x="8329" y="10617"/>
                  <a:pt x="8237" y="10434"/>
                  <a:pt x="8146" y="10342"/>
                </a:cubicBezTo>
                <a:cubicBezTo>
                  <a:pt x="7963" y="10251"/>
                  <a:pt x="7871" y="10068"/>
                  <a:pt x="7780" y="9976"/>
                </a:cubicBezTo>
                <a:cubicBezTo>
                  <a:pt x="7597" y="9793"/>
                  <a:pt x="7505" y="9610"/>
                  <a:pt x="7505" y="9427"/>
                </a:cubicBezTo>
                <a:cubicBezTo>
                  <a:pt x="7414" y="9336"/>
                  <a:pt x="7322" y="9153"/>
                  <a:pt x="7322" y="8878"/>
                </a:cubicBezTo>
                <a:cubicBezTo>
                  <a:pt x="7231" y="8695"/>
                  <a:pt x="7231" y="8512"/>
                  <a:pt x="7231" y="8237"/>
                </a:cubicBezTo>
                <a:cubicBezTo>
                  <a:pt x="7231" y="7505"/>
                  <a:pt x="7505" y="6864"/>
                  <a:pt x="8054" y="6315"/>
                </a:cubicBezTo>
                <a:cubicBezTo>
                  <a:pt x="8512" y="5675"/>
                  <a:pt x="9244" y="5308"/>
                  <a:pt x="10068" y="5217"/>
                </a:cubicBezTo>
                <a:cubicBezTo>
                  <a:pt x="10068" y="3661"/>
                  <a:pt x="10068" y="3661"/>
                  <a:pt x="10068" y="3661"/>
                </a:cubicBezTo>
                <a:cubicBezTo>
                  <a:pt x="10068" y="3661"/>
                  <a:pt x="10068" y="3569"/>
                  <a:pt x="10159" y="3478"/>
                </a:cubicBezTo>
                <a:cubicBezTo>
                  <a:pt x="10159" y="3478"/>
                  <a:pt x="10251" y="3386"/>
                  <a:pt x="10342" y="3386"/>
                </a:cubicBezTo>
                <a:cubicBezTo>
                  <a:pt x="11441" y="3386"/>
                  <a:pt x="11441" y="3386"/>
                  <a:pt x="11441" y="3386"/>
                </a:cubicBezTo>
                <a:cubicBezTo>
                  <a:pt x="11532" y="3386"/>
                  <a:pt x="11532" y="3478"/>
                  <a:pt x="11624" y="3478"/>
                </a:cubicBezTo>
                <a:cubicBezTo>
                  <a:pt x="11624" y="3569"/>
                  <a:pt x="11715" y="3569"/>
                  <a:pt x="11715" y="3661"/>
                </a:cubicBezTo>
                <a:cubicBezTo>
                  <a:pt x="11715" y="5125"/>
                  <a:pt x="11715" y="5125"/>
                  <a:pt x="11715" y="5125"/>
                </a:cubicBezTo>
                <a:cubicBezTo>
                  <a:pt x="11990" y="5217"/>
                  <a:pt x="12264" y="5217"/>
                  <a:pt x="12539" y="5308"/>
                </a:cubicBezTo>
                <a:cubicBezTo>
                  <a:pt x="12814" y="5400"/>
                  <a:pt x="13088" y="5492"/>
                  <a:pt x="13271" y="5583"/>
                </a:cubicBezTo>
                <a:cubicBezTo>
                  <a:pt x="13454" y="5675"/>
                  <a:pt x="13637" y="5766"/>
                  <a:pt x="13820" y="5949"/>
                </a:cubicBezTo>
                <a:cubicBezTo>
                  <a:pt x="13912" y="6041"/>
                  <a:pt x="14003" y="6132"/>
                  <a:pt x="14095" y="6132"/>
                </a:cubicBezTo>
                <a:cubicBezTo>
                  <a:pt x="14186" y="6224"/>
                  <a:pt x="14186" y="6224"/>
                  <a:pt x="14186" y="6315"/>
                </a:cubicBezTo>
                <a:cubicBezTo>
                  <a:pt x="14278" y="6407"/>
                  <a:pt x="14278" y="6498"/>
                  <a:pt x="14278" y="6590"/>
                </a:cubicBezTo>
                <a:cubicBezTo>
                  <a:pt x="13637" y="7780"/>
                  <a:pt x="13637" y="7780"/>
                  <a:pt x="13637" y="7780"/>
                </a:cubicBezTo>
                <a:cubicBezTo>
                  <a:pt x="13546" y="7871"/>
                  <a:pt x="13546" y="7871"/>
                  <a:pt x="13454" y="7963"/>
                </a:cubicBezTo>
                <a:cubicBezTo>
                  <a:pt x="13363" y="7963"/>
                  <a:pt x="13271" y="7871"/>
                  <a:pt x="13180" y="7871"/>
                </a:cubicBezTo>
                <a:cubicBezTo>
                  <a:pt x="13180" y="7871"/>
                  <a:pt x="13180" y="7780"/>
                  <a:pt x="13088" y="7780"/>
                </a:cubicBezTo>
                <a:cubicBezTo>
                  <a:pt x="12997" y="7688"/>
                  <a:pt x="12905" y="7597"/>
                  <a:pt x="12814" y="7505"/>
                </a:cubicBezTo>
                <a:cubicBezTo>
                  <a:pt x="12631" y="7414"/>
                  <a:pt x="12447" y="7322"/>
                  <a:pt x="12264" y="7322"/>
                </a:cubicBezTo>
                <a:cubicBezTo>
                  <a:pt x="12173" y="7231"/>
                  <a:pt x="11898" y="7139"/>
                  <a:pt x="11715" y="7047"/>
                </a:cubicBezTo>
                <a:cubicBezTo>
                  <a:pt x="11441" y="7047"/>
                  <a:pt x="11258" y="6956"/>
                  <a:pt x="10983" y="6956"/>
                </a:cubicBezTo>
                <a:cubicBezTo>
                  <a:pt x="10525" y="6956"/>
                  <a:pt x="10068" y="7047"/>
                  <a:pt x="9793" y="7322"/>
                </a:cubicBezTo>
                <a:cubicBezTo>
                  <a:pt x="9427" y="7597"/>
                  <a:pt x="9244" y="7871"/>
                  <a:pt x="9244" y="8237"/>
                </a:cubicBezTo>
                <a:cubicBezTo>
                  <a:pt x="9244" y="8420"/>
                  <a:pt x="9336" y="8512"/>
                  <a:pt x="9336" y="8603"/>
                </a:cubicBezTo>
                <a:cubicBezTo>
                  <a:pt x="9427" y="8786"/>
                  <a:pt x="9427" y="8878"/>
                  <a:pt x="9610" y="8969"/>
                </a:cubicBezTo>
                <a:cubicBezTo>
                  <a:pt x="9702" y="9061"/>
                  <a:pt x="9793" y="9153"/>
                  <a:pt x="9885" y="9244"/>
                </a:cubicBezTo>
                <a:cubicBezTo>
                  <a:pt x="9976" y="9336"/>
                  <a:pt x="10159" y="9427"/>
                  <a:pt x="10342" y="9519"/>
                </a:cubicBezTo>
                <a:cubicBezTo>
                  <a:pt x="10525" y="9610"/>
                  <a:pt x="10708" y="9702"/>
                  <a:pt x="10800" y="9702"/>
                </a:cubicBezTo>
                <a:cubicBezTo>
                  <a:pt x="10983" y="9793"/>
                  <a:pt x="11166" y="9885"/>
                  <a:pt x="11441" y="9976"/>
                </a:cubicBezTo>
                <a:cubicBezTo>
                  <a:pt x="11715" y="10068"/>
                  <a:pt x="11898" y="10159"/>
                  <a:pt x="12081" y="10251"/>
                </a:cubicBezTo>
                <a:cubicBezTo>
                  <a:pt x="12173" y="10251"/>
                  <a:pt x="12447" y="10342"/>
                  <a:pt x="12631" y="10525"/>
                </a:cubicBezTo>
                <a:cubicBezTo>
                  <a:pt x="12905" y="10617"/>
                  <a:pt x="13088" y="10708"/>
                  <a:pt x="13271" y="10892"/>
                </a:cubicBezTo>
                <a:cubicBezTo>
                  <a:pt x="13454" y="10983"/>
                  <a:pt x="13637" y="11075"/>
                  <a:pt x="13820" y="11258"/>
                </a:cubicBezTo>
                <a:cubicBezTo>
                  <a:pt x="14003" y="11441"/>
                  <a:pt x="14095" y="11624"/>
                  <a:pt x="14186" y="11807"/>
                </a:cubicBezTo>
                <a:cubicBezTo>
                  <a:pt x="14278" y="11990"/>
                  <a:pt x="14369" y="12173"/>
                  <a:pt x="14461" y="12447"/>
                </a:cubicBezTo>
                <a:cubicBezTo>
                  <a:pt x="14553" y="12631"/>
                  <a:pt x="14553" y="12905"/>
                  <a:pt x="14553" y="13180"/>
                </a:cubicBezTo>
                <a:cubicBezTo>
                  <a:pt x="14553" y="14003"/>
                  <a:pt x="14278" y="14736"/>
                  <a:pt x="13729" y="1537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PA-形状 "/>
          <p:cNvSpPr/>
          <p:nvPr>
            <p:custDataLst>
              <p:tags r:id="rId18"/>
            </p:custDataLst>
          </p:nvPr>
        </p:nvSpPr>
        <p:spPr>
          <a:xfrm>
            <a:off x="3331245" y="3903245"/>
            <a:ext cx="408117" cy="40811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58" y="9976"/>
                </a:moveTo>
                <a:cubicBezTo>
                  <a:pt x="15742" y="9793"/>
                  <a:pt x="14736" y="9610"/>
                  <a:pt x="14369" y="9427"/>
                </a:cubicBezTo>
                <a:cubicBezTo>
                  <a:pt x="14003" y="9336"/>
                  <a:pt x="13088" y="9244"/>
                  <a:pt x="12264" y="9336"/>
                </a:cubicBezTo>
                <a:cubicBezTo>
                  <a:pt x="11441" y="9427"/>
                  <a:pt x="10892" y="9976"/>
                  <a:pt x="10983" y="10434"/>
                </a:cubicBezTo>
                <a:cubicBezTo>
                  <a:pt x="11075" y="10892"/>
                  <a:pt x="10983" y="11532"/>
                  <a:pt x="10800" y="11807"/>
                </a:cubicBezTo>
                <a:cubicBezTo>
                  <a:pt x="10708" y="12081"/>
                  <a:pt x="10800" y="12631"/>
                  <a:pt x="11166" y="12905"/>
                </a:cubicBezTo>
                <a:cubicBezTo>
                  <a:pt x="11624" y="13180"/>
                  <a:pt x="12081" y="13820"/>
                  <a:pt x="12356" y="14278"/>
                </a:cubicBezTo>
                <a:cubicBezTo>
                  <a:pt x="12631" y="14827"/>
                  <a:pt x="12814" y="16017"/>
                  <a:pt x="12722" y="16932"/>
                </a:cubicBezTo>
                <a:cubicBezTo>
                  <a:pt x="12722" y="17847"/>
                  <a:pt x="13271" y="18397"/>
                  <a:pt x="13912" y="18122"/>
                </a:cubicBezTo>
                <a:cubicBezTo>
                  <a:pt x="14644" y="17847"/>
                  <a:pt x="15285" y="17115"/>
                  <a:pt x="15468" y="16475"/>
                </a:cubicBezTo>
                <a:cubicBezTo>
                  <a:pt x="15651" y="15925"/>
                  <a:pt x="16383" y="14644"/>
                  <a:pt x="17115" y="13729"/>
                </a:cubicBezTo>
                <a:cubicBezTo>
                  <a:pt x="17847" y="12814"/>
                  <a:pt x="18397" y="11624"/>
                  <a:pt x="18305" y="11166"/>
                </a:cubicBezTo>
                <a:cubicBezTo>
                  <a:pt x="18305" y="10617"/>
                  <a:pt x="17481" y="10159"/>
                  <a:pt x="16658" y="9976"/>
                </a:cubicBezTo>
                <a:close/>
                <a:moveTo>
                  <a:pt x="10800" y="0"/>
                </a:moveTo>
                <a:cubicBezTo>
                  <a:pt x="4851" y="0"/>
                  <a:pt x="0" y="4851"/>
                  <a:pt x="0" y="10800"/>
                </a:cubicBezTo>
                <a:cubicBezTo>
                  <a:pt x="0" y="16749"/>
                  <a:pt x="4851" y="21600"/>
                  <a:pt x="10800" y="21600"/>
                </a:cubicBezTo>
                <a:cubicBezTo>
                  <a:pt x="16749" y="21600"/>
                  <a:pt x="21600" y="16749"/>
                  <a:pt x="21600" y="10800"/>
                </a:cubicBezTo>
                <a:cubicBezTo>
                  <a:pt x="21600" y="4851"/>
                  <a:pt x="16749" y="0"/>
                  <a:pt x="10800" y="0"/>
                </a:cubicBezTo>
                <a:close/>
                <a:moveTo>
                  <a:pt x="11532" y="19403"/>
                </a:moveTo>
                <a:cubicBezTo>
                  <a:pt x="11624" y="19312"/>
                  <a:pt x="11715" y="19129"/>
                  <a:pt x="11715" y="19037"/>
                </a:cubicBezTo>
                <a:cubicBezTo>
                  <a:pt x="11898" y="18397"/>
                  <a:pt x="11715" y="17481"/>
                  <a:pt x="11441" y="17024"/>
                </a:cubicBezTo>
                <a:cubicBezTo>
                  <a:pt x="11075" y="16566"/>
                  <a:pt x="10251" y="16566"/>
                  <a:pt x="9610" y="17024"/>
                </a:cubicBezTo>
                <a:cubicBezTo>
                  <a:pt x="8878" y="17481"/>
                  <a:pt x="8603" y="18305"/>
                  <a:pt x="8969" y="18946"/>
                </a:cubicBezTo>
                <a:cubicBezTo>
                  <a:pt x="9061" y="19037"/>
                  <a:pt x="9153" y="19220"/>
                  <a:pt x="9336" y="19312"/>
                </a:cubicBezTo>
                <a:cubicBezTo>
                  <a:pt x="6590" y="18854"/>
                  <a:pt x="4302" y="17115"/>
                  <a:pt x="3112" y="14736"/>
                </a:cubicBezTo>
                <a:cubicBezTo>
                  <a:pt x="3386" y="14736"/>
                  <a:pt x="3661" y="14553"/>
                  <a:pt x="4027" y="14369"/>
                </a:cubicBezTo>
                <a:cubicBezTo>
                  <a:pt x="4027" y="14369"/>
                  <a:pt x="4027" y="14369"/>
                  <a:pt x="4027" y="14369"/>
                </a:cubicBezTo>
                <a:cubicBezTo>
                  <a:pt x="5217" y="13546"/>
                  <a:pt x="6773" y="12905"/>
                  <a:pt x="7414" y="12997"/>
                </a:cubicBezTo>
                <a:cubicBezTo>
                  <a:pt x="8146" y="12997"/>
                  <a:pt x="8146" y="11990"/>
                  <a:pt x="7414" y="10800"/>
                </a:cubicBezTo>
                <a:cubicBezTo>
                  <a:pt x="6773" y="9610"/>
                  <a:pt x="5675" y="8603"/>
                  <a:pt x="5034" y="8603"/>
                </a:cubicBezTo>
                <a:cubicBezTo>
                  <a:pt x="4393" y="8603"/>
                  <a:pt x="3295" y="8420"/>
                  <a:pt x="2563" y="8237"/>
                </a:cubicBezTo>
                <a:cubicBezTo>
                  <a:pt x="3386" y="5675"/>
                  <a:pt x="5308" y="3753"/>
                  <a:pt x="7688" y="2746"/>
                </a:cubicBezTo>
                <a:cubicBezTo>
                  <a:pt x="7688" y="2837"/>
                  <a:pt x="7688" y="2837"/>
                  <a:pt x="7688" y="2837"/>
                </a:cubicBezTo>
                <a:cubicBezTo>
                  <a:pt x="7871" y="3569"/>
                  <a:pt x="8695" y="4576"/>
                  <a:pt x="9336" y="5125"/>
                </a:cubicBezTo>
                <a:cubicBezTo>
                  <a:pt x="10068" y="5675"/>
                  <a:pt x="10800" y="6590"/>
                  <a:pt x="10983" y="7231"/>
                </a:cubicBezTo>
                <a:cubicBezTo>
                  <a:pt x="11166" y="7780"/>
                  <a:pt x="11624" y="8512"/>
                  <a:pt x="11990" y="8878"/>
                </a:cubicBezTo>
                <a:cubicBezTo>
                  <a:pt x="12447" y="9153"/>
                  <a:pt x="12997" y="8786"/>
                  <a:pt x="13363" y="8054"/>
                </a:cubicBezTo>
                <a:cubicBezTo>
                  <a:pt x="13729" y="7322"/>
                  <a:pt x="15010" y="6407"/>
                  <a:pt x="16200" y="6041"/>
                </a:cubicBezTo>
                <a:cubicBezTo>
                  <a:pt x="16749" y="5858"/>
                  <a:pt x="17115" y="5583"/>
                  <a:pt x="17390" y="5217"/>
                </a:cubicBezTo>
                <a:cubicBezTo>
                  <a:pt x="18671" y="6773"/>
                  <a:pt x="19403" y="8695"/>
                  <a:pt x="19403" y="10800"/>
                </a:cubicBezTo>
                <a:cubicBezTo>
                  <a:pt x="19403" y="15376"/>
                  <a:pt x="15925" y="19037"/>
                  <a:pt x="11532" y="1940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7" name="PA-组合 "/>
          <p:cNvGrpSpPr/>
          <p:nvPr>
            <p:custDataLst>
              <p:tags r:id="rId19"/>
            </p:custDataLst>
          </p:nvPr>
        </p:nvGrpSpPr>
        <p:grpSpPr>
          <a:xfrm>
            <a:off x="1327376" y="4268837"/>
            <a:ext cx="3038258" cy="1023018"/>
            <a:chExt cx="3038256" cy="1023016"/>
          </a:xfrm>
        </p:grpSpPr>
        <p:sp>
          <p:nvSpPr>
            <p:cNvPr id="18" name="PA-Theusercandemonstrateonaprojectoror computer, or print the presentation and make it into a film to be used"/>
            <p:cNvSpPr/>
            <p:nvPr>
              <p:custDataLst>
                <p:tags r:id="rId20"/>
              </p:custDataLst>
            </p:nvPr>
          </p:nvSpPr>
          <p:spPr>
            <a:xfrm>
              <a:off x="0" y="409774"/>
              <a:ext cx="3038256" cy="613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0000"/>
                </a:lnSpc>
                <a:defRPr sz="1200">
                  <a:solidFill>
                    <a:srgbClr val="80807F"/>
                  </a:solidFill>
                  <a:latin typeface="Century Gothic" panose="020b0502020202020204"/>
                  <a:ea typeface="Century Gothic" panose="020b0502020202020204"/>
                  <a:cs typeface="Century Gothic" panose="020b0502020202020204"/>
                  <a:sym typeface="Century Gothic" panose="020b0502020202020204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在此输入活动策划的关键性文字在此输入活动策划的关键性文字</a:t>
              </a: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PA-标题文字添加"/>
            <p:cNvSpPr/>
            <p:nvPr>
              <p:custDataLst>
                <p:tags r:id="rId21"/>
              </p:custDataLst>
            </p:nvPr>
          </p:nvSpPr>
          <p:spPr>
            <a:xfrm>
              <a:off x="0" y="0"/>
              <a:ext cx="2241975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0000"/>
                </a:lnSpc>
                <a:defRPr b="1">
                  <a:solidFill>
                    <a:srgbClr val="595959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标题文字添加</a:t>
              </a:r>
              <a:endParaRPr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PA-组合 "/>
          <p:cNvGrpSpPr/>
          <p:nvPr>
            <p:custDataLst>
              <p:tags r:id="rId22"/>
            </p:custDataLst>
          </p:nvPr>
        </p:nvGrpSpPr>
        <p:grpSpPr>
          <a:xfrm>
            <a:off x="4587416" y="4268837"/>
            <a:ext cx="3038257" cy="1023018"/>
            <a:chExt cx="3038256" cy="1023016"/>
          </a:xfrm>
        </p:grpSpPr>
        <p:sp>
          <p:nvSpPr>
            <p:cNvPr id="21" name="PA-Theusercandemonstrateonaprojectoror computer, or print the presentation and make it into a film to be used"/>
            <p:cNvSpPr/>
            <p:nvPr>
              <p:custDataLst>
                <p:tags r:id="rId23"/>
              </p:custDataLst>
            </p:nvPr>
          </p:nvSpPr>
          <p:spPr>
            <a:xfrm>
              <a:off x="0" y="409774"/>
              <a:ext cx="3038256" cy="613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0000"/>
                </a:lnSpc>
                <a:defRPr sz="1200">
                  <a:solidFill>
                    <a:srgbClr val="80807F"/>
                  </a:solidFill>
                  <a:latin typeface="Century Gothic" panose="020b0502020202020204"/>
                  <a:ea typeface="Century Gothic" panose="020b0502020202020204"/>
                  <a:cs typeface="Century Gothic" panose="020b0502020202020204"/>
                  <a:sym typeface="Century Gothic" panose="020b0502020202020204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在此输入活动策划的关键性文字在此输入活动策划的关键性文字</a:t>
              </a: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PA-标题文字添加"/>
            <p:cNvSpPr/>
            <p:nvPr>
              <p:custDataLst>
                <p:tags r:id="rId24"/>
              </p:custDataLst>
            </p:nvPr>
          </p:nvSpPr>
          <p:spPr>
            <a:xfrm>
              <a:off x="0" y="0"/>
              <a:ext cx="2241975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0000"/>
                </a:lnSpc>
                <a:defRPr b="1">
                  <a:solidFill>
                    <a:srgbClr val="595959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标题文字添加</a:t>
              </a:r>
              <a:endParaRPr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PA-组合 "/>
          <p:cNvGrpSpPr/>
          <p:nvPr>
            <p:custDataLst>
              <p:tags r:id="rId25"/>
            </p:custDataLst>
          </p:nvPr>
        </p:nvGrpSpPr>
        <p:grpSpPr>
          <a:xfrm>
            <a:off x="7825255" y="4268837"/>
            <a:ext cx="3038257" cy="1023018"/>
            <a:chExt cx="3038256" cy="1023016"/>
          </a:xfrm>
        </p:grpSpPr>
        <p:sp>
          <p:nvSpPr>
            <p:cNvPr id="24" name="PA-Theusercandemonstrateonaprojectoror computer, or print the presentation and make it into a film to be used"/>
            <p:cNvSpPr/>
            <p:nvPr>
              <p:custDataLst>
                <p:tags r:id="rId26"/>
              </p:custDataLst>
            </p:nvPr>
          </p:nvSpPr>
          <p:spPr>
            <a:xfrm>
              <a:off x="0" y="409774"/>
              <a:ext cx="3038256" cy="613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0000"/>
                </a:lnSpc>
                <a:defRPr sz="1200">
                  <a:solidFill>
                    <a:srgbClr val="80807F"/>
                  </a:solidFill>
                  <a:latin typeface="Century Gothic" panose="020b0502020202020204"/>
                  <a:ea typeface="Century Gothic" panose="020b0502020202020204"/>
                  <a:cs typeface="Century Gothic" panose="020b0502020202020204"/>
                  <a:sym typeface="Century Gothic" panose="020b0502020202020204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在此输入活动策划的关键性文字在此输入活动策划的关键性文字</a:t>
              </a: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PA-标题文字添加"/>
            <p:cNvSpPr/>
            <p:nvPr>
              <p:custDataLst>
                <p:tags r:id="rId27"/>
              </p:custDataLst>
            </p:nvPr>
          </p:nvSpPr>
          <p:spPr>
            <a:xfrm>
              <a:off x="0" y="0"/>
              <a:ext cx="2241975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0000"/>
                </a:lnSpc>
                <a:defRPr b="1">
                  <a:solidFill>
                    <a:srgbClr val="595959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标题文字添加</a:t>
              </a:r>
              <a:endParaRPr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PA-AutoShape 2" descr="Summerfield, Woman, Girl, Sunset, Twilight, Summer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2971"/>
            <a:ext cx="1387568" cy="2315029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270000"/>
          </a:xfrm>
          <a:prstGeom prst="rect">
            <a:avLst/>
          </a:prstGeom>
        </p:spPr>
      </p:pic>
      <p:sp>
        <p:nvSpPr>
          <p:cNvPr id="4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7"/>
            </p:custDataLst>
          </p:nvPr>
        </p:nvSpPr>
        <p:spPr>
          <a:xfrm>
            <a:off x="4499428" y="636372"/>
            <a:ext cx="319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8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28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8"/>
            </p:custDataLst>
          </p:nvPr>
        </p:nvSpPr>
        <p:spPr>
          <a:xfrm>
            <a:off x="4209143" y="1072797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300">
                <a:solidFill>
                  <a:schemeClr val="bg1"/>
                </a:solidFill>
                <a:cs typeface="+mn-ea"/>
                <a:sym typeface="+mn-lt"/>
              </a:rPr>
              <a:t>Enter the directory key</a:t>
            </a:r>
            <a:endParaRPr kumimoji="0" lang="en-US" altLang="zh-CN" sz="200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6" name="PA-文本框 2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69849" y="2928506"/>
            <a:ext cx="6155215" cy="77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auto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spc="3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PA-矩形 6"/>
          <p:cNvSpPr/>
          <p:nvPr>
            <p:custDataLst>
              <p:tags r:id="rId10"/>
            </p:custDataLst>
          </p:nvPr>
        </p:nvSpPr>
        <p:spPr bwMode="auto">
          <a:xfrm>
            <a:off x="1372871" y="2213463"/>
            <a:ext cx="3664511" cy="549605"/>
          </a:xfrm>
          <a:prstGeom prst="rect">
            <a:avLst/>
          </a:prstGeom>
          <a:solidFill>
            <a:srgbClr val="ACE7F5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  加  标  题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-文本框 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69849" y="4861814"/>
            <a:ext cx="615521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1400" spc="3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400" spc="3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lang="zh-CN" altLang="en-US" sz="1400" spc="3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PA-矩形 10"/>
          <p:cNvSpPr/>
          <p:nvPr>
            <p:custDataLst>
              <p:tags r:id="rId12"/>
            </p:custDataLst>
          </p:nvPr>
        </p:nvSpPr>
        <p:spPr bwMode="auto">
          <a:xfrm>
            <a:off x="1372871" y="4146771"/>
            <a:ext cx="3664511" cy="549605"/>
          </a:xfrm>
          <a:prstGeom prst="rect">
            <a:avLst/>
          </a:prstGeom>
          <a:solidFill>
            <a:srgbClr val="ACE7F5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  加  标  题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A-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3245"/>
            <a:ext cx="5879134" cy="58791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2971"/>
            <a:ext cx="1387568" cy="2315029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270000"/>
          </a:xfrm>
          <a:prstGeom prst="rect">
            <a:avLst/>
          </a:prstGeom>
        </p:spPr>
      </p:pic>
      <p:sp>
        <p:nvSpPr>
          <p:cNvPr id="23" name="PA-椭圆 22"/>
          <p:cNvSpPr/>
          <p:nvPr>
            <p:custDataLst>
              <p:tags r:id="rId7"/>
            </p:custDataLst>
          </p:nvPr>
        </p:nvSpPr>
        <p:spPr>
          <a:xfrm>
            <a:off x="3145783" y="4553732"/>
            <a:ext cx="1233904" cy="1233904"/>
          </a:xfrm>
          <a:prstGeom prst="ellipse">
            <a:avLst/>
          </a:prstGeom>
          <a:solidFill>
            <a:srgbClr val="AC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PA-椭圆 23"/>
          <p:cNvSpPr/>
          <p:nvPr>
            <p:custDataLst>
              <p:tags r:id="rId8"/>
            </p:custDataLst>
          </p:nvPr>
        </p:nvSpPr>
        <p:spPr>
          <a:xfrm>
            <a:off x="1672581" y="1270000"/>
            <a:ext cx="2490531" cy="2490531"/>
          </a:xfrm>
          <a:prstGeom prst="ellipse">
            <a:avLst/>
          </a:prstGeom>
          <a:solidFill>
            <a:srgbClr val="AC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PA-文本框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9"/>
            </p:custDataLst>
          </p:nvPr>
        </p:nvSpPr>
        <p:spPr>
          <a:xfrm>
            <a:off x="3267085" y="2923550"/>
            <a:ext cx="2682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1200" cap="none" spc="300" normalizeH="0" baseline="0" noProof="0">
                <a:ln>
                  <a:noFill/>
                </a:ln>
                <a:solidFill>
                  <a:srgbClr val="FBFC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4400" i="0" u="none" strike="noStrike" kern="1200" cap="none" spc="300" normalizeH="0" noProof="0">
                <a:ln>
                  <a:noFill/>
                </a:ln>
                <a:solidFill>
                  <a:srgbClr val="FBFC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04</a:t>
            </a:r>
            <a:endParaRPr kumimoji="0" lang="en-US" altLang="zh-CN" sz="4400" i="0" u="none" strike="noStrike" kern="1200" cap="none" spc="300" normalizeH="0" baseline="0" noProof="0">
              <a:ln>
                <a:noFill/>
              </a:ln>
              <a:solidFill>
                <a:srgbClr val="FBFC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6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0"/>
            </p:custDataLst>
          </p:nvPr>
        </p:nvSpPr>
        <p:spPr>
          <a:xfrm>
            <a:off x="3236414" y="3912064"/>
            <a:ext cx="434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36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36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cxnSp>
        <p:nvCxnSpPr>
          <p:cNvPr id="27" name="PA-直接连接符 26"/>
          <p:cNvCxnSpPr/>
          <p:nvPr>
            <p:custDataLst>
              <p:tags r:id="rId11"/>
            </p:custDataLst>
          </p:nvPr>
        </p:nvCxnSpPr>
        <p:spPr>
          <a:xfrm>
            <a:off x="3351306" y="3778535"/>
            <a:ext cx="901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-椭圆 27"/>
          <p:cNvSpPr/>
          <p:nvPr>
            <p:custDataLst>
              <p:tags r:id="rId12"/>
            </p:custDataLst>
          </p:nvPr>
        </p:nvSpPr>
        <p:spPr>
          <a:xfrm>
            <a:off x="5409845" y="2502824"/>
            <a:ext cx="805447" cy="805447"/>
          </a:xfrm>
          <a:prstGeom prst="ellipse">
            <a:avLst/>
          </a:prstGeom>
          <a:solidFill>
            <a:srgbClr val="AC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4" name="PA-图片 3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65" y="2479443"/>
            <a:ext cx="5088153" cy="50881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2971"/>
            <a:ext cx="1387568" cy="2315029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270000"/>
          </a:xfrm>
          <a:prstGeom prst="rect">
            <a:avLst/>
          </a:prstGeom>
        </p:spPr>
      </p:pic>
      <p:grpSp>
        <p:nvGrpSpPr>
          <p:cNvPr id="5" name="PA-组合 5"/>
          <p:cNvGrpSpPr/>
          <p:nvPr>
            <p:custDataLst>
              <p:tags r:id="rId7"/>
            </p:custDataLst>
          </p:nvPr>
        </p:nvGrpSpPr>
        <p:grpSpPr>
          <a:xfrm>
            <a:off x="8697773" y="2196440"/>
            <a:ext cx="1693900" cy="1750846"/>
            <a:chOff x="5641899" y="4719693"/>
            <a:chExt cx="3403334" cy="3403334"/>
          </a:xfrm>
        </p:grpSpPr>
        <p:sp>
          <p:nvSpPr>
            <p:cNvPr id="29" name="PA-椭圆 93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5641899" y="4719693"/>
              <a:ext cx="3403334" cy="34033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PA-弧形 37"/>
            <p:cNvSpPr/>
            <p:nvPr>
              <p:custDataLst>
                <p:tags r:id="rId9"/>
              </p:custDataLst>
            </p:nvPr>
          </p:nvSpPr>
          <p:spPr>
            <a:xfrm>
              <a:off x="5770855" y="4829046"/>
              <a:ext cx="3147122" cy="3147122"/>
            </a:xfrm>
            <a:prstGeom prst="arc">
              <a:avLst>
                <a:gd name="adj1" fmla="val 100036"/>
                <a:gd name="adj2" fmla="val 14632219"/>
              </a:avLst>
            </a:prstGeom>
            <a:solidFill>
              <a:srgbClr val="ACE7F5"/>
            </a:solidFill>
            <a:ln w="254000">
              <a:solidFill>
                <a:srgbClr val="ACE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PA-组合 3"/>
          <p:cNvGrpSpPr/>
          <p:nvPr>
            <p:custDataLst>
              <p:tags r:id="rId10"/>
            </p:custDataLst>
          </p:nvPr>
        </p:nvGrpSpPr>
        <p:grpSpPr>
          <a:xfrm>
            <a:off x="3979460" y="2173516"/>
            <a:ext cx="1693900" cy="1750846"/>
            <a:chOff x="10488365" y="4675133"/>
            <a:chExt cx="3403334" cy="3403334"/>
          </a:xfrm>
        </p:grpSpPr>
        <p:sp>
          <p:nvSpPr>
            <p:cNvPr id="27" name="PA-椭圆 2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10488365" y="4675133"/>
              <a:ext cx="3403334" cy="34033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PA-弧形 37"/>
            <p:cNvSpPr/>
            <p:nvPr>
              <p:custDataLst>
                <p:tags r:id="rId12"/>
              </p:custDataLst>
            </p:nvPr>
          </p:nvSpPr>
          <p:spPr>
            <a:xfrm>
              <a:off x="10615671" y="4806766"/>
              <a:ext cx="3147122" cy="3147122"/>
            </a:xfrm>
            <a:prstGeom prst="arc">
              <a:avLst>
                <a:gd name="adj1" fmla="val 7635338"/>
                <a:gd name="adj2" fmla="val 3958121"/>
              </a:avLst>
            </a:prstGeom>
            <a:solidFill>
              <a:srgbClr val="ACE7F5"/>
            </a:solidFill>
            <a:ln w="254000">
              <a:solidFill>
                <a:srgbClr val="ACE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PA-组合 4"/>
          <p:cNvGrpSpPr/>
          <p:nvPr>
            <p:custDataLst>
              <p:tags r:id="rId13"/>
            </p:custDataLst>
          </p:nvPr>
        </p:nvGrpSpPr>
        <p:grpSpPr>
          <a:xfrm>
            <a:off x="6352981" y="2184978"/>
            <a:ext cx="1693900" cy="1750846"/>
            <a:chOff x="15413134" y="4697413"/>
            <a:chExt cx="3403334" cy="3403334"/>
          </a:xfrm>
        </p:grpSpPr>
        <p:sp>
          <p:nvSpPr>
            <p:cNvPr id="25" name="PA-椭圆 94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15413134" y="4697413"/>
              <a:ext cx="3403334" cy="34033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PA-弧形 37"/>
            <p:cNvSpPr/>
            <p:nvPr>
              <p:custDataLst>
                <p:tags r:id="rId15"/>
              </p:custDataLst>
            </p:nvPr>
          </p:nvSpPr>
          <p:spPr>
            <a:xfrm>
              <a:off x="15539658" y="4829046"/>
              <a:ext cx="3147122" cy="3147122"/>
            </a:xfrm>
            <a:prstGeom prst="arc">
              <a:avLst>
                <a:gd name="adj1" fmla="val 21030938"/>
                <a:gd name="adj2" fmla="val 19250998"/>
              </a:avLst>
            </a:prstGeom>
            <a:solidFill>
              <a:srgbClr val="ACE7F5"/>
            </a:solidFill>
            <a:ln w="254000">
              <a:solidFill>
                <a:srgbClr val="ACE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PA-文本框 91"/>
          <p:cNvSpPr txBox="1"/>
          <p:nvPr>
            <p:custDataLst>
              <p:tags r:id="rId16"/>
            </p:custDataLst>
          </p:nvPr>
        </p:nvSpPr>
        <p:spPr>
          <a:xfrm>
            <a:off x="6569075" y="3090456"/>
            <a:ext cx="1138555" cy="55054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95 %</a:t>
            </a:r>
            <a:endParaRPr kumimoji="0" lang="id-ID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-文本框 92"/>
          <p:cNvSpPr txBox="1"/>
          <p:nvPr>
            <p:custDataLst>
              <p:tags r:id="rId17"/>
            </p:custDataLst>
          </p:nvPr>
        </p:nvSpPr>
        <p:spPr>
          <a:xfrm>
            <a:off x="8921750" y="3090456"/>
            <a:ext cx="1259840" cy="55054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75 %</a:t>
            </a:r>
            <a:endParaRPr kumimoji="0" lang="id-ID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文本框 95"/>
          <p:cNvSpPr txBox="1"/>
          <p:nvPr>
            <p:custDataLst>
              <p:tags r:id="rId18"/>
            </p:custDataLst>
          </p:nvPr>
        </p:nvSpPr>
        <p:spPr>
          <a:xfrm>
            <a:off x="4202430" y="2539911"/>
            <a:ext cx="1247140" cy="55054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85 %</a:t>
            </a:r>
            <a:endParaRPr kumimoji="0" lang="id-ID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PA-组合 96"/>
          <p:cNvGrpSpPr/>
          <p:nvPr>
            <p:custDataLst>
              <p:tags r:id="rId19"/>
            </p:custDataLst>
          </p:nvPr>
        </p:nvGrpSpPr>
        <p:grpSpPr>
          <a:xfrm>
            <a:off x="1567287" y="2196440"/>
            <a:ext cx="1693900" cy="1750846"/>
            <a:chOff x="5641899" y="4719693"/>
            <a:chExt cx="3403334" cy="3403334"/>
          </a:xfrm>
        </p:grpSpPr>
        <p:sp>
          <p:nvSpPr>
            <p:cNvPr id="23" name="PA-椭圆 97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5641899" y="4719693"/>
              <a:ext cx="3403334" cy="34033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PA-弧形 37"/>
            <p:cNvSpPr/>
            <p:nvPr>
              <p:custDataLst>
                <p:tags r:id="rId21"/>
              </p:custDataLst>
            </p:nvPr>
          </p:nvSpPr>
          <p:spPr>
            <a:xfrm>
              <a:off x="5769626" y="4829046"/>
              <a:ext cx="3147122" cy="3147122"/>
            </a:xfrm>
            <a:prstGeom prst="arc">
              <a:avLst>
                <a:gd name="adj1" fmla="val 100036"/>
                <a:gd name="adj2" fmla="val 14632219"/>
              </a:avLst>
            </a:prstGeom>
            <a:solidFill>
              <a:srgbClr val="ACE7F5"/>
            </a:solidFill>
            <a:ln w="254000">
              <a:solidFill>
                <a:srgbClr val="ACE7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PA-文本框 107"/>
          <p:cNvSpPr txBox="1"/>
          <p:nvPr>
            <p:custDataLst>
              <p:tags r:id="rId22"/>
            </p:custDataLst>
          </p:nvPr>
        </p:nvSpPr>
        <p:spPr>
          <a:xfrm>
            <a:off x="1807845" y="3090456"/>
            <a:ext cx="1195705" cy="55054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75 %</a:t>
            </a:r>
            <a:endParaRPr kumimoji="0" lang="id-ID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文本框 108"/>
          <p:cNvSpPr txBox="1"/>
          <p:nvPr>
            <p:custDataLst>
              <p:tags r:id="rId23"/>
            </p:custDataLst>
          </p:nvPr>
        </p:nvSpPr>
        <p:spPr>
          <a:xfrm>
            <a:off x="4173477" y="4042307"/>
            <a:ext cx="1294495" cy="45847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1218565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kumimoji="0" lang="id-ID" altLang="zh-CN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文本框 109"/>
          <p:cNvSpPr txBox="1"/>
          <p:nvPr>
            <p:custDataLst>
              <p:tags r:id="rId24"/>
            </p:custDataLst>
          </p:nvPr>
        </p:nvSpPr>
        <p:spPr>
          <a:xfrm>
            <a:off x="3631989" y="4525196"/>
            <a:ext cx="2387700" cy="1243965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spc="3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文本框 110"/>
          <p:cNvSpPr txBox="1"/>
          <p:nvPr>
            <p:custDataLst>
              <p:tags r:id="rId25"/>
            </p:custDataLst>
          </p:nvPr>
        </p:nvSpPr>
        <p:spPr>
          <a:xfrm>
            <a:off x="6569143" y="4042307"/>
            <a:ext cx="1294495" cy="45847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1218565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kumimoji="0" lang="id-ID" altLang="zh-CN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文本框 111"/>
          <p:cNvSpPr txBox="1"/>
          <p:nvPr>
            <p:custDataLst>
              <p:tags r:id="rId26"/>
            </p:custDataLst>
          </p:nvPr>
        </p:nvSpPr>
        <p:spPr>
          <a:xfrm>
            <a:off x="6027654" y="4525196"/>
            <a:ext cx="2387700" cy="1243965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spc="3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文本框 112"/>
          <p:cNvSpPr txBox="1"/>
          <p:nvPr>
            <p:custDataLst>
              <p:tags r:id="rId27"/>
            </p:custDataLst>
          </p:nvPr>
        </p:nvSpPr>
        <p:spPr>
          <a:xfrm>
            <a:off x="8886558" y="4042307"/>
            <a:ext cx="1294495" cy="45847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1218565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kumimoji="0" lang="id-ID" altLang="zh-CN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文本框 113"/>
          <p:cNvSpPr txBox="1"/>
          <p:nvPr>
            <p:custDataLst>
              <p:tags r:id="rId28"/>
            </p:custDataLst>
          </p:nvPr>
        </p:nvSpPr>
        <p:spPr>
          <a:xfrm>
            <a:off x="8345070" y="4525196"/>
            <a:ext cx="2387700" cy="1243965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spc="3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文本框 114"/>
          <p:cNvSpPr txBox="1"/>
          <p:nvPr>
            <p:custDataLst>
              <p:tags r:id="rId29"/>
            </p:custDataLst>
          </p:nvPr>
        </p:nvSpPr>
        <p:spPr>
          <a:xfrm>
            <a:off x="1758151" y="4042307"/>
            <a:ext cx="1294495" cy="45847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1218565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PA-文本框 115"/>
          <p:cNvSpPr txBox="1"/>
          <p:nvPr>
            <p:custDataLst>
              <p:tags r:id="rId30"/>
            </p:custDataLst>
          </p:nvPr>
        </p:nvSpPr>
        <p:spPr>
          <a:xfrm>
            <a:off x="1216660" y="4525196"/>
            <a:ext cx="2387700" cy="1243965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spc="3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31"/>
            </p:custDataLst>
          </p:nvPr>
        </p:nvSpPr>
        <p:spPr>
          <a:xfrm>
            <a:off x="4499428" y="636372"/>
            <a:ext cx="319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8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28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2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32"/>
            </p:custDataLst>
          </p:nvPr>
        </p:nvSpPr>
        <p:spPr>
          <a:xfrm>
            <a:off x="4209143" y="1072797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300">
                <a:solidFill>
                  <a:schemeClr val="bg1"/>
                </a:solidFill>
                <a:cs typeface="+mn-ea"/>
                <a:sym typeface="+mn-lt"/>
              </a:rPr>
              <a:t>Enter the directory key</a:t>
            </a:r>
            <a:endParaRPr kumimoji="0" lang="en-US" altLang="zh-CN" sz="200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PA-椭圆 16"/>
          <p:cNvSpPr/>
          <p:nvPr>
            <p:custDataLst>
              <p:tags r:id="rId3"/>
            </p:custDataLst>
          </p:nvPr>
        </p:nvSpPr>
        <p:spPr>
          <a:xfrm>
            <a:off x="6640655" y="2179507"/>
            <a:ext cx="1016177" cy="1016177"/>
          </a:xfrm>
          <a:prstGeom prst="ellipse">
            <a:avLst/>
          </a:prstGeom>
          <a:solidFill>
            <a:srgbClr val="ACE7F5"/>
          </a:solidFill>
          <a:ln>
            <a:solidFill>
              <a:srgbClr val="ACE7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PA-椭圆 17"/>
          <p:cNvSpPr/>
          <p:nvPr>
            <p:custDataLst>
              <p:tags r:id="rId4"/>
            </p:custDataLst>
          </p:nvPr>
        </p:nvSpPr>
        <p:spPr>
          <a:xfrm>
            <a:off x="6640655" y="4394425"/>
            <a:ext cx="1016177" cy="1016177"/>
          </a:xfrm>
          <a:prstGeom prst="ellipse">
            <a:avLst/>
          </a:prstGeom>
          <a:solidFill>
            <a:srgbClr val="ACE7F5"/>
          </a:solidFill>
          <a:ln>
            <a:solidFill>
              <a:srgbClr val="ACE7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PA-椭圆 18"/>
          <p:cNvSpPr/>
          <p:nvPr>
            <p:custDataLst>
              <p:tags r:id="rId5"/>
            </p:custDataLst>
          </p:nvPr>
        </p:nvSpPr>
        <p:spPr>
          <a:xfrm>
            <a:off x="1397465" y="4394425"/>
            <a:ext cx="1016177" cy="1016177"/>
          </a:xfrm>
          <a:prstGeom prst="ellipse">
            <a:avLst/>
          </a:prstGeom>
          <a:solidFill>
            <a:srgbClr val="ACE7F5"/>
          </a:solidFill>
          <a:ln>
            <a:solidFill>
              <a:srgbClr val="ACE7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-椭圆 1"/>
          <p:cNvSpPr/>
          <p:nvPr>
            <p:custDataLst>
              <p:tags r:id="rId6"/>
            </p:custDataLst>
          </p:nvPr>
        </p:nvSpPr>
        <p:spPr>
          <a:xfrm>
            <a:off x="1348018" y="2179507"/>
            <a:ext cx="1016177" cy="1016177"/>
          </a:xfrm>
          <a:prstGeom prst="ellipse">
            <a:avLst/>
          </a:prstGeom>
          <a:solidFill>
            <a:srgbClr val="ACE7F5"/>
          </a:solidFill>
          <a:ln>
            <a:solidFill>
              <a:srgbClr val="ACE7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PA-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2971"/>
            <a:ext cx="1387568" cy="2315029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270000"/>
          </a:xfrm>
          <a:prstGeom prst="rect">
            <a:avLst/>
          </a:prstGeom>
        </p:spPr>
      </p:pic>
      <p:sp>
        <p:nvSpPr>
          <p:cNvPr id="4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1"/>
            </p:custDataLst>
          </p:nvPr>
        </p:nvSpPr>
        <p:spPr>
          <a:xfrm>
            <a:off x="4499428" y="636372"/>
            <a:ext cx="319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8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28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2"/>
            </p:custDataLst>
          </p:nvPr>
        </p:nvSpPr>
        <p:spPr>
          <a:xfrm>
            <a:off x="4209143" y="1072797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300">
                <a:solidFill>
                  <a:schemeClr val="bg1"/>
                </a:solidFill>
                <a:cs typeface="+mn-ea"/>
                <a:sym typeface="+mn-lt"/>
              </a:rPr>
              <a:t>Enter the directory key</a:t>
            </a:r>
            <a:endParaRPr kumimoji="0" lang="en-US" altLang="zh-CN" sz="200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PA-组合 5"/>
          <p:cNvGrpSpPr/>
          <p:nvPr>
            <p:custDataLst>
              <p:tags r:id="rId13"/>
            </p:custDataLst>
          </p:nvPr>
        </p:nvGrpSpPr>
        <p:grpSpPr>
          <a:xfrm>
            <a:off x="1706794" y="2270369"/>
            <a:ext cx="9537973" cy="2967877"/>
            <a:chOff x="1442082" y="1681456"/>
            <a:chExt cx="9537973" cy="2967877"/>
          </a:xfrm>
        </p:grpSpPr>
        <p:sp>
          <p:nvSpPr>
            <p:cNvPr id="7" name="PA-文本框 6"/>
            <p:cNvSpPr txBox="1"/>
            <p:nvPr>
              <p:custDataLst>
                <p:tags r:id="rId14"/>
              </p:custDataLst>
            </p:nvPr>
          </p:nvSpPr>
          <p:spPr>
            <a:xfrm>
              <a:off x="2343195" y="3805512"/>
              <a:ext cx="3399960" cy="84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lang="zh-CN" altLang="en-US" sz="1200" spc="3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spc="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PA-任意多边形 20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1442082" y="1924203"/>
              <a:ext cx="413690" cy="360000"/>
            </a:xfrm>
            <a:custGeom>
              <a:gdLst>
                <a:gd name="connsiteX0" fmla="*/ 2136838 w 4244134"/>
                <a:gd name="connsiteY0" fmla="*/ 2537631 h 3693319"/>
                <a:gd name="connsiteX1" fmla="*/ 2299844 w 4244134"/>
                <a:gd name="connsiteY1" fmla="*/ 2700637 h 3693319"/>
                <a:gd name="connsiteX2" fmla="*/ 2462850 w 4244134"/>
                <a:gd name="connsiteY2" fmla="*/ 2537631 h 3693319"/>
                <a:gd name="connsiteX3" fmla="*/ 616723 w 4244134"/>
                <a:gd name="connsiteY3" fmla="*/ 1748051 h 3693319"/>
                <a:gd name="connsiteX4" fmla="*/ 2488723 w 4244134"/>
                <a:gd name="connsiteY4" fmla="*/ 1748051 h 3693319"/>
                <a:gd name="connsiteX5" fmla="*/ 2488723 w 4244134"/>
                <a:gd name="connsiteY5" fmla="*/ 1884677 h 3693319"/>
                <a:gd name="connsiteX6" fmla="*/ 616723 w 4244134"/>
                <a:gd name="connsiteY6" fmla="*/ 1884677 h 3693319"/>
                <a:gd name="connsiteX7" fmla="*/ 616723 w 4244134"/>
                <a:gd name="connsiteY7" fmla="*/ 1421574 h 3693319"/>
                <a:gd name="connsiteX8" fmla="*/ 2488723 w 4244134"/>
                <a:gd name="connsiteY8" fmla="*/ 1421574 h 3693319"/>
                <a:gd name="connsiteX9" fmla="*/ 2488723 w 4244134"/>
                <a:gd name="connsiteY9" fmla="*/ 1558200 h 3693319"/>
                <a:gd name="connsiteX10" fmla="*/ 616723 w 4244134"/>
                <a:gd name="connsiteY10" fmla="*/ 1558200 h 3693319"/>
                <a:gd name="connsiteX11" fmla="*/ 616723 w 4244134"/>
                <a:gd name="connsiteY11" fmla="*/ 1095097 h 3693319"/>
                <a:gd name="connsiteX12" fmla="*/ 2488723 w 4244134"/>
                <a:gd name="connsiteY12" fmla="*/ 1095097 h 3693319"/>
                <a:gd name="connsiteX13" fmla="*/ 2488723 w 4244134"/>
                <a:gd name="connsiteY13" fmla="*/ 1231723 h 3693319"/>
                <a:gd name="connsiteX14" fmla="*/ 616723 w 4244134"/>
                <a:gd name="connsiteY14" fmla="*/ 1231723 h 3693319"/>
                <a:gd name="connsiteX15" fmla="*/ 204718 w 4244134"/>
                <a:gd name="connsiteY15" fmla="*/ 204718 h 3693319"/>
                <a:gd name="connsiteX16" fmla="*/ 204718 w 4244134"/>
                <a:gd name="connsiteY16" fmla="*/ 3488601 h 3693319"/>
                <a:gd name="connsiteX17" fmla="*/ 2907082 w 4244134"/>
                <a:gd name="connsiteY17" fmla="*/ 3488601 h 3693319"/>
                <a:gd name="connsiteX18" fmla="*/ 2907082 w 4244134"/>
                <a:gd name="connsiteY18" fmla="*/ 3096000 h 3693319"/>
                <a:gd name="connsiteX19" fmla="*/ 2907082 w 4244134"/>
                <a:gd name="connsiteY19" fmla="*/ 2973318 h 3693319"/>
                <a:gd name="connsiteX20" fmla="*/ 2907082 w 4244134"/>
                <a:gd name="connsiteY20" fmla="*/ 2619924 h 3693319"/>
                <a:gd name="connsiteX21" fmla="*/ 2302633 w 4244134"/>
                <a:gd name="connsiteY21" fmla="*/ 3224372 h 3693319"/>
                <a:gd name="connsiteX22" fmla="*/ 2288873 w 4244134"/>
                <a:gd name="connsiteY22" fmla="*/ 3210611 h 3693319"/>
                <a:gd name="connsiteX23" fmla="*/ 2286083 w 4244134"/>
                <a:gd name="connsiteY23" fmla="*/ 3213400 h 3693319"/>
                <a:gd name="connsiteX24" fmla="*/ 1610314 w 4244134"/>
                <a:gd name="connsiteY24" fmla="*/ 2537631 h 3693319"/>
                <a:gd name="connsiteX25" fmla="*/ 616723 w 4244134"/>
                <a:gd name="connsiteY25" fmla="*/ 2537631 h 3693319"/>
                <a:gd name="connsiteX26" fmla="*/ 616723 w 4244134"/>
                <a:gd name="connsiteY26" fmla="*/ 2401005 h 3693319"/>
                <a:gd name="connsiteX27" fmla="*/ 1473688 w 4244134"/>
                <a:gd name="connsiteY27" fmla="*/ 2401005 h 3693319"/>
                <a:gd name="connsiteX28" fmla="*/ 1340342 w 4244134"/>
                <a:gd name="connsiteY28" fmla="*/ 2267659 h 3693319"/>
                <a:gd name="connsiteX29" fmla="*/ 1396846 w 4244134"/>
                <a:gd name="connsiteY29" fmla="*/ 2211154 h 3693319"/>
                <a:gd name="connsiteX30" fmla="*/ 616723 w 4244134"/>
                <a:gd name="connsiteY30" fmla="*/ 2211154 h 3693319"/>
                <a:gd name="connsiteX31" fmla="*/ 616723 w 4244134"/>
                <a:gd name="connsiteY31" fmla="*/ 2074528 h 3693319"/>
                <a:gd name="connsiteX32" fmla="*/ 1533472 w 4244134"/>
                <a:gd name="connsiteY32" fmla="*/ 2074528 h 3693319"/>
                <a:gd name="connsiteX33" fmla="*/ 1603604 w 4244134"/>
                <a:gd name="connsiteY33" fmla="*/ 2004396 h 3693319"/>
                <a:gd name="connsiteX34" fmla="*/ 1673735 w 4244134"/>
                <a:gd name="connsiteY34" fmla="*/ 2074528 h 3693319"/>
                <a:gd name="connsiteX35" fmla="*/ 2488723 w 4244134"/>
                <a:gd name="connsiteY35" fmla="*/ 2074528 h 3693319"/>
                <a:gd name="connsiteX36" fmla="*/ 2488723 w 4244134"/>
                <a:gd name="connsiteY36" fmla="*/ 2211154 h 3693319"/>
                <a:gd name="connsiteX37" fmla="*/ 1810361 w 4244134"/>
                <a:gd name="connsiteY37" fmla="*/ 2211154 h 3693319"/>
                <a:gd name="connsiteX38" fmla="*/ 2000212 w 4244134"/>
                <a:gd name="connsiteY38" fmla="*/ 2401005 h 3693319"/>
                <a:gd name="connsiteX39" fmla="*/ 2488723 w 4244134"/>
                <a:gd name="connsiteY39" fmla="*/ 2401005 h 3693319"/>
                <a:gd name="connsiteX40" fmla="*/ 2488723 w 4244134"/>
                <a:gd name="connsiteY40" fmla="*/ 2511758 h 3693319"/>
                <a:gd name="connsiteX41" fmla="*/ 2907082 w 4244134"/>
                <a:gd name="connsiteY41" fmla="*/ 2093399 h 3693319"/>
                <a:gd name="connsiteX42" fmla="*/ 2907082 w 4244134"/>
                <a:gd name="connsiteY42" fmla="*/ 204718 h 3693319"/>
                <a:gd name="connsiteX43" fmla="*/ 0 w 4244134"/>
                <a:gd name="connsiteY43" fmla="*/ 0 h 3693319"/>
                <a:gd name="connsiteX44" fmla="*/ 204718 w 4244134"/>
                <a:gd name="connsiteY44" fmla="*/ 0 h 3693319"/>
                <a:gd name="connsiteX45" fmla="*/ 204718 w 4244134"/>
                <a:gd name="connsiteY45" fmla="*/ 1 h 3693319"/>
                <a:gd name="connsiteX46" fmla="*/ 2907082 w 4244134"/>
                <a:gd name="connsiteY46" fmla="*/ 1 h 3693319"/>
                <a:gd name="connsiteX47" fmla="*/ 2907082 w 4244134"/>
                <a:gd name="connsiteY47" fmla="*/ 0 h 3693319"/>
                <a:gd name="connsiteX48" fmla="*/ 3111799 w 4244134"/>
                <a:gd name="connsiteY48" fmla="*/ 0 h 3693319"/>
                <a:gd name="connsiteX49" fmla="*/ 3111799 w 4244134"/>
                <a:gd name="connsiteY49" fmla="*/ 1888682 h 3693319"/>
                <a:gd name="connsiteX50" fmla="*/ 3980872 w 4244134"/>
                <a:gd name="connsiteY50" fmla="*/ 1019609 h 3693319"/>
                <a:gd name="connsiteX51" fmla="*/ 4244134 w 4244134"/>
                <a:gd name="connsiteY51" fmla="*/ 1282871 h 3693319"/>
                <a:gd name="connsiteX52" fmla="*/ 3111799 w 4244134"/>
                <a:gd name="connsiteY52" fmla="*/ 2415207 h 3693319"/>
                <a:gd name="connsiteX53" fmla="*/ 3111799 w 4244134"/>
                <a:gd name="connsiteY53" fmla="*/ 2973318 h 3693319"/>
                <a:gd name="connsiteX54" fmla="*/ 3111799 w 4244134"/>
                <a:gd name="connsiteY54" fmla="*/ 3096000 h 3693319"/>
                <a:gd name="connsiteX55" fmla="*/ 3111799 w 4244134"/>
                <a:gd name="connsiteY55" fmla="*/ 3693319 h 3693319"/>
                <a:gd name="connsiteX56" fmla="*/ 2907082 w 4244134"/>
                <a:gd name="connsiteY56" fmla="*/ 3693319 h 3693319"/>
                <a:gd name="connsiteX57" fmla="*/ 2907082 w 4244134"/>
                <a:gd name="connsiteY57" fmla="*/ 3693318 h 3693319"/>
                <a:gd name="connsiteX58" fmla="*/ 1 w 4244134"/>
                <a:gd name="connsiteY58" fmla="*/ 3693318 h 3693319"/>
                <a:gd name="connsiteX59" fmla="*/ 1 w 4244134"/>
                <a:gd name="connsiteY59" fmla="*/ 3636000 h 3693319"/>
                <a:gd name="connsiteX60" fmla="*/ 0 w 4244134"/>
                <a:gd name="connsiteY60" fmla="*/ 3636000 h 36933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44134" h="3693319">
                  <a:moveTo>
                    <a:pt x="2136838" y="2537631"/>
                  </a:moveTo>
                  <a:lnTo>
                    <a:pt x="2299844" y="2700637"/>
                  </a:lnTo>
                  <a:lnTo>
                    <a:pt x="2462850" y="2537631"/>
                  </a:lnTo>
                  <a:close/>
                  <a:moveTo>
                    <a:pt x="616723" y="1748051"/>
                  </a:moveTo>
                  <a:lnTo>
                    <a:pt x="2488723" y="1748051"/>
                  </a:lnTo>
                  <a:lnTo>
                    <a:pt x="2488723" y="1884677"/>
                  </a:lnTo>
                  <a:lnTo>
                    <a:pt x="616723" y="1884677"/>
                  </a:lnTo>
                  <a:close/>
                  <a:moveTo>
                    <a:pt x="616723" y="1421574"/>
                  </a:moveTo>
                  <a:lnTo>
                    <a:pt x="2488723" y="1421574"/>
                  </a:lnTo>
                  <a:lnTo>
                    <a:pt x="2488723" y="1558200"/>
                  </a:lnTo>
                  <a:lnTo>
                    <a:pt x="616723" y="1558200"/>
                  </a:lnTo>
                  <a:close/>
                  <a:moveTo>
                    <a:pt x="616723" y="1095097"/>
                  </a:moveTo>
                  <a:lnTo>
                    <a:pt x="2488723" y="1095097"/>
                  </a:lnTo>
                  <a:lnTo>
                    <a:pt x="2488723" y="1231723"/>
                  </a:lnTo>
                  <a:lnTo>
                    <a:pt x="616723" y="1231723"/>
                  </a:lnTo>
                  <a:close/>
                  <a:moveTo>
                    <a:pt x="204718" y="204718"/>
                  </a:moveTo>
                  <a:lnTo>
                    <a:pt x="204718" y="3488601"/>
                  </a:lnTo>
                  <a:lnTo>
                    <a:pt x="2907082" y="3488601"/>
                  </a:lnTo>
                  <a:lnTo>
                    <a:pt x="2907082" y="3096000"/>
                  </a:lnTo>
                  <a:lnTo>
                    <a:pt x="2907082" y="2973318"/>
                  </a:lnTo>
                  <a:lnTo>
                    <a:pt x="2907082" y="2619924"/>
                  </a:lnTo>
                  <a:lnTo>
                    <a:pt x="2302633" y="3224372"/>
                  </a:lnTo>
                  <a:lnTo>
                    <a:pt x="2288873" y="3210611"/>
                  </a:lnTo>
                  <a:lnTo>
                    <a:pt x="2286083" y="3213400"/>
                  </a:lnTo>
                  <a:lnTo>
                    <a:pt x="1610314" y="2537631"/>
                  </a:lnTo>
                  <a:lnTo>
                    <a:pt x="616723" y="2537631"/>
                  </a:lnTo>
                  <a:lnTo>
                    <a:pt x="616723" y="2401005"/>
                  </a:lnTo>
                  <a:lnTo>
                    <a:pt x="1473688" y="2401005"/>
                  </a:lnTo>
                  <a:lnTo>
                    <a:pt x="1340342" y="2267659"/>
                  </a:lnTo>
                  <a:lnTo>
                    <a:pt x="1396846" y="2211154"/>
                  </a:lnTo>
                  <a:lnTo>
                    <a:pt x="616723" y="2211154"/>
                  </a:lnTo>
                  <a:lnTo>
                    <a:pt x="616723" y="2074528"/>
                  </a:lnTo>
                  <a:lnTo>
                    <a:pt x="1533472" y="2074528"/>
                  </a:lnTo>
                  <a:lnTo>
                    <a:pt x="1603604" y="2004396"/>
                  </a:lnTo>
                  <a:lnTo>
                    <a:pt x="1673735" y="2074528"/>
                  </a:lnTo>
                  <a:lnTo>
                    <a:pt x="2488723" y="2074528"/>
                  </a:lnTo>
                  <a:lnTo>
                    <a:pt x="2488723" y="2211154"/>
                  </a:lnTo>
                  <a:lnTo>
                    <a:pt x="1810361" y="2211154"/>
                  </a:lnTo>
                  <a:lnTo>
                    <a:pt x="2000212" y="2401005"/>
                  </a:lnTo>
                  <a:lnTo>
                    <a:pt x="2488723" y="2401005"/>
                  </a:lnTo>
                  <a:lnTo>
                    <a:pt x="2488723" y="2511758"/>
                  </a:lnTo>
                  <a:lnTo>
                    <a:pt x="2907082" y="2093399"/>
                  </a:lnTo>
                  <a:lnTo>
                    <a:pt x="2907082" y="204718"/>
                  </a:lnTo>
                  <a:close/>
                  <a:moveTo>
                    <a:pt x="0" y="0"/>
                  </a:moveTo>
                  <a:lnTo>
                    <a:pt x="204718" y="0"/>
                  </a:lnTo>
                  <a:lnTo>
                    <a:pt x="204718" y="1"/>
                  </a:lnTo>
                  <a:lnTo>
                    <a:pt x="2907082" y="1"/>
                  </a:lnTo>
                  <a:lnTo>
                    <a:pt x="2907082" y="0"/>
                  </a:lnTo>
                  <a:lnTo>
                    <a:pt x="3111799" y="0"/>
                  </a:lnTo>
                  <a:lnTo>
                    <a:pt x="3111799" y="1888682"/>
                  </a:lnTo>
                  <a:lnTo>
                    <a:pt x="3980872" y="1019609"/>
                  </a:lnTo>
                  <a:lnTo>
                    <a:pt x="4244134" y="1282871"/>
                  </a:lnTo>
                  <a:lnTo>
                    <a:pt x="3111799" y="2415207"/>
                  </a:lnTo>
                  <a:lnTo>
                    <a:pt x="3111799" y="2973318"/>
                  </a:lnTo>
                  <a:lnTo>
                    <a:pt x="3111799" y="3096000"/>
                  </a:lnTo>
                  <a:lnTo>
                    <a:pt x="3111799" y="3693319"/>
                  </a:lnTo>
                  <a:lnTo>
                    <a:pt x="2907082" y="3693319"/>
                  </a:lnTo>
                  <a:lnTo>
                    <a:pt x="2907082" y="3693318"/>
                  </a:lnTo>
                  <a:lnTo>
                    <a:pt x="1" y="3693318"/>
                  </a:lnTo>
                  <a:lnTo>
                    <a:pt x="1" y="3636000"/>
                  </a:lnTo>
                  <a:lnTo>
                    <a:pt x="0" y="3636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PA-任意多边形 21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1458658" y="4178494"/>
              <a:ext cx="364369" cy="360000"/>
            </a:xfrm>
            <a:custGeom>
              <a:gdLst>
                <a:gd name="connsiteX0" fmla="*/ 3577275 w 5691115"/>
                <a:gd name="connsiteY0" fmla="*/ 3207225 h 5622876"/>
                <a:gd name="connsiteX1" fmla="*/ 3268639 w 5691115"/>
                <a:gd name="connsiteY1" fmla="*/ 3515861 h 5622876"/>
                <a:gd name="connsiteX2" fmla="*/ 3268639 w 5691115"/>
                <a:gd name="connsiteY2" fmla="*/ 5089053 h 5622876"/>
                <a:gd name="connsiteX3" fmla="*/ 3577275 w 5691115"/>
                <a:gd name="connsiteY3" fmla="*/ 5397689 h 5622876"/>
                <a:gd name="connsiteX4" fmla="*/ 5150467 w 5691115"/>
                <a:gd name="connsiteY4" fmla="*/ 5397689 h 5622876"/>
                <a:gd name="connsiteX5" fmla="*/ 5459103 w 5691115"/>
                <a:gd name="connsiteY5" fmla="*/ 5089053 h 5622876"/>
                <a:gd name="connsiteX6" fmla="*/ 5459103 w 5691115"/>
                <a:gd name="connsiteY6" fmla="*/ 3515861 h 5622876"/>
                <a:gd name="connsiteX7" fmla="*/ 5150467 w 5691115"/>
                <a:gd name="connsiteY7" fmla="*/ 3207225 h 5622876"/>
                <a:gd name="connsiteX8" fmla="*/ 533824 w 5691115"/>
                <a:gd name="connsiteY8" fmla="*/ 3207225 h 5622876"/>
                <a:gd name="connsiteX9" fmla="*/ 225188 w 5691115"/>
                <a:gd name="connsiteY9" fmla="*/ 3515861 h 5622876"/>
                <a:gd name="connsiteX10" fmla="*/ 225188 w 5691115"/>
                <a:gd name="connsiteY10" fmla="*/ 5089053 h 5622876"/>
                <a:gd name="connsiteX11" fmla="*/ 533824 w 5691115"/>
                <a:gd name="connsiteY11" fmla="*/ 5397689 h 5622876"/>
                <a:gd name="connsiteX12" fmla="*/ 2107016 w 5691115"/>
                <a:gd name="connsiteY12" fmla="*/ 5397689 h 5622876"/>
                <a:gd name="connsiteX13" fmla="*/ 2415652 w 5691115"/>
                <a:gd name="connsiteY13" fmla="*/ 5089053 h 5622876"/>
                <a:gd name="connsiteX14" fmla="*/ 2415652 w 5691115"/>
                <a:gd name="connsiteY14" fmla="*/ 3515861 h 5622876"/>
                <a:gd name="connsiteX15" fmla="*/ 2107016 w 5691115"/>
                <a:gd name="connsiteY15" fmla="*/ 3207225 h 5622876"/>
                <a:gd name="connsiteX16" fmla="*/ 3416507 w 5691115"/>
                <a:gd name="connsiteY16" fmla="*/ 2975212 h 5622876"/>
                <a:gd name="connsiteX17" fmla="*/ 5318059 w 5691115"/>
                <a:gd name="connsiteY17" fmla="*/ 2975212 h 5622876"/>
                <a:gd name="connsiteX18" fmla="*/ 5691115 w 5691115"/>
                <a:gd name="connsiteY18" fmla="*/ 3348268 h 5622876"/>
                <a:gd name="connsiteX19" fmla="*/ 5691115 w 5691115"/>
                <a:gd name="connsiteY19" fmla="*/ 5249820 h 5622876"/>
                <a:gd name="connsiteX20" fmla="*/ 5318059 w 5691115"/>
                <a:gd name="connsiteY20" fmla="*/ 5622876 h 5622876"/>
                <a:gd name="connsiteX21" fmla="*/ 3416507 w 5691115"/>
                <a:gd name="connsiteY21" fmla="*/ 5622876 h 5622876"/>
                <a:gd name="connsiteX22" fmla="*/ 3043451 w 5691115"/>
                <a:gd name="connsiteY22" fmla="*/ 5249820 h 5622876"/>
                <a:gd name="connsiteX23" fmla="*/ 3043451 w 5691115"/>
                <a:gd name="connsiteY23" fmla="*/ 3348268 h 5622876"/>
                <a:gd name="connsiteX24" fmla="*/ 3416507 w 5691115"/>
                <a:gd name="connsiteY24" fmla="*/ 2975212 h 5622876"/>
                <a:gd name="connsiteX25" fmla="*/ 373056 w 5691115"/>
                <a:gd name="connsiteY25" fmla="*/ 2975212 h 5622876"/>
                <a:gd name="connsiteX26" fmla="*/ 2274608 w 5691115"/>
                <a:gd name="connsiteY26" fmla="*/ 2975212 h 5622876"/>
                <a:gd name="connsiteX27" fmla="*/ 2647664 w 5691115"/>
                <a:gd name="connsiteY27" fmla="*/ 3348268 h 5622876"/>
                <a:gd name="connsiteX28" fmla="*/ 2647664 w 5691115"/>
                <a:gd name="connsiteY28" fmla="*/ 5249820 h 5622876"/>
                <a:gd name="connsiteX29" fmla="*/ 2274608 w 5691115"/>
                <a:gd name="connsiteY29" fmla="*/ 5622876 h 5622876"/>
                <a:gd name="connsiteX30" fmla="*/ 373056 w 5691115"/>
                <a:gd name="connsiteY30" fmla="*/ 5622876 h 5622876"/>
                <a:gd name="connsiteX31" fmla="*/ 0 w 5691115"/>
                <a:gd name="connsiteY31" fmla="*/ 5249820 h 5622876"/>
                <a:gd name="connsiteX32" fmla="*/ 0 w 5691115"/>
                <a:gd name="connsiteY32" fmla="*/ 3348268 h 5622876"/>
                <a:gd name="connsiteX33" fmla="*/ 373056 w 5691115"/>
                <a:gd name="connsiteY33" fmla="*/ 2975212 h 5622876"/>
                <a:gd name="connsiteX34" fmla="*/ 3577275 w 5691115"/>
                <a:gd name="connsiteY34" fmla="*/ 232013 h 5622876"/>
                <a:gd name="connsiteX35" fmla="*/ 3268639 w 5691115"/>
                <a:gd name="connsiteY35" fmla="*/ 540649 h 5622876"/>
                <a:gd name="connsiteX36" fmla="*/ 3268639 w 5691115"/>
                <a:gd name="connsiteY36" fmla="*/ 2113841 h 5622876"/>
                <a:gd name="connsiteX37" fmla="*/ 3577275 w 5691115"/>
                <a:gd name="connsiteY37" fmla="*/ 2422477 h 5622876"/>
                <a:gd name="connsiteX38" fmla="*/ 5150467 w 5691115"/>
                <a:gd name="connsiteY38" fmla="*/ 2422477 h 5622876"/>
                <a:gd name="connsiteX39" fmla="*/ 5459103 w 5691115"/>
                <a:gd name="connsiteY39" fmla="*/ 2113841 h 5622876"/>
                <a:gd name="connsiteX40" fmla="*/ 5459103 w 5691115"/>
                <a:gd name="connsiteY40" fmla="*/ 540649 h 5622876"/>
                <a:gd name="connsiteX41" fmla="*/ 5150467 w 5691115"/>
                <a:gd name="connsiteY41" fmla="*/ 232013 h 5622876"/>
                <a:gd name="connsiteX42" fmla="*/ 533824 w 5691115"/>
                <a:gd name="connsiteY42" fmla="*/ 232013 h 5622876"/>
                <a:gd name="connsiteX43" fmla="*/ 225188 w 5691115"/>
                <a:gd name="connsiteY43" fmla="*/ 540649 h 5622876"/>
                <a:gd name="connsiteX44" fmla="*/ 225188 w 5691115"/>
                <a:gd name="connsiteY44" fmla="*/ 2113841 h 5622876"/>
                <a:gd name="connsiteX45" fmla="*/ 533824 w 5691115"/>
                <a:gd name="connsiteY45" fmla="*/ 2422477 h 5622876"/>
                <a:gd name="connsiteX46" fmla="*/ 2107016 w 5691115"/>
                <a:gd name="connsiteY46" fmla="*/ 2422477 h 5622876"/>
                <a:gd name="connsiteX47" fmla="*/ 2415652 w 5691115"/>
                <a:gd name="connsiteY47" fmla="*/ 2113841 h 5622876"/>
                <a:gd name="connsiteX48" fmla="*/ 2415652 w 5691115"/>
                <a:gd name="connsiteY48" fmla="*/ 540649 h 5622876"/>
                <a:gd name="connsiteX49" fmla="*/ 2107016 w 5691115"/>
                <a:gd name="connsiteY49" fmla="*/ 232013 h 5622876"/>
                <a:gd name="connsiteX50" fmla="*/ 3416507 w 5691115"/>
                <a:gd name="connsiteY50" fmla="*/ 0 h 5622876"/>
                <a:gd name="connsiteX51" fmla="*/ 5318059 w 5691115"/>
                <a:gd name="connsiteY51" fmla="*/ 0 h 5622876"/>
                <a:gd name="connsiteX52" fmla="*/ 5691115 w 5691115"/>
                <a:gd name="connsiteY52" fmla="*/ 373056 h 5622876"/>
                <a:gd name="connsiteX53" fmla="*/ 5691115 w 5691115"/>
                <a:gd name="connsiteY53" fmla="*/ 2274608 h 5622876"/>
                <a:gd name="connsiteX54" fmla="*/ 5318059 w 5691115"/>
                <a:gd name="connsiteY54" fmla="*/ 2647664 h 5622876"/>
                <a:gd name="connsiteX55" fmla="*/ 3416507 w 5691115"/>
                <a:gd name="connsiteY55" fmla="*/ 2647664 h 5622876"/>
                <a:gd name="connsiteX56" fmla="*/ 3043451 w 5691115"/>
                <a:gd name="connsiteY56" fmla="*/ 2274608 h 5622876"/>
                <a:gd name="connsiteX57" fmla="*/ 3043451 w 5691115"/>
                <a:gd name="connsiteY57" fmla="*/ 373056 h 5622876"/>
                <a:gd name="connsiteX58" fmla="*/ 3416507 w 5691115"/>
                <a:gd name="connsiteY58" fmla="*/ 0 h 5622876"/>
                <a:gd name="connsiteX59" fmla="*/ 373056 w 5691115"/>
                <a:gd name="connsiteY59" fmla="*/ 0 h 5622876"/>
                <a:gd name="connsiteX60" fmla="*/ 2274608 w 5691115"/>
                <a:gd name="connsiteY60" fmla="*/ 0 h 5622876"/>
                <a:gd name="connsiteX61" fmla="*/ 2647664 w 5691115"/>
                <a:gd name="connsiteY61" fmla="*/ 373056 h 5622876"/>
                <a:gd name="connsiteX62" fmla="*/ 2647664 w 5691115"/>
                <a:gd name="connsiteY62" fmla="*/ 2274608 h 5622876"/>
                <a:gd name="connsiteX63" fmla="*/ 2274608 w 5691115"/>
                <a:gd name="connsiteY63" fmla="*/ 2647664 h 5622876"/>
                <a:gd name="connsiteX64" fmla="*/ 373056 w 5691115"/>
                <a:gd name="connsiteY64" fmla="*/ 2647664 h 5622876"/>
                <a:gd name="connsiteX65" fmla="*/ 0 w 5691115"/>
                <a:gd name="connsiteY65" fmla="*/ 2274608 h 5622876"/>
                <a:gd name="connsiteX66" fmla="*/ 0 w 5691115"/>
                <a:gd name="connsiteY66" fmla="*/ 373056 h 5622876"/>
                <a:gd name="connsiteX67" fmla="*/ 373056 w 5691115"/>
                <a:gd name="connsiteY67" fmla="*/ 0 h 56228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1115" h="5622876">
                  <a:moveTo>
                    <a:pt x="3577275" y="3207225"/>
                  </a:moveTo>
                  <a:cubicBezTo>
                    <a:pt x="3406820" y="3207225"/>
                    <a:pt x="3268639" y="3345406"/>
                    <a:pt x="3268639" y="3515861"/>
                  </a:cubicBezTo>
                  <a:lnTo>
                    <a:pt x="3268639" y="5089053"/>
                  </a:lnTo>
                  <a:cubicBezTo>
                    <a:pt x="3268639" y="5259508"/>
                    <a:pt x="3406820" y="5397689"/>
                    <a:pt x="3577275" y="5397689"/>
                  </a:cubicBezTo>
                  <a:lnTo>
                    <a:pt x="5150467" y="5397689"/>
                  </a:lnTo>
                  <a:cubicBezTo>
                    <a:pt x="5320922" y="5397689"/>
                    <a:pt x="5459103" y="5259508"/>
                    <a:pt x="5459103" y="5089053"/>
                  </a:cubicBezTo>
                  <a:lnTo>
                    <a:pt x="5459103" y="3515861"/>
                  </a:lnTo>
                  <a:cubicBezTo>
                    <a:pt x="5459103" y="3345406"/>
                    <a:pt x="5320922" y="3207225"/>
                    <a:pt x="5150467" y="3207225"/>
                  </a:cubicBezTo>
                  <a:close/>
                  <a:moveTo>
                    <a:pt x="533824" y="3207225"/>
                  </a:moveTo>
                  <a:cubicBezTo>
                    <a:pt x="363369" y="3207225"/>
                    <a:pt x="225188" y="3345406"/>
                    <a:pt x="225188" y="3515861"/>
                  </a:cubicBezTo>
                  <a:lnTo>
                    <a:pt x="225188" y="5089053"/>
                  </a:lnTo>
                  <a:cubicBezTo>
                    <a:pt x="225188" y="5259508"/>
                    <a:pt x="363369" y="5397689"/>
                    <a:pt x="533824" y="5397689"/>
                  </a:cubicBezTo>
                  <a:lnTo>
                    <a:pt x="2107016" y="5397689"/>
                  </a:lnTo>
                  <a:cubicBezTo>
                    <a:pt x="2277471" y="5397689"/>
                    <a:pt x="2415652" y="5259508"/>
                    <a:pt x="2415652" y="5089053"/>
                  </a:cubicBezTo>
                  <a:lnTo>
                    <a:pt x="2415652" y="3515861"/>
                  </a:lnTo>
                  <a:cubicBezTo>
                    <a:pt x="2415652" y="3345406"/>
                    <a:pt x="2277471" y="3207225"/>
                    <a:pt x="2107016" y="3207225"/>
                  </a:cubicBezTo>
                  <a:close/>
                  <a:moveTo>
                    <a:pt x="3416507" y="2975212"/>
                  </a:moveTo>
                  <a:lnTo>
                    <a:pt x="5318059" y="2975212"/>
                  </a:lnTo>
                  <a:cubicBezTo>
                    <a:pt x="5524092" y="2975212"/>
                    <a:pt x="5691115" y="3142235"/>
                    <a:pt x="5691115" y="3348268"/>
                  </a:cubicBezTo>
                  <a:lnTo>
                    <a:pt x="5691115" y="5249820"/>
                  </a:lnTo>
                  <a:cubicBezTo>
                    <a:pt x="5691115" y="5455853"/>
                    <a:pt x="5524092" y="5622876"/>
                    <a:pt x="5318059" y="5622876"/>
                  </a:cubicBezTo>
                  <a:lnTo>
                    <a:pt x="3416507" y="5622876"/>
                  </a:lnTo>
                  <a:cubicBezTo>
                    <a:pt x="3210474" y="5622876"/>
                    <a:pt x="3043451" y="5455853"/>
                    <a:pt x="3043451" y="5249820"/>
                  </a:cubicBezTo>
                  <a:lnTo>
                    <a:pt x="3043451" y="3348268"/>
                  </a:lnTo>
                  <a:cubicBezTo>
                    <a:pt x="3043451" y="3142235"/>
                    <a:pt x="3210474" y="2975212"/>
                    <a:pt x="3416507" y="2975212"/>
                  </a:cubicBezTo>
                  <a:close/>
                  <a:moveTo>
                    <a:pt x="373056" y="2975212"/>
                  </a:moveTo>
                  <a:lnTo>
                    <a:pt x="2274608" y="2975212"/>
                  </a:lnTo>
                  <a:cubicBezTo>
                    <a:pt x="2480641" y="2975212"/>
                    <a:pt x="2647664" y="3142235"/>
                    <a:pt x="2647664" y="3348268"/>
                  </a:cubicBezTo>
                  <a:lnTo>
                    <a:pt x="2647664" y="5249820"/>
                  </a:lnTo>
                  <a:cubicBezTo>
                    <a:pt x="2647664" y="5455853"/>
                    <a:pt x="2480641" y="5622876"/>
                    <a:pt x="2274608" y="5622876"/>
                  </a:cubicBezTo>
                  <a:lnTo>
                    <a:pt x="373056" y="5622876"/>
                  </a:lnTo>
                  <a:cubicBezTo>
                    <a:pt x="167023" y="5622876"/>
                    <a:pt x="0" y="5455853"/>
                    <a:pt x="0" y="5249820"/>
                  </a:cubicBezTo>
                  <a:lnTo>
                    <a:pt x="0" y="3348268"/>
                  </a:lnTo>
                  <a:cubicBezTo>
                    <a:pt x="0" y="3142235"/>
                    <a:pt x="167023" y="2975212"/>
                    <a:pt x="373056" y="2975212"/>
                  </a:cubicBezTo>
                  <a:close/>
                  <a:moveTo>
                    <a:pt x="3577275" y="232013"/>
                  </a:moveTo>
                  <a:cubicBezTo>
                    <a:pt x="3406820" y="232013"/>
                    <a:pt x="3268639" y="370194"/>
                    <a:pt x="3268639" y="540649"/>
                  </a:cubicBezTo>
                  <a:lnTo>
                    <a:pt x="3268639" y="2113841"/>
                  </a:lnTo>
                  <a:cubicBezTo>
                    <a:pt x="3268639" y="2284296"/>
                    <a:pt x="3406820" y="2422477"/>
                    <a:pt x="3577275" y="2422477"/>
                  </a:cubicBezTo>
                  <a:lnTo>
                    <a:pt x="5150467" y="2422477"/>
                  </a:lnTo>
                  <a:cubicBezTo>
                    <a:pt x="5320922" y="2422477"/>
                    <a:pt x="5459103" y="2284296"/>
                    <a:pt x="5459103" y="2113841"/>
                  </a:cubicBezTo>
                  <a:lnTo>
                    <a:pt x="5459103" y="540649"/>
                  </a:lnTo>
                  <a:cubicBezTo>
                    <a:pt x="5459103" y="370194"/>
                    <a:pt x="5320922" y="232013"/>
                    <a:pt x="5150467" y="232013"/>
                  </a:cubicBezTo>
                  <a:close/>
                  <a:moveTo>
                    <a:pt x="533824" y="232013"/>
                  </a:moveTo>
                  <a:cubicBezTo>
                    <a:pt x="363369" y="232013"/>
                    <a:pt x="225188" y="370194"/>
                    <a:pt x="225188" y="540649"/>
                  </a:cubicBezTo>
                  <a:lnTo>
                    <a:pt x="225188" y="2113841"/>
                  </a:lnTo>
                  <a:cubicBezTo>
                    <a:pt x="225188" y="2284296"/>
                    <a:pt x="363369" y="2422477"/>
                    <a:pt x="533824" y="2422477"/>
                  </a:cubicBezTo>
                  <a:lnTo>
                    <a:pt x="2107016" y="2422477"/>
                  </a:lnTo>
                  <a:cubicBezTo>
                    <a:pt x="2277471" y="2422477"/>
                    <a:pt x="2415652" y="2284296"/>
                    <a:pt x="2415652" y="2113841"/>
                  </a:cubicBezTo>
                  <a:lnTo>
                    <a:pt x="2415652" y="540649"/>
                  </a:lnTo>
                  <a:cubicBezTo>
                    <a:pt x="2415652" y="370194"/>
                    <a:pt x="2277471" y="232013"/>
                    <a:pt x="2107016" y="232013"/>
                  </a:cubicBezTo>
                  <a:close/>
                  <a:moveTo>
                    <a:pt x="3416507" y="0"/>
                  </a:moveTo>
                  <a:lnTo>
                    <a:pt x="5318059" y="0"/>
                  </a:lnTo>
                  <a:cubicBezTo>
                    <a:pt x="5524092" y="0"/>
                    <a:pt x="5691115" y="167023"/>
                    <a:pt x="5691115" y="373056"/>
                  </a:cubicBezTo>
                  <a:lnTo>
                    <a:pt x="5691115" y="2274608"/>
                  </a:lnTo>
                  <a:cubicBezTo>
                    <a:pt x="5691115" y="2480641"/>
                    <a:pt x="5524092" y="2647664"/>
                    <a:pt x="5318059" y="2647664"/>
                  </a:cubicBezTo>
                  <a:lnTo>
                    <a:pt x="3416507" y="2647664"/>
                  </a:lnTo>
                  <a:cubicBezTo>
                    <a:pt x="3210474" y="2647664"/>
                    <a:pt x="3043451" y="2480641"/>
                    <a:pt x="3043451" y="2274608"/>
                  </a:cubicBezTo>
                  <a:lnTo>
                    <a:pt x="3043451" y="373056"/>
                  </a:lnTo>
                  <a:cubicBezTo>
                    <a:pt x="3043451" y="167023"/>
                    <a:pt x="3210474" y="0"/>
                    <a:pt x="3416507" y="0"/>
                  </a:cubicBezTo>
                  <a:close/>
                  <a:moveTo>
                    <a:pt x="373056" y="0"/>
                  </a:moveTo>
                  <a:lnTo>
                    <a:pt x="2274608" y="0"/>
                  </a:lnTo>
                  <a:cubicBezTo>
                    <a:pt x="2480641" y="0"/>
                    <a:pt x="2647664" y="167023"/>
                    <a:pt x="2647664" y="373056"/>
                  </a:cubicBezTo>
                  <a:lnTo>
                    <a:pt x="2647664" y="2274608"/>
                  </a:lnTo>
                  <a:cubicBezTo>
                    <a:pt x="2647664" y="2480641"/>
                    <a:pt x="2480641" y="2647664"/>
                    <a:pt x="2274608" y="2647664"/>
                  </a:cubicBezTo>
                  <a:lnTo>
                    <a:pt x="373056" y="2647664"/>
                  </a:lnTo>
                  <a:cubicBezTo>
                    <a:pt x="167023" y="2647664"/>
                    <a:pt x="0" y="2480641"/>
                    <a:pt x="0" y="2274608"/>
                  </a:cubicBezTo>
                  <a:lnTo>
                    <a:pt x="0" y="373056"/>
                  </a:lnTo>
                  <a:cubicBezTo>
                    <a:pt x="0" y="167023"/>
                    <a:pt x="167023" y="0"/>
                    <a:pt x="3730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任意多边形 28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6709120" y="1918683"/>
              <a:ext cx="349825" cy="360000"/>
            </a:xfrm>
            <a:custGeom>
              <a:gdLst>
                <a:gd name="connsiteX0" fmla="*/ 1913593 w 4735848"/>
                <a:gd name="connsiteY0" fmla="*/ 451664 h 4873594"/>
                <a:gd name="connsiteX1" fmla="*/ 874786 w 4735848"/>
                <a:gd name="connsiteY1" fmla="*/ 881952 h 4873594"/>
                <a:gd name="connsiteX2" fmla="*/ 444498 w 4735848"/>
                <a:gd name="connsiteY2" fmla="*/ 1920759 h 4873594"/>
                <a:gd name="connsiteX3" fmla="*/ 1913592 w 4735848"/>
                <a:gd name="connsiteY3" fmla="*/ 1920759 h 4873594"/>
                <a:gd name="connsiteX4" fmla="*/ 1913593 w 4735848"/>
                <a:gd name="connsiteY4" fmla="*/ 451664 h 4873594"/>
                <a:gd name="connsiteX5" fmla="*/ 2518011 w 4735848"/>
                <a:gd name="connsiteY5" fmla="*/ 438017 h 4873594"/>
                <a:gd name="connsiteX6" fmla="*/ 4575743 w 4735848"/>
                <a:gd name="connsiteY6" fmla="*/ 1828610 h 4873594"/>
                <a:gd name="connsiteX7" fmla="*/ 4052974 w 4735848"/>
                <a:gd name="connsiteY7" fmla="*/ 4256515 h 4873594"/>
                <a:gd name="connsiteX8" fmla="*/ 1605283 w 4735848"/>
                <a:gd name="connsiteY8" fmla="*/ 4677015 h 4873594"/>
                <a:gd name="connsiteX9" fmla="*/ 302200 w 4735848"/>
                <a:gd name="connsiteY9" fmla="*/ 2562782 h 4873594"/>
                <a:gd name="connsiteX10" fmla="*/ 648266 w 4735848"/>
                <a:gd name="connsiteY10" fmla="*/ 2577306 h 4873594"/>
                <a:gd name="connsiteX11" fmla="*/ 1747834 w 4735848"/>
                <a:gd name="connsiteY11" fmla="*/ 4361339 h 4873594"/>
                <a:gd name="connsiteX12" fmla="*/ 3813244 w 4735848"/>
                <a:gd name="connsiteY12" fmla="*/ 4006513 h 4873594"/>
                <a:gd name="connsiteX13" fmla="*/ 4254367 w 4735848"/>
                <a:gd name="connsiteY13" fmla="*/ 1957798 h 4873594"/>
                <a:gd name="connsiteX14" fmla="*/ 2518012 w 4735848"/>
                <a:gd name="connsiteY14" fmla="*/ 784388 h 4873594"/>
                <a:gd name="connsiteX15" fmla="*/ 2251880 w 4735848"/>
                <a:gd name="connsiteY15" fmla="*/ 0 h 4873594"/>
                <a:gd name="connsiteX16" fmla="*/ 2251880 w 4735848"/>
                <a:gd name="connsiteY16" fmla="*/ 2251879 h 4873594"/>
                <a:gd name="connsiteX17" fmla="*/ 0 w 4735848"/>
                <a:gd name="connsiteY17" fmla="*/ 2251880 h 4873594"/>
                <a:gd name="connsiteX18" fmla="*/ 659560 w 4735848"/>
                <a:gd name="connsiteY18" fmla="*/ 659560 h 4873594"/>
                <a:gd name="connsiteX19" fmla="*/ 2251880 w 4735848"/>
                <a:gd name="connsiteY19" fmla="*/ 0 h 48735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35848" h="4873594">
                  <a:moveTo>
                    <a:pt x="1913593" y="451664"/>
                  </a:moveTo>
                  <a:cubicBezTo>
                    <a:pt x="1523965" y="451664"/>
                    <a:pt x="1150295" y="606443"/>
                    <a:pt x="874786" y="881952"/>
                  </a:cubicBezTo>
                  <a:cubicBezTo>
                    <a:pt x="599277" y="1157461"/>
                    <a:pt x="444498" y="1531131"/>
                    <a:pt x="444498" y="1920759"/>
                  </a:cubicBezTo>
                  <a:lnTo>
                    <a:pt x="1913592" y="1920759"/>
                  </a:lnTo>
                  <a:cubicBezTo>
                    <a:pt x="1913592" y="1431061"/>
                    <a:pt x="1913593" y="941362"/>
                    <a:pt x="1913593" y="451664"/>
                  </a:cubicBezTo>
                  <a:close/>
                  <a:moveTo>
                    <a:pt x="2518011" y="438017"/>
                  </a:moveTo>
                  <a:cubicBezTo>
                    <a:pt x="3423484" y="438017"/>
                    <a:pt x="4238024" y="988475"/>
                    <a:pt x="4575743" y="1828610"/>
                  </a:cubicBezTo>
                  <a:cubicBezTo>
                    <a:pt x="4913461" y="2668746"/>
                    <a:pt x="4706527" y="3629817"/>
                    <a:pt x="4052974" y="4256515"/>
                  </a:cubicBezTo>
                  <a:cubicBezTo>
                    <a:pt x="3399422" y="4883213"/>
                    <a:pt x="2430518" y="5049665"/>
                    <a:pt x="1605283" y="4677015"/>
                  </a:cubicBezTo>
                  <a:cubicBezTo>
                    <a:pt x="780048" y="4304364"/>
                    <a:pt x="264230" y="3467458"/>
                    <a:pt x="302200" y="2562782"/>
                  </a:cubicBezTo>
                  <a:lnTo>
                    <a:pt x="648266" y="2577306"/>
                  </a:lnTo>
                  <a:cubicBezTo>
                    <a:pt x="616227" y="3340690"/>
                    <a:pt x="1051484" y="4046888"/>
                    <a:pt x="1747834" y="4361339"/>
                  </a:cubicBezTo>
                  <a:cubicBezTo>
                    <a:pt x="2444184" y="4675789"/>
                    <a:pt x="3261764" y="4535333"/>
                    <a:pt x="3813244" y="4006513"/>
                  </a:cubicBezTo>
                  <a:cubicBezTo>
                    <a:pt x="4364725" y="3477693"/>
                    <a:pt x="4539341" y="2666722"/>
                    <a:pt x="4254367" y="1957798"/>
                  </a:cubicBezTo>
                  <a:cubicBezTo>
                    <a:pt x="3969393" y="1248875"/>
                    <a:pt x="3282068" y="784388"/>
                    <a:pt x="2518012" y="784388"/>
                  </a:cubicBezTo>
                  <a:close/>
                  <a:moveTo>
                    <a:pt x="2251880" y="0"/>
                  </a:moveTo>
                  <a:lnTo>
                    <a:pt x="2251880" y="2251879"/>
                  </a:lnTo>
                  <a:lnTo>
                    <a:pt x="0" y="2251880"/>
                  </a:lnTo>
                  <a:cubicBezTo>
                    <a:pt x="0" y="1654644"/>
                    <a:pt x="237251" y="1081869"/>
                    <a:pt x="659560" y="659560"/>
                  </a:cubicBezTo>
                  <a:cubicBezTo>
                    <a:pt x="1081870" y="237250"/>
                    <a:pt x="1654644" y="-1"/>
                    <a:pt x="22518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PA-任意多边形 29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6709120" y="4175882"/>
              <a:ext cx="360772" cy="360000"/>
            </a:xfrm>
            <a:custGeom>
              <a:gdLst>
                <a:gd name="connsiteX0" fmla="*/ 816378 w 5074852"/>
                <a:gd name="connsiteY0" fmla="*/ 3584162 h 5063990"/>
                <a:gd name="connsiteX1" fmla="*/ 494757 w 5074852"/>
                <a:gd name="connsiteY1" fmla="*/ 4562500 h 5063990"/>
                <a:gd name="connsiteX2" fmla="*/ 1522998 w 5074852"/>
                <a:gd name="connsiteY2" fmla="*/ 4251342 h 5063990"/>
                <a:gd name="connsiteX3" fmla="*/ 1446260 w 5074852"/>
                <a:gd name="connsiteY3" fmla="*/ 4131002 h 5063990"/>
                <a:gd name="connsiteX4" fmla="*/ 923382 w 5074852"/>
                <a:gd name="connsiteY4" fmla="*/ 3642561 h 5063990"/>
                <a:gd name="connsiteX5" fmla="*/ 3542907 w 5074852"/>
                <a:gd name="connsiteY5" fmla="*/ 705484 h 5063990"/>
                <a:gd name="connsiteX6" fmla="*/ 985516 w 5074852"/>
                <a:gd name="connsiteY6" fmla="*/ 3262875 h 5063990"/>
                <a:gd name="connsiteX7" fmla="*/ 1113448 w 5074852"/>
                <a:gd name="connsiteY7" fmla="*/ 3332695 h 5063990"/>
                <a:gd name="connsiteX8" fmla="*/ 1742481 w 5074852"/>
                <a:gd name="connsiteY8" fmla="*/ 3920299 h 5063990"/>
                <a:gd name="connsiteX9" fmla="*/ 1832850 w 5074852"/>
                <a:gd name="connsiteY9" fmla="*/ 4062016 h 5063990"/>
                <a:gd name="connsiteX10" fmla="*/ 4417890 w 5074852"/>
                <a:gd name="connsiteY10" fmla="*/ 1476978 h 5063990"/>
                <a:gd name="connsiteX11" fmla="*/ 4415770 w 5074852"/>
                <a:gd name="connsiteY11" fmla="*/ 1472766 h 5063990"/>
                <a:gd name="connsiteX12" fmla="*/ 3636524 w 5074852"/>
                <a:gd name="connsiteY12" fmla="*/ 744840 h 5063990"/>
                <a:gd name="connsiteX13" fmla="*/ 4176835 w 5074852"/>
                <a:gd name="connsiteY13" fmla="*/ 341562 h 5063990"/>
                <a:gd name="connsiteX14" fmla="*/ 3853383 w 5074852"/>
                <a:gd name="connsiteY14" fmla="*/ 434650 h 5063990"/>
                <a:gd name="connsiteX15" fmla="*/ 3842392 w 5074852"/>
                <a:gd name="connsiteY15" fmla="*/ 443598 h 5063990"/>
                <a:gd name="connsiteX16" fmla="*/ 3985575 w 5074852"/>
                <a:gd name="connsiteY16" fmla="*/ 521743 h 5063990"/>
                <a:gd name="connsiteX17" fmla="*/ 4614609 w 5074852"/>
                <a:gd name="connsiteY17" fmla="*/ 1109348 h 5063990"/>
                <a:gd name="connsiteX18" fmla="*/ 4661937 w 5074852"/>
                <a:gd name="connsiteY18" fmla="*/ 1183566 h 5063990"/>
                <a:gd name="connsiteX19" fmla="*/ 4671494 w 5074852"/>
                <a:gd name="connsiteY19" fmla="*/ 1167546 h 5063990"/>
                <a:gd name="connsiteX20" fmla="*/ 4721960 w 5074852"/>
                <a:gd name="connsiteY20" fmla="*/ 796243 h 5063990"/>
                <a:gd name="connsiteX21" fmla="*/ 4328896 w 5074852"/>
                <a:gd name="connsiteY21" fmla="*/ 365548 h 5063990"/>
                <a:gd name="connsiteX22" fmla="*/ 4176835 w 5074852"/>
                <a:gd name="connsiteY22" fmla="*/ 341562 h 5063990"/>
                <a:gd name="connsiteX23" fmla="*/ 4183824 w 5074852"/>
                <a:gd name="connsiteY23" fmla="*/ 189 h 5063990"/>
                <a:gd name="connsiteX24" fmla="*/ 4427259 w 5074852"/>
                <a:gd name="connsiteY24" fmla="*/ 38588 h 5063990"/>
                <a:gd name="connsiteX25" fmla="*/ 5056526 w 5074852"/>
                <a:gd name="connsiteY25" fmla="*/ 728098 h 5063990"/>
                <a:gd name="connsiteX26" fmla="*/ 4913426 w 5074852"/>
                <a:gd name="connsiteY26" fmla="*/ 1426963 h 5063990"/>
                <a:gd name="connsiteX27" fmla="*/ 4897039 w 5074852"/>
                <a:gd name="connsiteY27" fmla="*/ 1447543 h 5063990"/>
                <a:gd name="connsiteX28" fmla="*/ 4901285 w 5074852"/>
                <a:gd name="connsiteY28" fmla="*/ 1451788 h 5063990"/>
                <a:gd name="connsiteX29" fmla="*/ 4863862 w 5074852"/>
                <a:gd name="connsiteY29" fmla="*/ 1489211 h 5063990"/>
                <a:gd name="connsiteX30" fmla="*/ 4837026 w 5074852"/>
                <a:gd name="connsiteY30" fmla="*/ 1522915 h 5063990"/>
                <a:gd name="connsiteX31" fmla="*/ 4747085 w 5074852"/>
                <a:gd name="connsiteY31" fmla="*/ 1608804 h 5063990"/>
                <a:gd name="connsiteX32" fmla="*/ 4745805 w 5074852"/>
                <a:gd name="connsiteY32" fmla="*/ 1607267 h 5063990"/>
                <a:gd name="connsiteX33" fmla="*/ 1881323 w 5074852"/>
                <a:gd name="connsiteY33" fmla="*/ 4471749 h 5063990"/>
                <a:gd name="connsiteX34" fmla="*/ 1884004 w 5074852"/>
                <a:gd name="connsiteY34" fmla="*/ 4480607 h 5063990"/>
                <a:gd name="connsiteX35" fmla="*/ 1867459 w 5074852"/>
                <a:gd name="connsiteY35" fmla="*/ 4485614 h 5063990"/>
                <a:gd name="connsiteX36" fmla="*/ 1850684 w 5074852"/>
                <a:gd name="connsiteY36" fmla="*/ 4502388 h 5063990"/>
                <a:gd name="connsiteX37" fmla="*/ 1841703 w 5074852"/>
                <a:gd name="connsiteY37" fmla="*/ 4493407 h 5063990"/>
                <a:gd name="connsiteX38" fmla="*/ 598435 w 5074852"/>
                <a:gd name="connsiteY38" fmla="*/ 4869636 h 5063990"/>
                <a:gd name="connsiteX39" fmla="*/ 0 w 5074852"/>
                <a:gd name="connsiteY39" fmla="*/ 5063990 h 5063990"/>
                <a:gd name="connsiteX40" fmla="*/ 95240 w 5074852"/>
                <a:gd name="connsiteY40" fmla="*/ 4745484 h 5063990"/>
                <a:gd name="connsiteX41" fmla="*/ 93708 w 5074852"/>
                <a:gd name="connsiteY41" fmla="*/ 4744980 h 5063990"/>
                <a:gd name="connsiteX42" fmla="*/ 112315 w 5074852"/>
                <a:gd name="connsiteY42" fmla="*/ 4688384 h 5063990"/>
                <a:gd name="connsiteX43" fmla="*/ 166429 w 5074852"/>
                <a:gd name="connsiteY43" fmla="*/ 4507414 h 5063990"/>
                <a:gd name="connsiteX44" fmla="*/ 170700 w 5074852"/>
                <a:gd name="connsiteY44" fmla="*/ 4510779 h 5063990"/>
                <a:gd name="connsiteX45" fmla="*/ 604148 w 5074852"/>
                <a:gd name="connsiteY45" fmla="*/ 3192281 h 5063990"/>
                <a:gd name="connsiteX46" fmla="*/ 601026 w 5074852"/>
                <a:gd name="connsiteY46" fmla="*/ 3189159 h 5063990"/>
                <a:gd name="connsiteX47" fmla="*/ 607205 w 5074852"/>
                <a:gd name="connsiteY47" fmla="*/ 3182980 h 5063990"/>
                <a:gd name="connsiteX48" fmla="*/ 610885 w 5074852"/>
                <a:gd name="connsiteY48" fmla="*/ 3171785 h 5063990"/>
                <a:gd name="connsiteX49" fmla="*/ 616540 w 5074852"/>
                <a:gd name="connsiteY49" fmla="*/ 3173645 h 5063990"/>
                <a:gd name="connsiteX50" fmla="*/ 3522874 w 5074852"/>
                <a:gd name="connsiteY50" fmla="*/ 267311 h 5063990"/>
                <a:gd name="connsiteX51" fmla="*/ 3522007 w 5074852"/>
                <a:gd name="connsiteY51" fmla="*/ 266444 h 5063990"/>
                <a:gd name="connsiteX52" fmla="*/ 3539763 w 5074852"/>
                <a:gd name="connsiteY52" fmla="*/ 250422 h 5063990"/>
                <a:gd name="connsiteX53" fmla="*/ 3548848 w 5074852"/>
                <a:gd name="connsiteY53" fmla="*/ 241337 h 5063990"/>
                <a:gd name="connsiteX54" fmla="*/ 3549314 w 5074852"/>
                <a:gd name="connsiteY54" fmla="*/ 241803 h 5063990"/>
                <a:gd name="connsiteX55" fmla="*/ 3591419 w 5074852"/>
                <a:gd name="connsiteY55" fmla="*/ 203809 h 5063990"/>
                <a:gd name="connsiteX56" fmla="*/ 4183824 w 5074852"/>
                <a:gd name="connsiteY56" fmla="*/ 189 h 506399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074852" h="5063990">
                  <a:moveTo>
                    <a:pt x="816378" y="3584162"/>
                  </a:moveTo>
                  <a:lnTo>
                    <a:pt x="494757" y="4562500"/>
                  </a:lnTo>
                  <a:lnTo>
                    <a:pt x="1522998" y="4251342"/>
                  </a:lnTo>
                  <a:lnTo>
                    <a:pt x="1446260" y="4131002"/>
                  </a:lnTo>
                  <a:cubicBezTo>
                    <a:pt x="1306625" y="3934700"/>
                    <a:pt x="1128728" y="3768520"/>
                    <a:pt x="923382" y="3642561"/>
                  </a:cubicBezTo>
                  <a:close/>
                  <a:moveTo>
                    <a:pt x="3542907" y="705484"/>
                  </a:moveTo>
                  <a:lnTo>
                    <a:pt x="985516" y="3262875"/>
                  </a:lnTo>
                  <a:lnTo>
                    <a:pt x="1113448" y="3332695"/>
                  </a:lnTo>
                  <a:cubicBezTo>
                    <a:pt x="1360483" y="3484226"/>
                    <a:pt x="1574498" y="3684145"/>
                    <a:pt x="1742481" y="3920299"/>
                  </a:cubicBezTo>
                  <a:lnTo>
                    <a:pt x="1832850" y="4062016"/>
                  </a:lnTo>
                  <a:lnTo>
                    <a:pt x="4417890" y="1476978"/>
                  </a:lnTo>
                  <a:lnTo>
                    <a:pt x="4415770" y="1472766"/>
                  </a:lnTo>
                  <a:cubicBezTo>
                    <a:pt x="4236029" y="1156670"/>
                    <a:pt x="3964114" y="902663"/>
                    <a:pt x="3636524" y="744840"/>
                  </a:cubicBezTo>
                  <a:close/>
                  <a:moveTo>
                    <a:pt x="4176835" y="341562"/>
                  </a:moveTo>
                  <a:cubicBezTo>
                    <a:pt x="4062433" y="339228"/>
                    <a:pt x="3949500" y="371545"/>
                    <a:pt x="3853383" y="434650"/>
                  </a:cubicBezTo>
                  <a:lnTo>
                    <a:pt x="3842392" y="443598"/>
                  </a:lnTo>
                  <a:lnTo>
                    <a:pt x="3985575" y="521743"/>
                  </a:lnTo>
                  <a:cubicBezTo>
                    <a:pt x="4232611" y="673273"/>
                    <a:pt x="4446625" y="873192"/>
                    <a:pt x="4614609" y="1109348"/>
                  </a:cubicBezTo>
                  <a:lnTo>
                    <a:pt x="4661937" y="1183566"/>
                  </a:lnTo>
                  <a:lnTo>
                    <a:pt x="4671494" y="1167546"/>
                  </a:lnTo>
                  <a:cubicBezTo>
                    <a:pt x="4728833" y="1054946"/>
                    <a:pt x="4748054" y="924352"/>
                    <a:pt x="4721960" y="796243"/>
                  </a:cubicBezTo>
                  <a:cubicBezTo>
                    <a:pt x="4680210" y="591268"/>
                    <a:pt x="4529210" y="425811"/>
                    <a:pt x="4328896" y="365548"/>
                  </a:cubicBezTo>
                  <a:cubicBezTo>
                    <a:pt x="4278817" y="350482"/>
                    <a:pt x="4227681" y="342599"/>
                    <a:pt x="4176835" y="341562"/>
                  </a:cubicBezTo>
                  <a:close/>
                  <a:moveTo>
                    <a:pt x="4183824" y="189"/>
                  </a:moveTo>
                  <a:cubicBezTo>
                    <a:pt x="4265224" y="1850"/>
                    <a:pt x="4347087" y="14469"/>
                    <a:pt x="4427259" y="38588"/>
                  </a:cubicBezTo>
                  <a:cubicBezTo>
                    <a:pt x="4747948" y="135065"/>
                    <a:pt x="4989688" y="399949"/>
                    <a:pt x="5056526" y="728098"/>
                  </a:cubicBezTo>
                  <a:cubicBezTo>
                    <a:pt x="5106655" y="974209"/>
                    <a:pt x="5052319" y="1226049"/>
                    <a:pt x="4913426" y="1426963"/>
                  </a:cubicBezTo>
                  <a:lnTo>
                    <a:pt x="4897039" y="1447543"/>
                  </a:lnTo>
                  <a:lnTo>
                    <a:pt x="4901285" y="1451788"/>
                  </a:lnTo>
                  <a:lnTo>
                    <a:pt x="4863862" y="1489211"/>
                  </a:lnTo>
                  <a:lnTo>
                    <a:pt x="4837026" y="1522915"/>
                  </a:lnTo>
                  <a:cubicBezTo>
                    <a:pt x="4809271" y="1553308"/>
                    <a:pt x="4779260" y="1582027"/>
                    <a:pt x="4747085" y="1608804"/>
                  </a:cubicBezTo>
                  <a:lnTo>
                    <a:pt x="4745805" y="1607267"/>
                  </a:lnTo>
                  <a:lnTo>
                    <a:pt x="1881323" y="4471749"/>
                  </a:lnTo>
                  <a:lnTo>
                    <a:pt x="1884004" y="4480607"/>
                  </a:lnTo>
                  <a:lnTo>
                    <a:pt x="1867459" y="4485614"/>
                  </a:lnTo>
                  <a:lnTo>
                    <a:pt x="1850684" y="4502388"/>
                  </a:lnTo>
                  <a:lnTo>
                    <a:pt x="1841703" y="4493407"/>
                  </a:lnTo>
                  <a:lnTo>
                    <a:pt x="598435" y="4869636"/>
                  </a:lnTo>
                  <a:lnTo>
                    <a:pt x="0" y="5063990"/>
                  </a:lnTo>
                  <a:lnTo>
                    <a:pt x="95240" y="4745484"/>
                  </a:lnTo>
                  <a:lnTo>
                    <a:pt x="93708" y="4744980"/>
                  </a:lnTo>
                  <a:lnTo>
                    <a:pt x="112315" y="4688384"/>
                  </a:lnTo>
                  <a:lnTo>
                    <a:pt x="166429" y="4507414"/>
                  </a:lnTo>
                  <a:lnTo>
                    <a:pt x="170700" y="4510779"/>
                  </a:lnTo>
                  <a:lnTo>
                    <a:pt x="604148" y="3192281"/>
                  </a:lnTo>
                  <a:lnTo>
                    <a:pt x="601026" y="3189159"/>
                  </a:lnTo>
                  <a:lnTo>
                    <a:pt x="607205" y="3182980"/>
                  </a:lnTo>
                  <a:lnTo>
                    <a:pt x="610885" y="3171785"/>
                  </a:lnTo>
                  <a:lnTo>
                    <a:pt x="616540" y="3173645"/>
                  </a:lnTo>
                  <a:lnTo>
                    <a:pt x="3522874" y="267311"/>
                  </a:lnTo>
                  <a:lnTo>
                    <a:pt x="3522007" y="266444"/>
                  </a:lnTo>
                  <a:lnTo>
                    <a:pt x="3539763" y="250422"/>
                  </a:lnTo>
                  <a:lnTo>
                    <a:pt x="3548848" y="241337"/>
                  </a:lnTo>
                  <a:lnTo>
                    <a:pt x="3549314" y="241803"/>
                  </a:lnTo>
                  <a:lnTo>
                    <a:pt x="3591419" y="203809"/>
                  </a:lnTo>
                  <a:cubicBezTo>
                    <a:pt x="3759677" y="66975"/>
                    <a:pt x="3970150" y="-4171"/>
                    <a:pt x="4183824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PA-文本框 13"/>
            <p:cNvSpPr txBox="1"/>
            <p:nvPr>
              <p:custDataLst>
                <p:tags r:id="rId19"/>
              </p:custDataLst>
            </p:nvPr>
          </p:nvSpPr>
          <p:spPr>
            <a:xfrm>
              <a:off x="2343195" y="1681456"/>
              <a:ext cx="3399960" cy="84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fontAlgn="auto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100" spc="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PA-文本框 14"/>
            <p:cNvSpPr txBox="1"/>
            <p:nvPr>
              <p:custDataLst>
                <p:tags r:id="rId20"/>
              </p:custDataLst>
            </p:nvPr>
          </p:nvSpPr>
          <p:spPr>
            <a:xfrm>
              <a:off x="7601260" y="1681456"/>
              <a:ext cx="3378794" cy="84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lang="zh-CN" altLang="en-US" sz="1200" spc="3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spc="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PA-文本框 15"/>
            <p:cNvSpPr txBox="1"/>
            <p:nvPr>
              <p:custDataLst>
                <p:tags r:id="rId21"/>
              </p:custDataLst>
            </p:nvPr>
          </p:nvSpPr>
          <p:spPr>
            <a:xfrm>
              <a:off x="7601260" y="3805512"/>
              <a:ext cx="3378795" cy="84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lang="zh-CN" altLang="en-US" sz="1200" spc="300">
                  <a:solidFill>
                    <a:schemeClr val="bg1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 </a:t>
              </a:r>
              <a:endParaRPr lang="zh-CN" altLang="en-US" sz="1200" spc="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7371"/>
            <a:ext cx="2361911" cy="3940629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270000"/>
          </a:xfrm>
          <a:prstGeom prst="rect">
            <a:avLst/>
          </a:prstGeom>
        </p:spPr>
      </p:pic>
      <p:sp>
        <p:nvSpPr>
          <p:cNvPr id="19" name="PA-椭圆 18"/>
          <p:cNvSpPr/>
          <p:nvPr>
            <p:custDataLst>
              <p:tags r:id="rId7"/>
            </p:custDataLst>
          </p:nvPr>
        </p:nvSpPr>
        <p:spPr>
          <a:xfrm>
            <a:off x="8694140" y="6053457"/>
            <a:ext cx="217821" cy="2178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PA-文本框 19"/>
          <p:cNvSpPr txBox="1"/>
          <p:nvPr>
            <p:custDataLst>
              <p:tags r:id="rId8"/>
            </p:custDataLst>
          </p:nvPr>
        </p:nvSpPr>
        <p:spPr>
          <a:xfrm>
            <a:off x="5616930" y="1169260"/>
            <a:ext cx="1661993" cy="295978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zh-CN" altLang="en-US" sz="9600">
                <a:solidFill>
                  <a:schemeClr val="bg1"/>
                </a:solidFill>
                <a:cs typeface="+mn-ea"/>
                <a:sym typeface="+mn-lt"/>
              </a:rPr>
              <a:t>简约</a:t>
            </a:r>
            <a:endParaRPr lang="zh-CN" altLang="en-US" sz="9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PA-文本框 20"/>
          <p:cNvSpPr txBox="1"/>
          <p:nvPr>
            <p:custDataLst>
              <p:tags r:id="rId9"/>
            </p:custDataLst>
          </p:nvPr>
        </p:nvSpPr>
        <p:spPr>
          <a:xfrm>
            <a:off x="7026708" y="2790156"/>
            <a:ext cx="1661993" cy="295978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zh-CN" altLang="en-US" sz="9600" spc="-300">
                <a:solidFill>
                  <a:schemeClr val="bg1"/>
                </a:solidFill>
                <a:cs typeface="+mn-ea"/>
                <a:sym typeface="+mn-lt"/>
              </a:rPr>
              <a:t>文艺</a:t>
            </a:r>
            <a:endParaRPr lang="zh-CN" altLang="en-US" sz="9600" spc="-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PA-弧形 21"/>
          <p:cNvSpPr/>
          <p:nvPr>
            <p:custDataLst>
              <p:tags r:id="rId10"/>
            </p:custDataLst>
          </p:nvPr>
        </p:nvSpPr>
        <p:spPr>
          <a:xfrm>
            <a:off x="5503303" y="864674"/>
            <a:ext cx="1685621" cy="1685621"/>
          </a:xfrm>
          <a:prstGeom prst="arc">
            <a:avLst>
              <a:gd name="adj1" fmla="val 7207609"/>
              <a:gd name="adj2" fmla="val 19145922"/>
            </a:avLst>
          </a:prstGeom>
          <a:ln w="22225" cap="rnd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PA-弧形 22"/>
          <p:cNvSpPr/>
          <p:nvPr>
            <p:custDataLst>
              <p:tags r:id="rId11"/>
            </p:custDataLst>
          </p:nvPr>
        </p:nvSpPr>
        <p:spPr>
          <a:xfrm flipH="1" flipV="1">
            <a:off x="7210695" y="3713942"/>
            <a:ext cx="1685621" cy="1685621"/>
          </a:xfrm>
          <a:prstGeom prst="arc">
            <a:avLst>
              <a:gd name="adj1" fmla="val 7207609"/>
              <a:gd name="adj2" fmla="val 19145922"/>
            </a:avLst>
          </a:prstGeom>
          <a:ln w="22225" cap="rnd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PA-组合 23"/>
          <p:cNvGrpSpPr/>
          <p:nvPr>
            <p:custDataLst>
              <p:tags r:id="rId12"/>
            </p:custDataLst>
          </p:nvPr>
        </p:nvGrpSpPr>
        <p:grpSpPr>
          <a:xfrm>
            <a:off x="7227177" y="881782"/>
            <a:ext cx="1035488" cy="1387038"/>
            <a:chOff x="2491922" y="1239973"/>
            <a:chExt cx="940032" cy="1259177"/>
          </a:xfrm>
        </p:grpSpPr>
        <p:cxnSp>
          <p:nvCxnSpPr>
            <p:cNvPr id="25" name="PA-直接连接符 24"/>
            <p:cNvCxnSpPr/>
            <p:nvPr>
              <p:custDataLst>
                <p:tags r:id="rId13"/>
              </p:custDataLst>
            </p:nvPr>
          </p:nvCxnSpPr>
          <p:spPr>
            <a:xfrm flipV="1">
              <a:off x="2668420" y="1239973"/>
              <a:ext cx="763534" cy="76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A-直接连接符 25"/>
            <p:cNvCxnSpPr/>
            <p:nvPr>
              <p:custDataLst>
                <p:tags r:id="rId14"/>
              </p:custDataLst>
            </p:nvPr>
          </p:nvCxnSpPr>
          <p:spPr>
            <a:xfrm flipV="1">
              <a:off x="2622916" y="2034587"/>
              <a:ext cx="464563" cy="4645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A-椭圆 26"/>
            <p:cNvSpPr/>
            <p:nvPr>
              <p:custDataLst>
                <p:tags r:id="rId15"/>
              </p:custDataLst>
            </p:nvPr>
          </p:nvSpPr>
          <p:spPr>
            <a:xfrm>
              <a:off x="2491922" y="1897652"/>
              <a:ext cx="298214" cy="298214"/>
            </a:xfrm>
            <a:prstGeom prst="ellipse">
              <a:avLst/>
            </a:prstGeom>
            <a:solidFill>
              <a:srgbClr val="ACE7F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PA-椭圆 27"/>
          <p:cNvSpPr/>
          <p:nvPr>
            <p:custDataLst>
              <p:tags r:id="rId16"/>
            </p:custDataLst>
          </p:nvPr>
        </p:nvSpPr>
        <p:spPr>
          <a:xfrm>
            <a:off x="7898679" y="2387014"/>
            <a:ext cx="194421" cy="194421"/>
          </a:xfrm>
          <a:prstGeom prst="ellipse">
            <a:avLst/>
          </a:prstGeom>
          <a:solidFill>
            <a:srgbClr val="ACE7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" name="PA-组合 28"/>
          <p:cNvGrpSpPr/>
          <p:nvPr>
            <p:custDataLst>
              <p:tags r:id="rId17"/>
            </p:custDataLst>
          </p:nvPr>
        </p:nvGrpSpPr>
        <p:grpSpPr>
          <a:xfrm flipH="1" flipV="1">
            <a:off x="4942970" y="3887749"/>
            <a:ext cx="1035488" cy="1358878"/>
            <a:chOff x="2491922" y="1265539"/>
            <a:chExt cx="940032" cy="1233611"/>
          </a:xfrm>
        </p:grpSpPr>
        <p:cxnSp>
          <p:nvCxnSpPr>
            <p:cNvPr id="30" name="PA-直接连接符 29"/>
            <p:cNvCxnSpPr/>
            <p:nvPr>
              <p:custDataLst>
                <p:tags r:id="rId18"/>
              </p:custDataLst>
            </p:nvPr>
          </p:nvCxnSpPr>
          <p:spPr>
            <a:xfrm flipV="1">
              <a:off x="2668420" y="1265539"/>
              <a:ext cx="763534" cy="76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A-直接连接符 30"/>
            <p:cNvCxnSpPr/>
            <p:nvPr>
              <p:custDataLst>
                <p:tags r:id="rId19"/>
              </p:custDataLst>
            </p:nvPr>
          </p:nvCxnSpPr>
          <p:spPr>
            <a:xfrm flipV="1">
              <a:off x="2622916" y="2034587"/>
              <a:ext cx="464563" cy="4645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A-椭圆 31"/>
            <p:cNvSpPr/>
            <p:nvPr>
              <p:custDataLst>
                <p:tags r:id="rId20"/>
              </p:custDataLst>
            </p:nvPr>
          </p:nvSpPr>
          <p:spPr>
            <a:xfrm>
              <a:off x="2491922" y="1897652"/>
              <a:ext cx="298214" cy="29821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PA-矩形 32"/>
          <p:cNvSpPr/>
          <p:nvPr>
            <p:custDataLst>
              <p:tags r:id="rId21"/>
            </p:custDataLst>
          </p:nvPr>
        </p:nvSpPr>
        <p:spPr>
          <a:xfrm>
            <a:off x="6375523" y="3612424"/>
            <a:ext cx="692497" cy="2613129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A company is an association or collection of individuals, whether natural persons, legal persons</a:t>
            </a:r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PA-矩形 33"/>
          <p:cNvSpPr/>
          <p:nvPr>
            <p:custDataLst>
              <p:tags r:id="rId22"/>
            </p:custDataLst>
          </p:nvPr>
        </p:nvSpPr>
        <p:spPr>
          <a:xfrm>
            <a:off x="6096000" y="3612423"/>
            <a:ext cx="504754" cy="2256649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通用工作总结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 animBg="1"/>
      <p:bldP spid="23" grpId="0" animBg="1"/>
      <p:bldP spid="28" grpId="0" animBg="1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138" y="2946400"/>
            <a:ext cx="596900" cy="657225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575"/>
            <a:ext cx="9359900" cy="657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96" tIns="0" rIns="179996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813"/>
            <a:ext cx="9312275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0"/>
            <a:ext cx="854075" cy="7794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200" y="3921125"/>
            <a:ext cx="8361363" cy="1692275"/>
          </a:xfrm>
          <a:prstGeom prst="rect">
            <a:avLst/>
          </a:prstGeom>
          <a:noFill/>
          <a:ln w="25400">
            <a:noFill/>
          </a:ln>
        </p:spPr>
        <p:txBody>
          <a:bodyPr lIns="121917" tIns="60958" rIns="121917" bIns="60958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675" y="155575"/>
            <a:ext cx="38100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2971"/>
            <a:ext cx="1387568" cy="2315029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270000"/>
          </a:xfrm>
          <a:prstGeom prst="rect">
            <a:avLst/>
          </a:prstGeom>
        </p:spPr>
      </p:pic>
      <p:sp>
        <p:nvSpPr>
          <p:cNvPr id="35" name="PA-椭圆 34"/>
          <p:cNvSpPr/>
          <p:nvPr>
            <p:custDataLst>
              <p:tags r:id="rId7"/>
            </p:custDataLst>
          </p:nvPr>
        </p:nvSpPr>
        <p:spPr>
          <a:xfrm>
            <a:off x="1402083" y="892235"/>
            <a:ext cx="1191766" cy="1191766"/>
          </a:xfrm>
          <a:prstGeom prst="ellipse">
            <a:avLst/>
          </a:prstGeom>
          <a:solidFill>
            <a:srgbClr val="AC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PA-椭圆 35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>
            <p:custDataLst>
              <p:tags r:id="rId8"/>
            </p:custDataLst>
          </p:nvPr>
        </p:nvSpPr>
        <p:spPr>
          <a:xfrm flipV="1">
            <a:off x="1586285" y="2520494"/>
            <a:ext cx="319852" cy="319852"/>
          </a:xfrm>
          <a:prstGeom prst="ellipse">
            <a:avLst/>
          </a:prstGeom>
          <a:solidFill>
            <a:srgbClr val="ACE7F5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PA-椭圆 36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>
            <p:custDataLst>
              <p:tags r:id="rId9"/>
            </p:custDataLst>
          </p:nvPr>
        </p:nvSpPr>
        <p:spPr>
          <a:xfrm flipV="1">
            <a:off x="1586285" y="4464355"/>
            <a:ext cx="319852" cy="319852"/>
          </a:xfrm>
          <a:prstGeom prst="ellipse">
            <a:avLst/>
          </a:prstGeom>
          <a:solidFill>
            <a:srgbClr val="ACE7F5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PA-椭圆 37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>
            <p:custDataLst>
              <p:tags r:id="rId10"/>
            </p:custDataLst>
          </p:nvPr>
        </p:nvSpPr>
        <p:spPr>
          <a:xfrm flipV="1">
            <a:off x="5086127" y="4464363"/>
            <a:ext cx="319852" cy="319852"/>
          </a:xfrm>
          <a:prstGeom prst="ellipse">
            <a:avLst/>
          </a:prstGeom>
          <a:solidFill>
            <a:srgbClr val="ACE7F5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PA-椭圆 38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>
            <p:custDataLst>
              <p:tags r:id="rId11"/>
            </p:custDataLst>
          </p:nvPr>
        </p:nvSpPr>
        <p:spPr>
          <a:xfrm flipV="1">
            <a:off x="5085819" y="2520494"/>
            <a:ext cx="319852" cy="319852"/>
          </a:xfrm>
          <a:prstGeom prst="ellipse">
            <a:avLst/>
          </a:prstGeom>
          <a:solidFill>
            <a:srgbClr val="ACE7F5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PA-文本框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2"/>
            </p:custDataLst>
          </p:nvPr>
        </p:nvSpPr>
        <p:spPr>
          <a:xfrm>
            <a:off x="1906137" y="854501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004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CONTENTS</a:t>
            </a:r>
            <a:endParaRPr kumimoji="0" lang="en-US" altLang="zh-CN" sz="4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cxnSp>
        <p:nvCxnSpPr>
          <p:cNvPr id="41" name="PA-直接连接符 4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CxnSpPr/>
          <p:nvPr>
            <p:custDataLst>
              <p:tags r:id="rId13"/>
            </p:custDataLst>
          </p:nvPr>
        </p:nvCxnSpPr>
        <p:spPr>
          <a:xfrm>
            <a:off x="2167904" y="1850646"/>
            <a:ext cx="70690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A-文本框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4"/>
            </p:custDataLst>
          </p:nvPr>
        </p:nvSpPr>
        <p:spPr>
          <a:xfrm>
            <a:off x="2120967" y="2418810"/>
            <a:ext cx="1871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2800" i="0" u="none" strike="noStrike" kern="1200" cap="none" spc="300" normalizeH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01</a:t>
            </a:r>
            <a:endParaRPr kumimoji="0" lang="en-US" altLang="zh-CN" sz="280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4" name="PA-文本框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5"/>
            </p:custDataLst>
          </p:nvPr>
        </p:nvSpPr>
        <p:spPr>
          <a:xfrm>
            <a:off x="2120967" y="4323148"/>
            <a:ext cx="1871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2800" i="0" u="none" strike="noStrike" kern="1200" cap="none" spc="300" normalizeH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03</a:t>
            </a:r>
            <a:endParaRPr kumimoji="0" lang="en-US" altLang="zh-CN" sz="280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6" name="PA-文本框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6"/>
            </p:custDataLst>
          </p:nvPr>
        </p:nvSpPr>
        <p:spPr>
          <a:xfrm>
            <a:off x="5729778" y="2418810"/>
            <a:ext cx="1871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2800" i="0" u="none" strike="noStrike" kern="1200" cap="none" spc="300" normalizeH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02</a:t>
            </a:r>
            <a:endParaRPr kumimoji="0" lang="en-US" altLang="zh-CN" sz="280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8" name="PA-文本框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7"/>
            </p:custDataLst>
          </p:nvPr>
        </p:nvSpPr>
        <p:spPr>
          <a:xfrm>
            <a:off x="5729778" y="4323148"/>
            <a:ext cx="1871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2800" i="0" u="none" strike="noStrike" kern="1200" cap="none" spc="300" normalizeH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04</a:t>
            </a:r>
            <a:endParaRPr kumimoji="0" lang="en-US" altLang="zh-CN" sz="280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2" name="PA-椭圆 51"/>
          <p:cNvSpPr/>
          <p:nvPr>
            <p:custDataLst>
              <p:tags r:id="rId18"/>
            </p:custDataLst>
          </p:nvPr>
        </p:nvSpPr>
        <p:spPr>
          <a:xfrm>
            <a:off x="4088907" y="1670117"/>
            <a:ext cx="174991" cy="174991"/>
          </a:xfrm>
          <a:prstGeom prst="ellipse">
            <a:avLst/>
          </a:prstGeom>
          <a:solidFill>
            <a:srgbClr val="AC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3" name="PA-图片 5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65" y="2479443"/>
            <a:ext cx="5088153" cy="5088153"/>
          </a:xfrm>
          <a:prstGeom prst="rect">
            <a:avLst/>
          </a:prstGeom>
        </p:spPr>
      </p:pic>
      <p:grpSp>
        <p:nvGrpSpPr>
          <p:cNvPr id="3" name="PA-组合 2"/>
          <p:cNvGrpSpPr/>
          <p:nvPr>
            <p:custDataLst>
              <p:tags r:id="rId21"/>
            </p:custDataLst>
          </p:nvPr>
        </p:nvGrpSpPr>
        <p:grpSpPr>
          <a:xfrm>
            <a:off x="2120967" y="3021132"/>
            <a:ext cx="2875177" cy="686466"/>
            <a:chOff x="2120967" y="3021132"/>
            <a:chExt cx="2875177" cy="686466"/>
          </a:xfrm>
        </p:grpSpPr>
        <p:sp>
          <p:nvSpPr>
            <p:cNvPr id="43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>
              <p:custDataLst>
                <p:tags r:id="rId22"/>
              </p:custDataLst>
            </p:nvPr>
          </p:nvSpPr>
          <p:spPr>
            <a:xfrm>
              <a:off x="2120967" y="3021132"/>
              <a:ext cx="2875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spc="3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输入目录关键字</a:t>
              </a:r>
              <a:endParaRPr lang="zh-CN" altLang="en-US" sz="24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4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>
              <p:custDataLst>
                <p:tags r:id="rId23"/>
              </p:custDataLst>
            </p:nvPr>
          </p:nvSpPr>
          <p:spPr>
            <a:xfrm>
              <a:off x="2120967" y="3399821"/>
              <a:ext cx="2875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1400" spc="300">
                  <a:solidFill>
                    <a:schemeClr val="bg1"/>
                  </a:solidFill>
                  <a:cs typeface="+mn-ea"/>
                  <a:sym typeface="+mn-lt"/>
                </a:rPr>
                <a:t>Enter the directory key</a:t>
              </a:r>
              <a:endParaRPr lang="zh-CN" altLang="en-US" sz="1400" spc="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PA-组合 57"/>
          <p:cNvGrpSpPr/>
          <p:nvPr>
            <p:custDataLst>
              <p:tags r:id="rId24"/>
            </p:custDataLst>
          </p:nvPr>
        </p:nvGrpSpPr>
        <p:grpSpPr>
          <a:xfrm>
            <a:off x="5750432" y="3021132"/>
            <a:ext cx="2875177" cy="686466"/>
            <a:chOff x="2120967" y="3021132"/>
            <a:chExt cx="2875177" cy="686466"/>
          </a:xfrm>
        </p:grpSpPr>
        <p:sp>
          <p:nvSpPr>
            <p:cNvPr id="59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>
              <p:custDataLst>
                <p:tags r:id="rId25"/>
              </p:custDataLst>
            </p:nvPr>
          </p:nvSpPr>
          <p:spPr>
            <a:xfrm>
              <a:off x="2120967" y="3021132"/>
              <a:ext cx="2875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spc="3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输入目录关键字</a:t>
              </a:r>
              <a:endParaRPr lang="zh-CN" altLang="en-US" sz="24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0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>
              <p:custDataLst>
                <p:tags r:id="rId26"/>
              </p:custDataLst>
            </p:nvPr>
          </p:nvSpPr>
          <p:spPr>
            <a:xfrm>
              <a:off x="2120967" y="3399821"/>
              <a:ext cx="2875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1400" spc="300">
                  <a:solidFill>
                    <a:schemeClr val="bg1"/>
                  </a:solidFill>
                  <a:cs typeface="+mn-ea"/>
                  <a:sym typeface="+mn-lt"/>
                </a:rPr>
                <a:t>Enter the directory key</a:t>
              </a:r>
              <a:endParaRPr lang="zh-CN" altLang="en-US" sz="1400" spc="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PA-组合 60"/>
          <p:cNvGrpSpPr/>
          <p:nvPr>
            <p:custDataLst>
              <p:tags r:id="rId27"/>
            </p:custDataLst>
          </p:nvPr>
        </p:nvGrpSpPr>
        <p:grpSpPr>
          <a:xfrm>
            <a:off x="2120967" y="4935131"/>
            <a:ext cx="2875177" cy="686466"/>
            <a:chOff x="2120967" y="3021132"/>
            <a:chExt cx="2875177" cy="686466"/>
          </a:xfrm>
        </p:grpSpPr>
        <p:sp>
          <p:nvSpPr>
            <p:cNvPr id="62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>
              <p:custDataLst>
                <p:tags r:id="rId28"/>
              </p:custDataLst>
            </p:nvPr>
          </p:nvSpPr>
          <p:spPr>
            <a:xfrm>
              <a:off x="2120967" y="3021132"/>
              <a:ext cx="2875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spc="3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输入目录关键字</a:t>
              </a:r>
              <a:endParaRPr lang="zh-CN" altLang="en-US" sz="24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3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>
              <p:custDataLst>
                <p:tags r:id="rId29"/>
              </p:custDataLst>
            </p:nvPr>
          </p:nvSpPr>
          <p:spPr>
            <a:xfrm>
              <a:off x="2120967" y="3399821"/>
              <a:ext cx="2875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1400" spc="300">
                  <a:solidFill>
                    <a:schemeClr val="bg1"/>
                  </a:solidFill>
                  <a:cs typeface="+mn-ea"/>
                  <a:sym typeface="+mn-lt"/>
                </a:rPr>
                <a:t>Enter the directory key</a:t>
              </a:r>
              <a:endParaRPr lang="zh-CN" altLang="en-US" sz="1400" spc="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PA-组合 63"/>
          <p:cNvGrpSpPr/>
          <p:nvPr>
            <p:custDataLst>
              <p:tags r:id="rId30"/>
            </p:custDataLst>
          </p:nvPr>
        </p:nvGrpSpPr>
        <p:grpSpPr>
          <a:xfrm>
            <a:off x="5750432" y="4935131"/>
            <a:ext cx="2875177" cy="686466"/>
            <a:chOff x="2120967" y="3021132"/>
            <a:chExt cx="2875177" cy="686466"/>
          </a:xfrm>
        </p:grpSpPr>
        <p:sp>
          <p:nvSpPr>
            <p:cNvPr id="65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>
              <p:custDataLst>
                <p:tags r:id="rId31"/>
              </p:custDataLst>
            </p:nvPr>
          </p:nvSpPr>
          <p:spPr>
            <a:xfrm>
              <a:off x="2120967" y="3021132"/>
              <a:ext cx="2875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spc="3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输入目录关键字</a:t>
              </a:r>
              <a:endParaRPr lang="zh-CN" altLang="en-US" sz="24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6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>
              <p:custDataLst>
                <p:tags r:id="rId32"/>
              </p:custDataLst>
            </p:nvPr>
          </p:nvSpPr>
          <p:spPr>
            <a:xfrm>
              <a:off x="2120967" y="3399821"/>
              <a:ext cx="2875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1400" spc="300">
                  <a:solidFill>
                    <a:schemeClr val="bg1"/>
                  </a:solidFill>
                  <a:cs typeface="+mn-ea"/>
                  <a:sym typeface="+mn-lt"/>
                </a:rPr>
                <a:t>Enter the directory key</a:t>
              </a:r>
              <a:endParaRPr lang="zh-CN" altLang="en-US" sz="1400" spc="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2" grpId="0"/>
      <p:bldP spid="44" grpId="0"/>
      <p:bldP spid="46" grpId="0"/>
      <p:bldP spid="48" grpId="0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2971"/>
            <a:ext cx="1387568" cy="2315029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270000"/>
          </a:xfrm>
          <a:prstGeom prst="rect">
            <a:avLst/>
          </a:prstGeom>
        </p:spPr>
      </p:pic>
      <p:sp>
        <p:nvSpPr>
          <p:cNvPr id="23" name="PA-椭圆 22"/>
          <p:cNvSpPr/>
          <p:nvPr>
            <p:custDataLst>
              <p:tags r:id="rId7"/>
            </p:custDataLst>
          </p:nvPr>
        </p:nvSpPr>
        <p:spPr>
          <a:xfrm>
            <a:off x="3145783" y="4553732"/>
            <a:ext cx="1233904" cy="1233904"/>
          </a:xfrm>
          <a:prstGeom prst="ellipse">
            <a:avLst/>
          </a:prstGeom>
          <a:solidFill>
            <a:srgbClr val="AC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PA-椭圆 23"/>
          <p:cNvSpPr/>
          <p:nvPr>
            <p:custDataLst>
              <p:tags r:id="rId8"/>
            </p:custDataLst>
          </p:nvPr>
        </p:nvSpPr>
        <p:spPr>
          <a:xfrm>
            <a:off x="1672581" y="1270000"/>
            <a:ext cx="2490531" cy="2490531"/>
          </a:xfrm>
          <a:prstGeom prst="ellipse">
            <a:avLst/>
          </a:prstGeom>
          <a:solidFill>
            <a:srgbClr val="AC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PA-文本框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9"/>
            </p:custDataLst>
          </p:nvPr>
        </p:nvSpPr>
        <p:spPr>
          <a:xfrm>
            <a:off x="3267085" y="2923550"/>
            <a:ext cx="2682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1200" cap="none" spc="300" normalizeH="0" baseline="0" noProof="0">
                <a:ln>
                  <a:noFill/>
                </a:ln>
                <a:solidFill>
                  <a:srgbClr val="FBFC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4400" i="0" u="none" strike="noStrike" kern="1200" cap="none" spc="300" normalizeH="0" noProof="0">
                <a:ln>
                  <a:noFill/>
                </a:ln>
                <a:solidFill>
                  <a:srgbClr val="FBFC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01</a:t>
            </a:r>
            <a:endParaRPr kumimoji="0" lang="en-US" altLang="zh-CN" sz="4400" i="0" u="none" strike="noStrike" kern="1200" cap="none" spc="300" normalizeH="0" baseline="0" noProof="0">
              <a:ln>
                <a:noFill/>
              </a:ln>
              <a:solidFill>
                <a:srgbClr val="FBFC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6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0"/>
            </p:custDataLst>
          </p:nvPr>
        </p:nvSpPr>
        <p:spPr>
          <a:xfrm>
            <a:off x="3236414" y="3912064"/>
            <a:ext cx="434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36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36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cxnSp>
        <p:nvCxnSpPr>
          <p:cNvPr id="27" name="PA-直接连接符 26"/>
          <p:cNvCxnSpPr/>
          <p:nvPr>
            <p:custDataLst>
              <p:tags r:id="rId11"/>
            </p:custDataLst>
          </p:nvPr>
        </p:nvCxnSpPr>
        <p:spPr>
          <a:xfrm>
            <a:off x="3351306" y="3778535"/>
            <a:ext cx="901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-椭圆 27"/>
          <p:cNvSpPr/>
          <p:nvPr>
            <p:custDataLst>
              <p:tags r:id="rId12"/>
            </p:custDataLst>
          </p:nvPr>
        </p:nvSpPr>
        <p:spPr>
          <a:xfrm>
            <a:off x="5409845" y="2502824"/>
            <a:ext cx="805447" cy="805447"/>
          </a:xfrm>
          <a:prstGeom prst="ellipse">
            <a:avLst/>
          </a:prstGeom>
          <a:solidFill>
            <a:srgbClr val="AC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4" name="PA-图片 3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65" y="2479443"/>
            <a:ext cx="5088153" cy="50881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2971"/>
            <a:ext cx="1387568" cy="2315029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270000"/>
          </a:xfrm>
          <a:prstGeom prst="rect">
            <a:avLst/>
          </a:prstGeom>
        </p:spPr>
      </p:pic>
      <p:grpSp>
        <p:nvGrpSpPr>
          <p:cNvPr id="2" name="PA-组合 1"/>
          <p:cNvGrpSpPr/>
          <p:nvPr>
            <p:custDataLst>
              <p:tags r:id="rId7"/>
            </p:custDataLst>
          </p:nvPr>
        </p:nvGrpSpPr>
        <p:grpSpPr>
          <a:xfrm>
            <a:off x="1890796" y="1880188"/>
            <a:ext cx="4568061" cy="1127392"/>
            <a:chOff x="1890796" y="1880188"/>
            <a:chExt cx="4568061" cy="1127392"/>
          </a:xfrm>
        </p:grpSpPr>
        <p:sp>
          <p:nvSpPr>
            <p:cNvPr id="4" name="PA-文本框 2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90796" y="2429793"/>
              <a:ext cx="4568061" cy="57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000"/>
                </a:lnSpc>
                <a:defRPr/>
              </a:pPr>
              <a:r>
                <a:rPr lang="zh-CN" altLang="en-US" sz="1200" spc="3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PA-矩形 4"/>
            <p:cNvSpPr/>
            <p:nvPr>
              <p:custDataLst>
                <p:tags r:id="rId9"/>
              </p:custDataLst>
            </p:nvPr>
          </p:nvSpPr>
          <p:spPr bwMode="auto">
            <a:xfrm>
              <a:off x="1890796" y="1880188"/>
              <a:ext cx="3664511" cy="5496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27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  加  标  题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PA-组合 2"/>
          <p:cNvGrpSpPr/>
          <p:nvPr>
            <p:custDataLst>
              <p:tags r:id="rId10"/>
            </p:custDataLst>
          </p:nvPr>
        </p:nvGrpSpPr>
        <p:grpSpPr>
          <a:xfrm>
            <a:off x="1890796" y="3287472"/>
            <a:ext cx="4568061" cy="1127392"/>
            <a:chOff x="1890796" y="3296473"/>
            <a:chExt cx="4568061" cy="1127392"/>
          </a:xfrm>
        </p:grpSpPr>
        <p:sp>
          <p:nvSpPr>
            <p:cNvPr id="6" name="PA-文本框 2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90796" y="3846078"/>
              <a:ext cx="4568061" cy="57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000"/>
                </a:lnSpc>
                <a:defRPr/>
              </a:pPr>
              <a:r>
                <a:rPr lang="zh-CN" altLang="en-US" sz="1200" spc="3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PA-矩形 6"/>
            <p:cNvSpPr/>
            <p:nvPr>
              <p:custDataLst>
                <p:tags r:id="rId12"/>
              </p:custDataLst>
            </p:nvPr>
          </p:nvSpPr>
          <p:spPr bwMode="auto">
            <a:xfrm>
              <a:off x="1890796" y="3296473"/>
              <a:ext cx="3664511" cy="5496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27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  加  标  题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PA-组合 12"/>
          <p:cNvGrpSpPr/>
          <p:nvPr>
            <p:custDataLst>
              <p:tags r:id="rId13"/>
            </p:custDataLst>
          </p:nvPr>
        </p:nvGrpSpPr>
        <p:grpSpPr>
          <a:xfrm>
            <a:off x="1890796" y="4694756"/>
            <a:ext cx="4568061" cy="1127392"/>
            <a:chOff x="1890796" y="4694756"/>
            <a:chExt cx="4568061" cy="1127392"/>
          </a:xfrm>
        </p:grpSpPr>
        <p:sp>
          <p:nvSpPr>
            <p:cNvPr id="9" name="PA-文本框 2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90796" y="5244361"/>
              <a:ext cx="4568061" cy="57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000"/>
                </a:lnSpc>
                <a:defRPr/>
              </a:pPr>
              <a:r>
                <a:rPr lang="zh-CN" altLang="en-US" sz="1200" spc="3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PA-矩形 10"/>
            <p:cNvSpPr/>
            <p:nvPr>
              <p:custDataLst>
                <p:tags r:id="rId15"/>
              </p:custDataLst>
            </p:nvPr>
          </p:nvSpPr>
          <p:spPr bwMode="auto">
            <a:xfrm>
              <a:off x="1890796" y="4694756"/>
              <a:ext cx="3664511" cy="5496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27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  加  标  题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2" name="PA-图片 1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3245"/>
            <a:ext cx="5879134" cy="5879134"/>
          </a:xfrm>
          <a:prstGeom prst="rect">
            <a:avLst/>
          </a:prstGeom>
        </p:spPr>
      </p:pic>
      <p:sp>
        <p:nvSpPr>
          <p:cNvPr id="15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8"/>
            </p:custDataLst>
          </p:nvPr>
        </p:nvSpPr>
        <p:spPr>
          <a:xfrm>
            <a:off x="4499428" y="636372"/>
            <a:ext cx="319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8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28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9"/>
            </p:custDataLst>
          </p:nvPr>
        </p:nvSpPr>
        <p:spPr>
          <a:xfrm>
            <a:off x="4209143" y="1072797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300">
                <a:solidFill>
                  <a:schemeClr val="bg1"/>
                </a:solidFill>
                <a:cs typeface="+mn-ea"/>
                <a:sym typeface="+mn-lt"/>
              </a:rPr>
              <a:t>Enter the directory key</a:t>
            </a:r>
            <a:endParaRPr kumimoji="0" lang="en-US" altLang="zh-CN" sz="200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2971"/>
            <a:ext cx="1387568" cy="2315029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270000"/>
          </a:xfrm>
          <a:prstGeom prst="rect">
            <a:avLst/>
          </a:prstGeom>
        </p:spPr>
      </p:pic>
      <p:grpSp>
        <p:nvGrpSpPr>
          <p:cNvPr id="11" name="PA-组合 10"/>
          <p:cNvGrpSpPr/>
          <p:nvPr>
            <p:custDataLst>
              <p:tags r:id="rId7"/>
            </p:custDataLst>
          </p:nvPr>
        </p:nvGrpSpPr>
        <p:grpSpPr>
          <a:xfrm>
            <a:off x="4770998" y="2473991"/>
            <a:ext cx="2712537" cy="2712537"/>
            <a:chOff x="4785908" y="1951348"/>
            <a:chExt cx="3070990" cy="3070989"/>
          </a:xfrm>
          <a:effectLst/>
        </p:grpSpPr>
        <p:sp>
          <p:nvSpPr>
            <p:cNvPr id="12" name="PA-缺角矩形 5"/>
            <p:cNvSpPr/>
            <p:nvPr>
              <p:custDataLst>
                <p:tags r:id="rId8"/>
              </p:custDataLst>
            </p:nvPr>
          </p:nvSpPr>
          <p:spPr>
            <a:xfrm>
              <a:off x="4785908" y="1951348"/>
              <a:ext cx="3070990" cy="3070989"/>
            </a:xfrm>
            <a:prstGeom prst="plaqu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920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en-US" sz="1800" ker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PA-任意多边形 131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5972429" y="3070059"/>
              <a:ext cx="717750" cy="717750"/>
            </a:xfrm>
            <a:custGeom>
              <a:cxnLst>
                <a:cxn ang="0">
                  <a:pos x="55" y="28"/>
                </a:cxn>
                <a:cxn ang="0">
                  <a:pos x="27" y="55"/>
                </a:cxn>
                <a:cxn ang="0">
                  <a:pos x="0" y="28"/>
                </a:cxn>
                <a:cxn ang="0">
                  <a:pos x="27" y="0"/>
                </a:cxn>
                <a:cxn ang="0">
                  <a:pos x="55" y="28"/>
                </a:cxn>
                <a:cxn ang="0">
                  <a:pos x="42" y="28"/>
                </a:cxn>
                <a:cxn ang="0">
                  <a:pos x="41" y="26"/>
                </a:cxn>
                <a:cxn ang="0">
                  <a:pos x="21" y="14"/>
                </a:cxn>
                <a:cxn ang="0">
                  <a:pos x="19" y="14"/>
                </a:cxn>
                <a:cxn ang="0">
                  <a:pos x="18" y="16"/>
                </a:cxn>
                <a:cxn ang="0">
                  <a:pos x="18" y="39"/>
                </a:cxn>
                <a:cxn ang="0">
                  <a:pos x="19" y="41"/>
                </a:cxn>
                <a:cxn ang="0">
                  <a:pos x="20" y="41"/>
                </a:cxn>
                <a:cxn ang="0">
                  <a:pos x="21" y="41"/>
                </a:cxn>
                <a:cxn ang="0">
                  <a:pos x="41" y="30"/>
                </a:cxn>
                <a:cxn ang="0">
                  <a:pos x="42" y="28"/>
                </a:cxn>
              </a:cxnLst>
              <a:rect l="0" t="0" r="r" b="b"/>
              <a:pathLst>
                <a:path w="55" h="55">
                  <a:moveTo>
                    <a:pt x="55" y="28"/>
                  </a:moveTo>
                  <a:cubicBezTo>
                    <a:pt x="55" y="43"/>
                    <a:pt x="42" y="55"/>
                    <a:pt x="27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close/>
                  <a:moveTo>
                    <a:pt x="42" y="28"/>
                  </a:moveTo>
                  <a:cubicBezTo>
                    <a:pt x="42" y="27"/>
                    <a:pt x="42" y="26"/>
                    <a:pt x="41" y="2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1"/>
                    <a:pt x="19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2" y="29"/>
                    <a:pt x="42" y="29"/>
                    <a:pt x="42" y="2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PA-组合 13"/>
          <p:cNvGrpSpPr/>
          <p:nvPr>
            <p:custDataLst>
              <p:tags r:id="rId10"/>
            </p:custDataLst>
          </p:nvPr>
        </p:nvGrpSpPr>
        <p:grpSpPr>
          <a:xfrm>
            <a:off x="4172119" y="1954092"/>
            <a:ext cx="1646906" cy="1646905"/>
            <a:chOff x="4107888" y="1362747"/>
            <a:chExt cx="1864539" cy="1864538"/>
          </a:xfrm>
          <a:effectLst/>
        </p:grpSpPr>
        <p:sp>
          <p:nvSpPr>
            <p:cNvPr id="15" name="PA-泪滴形 6"/>
            <p:cNvSpPr/>
            <p:nvPr>
              <p:custDataLst>
                <p:tags r:id="rId11"/>
              </p:custDataLst>
            </p:nvPr>
          </p:nvSpPr>
          <p:spPr>
            <a:xfrm rot="16200000">
              <a:off x="4107889" y="1362746"/>
              <a:ext cx="1864538" cy="1864539"/>
            </a:xfrm>
            <a:prstGeom prst="teardrop">
              <a:avLst/>
            </a:prstGeom>
            <a:solidFill>
              <a:srgbClr val="ACE7F5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PA-任意多边形 69"/>
            <p:cNvSpPr/>
            <p:nvPr>
              <p:custDataLst>
                <p:tags r:id="rId12"/>
              </p:custDataLst>
            </p:nvPr>
          </p:nvSpPr>
          <p:spPr bwMode="auto">
            <a:xfrm>
              <a:off x="4774745" y="1849707"/>
              <a:ext cx="432627" cy="812638"/>
            </a:xfrm>
            <a:custGeom>
              <a:cxnLst>
                <a:cxn ang="0">
                  <a:pos x="21" y="57"/>
                </a:cxn>
                <a:cxn ang="0">
                  <a:pos x="21" y="63"/>
                </a:cxn>
                <a:cxn ang="0">
                  <a:pos x="20" y="64"/>
                </a:cxn>
                <a:cxn ang="0">
                  <a:pos x="15" y="64"/>
                </a:cxn>
                <a:cxn ang="0">
                  <a:pos x="14" y="63"/>
                </a:cxn>
                <a:cxn ang="0">
                  <a:pos x="14" y="57"/>
                </a:cxn>
                <a:cxn ang="0">
                  <a:pos x="1" y="50"/>
                </a:cxn>
                <a:cxn ang="0">
                  <a:pos x="1" y="49"/>
                </a:cxn>
                <a:cxn ang="0">
                  <a:pos x="4" y="44"/>
                </a:cxn>
                <a:cxn ang="0">
                  <a:pos x="5" y="43"/>
                </a:cxn>
                <a:cxn ang="0">
                  <a:pos x="6" y="44"/>
                </a:cxn>
                <a:cxn ang="0">
                  <a:pos x="17" y="49"/>
                </a:cxn>
                <a:cxn ang="0">
                  <a:pos x="25" y="43"/>
                </a:cxn>
                <a:cxn ang="0">
                  <a:pos x="16" y="36"/>
                </a:cxn>
                <a:cxn ang="0">
                  <a:pos x="1" y="21"/>
                </a:cxn>
                <a:cxn ang="0">
                  <a:pos x="14" y="8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7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8" y="19"/>
                </a:cxn>
                <a:cxn ang="0">
                  <a:pos x="18" y="15"/>
                </a:cxn>
                <a:cxn ang="0">
                  <a:pos x="10" y="21"/>
                </a:cxn>
                <a:cxn ang="0">
                  <a:pos x="20" y="28"/>
                </a:cxn>
                <a:cxn ang="0">
                  <a:pos x="34" y="42"/>
                </a:cxn>
                <a:cxn ang="0">
                  <a:pos x="21" y="57"/>
                </a:cxn>
              </a:cxnLst>
              <a:rect l="0" t="0" r="r" b="b"/>
              <a:pathLst>
                <a:path w="34" h="64">
                  <a:moveTo>
                    <a:pt x="21" y="57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0" y="64"/>
                    <a:pt x="20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3"/>
                    <a:pt x="14" y="63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55"/>
                    <a:pt x="1" y="50"/>
                    <a:pt x="1" y="50"/>
                  </a:cubicBezTo>
                  <a:cubicBezTo>
                    <a:pt x="0" y="50"/>
                    <a:pt x="0" y="49"/>
                    <a:pt x="1" y="49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5" y="43"/>
                    <a:pt x="5" y="43"/>
                  </a:cubicBezTo>
                  <a:cubicBezTo>
                    <a:pt x="5" y="43"/>
                    <a:pt x="6" y="44"/>
                    <a:pt x="6" y="44"/>
                  </a:cubicBezTo>
                  <a:cubicBezTo>
                    <a:pt x="6" y="44"/>
                    <a:pt x="11" y="49"/>
                    <a:pt x="17" y="49"/>
                  </a:cubicBezTo>
                  <a:cubicBezTo>
                    <a:pt x="21" y="49"/>
                    <a:pt x="25" y="47"/>
                    <a:pt x="25" y="43"/>
                  </a:cubicBezTo>
                  <a:cubicBezTo>
                    <a:pt x="25" y="39"/>
                    <a:pt x="20" y="38"/>
                    <a:pt x="16" y="36"/>
                  </a:cubicBezTo>
                  <a:cubicBezTo>
                    <a:pt x="9" y="33"/>
                    <a:pt x="1" y="30"/>
                    <a:pt x="1" y="21"/>
                  </a:cubicBezTo>
                  <a:cubicBezTo>
                    <a:pt x="1" y="14"/>
                    <a:pt x="6" y="9"/>
                    <a:pt x="14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8" y="8"/>
                    <a:pt x="32" y="12"/>
                    <a:pt x="32" y="12"/>
                  </a:cubicBezTo>
                  <a:cubicBezTo>
                    <a:pt x="33" y="13"/>
                    <a:pt x="33" y="13"/>
                    <a:pt x="32" y="1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3" y="15"/>
                    <a:pt x="18" y="15"/>
                  </a:cubicBezTo>
                  <a:cubicBezTo>
                    <a:pt x="13" y="15"/>
                    <a:pt x="10" y="18"/>
                    <a:pt x="10" y="21"/>
                  </a:cubicBezTo>
                  <a:cubicBezTo>
                    <a:pt x="10" y="25"/>
                    <a:pt x="15" y="26"/>
                    <a:pt x="20" y="28"/>
                  </a:cubicBezTo>
                  <a:cubicBezTo>
                    <a:pt x="26" y="31"/>
                    <a:pt x="34" y="34"/>
                    <a:pt x="34" y="42"/>
                  </a:cubicBezTo>
                  <a:cubicBezTo>
                    <a:pt x="34" y="50"/>
                    <a:pt x="28" y="55"/>
                    <a:pt x="21" y="57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PA-组合 16"/>
          <p:cNvGrpSpPr/>
          <p:nvPr>
            <p:custDataLst>
              <p:tags r:id="rId14"/>
            </p:custDataLst>
          </p:nvPr>
        </p:nvGrpSpPr>
        <p:grpSpPr>
          <a:xfrm>
            <a:off x="4172119" y="4068544"/>
            <a:ext cx="1646906" cy="1646905"/>
            <a:chOff x="4171524" y="3884855"/>
            <a:chExt cx="1647414" cy="1647413"/>
          </a:xfrm>
          <a:blipFill>
            <a:blip r:embed="rId13"/>
            <a:stretch>
              <a:fillRect/>
            </a:stretch>
          </a:blipFill>
          <a:effectLst/>
        </p:grpSpPr>
        <p:sp>
          <p:nvSpPr>
            <p:cNvPr id="18" name="PA-泪滴形 8"/>
            <p:cNvSpPr/>
            <p:nvPr>
              <p:custDataLst>
                <p:tags r:id="rId15"/>
              </p:custDataLst>
            </p:nvPr>
          </p:nvSpPr>
          <p:spPr>
            <a:xfrm rot="10800000">
              <a:off x="4171524" y="3884855"/>
              <a:ext cx="1647414" cy="1647413"/>
            </a:xfrm>
            <a:prstGeom prst="teardrop">
              <a:avLst/>
            </a:prstGeom>
            <a:solidFill>
              <a:srgbClr val="ACE7F5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PA-任意多边形 23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4652642" y="4373322"/>
              <a:ext cx="655357" cy="619690"/>
            </a:xfrm>
            <a:custGeom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1218565"/>
              <a:endParaRPr lang="en-US" sz="1800" ker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PA-组合 19"/>
          <p:cNvGrpSpPr/>
          <p:nvPr>
            <p:custDataLst>
              <p:tags r:id="rId17"/>
            </p:custDataLst>
          </p:nvPr>
        </p:nvGrpSpPr>
        <p:grpSpPr>
          <a:xfrm>
            <a:off x="6452654" y="1954090"/>
            <a:ext cx="1646906" cy="1646905"/>
            <a:chOff x="6435614" y="1769749"/>
            <a:chExt cx="1647414" cy="1647413"/>
          </a:xfrm>
          <a:effectLst/>
        </p:grpSpPr>
        <p:sp>
          <p:nvSpPr>
            <p:cNvPr id="21" name="PA-泪滴形 7"/>
            <p:cNvSpPr/>
            <p:nvPr>
              <p:custDataLst>
                <p:tags r:id="rId18"/>
              </p:custDataLst>
            </p:nvPr>
          </p:nvSpPr>
          <p:spPr>
            <a:xfrm>
              <a:off x="6435614" y="1769749"/>
              <a:ext cx="1647414" cy="1647413"/>
            </a:xfrm>
            <a:prstGeom prst="teardrop">
              <a:avLst/>
            </a:prstGeom>
            <a:solidFill>
              <a:srgbClr val="ACE7F5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PA-任意多边形 50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7008767" y="2164075"/>
              <a:ext cx="554160" cy="714454"/>
            </a:xfrm>
            <a:custGeom>
              <a:cxnLst>
                <a:cxn ang="0">
                  <a:pos x="54" y="72"/>
                </a:cxn>
                <a:cxn ang="0">
                  <a:pos x="0" y="3"/>
                </a:cxn>
                <a:cxn ang="0">
                  <a:pos x="56" y="3"/>
                </a:cxn>
                <a:cxn ang="0">
                  <a:pos x="11" y="11"/>
                </a:cxn>
                <a:cxn ang="0">
                  <a:pos x="11" y="16"/>
                </a:cxn>
                <a:cxn ang="0">
                  <a:pos x="15" y="12"/>
                </a:cxn>
                <a:cxn ang="0">
                  <a:pos x="11" y="21"/>
                </a:cxn>
                <a:cxn ang="0">
                  <a:pos x="11" y="26"/>
                </a:cxn>
                <a:cxn ang="0">
                  <a:pos x="15" y="22"/>
                </a:cxn>
                <a:cxn ang="0">
                  <a:pos x="11" y="31"/>
                </a:cxn>
                <a:cxn ang="0">
                  <a:pos x="11" y="36"/>
                </a:cxn>
                <a:cxn ang="0">
                  <a:pos x="15" y="32"/>
                </a:cxn>
                <a:cxn ang="0">
                  <a:pos x="11" y="41"/>
                </a:cxn>
                <a:cxn ang="0">
                  <a:pos x="11" y="47"/>
                </a:cxn>
                <a:cxn ang="0">
                  <a:pos x="15" y="43"/>
                </a:cxn>
                <a:cxn ang="0">
                  <a:pos x="11" y="52"/>
                </a:cxn>
                <a:cxn ang="0">
                  <a:pos x="11" y="57"/>
                </a:cxn>
                <a:cxn ang="0">
                  <a:pos x="15" y="53"/>
                </a:cxn>
                <a:cxn ang="0">
                  <a:pos x="24" y="16"/>
                </a:cxn>
                <a:cxn ang="0">
                  <a:pos x="24" y="11"/>
                </a:cxn>
                <a:cxn ang="0">
                  <a:pos x="20" y="14"/>
                </a:cxn>
                <a:cxn ang="0">
                  <a:pos x="24" y="26"/>
                </a:cxn>
                <a:cxn ang="0">
                  <a:pos x="24" y="21"/>
                </a:cxn>
                <a:cxn ang="0">
                  <a:pos x="20" y="25"/>
                </a:cxn>
                <a:cxn ang="0">
                  <a:pos x="24" y="36"/>
                </a:cxn>
                <a:cxn ang="0">
                  <a:pos x="24" y="31"/>
                </a:cxn>
                <a:cxn ang="0">
                  <a:pos x="20" y="35"/>
                </a:cxn>
                <a:cxn ang="0">
                  <a:pos x="24" y="47"/>
                </a:cxn>
                <a:cxn ang="0">
                  <a:pos x="24" y="41"/>
                </a:cxn>
                <a:cxn ang="0">
                  <a:pos x="20" y="45"/>
                </a:cxn>
                <a:cxn ang="0">
                  <a:pos x="22" y="57"/>
                </a:cxn>
                <a:cxn ang="0">
                  <a:pos x="22" y="67"/>
                </a:cxn>
                <a:cxn ang="0">
                  <a:pos x="36" y="58"/>
                </a:cxn>
                <a:cxn ang="0">
                  <a:pos x="32" y="11"/>
                </a:cxn>
                <a:cxn ang="0">
                  <a:pos x="32" y="16"/>
                </a:cxn>
                <a:cxn ang="0">
                  <a:pos x="36" y="12"/>
                </a:cxn>
                <a:cxn ang="0">
                  <a:pos x="32" y="21"/>
                </a:cxn>
                <a:cxn ang="0">
                  <a:pos x="32" y="26"/>
                </a:cxn>
                <a:cxn ang="0">
                  <a:pos x="36" y="22"/>
                </a:cxn>
                <a:cxn ang="0">
                  <a:pos x="32" y="31"/>
                </a:cxn>
                <a:cxn ang="0">
                  <a:pos x="32" y="36"/>
                </a:cxn>
                <a:cxn ang="0">
                  <a:pos x="36" y="32"/>
                </a:cxn>
                <a:cxn ang="0">
                  <a:pos x="32" y="41"/>
                </a:cxn>
                <a:cxn ang="0">
                  <a:pos x="32" y="47"/>
                </a:cxn>
                <a:cxn ang="0">
                  <a:pos x="36" y="43"/>
                </a:cxn>
                <a:cxn ang="0">
                  <a:pos x="42" y="11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42" y="21"/>
                </a:cxn>
                <a:cxn ang="0">
                  <a:pos x="42" y="26"/>
                </a:cxn>
                <a:cxn ang="0">
                  <a:pos x="46" y="22"/>
                </a:cxn>
                <a:cxn ang="0">
                  <a:pos x="42" y="31"/>
                </a:cxn>
                <a:cxn ang="0">
                  <a:pos x="42" y="36"/>
                </a:cxn>
                <a:cxn ang="0">
                  <a:pos x="46" y="32"/>
                </a:cxn>
                <a:cxn ang="0">
                  <a:pos x="42" y="41"/>
                </a:cxn>
                <a:cxn ang="0">
                  <a:pos x="42" y="47"/>
                </a:cxn>
                <a:cxn ang="0">
                  <a:pos x="46" y="43"/>
                </a:cxn>
                <a:cxn ang="0">
                  <a:pos x="42" y="52"/>
                </a:cxn>
                <a:cxn ang="0">
                  <a:pos x="42" y="57"/>
                </a:cxn>
                <a:cxn ang="0">
                  <a:pos x="46" y="53"/>
                </a:cxn>
              </a:cxnLst>
              <a:rect l="0" t="0" r="r" b="b"/>
              <a:pathLst>
                <a:path w="56" h="72">
                  <a:moveTo>
                    <a:pt x="56" y="3"/>
                  </a:moveTo>
                  <a:cubicBezTo>
                    <a:pt x="56" y="70"/>
                    <a:pt x="56" y="70"/>
                    <a:pt x="56" y="70"/>
                  </a:cubicBezTo>
                  <a:cubicBezTo>
                    <a:pt x="56" y="71"/>
                    <a:pt x="55" y="72"/>
                    <a:pt x="54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0" y="71"/>
                    <a:pt x="0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3"/>
                  </a:cubicBezTo>
                  <a:close/>
                  <a:moveTo>
                    <a:pt x="15" y="12"/>
                  </a:moveTo>
                  <a:cubicBezTo>
                    <a:pt x="15" y="11"/>
                    <a:pt x="15" y="11"/>
                    <a:pt x="14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1" y="16"/>
                    <a:pt x="11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5"/>
                    <a:pt x="15" y="14"/>
                  </a:cubicBezTo>
                  <a:lnTo>
                    <a:pt x="15" y="12"/>
                  </a:lnTo>
                  <a:close/>
                  <a:moveTo>
                    <a:pt x="15" y="22"/>
                  </a:moveTo>
                  <a:cubicBezTo>
                    <a:pt x="15" y="21"/>
                    <a:pt x="15" y="21"/>
                    <a:pt x="14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1"/>
                    <a:pt x="10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1" y="26"/>
                    <a:pt x="11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5"/>
                    <a:pt x="15" y="25"/>
                  </a:cubicBezTo>
                  <a:lnTo>
                    <a:pt x="15" y="22"/>
                  </a:lnTo>
                  <a:close/>
                  <a:moveTo>
                    <a:pt x="15" y="32"/>
                  </a:moveTo>
                  <a:cubicBezTo>
                    <a:pt x="15" y="32"/>
                    <a:pt x="15" y="31"/>
                    <a:pt x="14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0" y="32"/>
                    <a:pt x="10" y="32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5"/>
                  </a:cubicBezTo>
                  <a:lnTo>
                    <a:pt x="15" y="32"/>
                  </a:lnTo>
                  <a:close/>
                  <a:moveTo>
                    <a:pt x="15" y="43"/>
                  </a:moveTo>
                  <a:cubicBezTo>
                    <a:pt x="15" y="42"/>
                    <a:pt x="15" y="41"/>
                    <a:pt x="14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0" y="42"/>
                    <a:pt x="10" y="43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1" y="47"/>
                    <a:pt x="11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7"/>
                    <a:pt x="15" y="46"/>
                    <a:pt x="15" y="45"/>
                  </a:cubicBezTo>
                  <a:lnTo>
                    <a:pt x="15" y="43"/>
                  </a:lnTo>
                  <a:close/>
                  <a:moveTo>
                    <a:pt x="15" y="53"/>
                  </a:moveTo>
                  <a:cubicBezTo>
                    <a:pt x="15" y="52"/>
                    <a:pt x="15" y="52"/>
                    <a:pt x="14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0" y="52"/>
                    <a:pt x="10" y="53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1" y="57"/>
                    <a:pt x="11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6"/>
                    <a:pt x="15" y="56"/>
                  </a:cubicBezTo>
                  <a:lnTo>
                    <a:pt x="15" y="53"/>
                  </a:lnTo>
                  <a:close/>
                  <a:moveTo>
                    <a:pt x="20" y="14"/>
                  </a:moveTo>
                  <a:cubicBezTo>
                    <a:pt x="20" y="15"/>
                    <a:pt x="21" y="16"/>
                    <a:pt x="2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4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0" y="11"/>
                    <a:pt x="20" y="12"/>
                  </a:cubicBezTo>
                  <a:lnTo>
                    <a:pt x="20" y="14"/>
                  </a:lnTo>
                  <a:close/>
                  <a:moveTo>
                    <a:pt x="20" y="25"/>
                  </a:moveTo>
                  <a:cubicBezTo>
                    <a:pt x="20" y="25"/>
                    <a:pt x="21" y="26"/>
                    <a:pt x="22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0" y="21"/>
                    <a:pt x="20" y="22"/>
                  </a:cubicBezTo>
                  <a:lnTo>
                    <a:pt x="20" y="25"/>
                  </a:lnTo>
                  <a:close/>
                  <a:moveTo>
                    <a:pt x="20" y="35"/>
                  </a:moveTo>
                  <a:cubicBezTo>
                    <a:pt x="20" y="36"/>
                    <a:pt x="21" y="36"/>
                    <a:pt x="22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5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1"/>
                    <a:pt x="24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0" y="32"/>
                    <a:pt x="20" y="32"/>
                  </a:cubicBezTo>
                  <a:lnTo>
                    <a:pt x="20" y="35"/>
                  </a:lnTo>
                  <a:close/>
                  <a:moveTo>
                    <a:pt x="20" y="45"/>
                  </a:moveTo>
                  <a:cubicBezTo>
                    <a:pt x="20" y="46"/>
                    <a:pt x="21" y="47"/>
                    <a:pt x="2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6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1"/>
                    <a:pt x="24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0" y="42"/>
                    <a:pt x="20" y="43"/>
                  </a:cubicBezTo>
                  <a:lnTo>
                    <a:pt x="20" y="45"/>
                  </a:lnTo>
                  <a:close/>
                  <a:moveTo>
                    <a:pt x="36" y="58"/>
                  </a:moveTo>
                  <a:cubicBezTo>
                    <a:pt x="36" y="57"/>
                    <a:pt x="35" y="57"/>
                    <a:pt x="34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8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7"/>
                    <a:pt x="21" y="67"/>
                    <a:pt x="22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5" y="67"/>
                    <a:pt x="36" y="67"/>
                    <a:pt x="36" y="66"/>
                  </a:cubicBezTo>
                  <a:lnTo>
                    <a:pt x="36" y="58"/>
                  </a:lnTo>
                  <a:close/>
                  <a:moveTo>
                    <a:pt x="36" y="12"/>
                  </a:moveTo>
                  <a:cubicBezTo>
                    <a:pt x="36" y="11"/>
                    <a:pt x="35" y="11"/>
                    <a:pt x="34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1" y="11"/>
                    <a:pt x="31" y="1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5"/>
                    <a:pt x="31" y="16"/>
                    <a:pt x="32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6" y="15"/>
                    <a:pt x="36" y="14"/>
                  </a:cubicBezTo>
                  <a:lnTo>
                    <a:pt x="36" y="12"/>
                  </a:lnTo>
                  <a:close/>
                  <a:moveTo>
                    <a:pt x="36" y="22"/>
                  </a:moveTo>
                  <a:cubicBezTo>
                    <a:pt x="36" y="21"/>
                    <a:pt x="35" y="21"/>
                    <a:pt x="34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2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2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lnTo>
                    <a:pt x="36" y="22"/>
                  </a:lnTo>
                  <a:close/>
                  <a:moveTo>
                    <a:pt x="36" y="32"/>
                  </a:moveTo>
                  <a:cubicBezTo>
                    <a:pt x="36" y="32"/>
                    <a:pt x="35" y="31"/>
                    <a:pt x="34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1"/>
                    <a:pt x="31" y="32"/>
                    <a:pt x="31" y="32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6"/>
                    <a:pt x="31" y="36"/>
                    <a:pt x="32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5" y="36"/>
                    <a:pt x="36" y="36"/>
                    <a:pt x="36" y="35"/>
                  </a:cubicBezTo>
                  <a:lnTo>
                    <a:pt x="36" y="32"/>
                  </a:lnTo>
                  <a:close/>
                  <a:moveTo>
                    <a:pt x="36" y="43"/>
                  </a:moveTo>
                  <a:cubicBezTo>
                    <a:pt x="36" y="42"/>
                    <a:pt x="35" y="41"/>
                    <a:pt x="34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2"/>
                    <a:pt x="31" y="43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7"/>
                    <a:pt x="32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6" y="46"/>
                    <a:pt x="36" y="45"/>
                  </a:cubicBezTo>
                  <a:lnTo>
                    <a:pt x="36" y="43"/>
                  </a:lnTo>
                  <a:close/>
                  <a:moveTo>
                    <a:pt x="46" y="12"/>
                  </a:moveTo>
                  <a:cubicBezTo>
                    <a:pt x="46" y="11"/>
                    <a:pt x="45" y="11"/>
                    <a:pt x="45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1"/>
                    <a:pt x="41" y="11"/>
                    <a:pt x="41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6" y="15"/>
                    <a:pt x="46" y="14"/>
                  </a:cubicBezTo>
                  <a:lnTo>
                    <a:pt x="46" y="12"/>
                  </a:lnTo>
                  <a:close/>
                  <a:moveTo>
                    <a:pt x="46" y="22"/>
                  </a:moveTo>
                  <a:cubicBezTo>
                    <a:pt x="46" y="21"/>
                    <a:pt x="45" y="21"/>
                    <a:pt x="45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2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6"/>
                    <a:pt x="42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6" y="25"/>
                    <a:pt x="46" y="25"/>
                  </a:cubicBezTo>
                  <a:lnTo>
                    <a:pt x="46" y="22"/>
                  </a:lnTo>
                  <a:close/>
                  <a:moveTo>
                    <a:pt x="46" y="32"/>
                  </a:moveTo>
                  <a:cubicBezTo>
                    <a:pt x="46" y="32"/>
                    <a:pt x="45" y="31"/>
                    <a:pt x="45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1"/>
                    <a:pt x="41" y="32"/>
                    <a:pt x="41" y="32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6"/>
                    <a:pt x="46" y="35"/>
                  </a:cubicBezTo>
                  <a:lnTo>
                    <a:pt x="46" y="32"/>
                  </a:lnTo>
                  <a:close/>
                  <a:moveTo>
                    <a:pt x="46" y="43"/>
                  </a:moveTo>
                  <a:cubicBezTo>
                    <a:pt x="46" y="42"/>
                    <a:pt x="45" y="41"/>
                    <a:pt x="4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1" y="42"/>
                    <a:pt x="41" y="43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7"/>
                    <a:pt x="42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6" y="46"/>
                    <a:pt x="46" y="45"/>
                  </a:cubicBezTo>
                  <a:lnTo>
                    <a:pt x="46" y="43"/>
                  </a:lnTo>
                  <a:close/>
                  <a:moveTo>
                    <a:pt x="46" y="53"/>
                  </a:moveTo>
                  <a:cubicBezTo>
                    <a:pt x="46" y="52"/>
                    <a:pt x="45" y="52"/>
                    <a:pt x="45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1" y="52"/>
                    <a:pt x="41" y="53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7"/>
                    <a:pt x="42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6"/>
                    <a:pt x="46" y="56"/>
                  </a:cubicBezTo>
                  <a:lnTo>
                    <a:pt x="46" y="53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1218565"/>
              <a:endParaRPr lang="en-US" sz="1800" ker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PA-组合 28"/>
          <p:cNvGrpSpPr/>
          <p:nvPr>
            <p:custDataLst>
              <p:tags r:id="rId20"/>
            </p:custDataLst>
          </p:nvPr>
        </p:nvGrpSpPr>
        <p:grpSpPr>
          <a:xfrm>
            <a:off x="6435513" y="4068544"/>
            <a:ext cx="1646906" cy="1646905"/>
            <a:chOff x="6435616" y="3884856"/>
            <a:chExt cx="1647415" cy="1647413"/>
          </a:xfrm>
          <a:effectLst/>
        </p:grpSpPr>
        <p:sp>
          <p:nvSpPr>
            <p:cNvPr id="30" name="PA-泪滴形 9"/>
            <p:cNvSpPr/>
            <p:nvPr>
              <p:custDataLst>
                <p:tags r:id="rId21"/>
              </p:custDataLst>
            </p:nvPr>
          </p:nvSpPr>
          <p:spPr>
            <a:xfrm rot="5400000">
              <a:off x="6435617" y="3884855"/>
              <a:ext cx="1647413" cy="1647415"/>
            </a:xfrm>
            <a:prstGeom prst="teardrop">
              <a:avLst/>
            </a:prstGeom>
            <a:solidFill>
              <a:srgbClr val="ACE7F5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PA-任意多边形 57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008767" y="4485798"/>
              <a:ext cx="654895" cy="580581"/>
            </a:xfrm>
            <a:custGeom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7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1218565"/>
              <a:endParaRPr lang="en-US" sz="1800" ker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PA-组合 31"/>
          <p:cNvGrpSpPr/>
          <p:nvPr>
            <p:custDataLst>
              <p:tags r:id="rId23"/>
            </p:custDataLst>
          </p:nvPr>
        </p:nvGrpSpPr>
        <p:grpSpPr>
          <a:xfrm>
            <a:off x="937304" y="1867944"/>
            <a:ext cx="3130241" cy="1292273"/>
            <a:chOff x="6510993" y="608141"/>
            <a:chExt cx="2348774" cy="969366"/>
          </a:xfrm>
        </p:grpSpPr>
        <p:sp>
          <p:nvSpPr>
            <p:cNvPr id="33" name="PA-内容占位符 2"/>
            <p:cNvSpPr txBox="1"/>
            <p:nvPr>
              <p:custDataLst>
                <p:tags r:id="rId24"/>
              </p:custDataLst>
            </p:nvPr>
          </p:nvSpPr>
          <p:spPr>
            <a:xfrm>
              <a:off x="6733686" y="902916"/>
              <a:ext cx="1973259" cy="67459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fontAlgn="auto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>
                  <a:solidFill>
                    <a:srgbClr val="FBFCF6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spc="300">
                <a:solidFill>
                  <a:srgbClr val="FBFCF6"/>
                </a:solidFill>
                <a:cs typeface="+mn-ea"/>
                <a:sym typeface="+mn-lt"/>
              </a:endParaRPr>
            </a:p>
          </p:txBody>
        </p:sp>
        <p:sp>
          <p:nvSpPr>
            <p:cNvPr id="35" name="PA-文本框 1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510993" y="608141"/>
              <a:ext cx="2348774" cy="53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defTabSz="1218565"/>
              <a:r>
                <a:rPr lang="zh-CN" altLang="en-US" sz="2000" b="1">
                  <a:solidFill>
                    <a:srgbClr val="FBFCF6"/>
                  </a:solidFill>
                  <a:latin typeface="站酷庆科黄油体" panose="02000803000000020004" pitchFamily="2" charset="-122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2000" b="1">
                <a:solidFill>
                  <a:srgbClr val="FBFCF6"/>
                </a:solidFill>
                <a:latin typeface="站酷庆科黄油体" panose="02000803000000020004" pitchFamily="2" charset="-122"/>
                <a:ea typeface="+mn-ea"/>
                <a:cs typeface="+mn-ea"/>
                <a:sym typeface="+mn-lt"/>
              </a:endParaRPr>
            </a:p>
            <a:p>
              <a:pPr algn="ctr" defTabSz="1218565"/>
              <a:endParaRPr lang="zh-CN" altLang="en-US" sz="2000" b="1">
                <a:solidFill>
                  <a:srgbClr val="FBFCF6"/>
                </a:solidFill>
                <a:latin typeface="站酷庆科黄油体" panose="02000803000000020004" pitchFamily="2" charset="-122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PA-组合 35"/>
          <p:cNvGrpSpPr/>
          <p:nvPr>
            <p:custDataLst>
              <p:tags r:id="rId26"/>
            </p:custDataLst>
          </p:nvPr>
        </p:nvGrpSpPr>
        <p:grpSpPr>
          <a:xfrm>
            <a:off x="8099560" y="1898407"/>
            <a:ext cx="3130241" cy="1563718"/>
            <a:chOff x="6070923" y="639353"/>
            <a:chExt cx="2348774" cy="938154"/>
          </a:xfrm>
        </p:grpSpPr>
        <p:sp>
          <p:nvSpPr>
            <p:cNvPr id="37" name="PA-内容占位符 2"/>
            <p:cNvSpPr txBox="1"/>
            <p:nvPr>
              <p:custDataLst>
                <p:tags r:id="rId27"/>
              </p:custDataLst>
            </p:nvPr>
          </p:nvSpPr>
          <p:spPr>
            <a:xfrm>
              <a:off x="6358171" y="902916"/>
              <a:ext cx="1973259" cy="6745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>
                  <a:solidFill>
                    <a:srgbClr val="FBFCF6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spc="300">
                <a:solidFill>
                  <a:srgbClr val="FBFCF6"/>
                </a:solidFill>
                <a:cs typeface="+mn-ea"/>
                <a:sym typeface="+mn-lt"/>
              </a:endParaRPr>
            </a:p>
          </p:txBody>
        </p:sp>
        <p:sp>
          <p:nvSpPr>
            <p:cNvPr id="38" name="PA-文本框 1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070923" y="639353"/>
              <a:ext cx="2348774" cy="24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218565">
                <a:defRPr sz="2000" b="1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</a:defRPr>
              </a:lvl1pPr>
              <a:lvl2pPr marL="742950" indent="-28575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>
                  <a:solidFill>
                    <a:srgbClr val="FBFCF6"/>
                  </a:solidFill>
                  <a:latin typeface="站酷庆科黄油体" panose="02000803000000020004" pitchFamily="2" charset="-122"/>
                  <a:ea typeface="+mn-ea"/>
                  <a:cs typeface="+mn-ea"/>
                  <a:sym typeface="+mn-lt"/>
                </a:rPr>
                <a:t>添加标题</a:t>
              </a:r>
              <a:endParaRPr lang="zh-CN" altLang="en-US">
                <a:solidFill>
                  <a:srgbClr val="FBFCF6"/>
                </a:solidFill>
                <a:latin typeface="站酷庆科黄油体" panose="02000803000000020004" pitchFamily="2" charset="-122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PA-组合 38"/>
          <p:cNvGrpSpPr/>
          <p:nvPr>
            <p:custDataLst>
              <p:tags r:id="rId29"/>
            </p:custDataLst>
          </p:nvPr>
        </p:nvGrpSpPr>
        <p:grpSpPr>
          <a:xfrm>
            <a:off x="8082414" y="4391603"/>
            <a:ext cx="3130241" cy="1323848"/>
            <a:chOff x="6058057" y="584457"/>
            <a:chExt cx="2348774" cy="993050"/>
          </a:xfrm>
        </p:grpSpPr>
        <p:sp>
          <p:nvSpPr>
            <p:cNvPr id="40" name="PA-内容占位符 2"/>
            <p:cNvSpPr txBox="1"/>
            <p:nvPr>
              <p:custDataLst>
                <p:tags r:id="rId30"/>
              </p:custDataLst>
            </p:nvPr>
          </p:nvSpPr>
          <p:spPr>
            <a:xfrm>
              <a:off x="6358171" y="902916"/>
              <a:ext cx="1973259" cy="6745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>
                  <a:solidFill>
                    <a:srgbClr val="FBFCF6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spc="300">
                <a:solidFill>
                  <a:srgbClr val="FBFCF6"/>
                </a:solidFill>
                <a:cs typeface="+mn-ea"/>
                <a:sym typeface="+mn-lt"/>
              </a:endParaRPr>
            </a:p>
          </p:txBody>
        </p:sp>
        <p:sp>
          <p:nvSpPr>
            <p:cNvPr id="41" name="PA-文本框 17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58057" y="584457"/>
              <a:ext cx="2348774" cy="3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218565">
                <a:defRPr sz="2000" b="1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</a:defRPr>
              </a:lvl1pPr>
              <a:lvl2pPr marL="742950" indent="-28575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>
                  <a:solidFill>
                    <a:srgbClr val="FBFCF6"/>
                  </a:solidFill>
                  <a:latin typeface="站酷庆科黄油体" panose="02000803000000020004" pitchFamily="2" charset="-122"/>
                  <a:ea typeface="+mn-ea"/>
                  <a:cs typeface="+mn-ea"/>
                  <a:sym typeface="+mn-lt"/>
                </a:rPr>
                <a:t>添加标题</a:t>
              </a:r>
              <a:endParaRPr lang="zh-CN" altLang="en-US">
                <a:solidFill>
                  <a:srgbClr val="FBFCF6"/>
                </a:solidFill>
                <a:latin typeface="站酷庆科黄油体" panose="02000803000000020004" pitchFamily="2" charset="-122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PA-组合 41"/>
          <p:cNvGrpSpPr/>
          <p:nvPr>
            <p:custDataLst>
              <p:tags r:id="rId32"/>
            </p:custDataLst>
          </p:nvPr>
        </p:nvGrpSpPr>
        <p:grpSpPr>
          <a:xfrm>
            <a:off x="839214" y="4452062"/>
            <a:ext cx="3130241" cy="1263388"/>
            <a:chOff x="6491971" y="629809"/>
            <a:chExt cx="2348774" cy="947698"/>
          </a:xfrm>
        </p:grpSpPr>
        <p:sp>
          <p:nvSpPr>
            <p:cNvPr id="43" name="PA-内容占位符 2"/>
            <p:cNvSpPr txBox="1"/>
            <p:nvPr>
              <p:custDataLst>
                <p:tags r:id="rId33"/>
              </p:custDataLst>
            </p:nvPr>
          </p:nvSpPr>
          <p:spPr>
            <a:xfrm>
              <a:off x="6733686" y="902916"/>
              <a:ext cx="1973259" cy="6745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>
                  <a:solidFill>
                    <a:srgbClr val="FBFCF6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spc="300">
                <a:solidFill>
                  <a:srgbClr val="FBFCF6"/>
                </a:solidFill>
                <a:cs typeface="+mn-ea"/>
                <a:sym typeface="+mn-lt"/>
              </a:endParaRPr>
            </a:p>
          </p:txBody>
        </p:sp>
        <p:sp>
          <p:nvSpPr>
            <p:cNvPr id="44" name="PA-文本框 17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491971" y="629809"/>
              <a:ext cx="2348774" cy="3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218565">
                <a:defRPr sz="2000" b="1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</a:defRPr>
              </a:lvl1pPr>
              <a:lvl2pPr marL="742950" indent="-28575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>
                  <a:solidFill>
                    <a:srgbClr val="FBFCF6"/>
                  </a:solidFill>
                  <a:latin typeface="站酷庆科黄油体" panose="02000803000000020004" pitchFamily="2" charset="-122"/>
                  <a:ea typeface="+mn-ea"/>
                  <a:cs typeface="+mn-ea"/>
                  <a:sym typeface="+mn-lt"/>
                </a:rPr>
                <a:t>添加标题</a:t>
              </a:r>
              <a:endParaRPr lang="zh-CN" altLang="en-US">
                <a:solidFill>
                  <a:srgbClr val="FBFCF6"/>
                </a:solidFill>
                <a:latin typeface="站酷庆科黄油体" panose="02000803000000020004" pitchFamily="2" charset="-122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5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35"/>
            </p:custDataLst>
          </p:nvPr>
        </p:nvSpPr>
        <p:spPr>
          <a:xfrm>
            <a:off x="4499428" y="636372"/>
            <a:ext cx="319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8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28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6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36"/>
            </p:custDataLst>
          </p:nvPr>
        </p:nvSpPr>
        <p:spPr>
          <a:xfrm>
            <a:off x="4209143" y="1072797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300">
                <a:solidFill>
                  <a:schemeClr val="bg1"/>
                </a:solidFill>
                <a:cs typeface="+mn-ea"/>
                <a:sym typeface="+mn-lt"/>
              </a:rPr>
              <a:t>Enter the directory key</a:t>
            </a:r>
            <a:endParaRPr kumimoji="0" lang="en-US" altLang="zh-CN" sz="200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2971"/>
            <a:ext cx="1387568" cy="2315029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270000"/>
          </a:xfrm>
          <a:prstGeom prst="rect">
            <a:avLst/>
          </a:prstGeom>
        </p:spPr>
      </p:pic>
      <p:sp>
        <p:nvSpPr>
          <p:cNvPr id="23" name="PA-椭圆 22"/>
          <p:cNvSpPr/>
          <p:nvPr>
            <p:custDataLst>
              <p:tags r:id="rId7"/>
            </p:custDataLst>
          </p:nvPr>
        </p:nvSpPr>
        <p:spPr>
          <a:xfrm>
            <a:off x="3145783" y="4553732"/>
            <a:ext cx="1233904" cy="1233904"/>
          </a:xfrm>
          <a:prstGeom prst="ellipse">
            <a:avLst/>
          </a:prstGeom>
          <a:solidFill>
            <a:srgbClr val="AC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PA-椭圆 23"/>
          <p:cNvSpPr/>
          <p:nvPr>
            <p:custDataLst>
              <p:tags r:id="rId8"/>
            </p:custDataLst>
          </p:nvPr>
        </p:nvSpPr>
        <p:spPr>
          <a:xfrm>
            <a:off x="1672581" y="1270000"/>
            <a:ext cx="2490531" cy="2490531"/>
          </a:xfrm>
          <a:prstGeom prst="ellipse">
            <a:avLst/>
          </a:prstGeom>
          <a:solidFill>
            <a:srgbClr val="AC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PA-文本框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9"/>
            </p:custDataLst>
          </p:nvPr>
        </p:nvSpPr>
        <p:spPr>
          <a:xfrm>
            <a:off x="3267085" y="2923550"/>
            <a:ext cx="2682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1200" cap="none" spc="300" normalizeH="0" baseline="0" noProof="0">
                <a:ln>
                  <a:noFill/>
                </a:ln>
                <a:solidFill>
                  <a:srgbClr val="FBFC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4400" i="0" u="none" strike="noStrike" kern="1200" cap="none" spc="300" normalizeH="0" noProof="0">
                <a:ln>
                  <a:noFill/>
                </a:ln>
                <a:solidFill>
                  <a:srgbClr val="FBFC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02</a:t>
            </a:r>
            <a:endParaRPr kumimoji="0" lang="en-US" altLang="zh-CN" sz="4400" i="0" u="none" strike="noStrike" kern="1200" cap="none" spc="300" normalizeH="0" baseline="0" noProof="0">
              <a:ln>
                <a:noFill/>
              </a:ln>
              <a:solidFill>
                <a:srgbClr val="FBFC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6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0"/>
            </p:custDataLst>
          </p:nvPr>
        </p:nvSpPr>
        <p:spPr>
          <a:xfrm>
            <a:off x="3236414" y="3912064"/>
            <a:ext cx="434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36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36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cxnSp>
        <p:nvCxnSpPr>
          <p:cNvPr id="27" name="PA-直接连接符 26"/>
          <p:cNvCxnSpPr/>
          <p:nvPr>
            <p:custDataLst>
              <p:tags r:id="rId11"/>
            </p:custDataLst>
          </p:nvPr>
        </p:nvCxnSpPr>
        <p:spPr>
          <a:xfrm>
            <a:off x="3351306" y="3778535"/>
            <a:ext cx="901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-椭圆 27"/>
          <p:cNvSpPr/>
          <p:nvPr>
            <p:custDataLst>
              <p:tags r:id="rId12"/>
            </p:custDataLst>
          </p:nvPr>
        </p:nvSpPr>
        <p:spPr>
          <a:xfrm>
            <a:off x="5409845" y="2502824"/>
            <a:ext cx="805447" cy="805447"/>
          </a:xfrm>
          <a:prstGeom prst="ellipse">
            <a:avLst/>
          </a:prstGeom>
          <a:solidFill>
            <a:srgbClr val="AC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4" name="PA-图片 3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65" y="2479443"/>
            <a:ext cx="5088153" cy="50881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2971"/>
            <a:ext cx="1387568" cy="2315029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270000"/>
          </a:xfrm>
          <a:prstGeom prst="rect">
            <a:avLst/>
          </a:prstGeom>
        </p:spPr>
      </p:pic>
      <p:sp>
        <p:nvSpPr>
          <p:cNvPr id="4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7"/>
            </p:custDataLst>
          </p:nvPr>
        </p:nvSpPr>
        <p:spPr>
          <a:xfrm>
            <a:off x="4499428" y="636372"/>
            <a:ext cx="319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8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28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8"/>
            </p:custDataLst>
          </p:nvPr>
        </p:nvSpPr>
        <p:spPr>
          <a:xfrm>
            <a:off x="4209143" y="1072797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300">
                <a:solidFill>
                  <a:schemeClr val="bg1"/>
                </a:solidFill>
                <a:cs typeface="+mn-ea"/>
                <a:sym typeface="+mn-lt"/>
              </a:rPr>
              <a:t>Enter the directory key</a:t>
            </a:r>
            <a:endParaRPr kumimoji="0" lang="en-US" altLang="zh-CN" sz="200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PA-图片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04" y="2232389"/>
            <a:ext cx="4471468" cy="3119902"/>
          </a:xfrm>
          <a:prstGeom prst="rect">
            <a:avLst/>
          </a:prstGeom>
        </p:spPr>
      </p:pic>
      <p:sp>
        <p:nvSpPr>
          <p:cNvPr id="7" name="PA-矩形 6"/>
          <p:cNvSpPr/>
          <p:nvPr>
            <p:custDataLst>
              <p:tags r:id="rId11"/>
            </p:custDataLst>
          </p:nvPr>
        </p:nvSpPr>
        <p:spPr>
          <a:xfrm>
            <a:off x="1342504" y="4839988"/>
            <a:ext cx="4471468" cy="568587"/>
          </a:xfrm>
          <a:prstGeom prst="rect">
            <a:avLst/>
          </a:prstGeom>
          <a:solidFill>
            <a:srgbClr val="AC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cs typeface="+mn-ea"/>
                <a:sym typeface="+mn-lt"/>
              </a:rPr>
              <a:t>输入关键词</a:t>
            </a:r>
            <a:endParaRPr lang="zh-CN" altLang="en-US" sz="2400" b="1">
              <a:cs typeface="+mn-ea"/>
              <a:sym typeface="+mn-lt"/>
            </a:endParaRPr>
          </a:p>
        </p:txBody>
      </p:sp>
      <p:grpSp>
        <p:nvGrpSpPr>
          <p:cNvPr id="2" name="PA-组合 1"/>
          <p:cNvGrpSpPr/>
          <p:nvPr>
            <p:custDataLst>
              <p:tags r:id="rId12"/>
            </p:custDataLst>
          </p:nvPr>
        </p:nvGrpSpPr>
        <p:grpSpPr>
          <a:xfrm>
            <a:off x="9480200" y="4749992"/>
            <a:ext cx="400983" cy="401106"/>
            <a:chOff x="9867062" y="5086478"/>
            <a:chExt cx="400983" cy="401106"/>
          </a:xfrm>
        </p:grpSpPr>
        <p:sp>
          <p:nvSpPr>
            <p:cNvPr id="13" name="PA-椭圆 5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867062" y="5086478"/>
              <a:ext cx="400983" cy="401106"/>
            </a:xfrm>
            <a:prstGeom prst="ellipse">
              <a:avLst/>
            </a:prstGeom>
            <a:solidFill>
              <a:srgbClr val="ACE7F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Group 55"/>
            <p:cNvGrpSpPr/>
            <p:nvPr/>
          </p:nvGrpSpPr>
          <p:grpSpPr>
            <a:xfrm>
              <a:off x="9998893" y="5196370"/>
              <a:ext cx="139520" cy="176926"/>
              <a:chExt cx="127" cy="161"/>
            </a:xfrm>
          </p:grpSpPr>
          <p:sp>
            <p:nvSpPr>
              <p:cNvPr id="21" name="PA-任意多边形 56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0" y="0"/>
                <a:ext cx="127" cy="161"/>
              </a:xfrm>
              <a:custGeom>
                <a:gdLst>
                  <a:gd name="T0" fmla="*/ 17 w 77"/>
                  <a:gd name="T1" fmla="*/ 90 h 98"/>
                  <a:gd name="T2" fmla="*/ 9 w 77"/>
                  <a:gd name="T3" fmla="*/ 90 h 98"/>
                  <a:gd name="T4" fmla="*/ 9 w 77"/>
                  <a:gd name="T5" fmla="*/ 8 h 98"/>
                  <a:gd name="T6" fmla="*/ 72 w 77"/>
                  <a:gd name="T7" fmla="*/ 8 h 98"/>
                  <a:gd name="T8" fmla="*/ 77 w 77"/>
                  <a:gd name="T9" fmla="*/ 4 h 98"/>
                  <a:gd name="T10" fmla="*/ 72 w 77"/>
                  <a:gd name="T11" fmla="*/ 0 h 98"/>
                  <a:gd name="T12" fmla="*/ 4 w 77"/>
                  <a:gd name="T13" fmla="*/ 0 h 98"/>
                  <a:gd name="T14" fmla="*/ 0 w 77"/>
                  <a:gd name="T15" fmla="*/ 4 h 98"/>
                  <a:gd name="T16" fmla="*/ 0 w 77"/>
                  <a:gd name="T17" fmla="*/ 94 h 98"/>
                  <a:gd name="T18" fmla="*/ 4 w 77"/>
                  <a:gd name="T19" fmla="*/ 98 h 98"/>
                  <a:gd name="T20" fmla="*/ 17 w 77"/>
                  <a:gd name="T21" fmla="*/ 98 h 98"/>
                  <a:gd name="T22" fmla="*/ 21 w 77"/>
                  <a:gd name="T23" fmla="*/ 94 h 98"/>
                  <a:gd name="T24" fmla="*/ 17 w 77"/>
                  <a:gd name="T25" fmla="*/ 90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98">
                    <a:moveTo>
                      <a:pt x="17" y="90"/>
                    </a:moveTo>
                    <a:cubicBezTo>
                      <a:pt x="9" y="90"/>
                      <a:pt x="9" y="90"/>
                      <a:pt x="9" y="9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5" y="8"/>
                      <a:pt x="77" y="6"/>
                      <a:pt x="77" y="4"/>
                    </a:cubicBezTo>
                    <a:cubicBezTo>
                      <a:pt x="77" y="1"/>
                      <a:pt x="75" y="0"/>
                      <a:pt x="7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7"/>
                      <a:pt x="2" y="98"/>
                      <a:pt x="4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9" y="98"/>
                      <a:pt x="21" y="97"/>
                      <a:pt x="21" y="94"/>
                    </a:cubicBezTo>
                    <a:cubicBezTo>
                      <a:pt x="21" y="92"/>
                      <a:pt x="19" y="90"/>
                      <a:pt x="17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PA-任意多边形 57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79" y="94"/>
                <a:ext cx="48" cy="67"/>
              </a:xfrm>
              <a:custGeom>
                <a:gdLst>
                  <a:gd name="T0" fmla="*/ 24 w 29"/>
                  <a:gd name="T1" fmla="*/ 0 h 41"/>
                  <a:gd name="T2" fmla="*/ 20 w 29"/>
                  <a:gd name="T3" fmla="*/ 5 h 41"/>
                  <a:gd name="T4" fmla="*/ 20 w 29"/>
                  <a:gd name="T5" fmla="*/ 33 h 41"/>
                  <a:gd name="T6" fmla="*/ 4 w 29"/>
                  <a:gd name="T7" fmla="*/ 33 h 41"/>
                  <a:gd name="T8" fmla="*/ 0 w 29"/>
                  <a:gd name="T9" fmla="*/ 37 h 41"/>
                  <a:gd name="T10" fmla="*/ 4 w 29"/>
                  <a:gd name="T11" fmla="*/ 41 h 41"/>
                  <a:gd name="T12" fmla="*/ 24 w 29"/>
                  <a:gd name="T13" fmla="*/ 41 h 41"/>
                  <a:gd name="T14" fmla="*/ 27 w 29"/>
                  <a:gd name="T15" fmla="*/ 40 h 41"/>
                  <a:gd name="T16" fmla="*/ 29 w 29"/>
                  <a:gd name="T17" fmla="*/ 37 h 41"/>
                  <a:gd name="T18" fmla="*/ 29 w 29"/>
                  <a:gd name="T19" fmla="*/ 5 h 41"/>
                  <a:gd name="T20" fmla="*/ 24 w 29"/>
                  <a:gd name="T21" fmla="*/ 0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41">
                    <a:moveTo>
                      <a:pt x="24" y="0"/>
                    </a:moveTo>
                    <a:cubicBezTo>
                      <a:pt x="22" y="0"/>
                      <a:pt x="20" y="2"/>
                      <a:pt x="20" y="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2" y="33"/>
                      <a:pt x="0" y="35"/>
                      <a:pt x="0" y="37"/>
                    </a:cubicBezTo>
                    <a:cubicBezTo>
                      <a:pt x="0" y="40"/>
                      <a:pt x="2" y="41"/>
                      <a:pt x="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7" y="41"/>
                      <a:pt x="27" y="40"/>
                    </a:cubicBezTo>
                    <a:cubicBezTo>
                      <a:pt x="28" y="39"/>
                      <a:pt x="29" y="38"/>
                      <a:pt x="29" y="37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27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PA-任意多边形 58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5" y="33"/>
                <a:ext cx="78" cy="115"/>
              </a:xfrm>
              <a:custGeom>
                <a:gdLst>
                  <a:gd name="T0" fmla="*/ 42 w 48"/>
                  <a:gd name="T1" fmla="*/ 2 h 70"/>
                  <a:gd name="T2" fmla="*/ 37 w 48"/>
                  <a:gd name="T3" fmla="*/ 0 h 70"/>
                  <a:gd name="T4" fmla="*/ 28 w 48"/>
                  <a:gd name="T5" fmla="*/ 5 h 70"/>
                  <a:gd name="T6" fmla="*/ 1 w 48"/>
                  <a:gd name="T7" fmla="*/ 53 h 70"/>
                  <a:gd name="T8" fmla="*/ 0 w 48"/>
                  <a:gd name="T9" fmla="*/ 55 h 70"/>
                  <a:gd name="T10" fmla="*/ 1 w 48"/>
                  <a:gd name="T11" fmla="*/ 66 h 70"/>
                  <a:gd name="T12" fmla="*/ 3 w 48"/>
                  <a:gd name="T13" fmla="*/ 69 h 70"/>
                  <a:gd name="T14" fmla="*/ 5 w 48"/>
                  <a:gd name="T15" fmla="*/ 70 h 70"/>
                  <a:gd name="T16" fmla="*/ 7 w 48"/>
                  <a:gd name="T17" fmla="*/ 69 h 70"/>
                  <a:gd name="T18" fmla="*/ 17 w 48"/>
                  <a:gd name="T19" fmla="*/ 64 h 70"/>
                  <a:gd name="T20" fmla="*/ 18 w 48"/>
                  <a:gd name="T21" fmla="*/ 63 h 70"/>
                  <a:gd name="T22" fmla="*/ 46 w 48"/>
                  <a:gd name="T23" fmla="*/ 15 h 70"/>
                  <a:gd name="T24" fmla="*/ 42 w 48"/>
                  <a:gd name="T25" fmla="*/ 2 h 70"/>
                  <a:gd name="T26" fmla="*/ 38 w 48"/>
                  <a:gd name="T27" fmla="*/ 11 h 70"/>
                  <a:gd name="T28" fmla="*/ 11 w 48"/>
                  <a:gd name="T29" fmla="*/ 57 h 70"/>
                  <a:gd name="T30" fmla="*/ 9 w 48"/>
                  <a:gd name="T31" fmla="*/ 59 h 70"/>
                  <a:gd name="T32" fmla="*/ 9 w 48"/>
                  <a:gd name="T33" fmla="*/ 56 h 70"/>
                  <a:gd name="T34" fmla="*/ 36 w 48"/>
                  <a:gd name="T35" fmla="*/ 9 h 70"/>
                  <a:gd name="T36" fmla="*/ 38 w 48"/>
                  <a:gd name="T37" fmla="*/ 9 h 70"/>
                  <a:gd name="T38" fmla="*/ 38 w 48"/>
                  <a:gd name="T39" fmla="*/ 11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0">
                    <a:moveTo>
                      <a:pt x="42" y="2"/>
                    </a:moveTo>
                    <a:cubicBezTo>
                      <a:pt x="40" y="1"/>
                      <a:pt x="39" y="0"/>
                      <a:pt x="37" y="0"/>
                    </a:cubicBezTo>
                    <a:cubicBezTo>
                      <a:pt x="33" y="0"/>
                      <a:pt x="30" y="2"/>
                      <a:pt x="28" y="5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7"/>
                      <a:pt x="2" y="69"/>
                      <a:pt x="3" y="69"/>
                    </a:cubicBezTo>
                    <a:cubicBezTo>
                      <a:pt x="3" y="70"/>
                      <a:pt x="4" y="70"/>
                      <a:pt x="5" y="70"/>
                    </a:cubicBezTo>
                    <a:cubicBezTo>
                      <a:pt x="6" y="70"/>
                      <a:pt x="6" y="70"/>
                      <a:pt x="7" y="69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4"/>
                      <a:pt x="18" y="63"/>
                      <a:pt x="18" y="63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8" y="10"/>
                      <a:pt x="47" y="4"/>
                      <a:pt x="42" y="2"/>
                    </a:cubicBezTo>
                    <a:moveTo>
                      <a:pt x="38" y="11"/>
                    </a:moveTo>
                    <a:cubicBezTo>
                      <a:pt x="11" y="57"/>
                      <a:pt x="11" y="57"/>
                      <a:pt x="11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7" y="8"/>
                      <a:pt x="38" y="9"/>
                    </a:cubicBezTo>
                    <a:cubicBezTo>
                      <a:pt x="38" y="9"/>
                      <a:pt x="39" y="10"/>
                      <a:pt x="38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PA-任意多边形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23" y="46"/>
                <a:ext cx="49" cy="13"/>
              </a:xfrm>
              <a:custGeom>
                <a:gdLst>
                  <a:gd name="T0" fmla="*/ 30 w 30"/>
                  <a:gd name="T1" fmla="*/ 4 h 8"/>
                  <a:gd name="T2" fmla="*/ 26 w 30"/>
                  <a:gd name="T3" fmla="*/ 0 h 8"/>
                  <a:gd name="T4" fmla="*/ 4 w 30"/>
                  <a:gd name="T5" fmla="*/ 0 h 8"/>
                  <a:gd name="T6" fmla="*/ 0 w 30"/>
                  <a:gd name="T7" fmla="*/ 4 h 8"/>
                  <a:gd name="T8" fmla="*/ 4 w 30"/>
                  <a:gd name="T9" fmla="*/ 8 h 8"/>
                  <a:gd name="T10" fmla="*/ 26 w 30"/>
                  <a:gd name="T11" fmla="*/ 8 h 8"/>
                  <a:gd name="T12" fmla="*/ 30 w 30"/>
                  <a:gd name="T13" fmla="*/ 4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30" y="4"/>
                    </a:moveTo>
                    <a:cubicBezTo>
                      <a:pt x="30" y="2"/>
                      <a:pt x="28" y="0"/>
                      <a:pt x="2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30" y="6"/>
                      <a:pt x="3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A-任意多边形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23" y="72"/>
                <a:ext cx="31" cy="15"/>
              </a:xfrm>
              <a:custGeom>
                <a:gdLst>
                  <a:gd name="T0" fmla="*/ 4 w 19"/>
                  <a:gd name="T1" fmla="*/ 0 h 9"/>
                  <a:gd name="T2" fmla="*/ 0 w 19"/>
                  <a:gd name="T3" fmla="*/ 5 h 9"/>
                  <a:gd name="T4" fmla="*/ 4 w 19"/>
                  <a:gd name="T5" fmla="*/ 9 h 9"/>
                  <a:gd name="T6" fmla="*/ 15 w 19"/>
                  <a:gd name="T7" fmla="*/ 9 h 9"/>
                  <a:gd name="T8" fmla="*/ 19 w 19"/>
                  <a:gd name="T9" fmla="*/ 5 h 9"/>
                  <a:gd name="T10" fmla="*/ 15 w 19"/>
                  <a:gd name="T11" fmla="*/ 0 h 9"/>
                  <a:gd name="T12" fmla="*/ 4 w 19"/>
                  <a:gd name="T13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9">
                    <a:moveTo>
                      <a:pt x="4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9"/>
                      <a:pt x="19" y="7"/>
                      <a:pt x="19" y="5"/>
                    </a:cubicBezTo>
                    <a:cubicBezTo>
                      <a:pt x="19" y="2"/>
                      <a:pt x="17" y="0"/>
                      <a:pt x="1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PA-组合 2"/>
          <p:cNvGrpSpPr/>
          <p:nvPr>
            <p:custDataLst>
              <p:tags r:id="rId19"/>
            </p:custDataLst>
          </p:nvPr>
        </p:nvGrpSpPr>
        <p:grpSpPr>
          <a:xfrm>
            <a:off x="8416805" y="4749992"/>
            <a:ext cx="400983" cy="401106"/>
            <a:chOff x="8387336" y="5086478"/>
            <a:chExt cx="400983" cy="401106"/>
          </a:xfrm>
        </p:grpSpPr>
        <p:sp>
          <p:nvSpPr>
            <p:cNvPr id="12" name="PA-椭圆 5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387336" y="5086478"/>
              <a:ext cx="400983" cy="401106"/>
            </a:xfrm>
            <a:prstGeom prst="ellipse">
              <a:avLst/>
            </a:prstGeom>
            <a:solidFill>
              <a:srgbClr val="ACE7F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5" name="Group 61"/>
            <p:cNvGrpSpPr/>
            <p:nvPr/>
          </p:nvGrpSpPr>
          <p:grpSpPr>
            <a:xfrm>
              <a:off x="8497195" y="5196370"/>
              <a:ext cx="179069" cy="179124"/>
              <a:chExt cx="163" cy="163"/>
            </a:xfrm>
          </p:grpSpPr>
          <p:sp>
            <p:nvSpPr>
              <p:cNvPr id="19" name="PA-任意多边形 62"/>
              <p:cNvSpPr>
                <a:spLocks noEditPoint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0" y="0"/>
                <a:ext cx="163" cy="163"/>
              </a:xfrm>
              <a:custGeom>
                <a:gdLst>
                  <a:gd name="T0" fmla="*/ 96 w 99"/>
                  <a:gd name="T1" fmla="*/ 39 h 99"/>
                  <a:gd name="T2" fmla="*/ 86 w 99"/>
                  <a:gd name="T3" fmla="*/ 33 h 99"/>
                  <a:gd name="T4" fmla="*/ 89 w 99"/>
                  <a:gd name="T5" fmla="*/ 21 h 99"/>
                  <a:gd name="T6" fmla="*/ 75 w 99"/>
                  <a:gd name="T7" fmla="*/ 10 h 99"/>
                  <a:gd name="T8" fmla="*/ 63 w 99"/>
                  <a:gd name="T9" fmla="*/ 12 h 99"/>
                  <a:gd name="T10" fmla="*/ 57 w 99"/>
                  <a:gd name="T11" fmla="*/ 1 h 99"/>
                  <a:gd name="T12" fmla="*/ 39 w 99"/>
                  <a:gd name="T13" fmla="*/ 4 h 99"/>
                  <a:gd name="T14" fmla="*/ 32 w 99"/>
                  <a:gd name="T15" fmla="*/ 13 h 99"/>
                  <a:gd name="T16" fmla="*/ 20 w 99"/>
                  <a:gd name="T17" fmla="*/ 10 h 99"/>
                  <a:gd name="T18" fmla="*/ 9 w 99"/>
                  <a:gd name="T19" fmla="*/ 25 h 99"/>
                  <a:gd name="T20" fmla="*/ 11 w 99"/>
                  <a:gd name="T21" fmla="*/ 36 h 99"/>
                  <a:gd name="T22" fmla="*/ 1 w 99"/>
                  <a:gd name="T23" fmla="*/ 43 h 99"/>
                  <a:gd name="T24" fmla="*/ 1 w 99"/>
                  <a:gd name="T25" fmla="*/ 58 h 99"/>
                  <a:gd name="T26" fmla="*/ 11 w 99"/>
                  <a:gd name="T27" fmla="*/ 64 h 99"/>
                  <a:gd name="T28" fmla="*/ 9 w 99"/>
                  <a:gd name="T29" fmla="*/ 75 h 99"/>
                  <a:gd name="T30" fmla="*/ 20 w 99"/>
                  <a:gd name="T31" fmla="*/ 90 h 99"/>
                  <a:gd name="T32" fmla="*/ 32 w 99"/>
                  <a:gd name="T33" fmla="*/ 87 h 99"/>
                  <a:gd name="T34" fmla="*/ 39 w 99"/>
                  <a:gd name="T35" fmla="*/ 96 h 99"/>
                  <a:gd name="T36" fmla="*/ 50 w 99"/>
                  <a:gd name="T37" fmla="*/ 99 h 99"/>
                  <a:gd name="T38" fmla="*/ 61 w 99"/>
                  <a:gd name="T39" fmla="*/ 96 h 99"/>
                  <a:gd name="T40" fmla="*/ 67 w 99"/>
                  <a:gd name="T41" fmla="*/ 87 h 99"/>
                  <a:gd name="T42" fmla="*/ 79 w 99"/>
                  <a:gd name="T43" fmla="*/ 90 h 99"/>
                  <a:gd name="T44" fmla="*/ 90 w 99"/>
                  <a:gd name="T45" fmla="*/ 75 h 99"/>
                  <a:gd name="T46" fmla="*/ 88 w 99"/>
                  <a:gd name="T47" fmla="*/ 64 h 99"/>
                  <a:gd name="T48" fmla="*/ 98 w 99"/>
                  <a:gd name="T49" fmla="*/ 58 h 99"/>
                  <a:gd name="T50" fmla="*/ 98 w 99"/>
                  <a:gd name="T51" fmla="*/ 43 h 99"/>
                  <a:gd name="T52" fmla="*/ 83 w 99"/>
                  <a:gd name="T53" fmla="*/ 56 h 99"/>
                  <a:gd name="T54" fmla="*/ 78 w 99"/>
                  <a:gd name="T55" fmla="*/ 65 h 99"/>
                  <a:gd name="T56" fmla="*/ 81 w 99"/>
                  <a:gd name="T57" fmla="*/ 76 h 99"/>
                  <a:gd name="T58" fmla="*/ 69 w 99"/>
                  <a:gd name="T59" fmla="*/ 78 h 99"/>
                  <a:gd name="T60" fmla="*/ 59 w 99"/>
                  <a:gd name="T61" fmla="*/ 81 h 99"/>
                  <a:gd name="T62" fmla="*/ 53 w 99"/>
                  <a:gd name="T63" fmla="*/ 91 h 99"/>
                  <a:gd name="T64" fmla="*/ 43 w 99"/>
                  <a:gd name="T65" fmla="*/ 83 h 99"/>
                  <a:gd name="T66" fmla="*/ 34 w 99"/>
                  <a:gd name="T67" fmla="*/ 78 h 99"/>
                  <a:gd name="T68" fmla="*/ 24 w 99"/>
                  <a:gd name="T69" fmla="*/ 81 h 99"/>
                  <a:gd name="T70" fmla="*/ 22 w 99"/>
                  <a:gd name="T71" fmla="*/ 69 h 99"/>
                  <a:gd name="T72" fmla="*/ 19 w 99"/>
                  <a:gd name="T73" fmla="*/ 59 h 99"/>
                  <a:gd name="T74" fmla="*/ 9 w 99"/>
                  <a:gd name="T75" fmla="*/ 54 h 99"/>
                  <a:gd name="T76" fmla="*/ 9 w 99"/>
                  <a:gd name="T77" fmla="*/ 46 h 99"/>
                  <a:gd name="T78" fmla="*/ 19 w 99"/>
                  <a:gd name="T79" fmla="*/ 41 h 99"/>
                  <a:gd name="T80" fmla="*/ 22 w 99"/>
                  <a:gd name="T81" fmla="*/ 31 h 99"/>
                  <a:gd name="T82" fmla="*/ 24 w 99"/>
                  <a:gd name="T83" fmla="*/ 19 h 99"/>
                  <a:gd name="T84" fmla="*/ 34 w 99"/>
                  <a:gd name="T85" fmla="*/ 22 h 99"/>
                  <a:gd name="T86" fmla="*/ 43 w 99"/>
                  <a:gd name="T87" fmla="*/ 17 h 99"/>
                  <a:gd name="T88" fmla="*/ 53 w 99"/>
                  <a:gd name="T89" fmla="*/ 9 h 99"/>
                  <a:gd name="T90" fmla="*/ 59 w 99"/>
                  <a:gd name="T91" fmla="*/ 19 h 99"/>
                  <a:gd name="T92" fmla="*/ 69 w 99"/>
                  <a:gd name="T93" fmla="*/ 22 h 99"/>
                  <a:gd name="T94" fmla="*/ 81 w 99"/>
                  <a:gd name="T95" fmla="*/ 24 h 99"/>
                  <a:gd name="T96" fmla="*/ 78 w 99"/>
                  <a:gd name="T97" fmla="*/ 35 h 99"/>
                  <a:gd name="T98" fmla="*/ 83 w 99"/>
                  <a:gd name="T99" fmla="*/ 44 h 99"/>
                  <a:gd name="T100" fmla="*/ 91 w 99"/>
                  <a:gd name="T101" fmla="*/ 50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9" h="99">
                    <a:moveTo>
                      <a:pt x="98" y="43"/>
                    </a:moveTo>
                    <a:cubicBezTo>
                      <a:pt x="98" y="41"/>
                      <a:pt x="97" y="40"/>
                      <a:pt x="96" y="39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7" y="35"/>
                      <a:pt x="87" y="34"/>
                      <a:pt x="86" y="3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1" y="24"/>
                      <a:pt x="90" y="22"/>
                      <a:pt x="89" y="21"/>
                    </a:cubicBezTo>
                    <a:cubicBezTo>
                      <a:pt x="86" y="17"/>
                      <a:pt x="83" y="13"/>
                      <a:pt x="79" y="10"/>
                    </a:cubicBezTo>
                    <a:cubicBezTo>
                      <a:pt x="78" y="9"/>
                      <a:pt x="76" y="9"/>
                      <a:pt x="75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6" y="13"/>
                      <a:pt x="65" y="12"/>
                      <a:pt x="63" y="12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2"/>
                      <a:pt x="59" y="1"/>
                      <a:pt x="57" y="1"/>
                    </a:cubicBezTo>
                    <a:cubicBezTo>
                      <a:pt x="52" y="0"/>
                      <a:pt x="48" y="0"/>
                      <a:pt x="42" y="1"/>
                    </a:cubicBezTo>
                    <a:cubicBezTo>
                      <a:pt x="41" y="1"/>
                      <a:pt x="39" y="2"/>
                      <a:pt x="39" y="4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3" y="13"/>
                      <a:pt x="32" y="1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9"/>
                      <a:pt x="22" y="9"/>
                      <a:pt x="20" y="10"/>
                    </a:cubicBezTo>
                    <a:cubicBezTo>
                      <a:pt x="16" y="13"/>
                      <a:pt x="13" y="17"/>
                      <a:pt x="10" y="21"/>
                    </a:cubicBezTo>
                    <a:cubicBezTo>
                      <a:pt x="9" y="22"/>
                      <a:pt x="9" y="24"/>
                      <a:pt x="9" y="2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4"/>
                      <a:pt x="12" y="35"/>
                      <a:pt x="11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2" y="40"/>
                      <a:pt x="1" y="41"/>
                      <a:pt x="1" y="43"/>
                    </a:cubicBezTo>
                    <a:cubicBezTo>
                      <a:pt x="0" y="45"/>
                      <a:pt x="0" y="48"/>
                      <a:pt x="0" y="50"/>
                    </a:cubicBezTo>
                    <a:cubicBezTo>
                      <a:pt x="0" y="52"/>
                      <a:pt x="0" y="55"/>
                      <a:pt x="1" y="58"/>
                    </a:cubicBezTo>
                    <a:cubicBezTo>
                      <a:pt x="1" y="59"/>
                      <a:pt x="2" y="60"/>
                      <a:pt x="4" y="61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2" y="65"/>
                      <a:pt x="12" y="66"/>
                      <a:pt x="13" y="67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6"/>
                      <a:pt x="9" y="78"/>
                      <a:pt x="10" y="79"/>
                    </a:cubicBezTo>
                    <a:cubicBezTo>
                      <a:pt x="13" y="83"/>
                      <a:pt x="16" y="87"/>
                      <a:pt x="20" y="90"/>
                    </a:cubicBezTo>
                    <a:cubicBezTo>
                      <a:pt x="22" y="91"/>
                      <a:pt x="23" y="91"/>
                      <a:pt x="25" y="90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3" y="87"/>
                      <a:pt x="35" y="88"/>
                      <a:pt x="36" y="88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98"/>
                      <a:pt x="41" y="99"/>
                      <a:pt x="42" y="99"/>
                    </a:cubicBezTo>
                    <a:cubicBezTo>
                      <a:pt x="45" y="99"/>
                      <a:pt x="47" y="99"/>
                      <a:pt x="50" y="99"/>
                    </a:cubicBezTo>
                    <a:cubicBezTo>
                      <a:pt x="52" y="99"/>
                      <a:pt x="54" y="99"/>
                      <a:pt x="57" y="99"/>
                    </a:cubicBezTo>
                    <a:cubicBezTo>
                      <a:pt x="59" y="99"/>
                      <a:pt x="60" y="98"/>
                      <a:pt x="61" y="96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5" y="88"/>
                      <a:pt x="66" y="87"/>
                      <a:pt x="67" y="8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91"/>
                      <a:pt x="78" y="91"/>
                      <a:pt x="79" y="90"/>
                    </a:cubicBezTo>
                    <a:cubicBezTo>
                      <a:pt x="83" y="87"/>
                      <a:pt x="87" y="83"/>
                      <a:pt x="89" y="79"/>
                    </a:cubicBezTo>
                    <a:cubicBezTo>
                      <a:pt x="90" y="78"/>
                      <a:pt x="91" y="76"/>
                      <a:pt x="90" y="75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7" y="66"/>
                      <a:pt x="87" y="65"/>
                      <a:pt x="88" y="64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7" y="60"/>
                      <a:pt x="98" y="59"/>
                      <a:pt x="98" y="58"/>
                    </a:cubicBezTo>
                    <a:cubicBezTo>
                      <a:pt x="99" y="55"/>
                      <a:pt x="99" y="52"/>
                      <a:pt x="99" y="50"/>
                    </a:cubicBezTo>
                    <a:cubicBezTo>
                      <a:pt x="99" y="48"/>
                      <a:pt x="99" y="45"/>
                      <a:pt x="98" y="43"/>
                    </a:cubicBezTo>
                    <a:moveTo>
                      <a:pt x="90" y="54"/>
                    </a:moveTo>
                    <a:cubicBezTo>
                      <a:pt x="83" y="56"/>
                      <a:pt x="83" y="56"/>
                      <a:pt x="83" y="56"/>
                    </a:cubicBezTo>
                    <a:cubicBezTo>
                      <a:pt x="82" y="57"/>
                      <a:pt x="81" y="58"/>
                      <a:pt x="80" y="59"/>
                    </a:cubicBezTo>
                    <a:cubicBezTo>
                      <a:pt x="80" y="61"/>
                      <a:pt x="79" y="63"/>
                      <a:pt x="78" y="65"/>
                    </a:cubicBezTo>
                    <a:cubicBezTo>
                      <a:pt x="77" y="67"/>
                      <a:pt x="77" y="68"/>
                      <a:pt x="78" y="69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8"/>
                      <a:pt x="78" y="80"/>
                      <a:pt x="76" y="81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8" y="78"/>
                      <a:pt x="66" y="78"/>
                      <a:pt x="65" y="78"/>
                    </a:cubicBezTo>
                    <a:cubicBezTo>
                      <a:pt x="63" y="79"/>
                      <a:pt x="61" y="80"/>
                      <a:pt x="59" y="81"/>
                    </a:cubicBezTo>
                    <a:cubicBezTo>
                      <a:pt x="57" y="81"/>
                      <a:pt x="56" y="82"/>
                      <a:pt x="56" y="83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1" y="91"/>
                      <a:pt x="49" y="91"/>
                      <a:pt x="46" y="91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82"/>
                      <a:pt x="42" y="81"/>
                      <a:pt x="41" y="81"/>
                    </a:cubicBezTo>
                    <a:cubicBezTo>
                      <a:pt x="38" y="80"/>
                      <a:pt x="36" y="79"/>
                      <a:pt x="34" y="78"/>
                    </a:cubicBezTo>
                    <a:cubicBezTo>
                      <a:pt x="33" y="78"/>
                      <a:pt x="32" y="78"/>
                      <a:pt x="30" y="78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2" y="80"/>
                      <a:pt x="20" y="78"/>
                      <a:pt x="18" y="76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68"/>
                      <a:pt x="22" y="67"/>
                      <a:pt x="21" y="65"/>
                    </a:cubicBezTo>
                    <a:cubicBezTo>
                      <a:pt x="20" y="63"/>
                      <a:pt x="20" y="61"/>
                      <a:pt x="19" y="59"/>
                    </a:cubicBezTo>
                    <a:cubicBezTo>
                      <a:pt x="18" y="58"/>
                      <a:pt x="17" y="57"/>
                      <a:pt x="16" y="56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2"/>
                      <a:pt x="9" y="51"/>
                      <a:pt x="9" y="50"/>
                    </a:cubicBezTo>
                    <a:cubicBezTo>
                      <a:pt x="9" y="49"/>
                      <a:pt x="9" y="48"/>
                      <a:pt x="9" y="46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3"/>
                      <a:pt x="18" y="42"/>
                      <a:pt x="19" y="41"/>
                    </a:cubicBezTo>
                    <a:cubicBezTo>
                      <a:pt x="20" y="39"/>
                      <a:pt x="20" y="37"/>
                      <a:pt x="21" y="35"/>
                    </a:cubicBezTo>
                    <a:cubicBezTo>
                      <a:pt x="22" y="33"/>
                      <a:pt x="22" y="32"/>
                      <a:pt x="22" y="31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0" y="22"/>
                      <a:pt x="22" y="20"/>
                      <a:pt x="24" y="19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2"/>
                      <a:pt x="33" y="22"/>
                      <a:pt x="34" y="22"/>
                    </a:cubicBezTo>
                    <a:cubicBezTo>
                      <a:pt x="36" y="21"/>
                      <a:pt x="38" y="20"/>
                      <a:pt x="41" y="19"/>
                    </a:cubicBezTo>
                    <a:cubicBezTo>
                      <a:pt x="42" y="19"/>
                      <a:pt x="43" y="18"/>
                      <a:pt x="43" y="1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9" y="9"/>
                      <a:pt x="51" y="9"/>
                      <a:pt x="53" y="9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9"/>
                      <a:pt x="59" y="19"/>
                    </a:cubicBezTo>
                    <a:cubicBezTo>
                      <a:pt x="61" y="20"/>
                      <a:pt x="63" y="21"/>
                      <a:pt x="65" y="22"/>
                    </a:cubicBezTo>
                    <a:cubicBezTo>
                      <a:pt x="66" y="22"/>
                      <a:pt x="68" y="22"/>
                      <a:pt x="69" y="22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8" y="20"/>
                      <a:pt x="80" y="22"/>
                      <a:pt x="81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2"/>
                      <a:pt x="77" y="33"/>
                      <a:pt x="78" y="35"/>
                    </a:cubicBezTo>
                    <a:cubicBezTo>
                      <a:pt x="79" y="37"/>
                      <a:pt x="80" y="39"/>
                      <a:pt x="80" y="41"/>
                    </a:cubicBezTo>
                    <a:cubicBezTo>
                      <a:pt x="81" y="42"/>
                      <a:pt x="82" y="43"/>
                      <a:pt x="83" y="44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1" y="48"/>
                      <a:pt x="91" y="49"/>
                      <a:pt x="91" y="50"/>
                    </a:cubicBezTo>
                    <a:cubicBezTo>
                      <a:pt x="91" y="51"/>
                      <a:pt x="91" y="52"/>
                      <a:pt x="90" y="5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PA-任意多边形 63"/>
              <p:cNvSpPr>
                <a:spLocks noEditPoint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0" y="48"/>
                <a:ext cx="64" cy="65"/>
              </a:xfrm>
              <a:custGeom>
                <a:gdLst>
                  <a:gd name="T0" fmla="*/ 20 w 39"/>
                  <a:gd name="T1" fmla="*/ 0 h 40"/>
                  <a:gd name="T2" fmla="*/ 0 w 39"/>
                  <a:gd name="T3" fmla="*/ 20 h 40"/>
                  <a:gd name="T4" fmla="*/ 20 w 39"/>
                  <a:gd name="T5" fmla="*/ 40 h 40"/>
                  <a:gd name="T6" fmla="*/ 39 w 39"/>
                  <a:gd name="T7" fmla="*/ 20 h 40"/>
                  <a:gd name="T8" fmla="*/ 20 w 39"/>
                  <a:gd name="T9" fmla="*/ 0 h 40"/>
                  <a:gd name="T10" fmla="*/ 20 w 39"/>
                  <a:gd name="T11" fmla="*/ 31 h 40"/>
                  <a:gd name="T12" fmla="*/ 9 w 39"/>
                  <a:gd name="T13" fmla="*/ 20 h 40"/>
                  <a:gd name="T14" fmla="*/ 20 w 39"/>
                  <a:gd name="T15" fmla="*/ 9 h 40"/>
                  <a:gd name="T16" fmla="*/ 31 w 39"/>
                  <a:gd name="T17" fmla="*/ 20 h 40"/>
                  <a:gd name="T18" fmla="*/ 20 w 39"/>
                  <a:gd name="T19" fmla="*/ 31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0" y="40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moveTo>
                      <a:pt x="20" y="31"/>
                    </a:moveTo>
                    <a:cubicBezTo>
                      <a:pt x="14" y="31"/>
                      <a:pt x="9" y="26"/>
                      <a:pt x="9" y="20"/>
                    </a:cubicBezTo>
                    <a:cubicBezTo>
                      <a:pt x="9" y="14"/>
                      <a:pt x="14" y="9"/>
                      <a:pt x="20" y="9"/>
                    </a:cubicBezTo>
                    <a:cubicBezTo>
                      <a:pt x="26" y="9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PA-组合 28"/>
          <p:cNvGrpSpPr/>
          <p:nvPr>
            <p:custDataLst>
              <p:tags r:id="rId23"/>
            </p:custDataLst>
          </p:nvPr>
        </p:nvGrpSpPr>
        <p:grpSpPr>
          <a:xfrm>
            <a:off x="7353410" y="4749992"/>
            <a:ext cx="400982" cy="401106"/>
            <a:chOff x="7740272" y="5086478"/>
            <a:chExt cx="400982" cy="401106"/>
          </a:xfrm>
        </p:grpSpPr>
        <p:sp>
          <p:nvSpPr>
            <p:cNvPr id="11" name="PA-椭圆 5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740272" y="5086478"/>
              <a:ext cx="400982" cy="401106"/>
            </a:xfrm>
            <a:prstGeom prst="ellipse">
              <a:avLst/>
            </a:prstGeom>
            <a:solidFill>
              <a:srgbClr val="ACE7F5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6" name="Group 64"/>
            <p:cNvGrpSpPr/>
            <p:nvPr/>
          </p:nvGrpSpPr>
          <p:grpSpPr>
            <a:xfrm>
              <a:off x="7852327" y="5198568"/>
              <a:ext cx="176871" cy="176926"/>
              <a:chExt cx="161" cy="161"/>
            </a:xfrm>
          </p:grpSpPr>
          <p:sp>
            <p:nvSpPr>
              <p:cNvPr id="17" name="PA-任意多边形 6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0" y="0"/>
                <a:ext cx="161" cy="116"/>
              </a:xfrm>
              <a:custGeom>
                <a:gdLst>
                  <a:gd name="T0" fmla="*/ 75 w 98"/>
                  <a:gd name="T1" fmla="*/ 26 h 71"/>
                  <a:gd name="T2" fmla="*/ 71 w 98"/>
                  <a:gd name="T3" fmla="*/ 26 h 71"/>
                  <a:gd name="T4" fmla="*/ 71 w 98"/>
                  <a:gd name="T5" fmla="*/ 24 h 71"/>
                  <a:gd name="T6" fmla="*/ 47 w 98"/>
                  <a:gd name="T7" fmla="*/ 0 h 71"/>
                  <a:gd name="T8" fmla="*/ 23 w 98"/>
                  <a:gd name="T9" fmla="*/ 20 h 71"/>
                  <a:gd name="T10" fmla="*/ 16 w 98"/>
                  <a:gd name="T11" fmla="*/ 21 h 71"/>
                  <a:gd name="T12" fmla="*/ 16 w 98"/>
                  <a:gd name="T13" fmla="*/ 21 h 71"/>
                  <a:gd name="T14" fmla="*/ 6 w 98"/>
                  <a:gd name="T15" fmla="*/ 35 h 71"/>
                  <a:gd name="T16" fmla="*/ 7 w 98"/>
                  <a:gd name="T17" fmla="*/ 42 h 71"/>
                  <a:gd name="T18" fmla="*/ 0 w 98"/>
                  <a:gd name="T19" fmla="*/ 55 h 71"/>
                  <a:gd name="T20" fmla="*/ 16 w 98"/>
                  <a:gd name="T21" fmla="*/ 71 h 71"/>
                  <a:gd name="T22" fmla="*/ 32 w 98"/>
                  <a:gd name="T23" fmla="*/ 71 h 71"/>
                  <a:gd name="T24" fmla="*/ 36 w 98"/>
                  <a:gd name="T25" fmla="*/ 66 h 71"/>
                  <a:gd name="T26" fmla="*/ 32 w 98"/>
                  <a:gd name="T27" fmla="*/ 62 h 71"/>
                  <a:gd name="T28" fmla="*/ 16 w 98"/>
                  <a:gd name="T29" fmla="*/ 62 h 71"/>
                  <a:gd name="T30" fmla="*/ 9 w 98"/>
                  <a:gd name="T31" fmla="*/ 55 h 71"/>
                  <a:gd name="T32" fmla="*/ 15 w 98"/>
                  <a:gd name="T33" fmla="*/ 48 h 71"/>
                  <a:gd name="T34" fmla="*/ 18 w 98"/>
                  <a:gd name="T35" fmla="*/ 45 h 71"/>
                  <a:gd name="T36" fmla="*/ 17 w 98"/>
                  <a:gd name="T37" fmla="*/ 41 h 71"/>
                  <a:gd name="T38" fmla="*/ 14 w 98"/>
                  <a:gd name="T39" fmla="*/ 35 h 71"/>
                  <a:gd name="T40" fmla="*/ 19 w 98"/>
                  <a:gd name="T41" fmla="*/ 28 h 71"/>
                  <a:gd name="T42" fmla="*/ 19 w 98"/>
                  <a:gd name="T43" fmla="*/ 28 h 71"/>
                  <a:gd name="T44" fmla="*/ 25 w 98"/>
                  <a:gd name="T45" fmla="*/ 29 h 71"/>
                  <a:gd name="T46" fmla="*/ 29 w 98"/>
                  <a:gd name="T47" fmla="*/ 29 h 71"/>
                  <a:gd name="T48" fmla="*/ 31 w 98"/>
                  <a:gd name="T49" fmla="*/ 25 h 71"/>
                  <a:gd name="T50" fmla="*/ 31 w 98"/>
                  <a:gd name="T51" fmla="*/ 24 h 71"/>
                  <a:gd name="T52" fmla="*/ 31 w 98"/>
                  <a:gd name="T53" fmla="*/ 24 h 71"/>
                  <a:gd name="T54" fmla="*/ 47 w 98"/>
                  <a:gd name="T55" fmla="*/ 8 h 71"/>
                  <a:gd name="T56" fmla="*/ 62 w 98"/>
                  <a:gd name="T57" fmla="*/ 24 h 71"/>
                  <a:gd name="T58" fmla="*/ 60 w 98"/>
                  <a:gd name="T59" fmla="*/ 32 h 71"/>
                  <a:gd name="T60" fmla="*/ 61 w 98"/>
                  <a:gd name="T61" fmla="*/ 37 h 71"/>
                  <a:gd name="T62" fmla="*/ 66 w 98"/>
                  <a:gd name="T63" fmla="*/ 37 h 71"/>
                  <a:gd name="T64" fmla="*/ 75 w 98"/>
                  <a:gd name="T65" fmla="*/ 34 h 71"/>
                  <a:gd name="T66" fmla="*/ 89 w 98"/>
                  <a:gd name="T67" fmla="*/ 48 h 71"/>
                  <a:gd name="T68" fmla="*/ 75 w 98"/>
                  <a:gd name="T69" fmla="*/ 62 h 71"/>
                  <a:gd name="T70" fmla="*/ 66 w 98"/>
                  <a:gd name="T71" fmla="*/ 62 h 71"/>
                  <a:gd name="T72" fmla="*/ 62 w 98"/>
                  <a:gd name="T73" fmla="*/ 66 h 71"/>
                  <a:gd name="T74" fmla="*/ 66 w 98"/>
                  <a:gd name="T75" fmla="*/ 71 h 71"/>
                  <a:gd name="T76" fmla="*/ 75 w 98"/>
                  <a:gd name="T77" fmla="*/ 71 h 71"/>
                  <a:gd name="T78" fmla="*/ 98 w 98"/>
                  <a:gd name="T79" fmla="*/ 48 h 71"/>
                  <a:gd name="T80" fmla="*/ 75 w 98"/>
                  <a:gd name="T81" fmla="*/ 26 h 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" h="71">
                    <a:moveTo>
                      <a:pt x="75" y="26"/>
                    </a:moveTo>
                    <a:cubicBezTo>
                      <a:pt x="74" y="26"/>
                      <a:pt x="72" y="26"/>
                      <a:pt x="71" y="26"/>
                    </a:cubicBezTo>
                    <a:cubicBezTo>
                      <a:pt x="71" y="25"/>
                      <a:pt x="71" y="25"/>
                      <a:pt x="71" y="24"/>
                    </a:cubicBezTo>
                    <a:cubicBezTo>
                      <a:pt x="71" y="10"/>
                      <a:pt x="60" y="0"/>
                      <a:pt x="47" y="0"/>
                    </a:cubicBezTo>
                    <a:cubicBezTo>
                      <a:pt x="35" y="0"/>
                      <a:pt x="25" y="8"/>
                      <a:pt x="23" y="20"/>
                    </a:cubicBezTo>
                    <a:cubicBezTo>
                      <a:pt x="20" y="19"/>
                      <a:pt x="18" y="20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0" y="23"/>
                      <a:pt x="6" y="29"/>
                      <a:pt x="6" y="35"/>
                    </a:cubicBezTo>
                    <a:cubicBezTo>
                      <a:pt x="6" y="37"/>
                      <a:pt x="6" y="40"/>
                      <a:pt x="7" y="42"/>
                    </a:cubicBezTo>
                    <a:cubicBezTo>
                      <a:pt x="3" y="45"/>
                      <a:pt x="0" y="50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34" y="71"/>
                      <a:pt x="36" y="69"/>
                      <a:pt x="36" y="66"/>
                    </a:cubicBezTo>
                    <a:cubicBezTo>
                      <a:pt x="36" y="64"/>
                      <a:pt x="34" y="62"/>
                      <a:pt x="32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2" y="62"/>
                      <a:pt x="9" y="59"/>
                      <a:pt x="9" y="55"/>
                    </a:cubicBezTo>
                    <a:cubicBezTo>
                      <a:pt x="9" y="52"/>
                      <a:pt x="11" y="49"/>
                      <a:pt x="15" y="48"/>
                    </a:cubicBezTo>
                    <a:cubicBezTo>
                      <a:pt x="16" y="48"/>
                      <a:pt x="18" y="47"/>
                      <a:pt x="18" y="45"/>
                    </a:cubicBezTo>
                    <a:cubicBezTo>
                      <a:pt x="19" y="43"/>
                      <a:pt x="18" y="42"/>
                      <a:pt x="17" y="41"/>
                    </a:cubicBezTo>
                    <a:cubicBezTo>
                      <a:pt x="15" y="39"/>
                      <a:pt x="14" y="37"/>
                      <a:pt x="14" y="35"/>
                    </a:cubicBezTo>
                    <a:cubicBezTo>
                      <a:pt x="14" y="32"/>
                      <a:pt x="16" y="29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1" y="28"/>
                      <a:pt x="23" y="28"/>
                      <a:pt x="25" y="29"/>
                    </a:cubicBezTo>
                    <a:cubicBezTo>
                      <a:pt x="26" y="30"/>
                      <a:pt x="28" y="30"/>
                      <a:pt x="29" y="29"/>
                    </a:cubicBezTo>
                    <a:cubicBezTo>
                      <a:pt x="30" y="28"/>
                      <a:pt x="31" y="27"/>
                      <a:pt x="31" y="25"/>
                    </a:cubicBezTo>
                    <a:cubicBezTo>
                      <a:pt x="31" y="25"/>
                      <a:pt x="31" y="24"/>
                      <a:pt x="31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15"/>
                      <a:pt x="38" y="8"/>
                      <a:pt x="47" y="8"/>
                    </a:cubicBezTo>
                    <a:cubicBezTo>
                      <a:pt x="55" y="8"/>
                      <a:pt x="62" y="15"/>
                      <a:pt x="62" y="24"/>
                    </a:cubicBezTo>
                    <a:cubicBezTo>
                      <a:pt x="62" y="27"/>
                      <a:pt x="62" y="29"/>
                      <a:pt x="60" y="32"/>
                    </a:cubicBezTo>
                    <a:cubicBezTo>
                      <a:pt x="59" y="34"/>
                      <a:pt x="59" y="36"/>
                      <a:pt x="61" y="37"/>
                    </a:cubicBezTo>
                    <a:cubicBezTo>
                      <a:pt x="62" y="39"/>
                      <a:pt x="65" y="39"/>
                      <a:pt x="66" y="37"/>
                    </a:cubicBezTo>
                    <a:cubicBezTo>
                      <a:pt x="68" y="36"/>
                      <a:pt x="71" y="34"/>
                      <a:pt x="75" y="34"/>
                    </a:cubicBezTo>
                    <a:cubicBezTo>
                      <a:pt x="83" y="34"/>
                      <a:pt x="89" y="40"/>
                      <a:pt x="89" y="48"/>
                    </a:cubicBezTo>
                    <a:cubicBezTo>
                      <a:pt x="89" y="56"/>
                      <a:pt x="83" y="62"/>
                      <a:pt x="75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4" y="62"/>
                      <a:pt x="62" y="64"/>
                      <a:pt x="62" y="66"/>
                    </a:cubicBezTo>
                    <a:cubicBezTo>
                      <a:pt x="62" y="69"/>
                      <a:pt x="64" y="71"/>
                      <a:pt x="66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88" y="71"/>
                      <a:pt x="98" y="60"/>
                      <a:pt x="98" y="48"/>
                    </a:cubicBezTo>
                    <a:cubicBezTo>
                      <a:pt x="98" y="36"/>
                      <a:pt x="88" y="26"/>
                      <a:pt x="75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PA-任意多边形 66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49" y="64"/>
                <a:ext cx="62" cy="97"/>
              </a:xfrm>
              <a:custGeom>
                <a:gdLst>
                  <a:gd name="T0" fmla="*/ 30 w 38"/>
                  <a:gd name="T1" fmla="*/ 38 h 59"/>
                  <a:gd name="T2" fmla="*/ 23 w 38"/>
                  <a:gd name="T3" fmla="*/ 45 h 59"/>
                  <a:gd name="T4" fmla="*/ 23 w 38"/>
                  <a:gd name="T5" fmla="*/ 5 h 59"/>
                  <a:gd name="T6" fmla="*/ 19 w 38"/>
                  <a:gd name="T7" fmla="*/ 0 h 59"/>
                  <a:gd name="T8" fmla="*/ 15 w 38"/>
                  <a:gd name="T9" fmla="*/ 5 h 59"/>
                  <a:gd name="T10" fmla="*/ 15 w 38"/>
                  <a:gd name="T11" fmla="*/ 45 h 59"/>
                  <a:gd name="T12" fmla="*/ 8 w 38"/>
                  <a:gd name="T13" fmla="*/ 38 h 59"/>
                  <a:gd name="T14" fmla="*/ 2 w 38"/>
                  <a:gd name="T15" fmla="*/ 38 h 59"/>
                  <a:gd name="T16" fmla="*/ 2 w 38"/>
                  <a:gd name="T17" fmla="*/ 44 h 59"/>
                  <a:gd name="T18" fmla="*/ 16 w 38"/>
                  <a:gd name="T19" fmla="*/ 58 h 59"/>
                  <a:gd name="T20" fmla="*/ 19 w 38"/>
                  <a:gd name="T21" fmla="*/ 59 h 59"/>
                  <a:gd name="T22" fmla="*/ 22 w 38"/>
                  <a:gd name="T23" fmla="*/ 58 h 59"/>
                  <a:gd name="T24" fmla="*/ 36 w 38"/>
                  <a:gd name="T25" fmla="*/ 44 h 59"/>
                  <a:gd name="T26" fmla="*/ 36 w 38"/>
                  <a:gd name="T27" fmla="*/ 38 h 59"/>
                  <a:gd name="T28" fmla="*/ 30 w 38"/>
                  <a:gd name="T29" fmla="*/ 38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59">
                    <a:moveTo>
                      <a:pt x="30" y="38"/>
                    </a:move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2"/>
                      <a:pt x="21" y="0"/>
                      <a:pt x="19" y="0"/>
                    </a:cubicBezTo>
                    <a:cubicBezTo>
                      <a:pt x="17" y="0"/>
                      <a:pt x="15" y="2"/>
                      <a:pt x="15" y="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36"/>
                      <a:pt x="3" y="36"/>
                      <a:pt x="2" y="38"/>
                    </a:cubicBezTo>
                    <a:cubicBezTo>
                      <a:pt x="0" y="39"/>
                      <a:pt x="0" y="42"/>
                      <a:pt x="2" y="44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8" y="59"/>
                      <a:pt x="19" y="59"/>
                    </a:cubicBezTo>
                    <a:cubicBezTo>
                      <a:pt x="20" y="59"/>
                      <a:pt x="21" y="59"/>
                      <a:pt x="22" y="58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8" y="42"/>
                      <a:pt x="38" y="39"/>
                      <a:pt x="36" y="38"/>
                    </a:cubicBezTo>
                    <a:cubicBezTo>
                      <a:pt x="35" y="36"/>
                      <a:pt x="32" y="36"/>
                      <a:pt x="30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PA-矩形 25"/>
          <p:cNvSpPr/>
          <p:nvPr>
            <p:custDataLst>
              <p:tags r:id="rId27"/>
            </p:custDataLst>
          </p:nvPr>
        </p:nvSpPr>
        <p:spPr>
          <a:xfrm>
            <a:off x="6017779" y="2756023"/>
            <a:ext cx="5017770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65" fontAlgn="auto">
              <a:lnSpc>
                <a:spcPts val="2000"/>
              </a:lnSpc>
            </a:pPr>
            <a:r>
              <a:rPr lang="zh-CN" altLang="en-US" sz="1400" spc="3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400" b="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PA-矩形 2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17779" y="3764388"/>
            <a:ext cx="5017770" cy="6038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8565" fontAlgn="auto">
              <a:lnSpc>
                <a:spcPts val="2000"/>
              </a:lnSpc>
            </a:pPr>
            <a:r>
              <a:rPr lang="zh-CN" altLang="en-US" sz="1400" spc="3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400" b="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PA-文本框 2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47612" y="2197754"/>
            <a:ext cx="435810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2971"/>
            <a:ext cx="1387568" cy="2315029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270000"/>
          </a:xfrm>
          <a:prstGeom prst="rect">
            <a:avLst/>
          </a:prstGeom>
        </p:spPr>
      </p:pic>
      <p:sp>
        <p:nvSpPr>
          <p:cNvPr id="4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7"/>
            </p:custDataLst>
          </p:nvPr>
        </p:nvSpPr>
        <p:spPr>
          <a:xfrm>
            <a:off x="4499428" y="636372"/>
            <a:ext cx="319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8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28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8"/>
            </p:custDataLst>
          </p:nvPr>
        </p:nvSpPr>
        <p:spPr>
          <a:xfrm>
            <a:off x="4209143" y="1072797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300">
                <a:solidFill>
                  <a:schemeClr val="bg1"/>
                </a:solidFill>
                <a:cs typeface="+mn-ea"/>
                <a:sym typeface="+mn-lt"/>
              </a:rPr>
              <a:t>Enter the directory key</a:t>
            </a:r>
            <a:endParaRPr kumimoji="0" lang="en-US" altLang="zh-CN" sz="200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PA-组合 6"/>
          <p:cNvGrpSpPr/>
          <p:nvPr>
            <p:custDataLst>
              <p:tags r:id="rId9"/>
            </p:custDataLst>
          </p:nvPr>
        </p:nvGrpSpPr>
        <p:grpSpPr>
          <a:xfrm>
            <a:off x="1899868" y="1627020"/>
            <a:ext cx="1053545" cy="1119809"/>
            <a:chOff x="5758072" y="954157"/>
            <a:chExt cx="1053545" cy="1119809"/>
          </a:xfrm>
          <a:solidFill>
            <a:srgbClr val="ACE7F5"/>
          </a:solidFill>
        </p:grpSpPr>
        <p:sp>
          <p:nvSpPr>
            <p:cNvPr id="9" name="PA-菱形 8"/>
            <p:cNvSpPr/>
            <p:nvPr>
              <p:custDataLst>
                <p:tags r:id="rId10"/>
              </p:custDataLst>
            </p:nvPr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PA-菱形 10"/>
            <p:cNvSpPr/>
            <p:nvPr>
              <p:custDataLst>
                <p:tags r:id="rId11"/>
              </p:custDataLst>
            </p:nvPr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PA-文本框 11"/>
          <p:cNvSpPr txBox="1"/>
          <p:nvPr>
            <p:custDataLst>
              <p:tags r:id="rId12"/>
            </p:custDataLst>
          </p:nvPr>
        </p:nvSpPr>
        <p:spPr>
          <a:xfrm>
            <a:off x="2118526" y="1992535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PA-组合 12"/>
          <p:cNvGrpSpPr/>
          <p:nvPr>
            <p:custDataLst>
              <p:tags r:id="rId13"/>
            </p:custDataLst>
          </p:nvPr>
        </p:nvGrpSpPr>
        <p:grpSpPr>
          <a:xfrm>
            <a:off x="1906497" y="2977661"/>
            <a:ext cx="1053545" cy="1119809"/>
            <a:chOff x="5758072" y="954157"/>
            <a:chExt cx="1053545" cy="1119809"/>
          </a:xfrm>
          <a:solidFill>
            <a:srgbClr val="ACE7F5"/>
          </a:solidFill>
        </p:grpSpPr>
        <p:sp>
          <p:nvSpPr>
            <p:cNvPr id="14" name="PA-菱形 13"/>
            <p:cNvSpPr/>
            <p:nvPr>
              <p:custDataLst>
                <p:tags r:id="rId14"/>
              </p:custDataLst>
            </p:nvPr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PA-菱形 14"/>
            <p:cNvSpPr/>
            <p:nvPr>
              <p:custDataLst>
                <p:tags r:id="rId15"/>
              </p:custDataLst>
            </p:nvPr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PA-文本框 15"/>
          <p:cNvSpPr txBox="1"/>
          <p:nvPr>
            <p:custDataLst>
              <p:tags r:id="rId16"/>
            </p:custDataLst>
          </p:nvPr>
        </p:nvSpPr>
        <p:spPr>
          <a:xfrm>
            <a:off x="2125155" y="3343176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PA-组合 16"/>
          <p:cNvGrpSpPr/>
          <p:nvPr>
            <p:custDataLst>
              <p:tags r:id="rId17"/>
            </p:custDataLst>
          </p:nvPr>
        </p:nvGrpSpPr>
        <p:grpSpPr>
          <a:xfrm>
            <a:off x="1899868" y="4359162"/>
            <a:ext cx="1053545" cy="1119809"/>
            <a:chOff x="5758072" y="954157"/>
            <a:chExt cx="1053545" cy="1119809"/>
          </a:xfrm>
          <a:solidFill>
            <a:srgbClr val="ACE7F5"/>
          </a:solidFill>
        </p:grpSpPr>
        <p:sp>
          <p:nvSpPr>
            <p:cNvPr id="18" name="PA-菱形 17"/>
            <p:cNvSpPr/>
            <p:nvPr>
              <p:custDataLst>
                <p:tags r:id="rId18"/>
              </p:custDataLst>
            </p:nvPr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PA-菱形 18"/>
            <p:cNvSpPr/>
            <p:nvPr>
              <p:custDataLst>
                <p:tags r:id="rId19"/>
              </p:custDataLst>
            </p:nvPr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PA-文本框 19"/>
          <p:cNvSpPr txBox="1"/>
          <p:nvPr>
            <p:custDataLst>
              <p:tags r:id="rId20"/>
            </p:custDataLst>
          </p:nvPr>
        </p:nvSpPr>
        <p:spPr>
          <a:xfrm>
            <a:off x="2118526" y="4724677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文本框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330279" y="1875686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PA-矩形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336925" y="2337511"/>
            <a:ext cx="8118475" cy="3308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defTabSz="1218565" fontAlgn="auto">
              <a:lnSpc>
                <a:spcPts val="2000"/>
              </a:lnSpc>
            </a:pPr>
            <a:r>
              <a:rPr lang="zh-CN" altLang="en-US" sz="1200" spc="3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-文本框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372380" y="3232401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PA-矩形 2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79279" y="3693900"/>
            <a:ext cx="8322945" cy="3308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defTabSz="1218565" fontAlgn="auto">
              <a:lnSpc>
                <a:spcPts val="2000"/>
              </a:lnSpc>
            </a:pPr>
            <a:r>
              <a:rPr lang="zh-CN" altLang="en-US" sz="1200" spc="3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PA-文本框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49388" y="4618750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PA-矩形 2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355975" y="5080508"/>
            <a:ext cx="8099425" cy="3308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defTabSz="1218565" fontAlgn="auto">
              <a:lnSpc>
                <a:spcPts val="2000"/>
              </a:lnSpc>
            </a:pPr>
            <a:r>
              <a:rPr lang="zh-CN" altLang="en-US" sz="1200" spc="30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2971"/>
            <a:ext cx="1387568" cy="2315029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270000"/>
          </a:xfrm>
          <a:prstGeom prst="rect">
            <a:avLst/>
          </a:prstGeom>
        </p:spPr>
      </p:pic>
      <p:sp>
        <p:nvSpPr>
          <p:cNvPr id="23" name="PA-椭圆 22"/>
          <p:cNvSpPr/>
          <p:nvPr>
            <p:custDataLst>
              <p:tags r:id="rId7"/>
            </p:custDataLst>
          </p:nvPr>
        </p:nvSpPr>
        <p:spPr>
          <a:xfrm>
            <a:off x="3145783" y="4553732"/>
            <a:ext cx="1233904" cy="1233904"/>
          </a:xfrm>
          <a:prstGeom prst="ellipse">
            <a:avLst/>
          </a:prstGeom>
          <a:solidFill>
            <a:srgbClr val="AC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PA-椭圆 23"/>
          <p:cNvSpPr/>
          <p:nvPr>
            <p:custDataLst>
              <p:tags r:id="rId8"/>
            </p:custDataLst>
          </p:nvPr>
        </p:nvSpPr>
        <p:spPr>
          <a:xfrm>
            <a:off x="1672581" y="1270000"/>
            <a:ext cx="2490531" cy="2490531"/>
          </a:xfrm>
          <a:prstGeom prst="ellipse">
            <a:avLst/>
          </a:prstGeom>
          <a:solidFill>
            <a:srgbClr val="AC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PA-文本框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9"/>
            </p:custDataLst>
          </p:nvPr>
        </p:nvSpPr>
        <p:spPr>
          <a:xfrm>
            <a:off x="3267085" y="2923550"/>
            <a:ext cx="2682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1200" cap="none" spc="300" normalizeH="0" baseline="0" noProof="0">
                <a:ln>
                  <a:noFill/>
                </a:ln>
                <a:solidFill>
                  <a:srgbClr val="FBFC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4400" i="0" u="none" strike="noStrike" kern="1200" cap="none" spc="300" normalizeH="0" noProof="0">
                <a:ln>
                  <a:noFill/>
                </a:ln>
                <a:solidFill>
                  <a:srgbClr val="FBFC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03</a:t>
            </a:r>
            <a:endParaRPr kumimoji="0" lang="en-US" altLang="zh-CN" sz="4400" i="0" u="none" strike="noStrike" kern="1200" cap="none" spc="300" normalizeH="0" baseline="0" noProof="0">
              <a:ln>
                <a:noFill/>
              </a:ln>
              <a:solidFill>
                <a:srgbClr val="FBFC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6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0"/>
            </p:custDataLst>
          </p:nvPr>
        </p:nvSpPr>
        <p:spPr>
          <a:xfrm>
            <a:off x="3236414" y="3912064"/>
            <a:ext cx="434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36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36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cxnSp>
        <p:nvCxnSpPr>
          <p:cNvPr id="27" name="PA-直接连接符 26"/>
          <p:cNvCxnSpPr/>
          <p:nvPr>
            <p:custDataLst>
              <p:tags r:id="rId11"/>
            </p:custDataLst>
          </p:nvPr>
        </p:nvCxnSpPr>
        <p:spPr>
          <a:xfrm>
            <a:off x="3351306" y="3778535"/>
            <a:ext cx="901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-椭圆 27"/>
          <p:cNvSpPr/>
          <p:nvPr>
            <p:custDataLst>
              <p:tags r:id="rId12"/>
            </p:custDataLst>
          </p:nvPr>
        </p:nvSpPr>
        <p:spPr>
          <a:xfrm>
            <a:off x="5409845" y="2502824"/>
            <a:ext cx="805447" cy="805447"/>
          </a:xfrm>
          <a:prstGeom prst="ellipse">
            <a:avLst/>
          </a:prstGeom>
          <a:solidFill>
            <a:srgbClr val="AC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4" name="PA-图片 3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65" y="2479443"/>
            <a:ext cx="5088153" cy="50881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  <p:bldP spid="28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PA" val="v5.2.9"/>
  <p:tag name="RESOURCELIBID_ANIM" val="553752"/>
</p:tagLst>
</file>

<file path=ppt/tags/tag101.xml><?xml version="1.0" encoding="utf-8"?>
<p:tagLst xmlns:p="http://schemas.openxmlformats.org/presentationml/2006/main">
  <p:tag name="PA" val="v5.2.9"/>
</p:tagLst>
</file>

<file path=ppt/tags/tag102.xml><?xml version="1.0" encoding="utf-8"?>
<p:tagLst xmlns:p="http://schemas.openxmlformats.org/presentationml/2006/main">
  <p:tag name="PA" val="v5.2.9"/>
</p:tagLst>
</file>

<file path=ppt/tags/tag103.xml><?xml version="1.0" encoding="utf-8"?>
<p:tagLst xmlns:p="http://schemas.openxmlformats.org/presentationml/2006/main">
  <p:tag name="PA" val="v5.2.9"/>
  <p:tag name="RESOURCELIBID_ANIM" val="553752"/>
</p:tagLst>
</file>

<file path=ppt/tags/tag104.xml><?xml version="1.0" encoding="utf-8"?>
<p:tagLst xmlns:p="http://schemas.openxmlformats.org/presentationml/2006/main">
  <p:tag name="PA" val="v5.2.9"/>
</p:tagLst>
</file>

<file path=ppt/tags/tag105.xml><?xml version="1.0" encoding="utf-8"?>
<p:tagLst xmlns:p="http://schemas.openxmlformats.org/presentationml/2006/main">
  <p:tag name="PA" val="v5.2.9"/>
</p:tagLst>
</file>

<file path=ppt/tags/tag106.xml><?xml version="1.0" encoding="utf-8"?>
<p:tagLst xmlns:p="http://schemas.openxmlformats.org/presentationml/2006/main">
  <p:tag name="PA" val="v5.2.9"/>
  <p:tag name="RESOURCELIBID_ANIM" val="553752"/>
</p:tagLst>
</file>

<file path=ppt/tags/tag107.xml><?xml version="1.0" encoding="utf-8"?>
<p:tagLst xmlns:p="http://schemas.openxmlformats.org/presentationml/2006/main">
  <p:tag name="PA" val="v5.2.9"/>
  <p:tag name="RESOURCELIBID_ANIM" val="553752"/>
</p:tagLst>
</file>

<file path=ppt/tags/tag108.xml><?xml version="1.0" encoding="utf-8"?>
<p:tagLst xmlns:p="http://schemas.openxmlformats.org/presentationml/2006/main">
  <p:tag name="PA" val="v5.2.9"/>
  <p:tag name="RESOURCELIBID_ANIM" val="553752"/>
</p:tagLst>
</file>

<file path=ppt/tags/tag109.xml><?xml version="1.0" encoding="utf-8"?>
<p:tagLst xmlns:p="http://schemas.openxmlformats.org/presentationml/2006/main">
  <p:tag name="PA" val="v5.2.9"/>
  <p:tag name="RESOURCELIBID_ANIM" val="553752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PA" val="v5.2.9"/>
  <p:tag name="RESOURCELIBID_ANIM" val="553752"/>
</p:tagLst>
</file>

<file path=ppt/tags/tag111.xml><?xml version="1.0" encoding="utf-8"?>
<p:tagLst xmlns:p="http://schemas.openxmlformats.org/presentationml/2006/main">
  <p:tag name="PA" val="v5.2.9"/>
  <p:tag name="RESOURCELIBID_ANIM" val="553752"/>
</p:tagLst>
</file>

<file path=ppt/tags/tag112.xml><?xml version="1.0" encoding="utf-8"?>
<p:tagLst xmlns:p="http://schemas.openxmlformats.org/presentationml/2006/main">
  <p:tag name="PA" val="v5.2.9"/>
  <p:tag name="RESOURCELIBID_ANIM" val="553752"/>
</p:tagLst>
</file>

<file path=ppt/tags/tag113.xml><?xml version="1.0" encoding="utf-8"?>
<p:tagLst xmlns:p="http://schemas.openxmlformats.org/presentationml/2006/main">
  <p:tag name="PA" val="v5.2.9"/>
  <p:tag name="RESOURCELIBID_ANIM" val="553752"/>
</p:tagLst>
</file>

<file path=ppt/tags/tag114.xml><?xml version="1.0" encoding="utf-8"?>
<p:tagLst xmlns:p="http://schemas.openxmlformats.org/presentationml/2006/main">
  <p:tag name="PA" val="v5.2.9"/>
  <p:tag name="RESOURCELIBID_ANIM" val="553752"/>
</p:tagLst>
</file>

<file path=ppt/tags/tag115.xml><?xml version="1.0" encoding="utf-8"?>
<p:tagLst xmlns:p="http://schemas.openxmlformats.org/presentationml/2006/main">
  <p:tag name="PA" val="v5.2.9"/>
  <p:tag name="RESOURCELIBID_ANIM" val="553752"/>
</p:tagLst>
</file>

<file path=ppt/tags/tag116.xml><?xml version="1.0" encoding="utf-8"?>
<p:tagLst xmlns:p="http://schemas.openxmlformats.org/presentationml/2006/main">
  <p:tag name="PA" val="v5.2.9"/>
  <p:tag name="RESOURCELIBID_ANIM" val="553752"/>
</p:tagLst>
</file>

<file path=ppt/tags/tag117.xml><?xml version="1.0" encoding="utf-8"?>
<p:tagLst xmlns:p="http://schemas.openxmlformats.org/presentationml/2006/main">
  <p:tag name="PA" val="v5.2.9"/>
  <p:tag name="RESOURCELIBID_ANIM" val="553752"/>
</p:tagLst>
</file>

<file path=ppt/tags/tag118.xml><?xml version="1.0" encoding="utf-8"?>
<p:tagLst xmlns:p="http://schemas.openxmlformats.org/presentationml/2006/main">
  <p:tag name="PA" val="v5.2.9"/>
</p:tagLst>
</file>

<file path=ppt/tags/tag119.xml><?xml version="1.0" encoding="utf-8"?>
<p:tagLst xmlns:p="http://schemas.openxmlformats.org/presentationml/2006/main">
  <p:tag name="PA" val="v5.2.9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PA" val="v5.2.9"/>
  <p:tag name="RESOURCELIBID_ANIM" val="553752"/>
</p:tagLst>
</file>

<file path=ppt/tags/tag121.xml><?xml version="1.0" encoding="utf-8"?>
<p:tagLst xmlns:p="http://schemas.openxmlformats.org/presentationml/2006/main">
  <p:tag name="PA" val="v5.2.9"/>
</p:tagLst>
</file>

<file path=ppt/tags/tag122.xml><?xml version="1.0" encoding="utf-8"?>
<p:tagLst xmlns:p="http://schemas.openxmlformats.org/presentationml/2006/main">
  <p:tag name="PA" val="v5.2.9"/>
</p:tagLst>
</file>

<file path=ppt/tags/tag123.xml><?xml version="1.0" encoding="utf-8"?>
<p:tagLst xmlns:p="http://schemas.openxmlformats.org/presentationml/2006/main">
  <p:tag name="PA" val="v5.2.9"/>
  <p:tag name="RESOURCELIBID_ANIM" val="553752"/>
</p:tagLst>
</file>

<file path=ppt/tags/tag124.xml><?xml version="1.0" encoding="utf-8"?>
<p:tagLst xmlns:p="http://schemas.openxmlformats.org/presentationml/2006/main">
  <p:tag name="PA" val="v5.2.9"/>
</p:tagLst>
</file>

<file path=ppt/tags/tag125.xml><?xml version="1.0" encoding="utf-8"?>
<p:tagLst xmlns:p="http://schemas.openxmlformats.org/presentationml/2006/main">
  <p:tag name="PA" val="v5.2.9"/>
</p:tagLst>
</file>

<file path=ppt/tags/tag126.xml><?xml version="1.0" encoding="utf-8"?>
<p:tagLst xmlns:p="http://schemas.openxmlformats.org/presentationml/2006/main">
  <p:tag name="PA" val="v5.2.9"/>
  <p:tag name="RESOURCELIBID_ANIM" val="553752"/>
</p:tagLst>
</file>

<file path=ppt/tags/tag127.xml><?xml version="1.0" encoding="utf-8"?>
<p:tagLst xmlns:p="http://schemas.openxmlformats.org/presentationml/2006/main">
  <p:tag name="PA" val="v5.2.9"/>
  <p:tag name="RESOURCELIBID_ANIM" val="553752"/>
</p:tagLst>
</file>

<file path=ppt/tags/tag128.xml><?xml version="1.0" encoding="utf-8"?>
<p:tagLst xmlns:p="http://schemas.openxmlformats.org/presentationml/2006/main">
  <p:tag name="PA" val="v5.2.9"/>
  <p:tag name="RESOURCELIBID_ANIM" val="553752"/>
</p:tagLst>
</file>

<file path=ppt/tags/tag129.xml><?xml version="1.0" encoding="utf-8"?>
<p:tagLst xmlns:p="http://schemas.openxmlformats.org/presentationml/2006/main">
  <p:tag name="PA" val="v5.2.9"/>
  <p:tag name="RESOURCELIBID_ANIM" val="553752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PA" val="v5.2.9"/>
  <p:tag name="RESOURCELIBID_ANIM" val="553752"/>
</p:tagLst>
</file>

<file path=ppt/tags/tag131.xml><?xml version="1.0" encoding="utf-8"?>
<p:tagLst xmlns:p="http://schemas.openxmlformats.org/presentationml/2006/main">
  <p:tag name="PA" val="v5.2.9"/>
  <p:tag name="RESOURCELIBID_ANIM" val="553752"/>
</p:tagLst>
</file>

<file path=ppt/tags/tag132.xml><?xml version="1.0" encoding="utf-8"?>
<p:tagLst xmlns:p="http://schemas.openxmlformats.org/presentationml/2006/main">
  <p:tag name="PA" val="v5.2.9"/>
</p:tagLst>
</file>

<file path=ppt/tags/tag133.xml><?xml version="1.0" encoding="utf-8"?>
<p:tagLst xmlns:p="http://schemas.openxmlformats.org/presentationml/2006/main">
  <p:tag name="PA" val="v5.2.9"/>
</p:tagLst>
</file>

<file path=ppt/tags/tag134.xml><?xml version="1.0" encoding="utf-8"?>
<p:tagLst xmlns:p="http://schemas.openxmlformats.org/presentationml/2006/main">
  <p:tag name="PA" val="v5.2.9"/>
  <p:tag name="RESOURCELIBID_ANIM" val="553752"/>
</p:tagLst>
</file>

<file path=ppt/tags/tag135.xml><?xml version="1.0" encoding="utf-8"?>
<p:tagLst xmlns:p="http://schemas.openxmlformats.org/presentationml/2006/main">
  <p:tag name="PA" val="v5.2.9"/>
</p:tagLst>
</file>

<file path=ppt/tags/tag136.xml><?xml version="1.0" encoding="utf-8"?>
<p:tagLst xmlns:p="http://schemas.openxmlformats.org/presentationml/2006/main">
  <p:tag name="PA" val="v5.2.9"/>
</p:tagLst>
</file>

<file path=ppt/tags/tag137.xml><?xml version="1.0" encoding="utf-8"?>
<p:tagLst xmlns:p="http://schemas.openxmlformats.org/presentationml/2006/main">
  <p:tag name="PA" val="v5.2.9"/>
  <p:tag name="RESOURCELIBID_ANIM" val="553752"/>
</p:tagLst>
</file>

<file path=ppt/tags/tag138.xml><?xml version="1.0" encoding="utf-8"?>
<p:tagLst xmlns:p="http://schemas.openxmlformats.org/presentationml/2006/main">
  <p:tag name="PA" val="v5.2.9"/>
</p:tagLst>
</file>

<file path=ppt/tags/tag139.xml><?xml version="1.0" encoding="utf-8"?>
<p:tagLst xmlns:p="http://schemas.openxmlformats.org/presentationml/2006/main">
  <p:tag name="PA" val="v5.2.9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PA" val="v5.2.9"/>
  <p:tag name="RESOURCELIBID_ANIM" val="553752"/>
</p:tagLst>
</file>

<file path=ppt/tags/tag141.xml><?xml version="1.0" encoding="utf-8"?>
<p:tagLst xmlns:p="http://schemas.openxmlformats.org/presentationml/2006/main">
  <p:tag name="PA" val="v5.2.9"/>
</p:tagLst>
</file>

<file path=ppt/tags/tag142.xml><?xml version="1.0" encoding="utf-8"?>
<p:tagLst xmlns:p="http://schemas.openxmlformats.org/presentationml/2006/main">
  <p:tag name="PA" val="v5.2.9"/>
</p:tagLst>
</file>

<file path=ppt/tags/tag143.xml><?xml version="1.0" encoding="utf-8"?>
<p:tagLst xmlns:p="http://schemas.openxmlformats.org/presentationml/2006/main">
  <p:tag name="PA" val="v5.2.9"/>
  <p:tag name="RESOURCELIBID_ANIM" val="553752"/>
</p:tagLst>
</file>

<file path=ppt/tags/tag144.xml><?xml version="1.0" encoding="utf-8"?>
<p:tagLst xmlns:p="http://schemas.openxmlformats.org/presentationml/2006/main">
  <p:tag name="PA" val="v5.2.9"/>
</p:tagLst>
</file>

<file path=ppt/tags/tag145.xml><?xml version="1.0" encoding="utf-8"?>
<p:tagLst xmlns:p="http://schemas.openxmlformats.org/presentationml/2006/main">
  <p:tag name="PA" val="v5.2.9"/>
</p:tagLst>
</file>

<file path=ppt/tags/tag146.xml><?xml version="1.0" encoding="utf-8"?>
<p:tagLst xmlns:p="http://schemas.openxmlformats.org/presentationml/2006/main">
  <p:tag name="PA" val="v5.2.9"/>
  <p:tag name="RESOURCELIBID_ANIM" val="553752"/>
</p:tagLst>
</file>

<file path=ppt/tags/tag147.xml><?xml version="1.0" encoding="utf-8"?>
<p:tagLst xmlns:p="http://schemas.openxmlformats.org/presentationml/2006/main">
  <p:tag name="PA" val="v5.2.9"/>
</p:tagLst>
</file>

<file path=ppt/tags/tag148.xml><?xml version="1.0" encoding="utf-8"?>
<p:tagLst xmlns:p="http://schemas.openxmlformats.org/presentationml/2006/main">
  <p:tag name="PA" val="v5.2.9"/>
</p:tagLst>
</file>

<file path=ppt/tags/tag149.xml><?xml version="1.0" encoding="utf-8"?>
<p:tagLst xmlns:p="http://schemas.openxmlformats.org/presentationml/2006/main">
  <p:tag name="PA" val="v5.2.9"/>
  <p:tag name="RESOURCELIBID_ANIM" val="553752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PA" val="v5.2.9"/>
</p:tagLst>
</file>

<file path=ppt/tags/tag151.xml><?xml version="1.0" encoding="utf-8"?>
<p:tagLst xmlns:p="http://schemas.openxmlformats.org/presentationml/2006/main">
  <p:tag name="PA" val="v5.2.9"/>
</p:tagLst>
</file>

<file path=ppt/tags/tag152.xml><?xml version="1.0" encoding="utf-8"?>
<p:tagLst xmlns:p="http://schemas.openxmlformats.org/presentationml/2006/main">
  <p:tag name="PA" val="v5.2.9"/>
  <p:tag name="RESOURCELIBID_ANIM" val="553752"/>
</p:tagLst>
</file>

<file path=ppt/tags/tag153.xml><?xml version="1.0" encoding="utf-8"?>
<p:tagLst xmlns:p="http://schemas.openxmlformats.org/presentationml/2006/main">
  <p:tag name="PA" val="v5.2.9"/>
</p:tagLst>
</file>

<file path=ppt/tags/tag154.xml><?xml version="1.0" encoding="utf-8"?>
<p:tagLst xmlns:p="http://schemas.openxmlformats.org/presentationml/2006/main">
  <p:tag name="PA" val="v5.2.9"/>
</p:tagLst>
</file>

<file path=ppt/tags/tag155.xml><?xml version="1.0" encoding="utf-8"?>
<p:tagLst xmlns:p="http://schemas.openxmlformats.org/presentationml/2006/main">
  <p:tag name="PA" val="v5.2.9"/>
  <p:tag name="RESOURCELIBID_ANIM" val="553752"/>
</p:tagLst>
</file>

<file path=ppt/tags/tag156.xml><?xml version="1.0" encoding="utf-8"?>
<p:tagLst xmlns:p="http://schemas.openxmlformats.org/presentationml/2006/main">
  <p:tag name="PA" val="v5.2.9"/>
</p:tagLst>
</file>

<file path=ppt/tags/tag157.xml><?xml version="1.0" encoding="utf-8"?>
<p:tagLst xmlns:p="http://schemas.openxmlformats.org/presentationml/2006/main">
  <p:tag name="PA" val="v5.2.9"/>
</p:tagLst>
</file>

<file path=ppt/tags/tag158.xml><?xml version="1.0" encoding="utf-8"?>
<p:tagLst xmlns:p="http://schemas.openxmlformats.org/presentationml/2006/main">
  <p:tag name="PA" val="v5.2.9"/>
  <p:tag name="RESOURCELIBID_ANIM" val="553752"/>
</p:tagLst>
</file>

<file path=ppt/tags/tag159.xml><?xml version="1.0" encoding="utf-8"?>
<p:tagLst xmlns:p="http://schemas.openxmlformats.org/presentationml/2006/main">
  <p:tag name="PA" val="v5.2.9"/>
  <p:tag name="RESOURCELIBID_ANIM" val="553752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PA" val="v5.2.9"/>
  <p:tag name="RESOURCELIBID_ANIM" val="553752"/>
</p:tagLst>
</file>

<file path=ppt/tags/tag161.xml><?xml version="1.0" encoding="utf-8"?>
<p:tagLst xmlns:p="http://schemas.openxmlformats.org/presentationml/2006/main">
  <p:tag name="PA" val="v5.2.9"/>
  <p:tag name="RESOURCELIBID_ANIM" val="553752"/>
</p:tagLst>
</file>

<file path=ppt/tags/tag162.xml><?xml version="1.0" encoding="utf-8"?>
<p:tagLst xmlns:p="http://schemas.openxmlformats.org/presentationml/2006/main">
  <p:tag name="PA" val="v5.2.9"/>
  <p:tag name="RESOURCELIBID_ANIM" val="553752"/>
</p:tagLst>
</file>

<file path=ppt/tags/tag163.xml><?xml version="1.0" encoding="utf-8"?>
<p:tagLst xmlns:p="http://schemas.openxmlformats.org/presentationml/2006/main">
  <p:tag name="PA" val="v5.2.9"/>
  <p:tag name="RESOURCELIBID_ANIM" val="553752"/>
</p:tagLst>
</file>

<file path=ppt/tags/tag164.xml><?xml version="1.0" encoding="utf-8"?>
<p:tagLst xmlns:p="http://schemas.openxmlformats.org/presentationml/2006/main">
  <p:tag name="PA" val="v5.2.9"/>
  <p:tag name="RESOURCELIBID_ANIM" val="553752"/>
</p:tagLst>
</file>

<file path=ppt/tags/tag165.xml><?xml version="1.0" encoding="utf-8"?>
<p:tagLst xmlns:p="http://schemas.openxmlformats.org/presentationml/2006/main">
  <p:tag name="PA" val="v5.2.9"/>
  <p:tag name="RESOURCELIBID_ANIM" val="553752"/>
</p:tagLst>
</file>

<file path=ppt/tags/tag166.xml><?xml version="1.0" encoding="utf-8"?>
<p:tagLst xmlns:p="http://schemas.openxmlformats.org/presentationml/2006/main">
  <p:tag name="PA" val="v5.2.9"/>
  <p:tag name="RESOURCELIBID_ANIM" val="553752"/>
</p:tagLst>
</file>

<file path=ppt/tags/tag167.xml><?xml version="1.0" encoding="utf-8"?>
<p:tagLst xmlns:p="http://schemas.openxmlformats.org/presentationml/2006/main">
  <p:tag name="PA" val="v5.2.9"/>
  <p:tag name="RESOURCELIBID_ANIM" val="553752"/>
</p:tagLst>
</file>

<file path=ppt/tags/tag168.xml><?xml version="1.0" encoding="utf-8"?>
<p:tagLst xmlns:p="http://schemas.openxmlformats.org/presentationml/2006/main">
  <p:tag name="PA" val="v5.2.9"/>
  <p:tag name="RESOURCELIBID_ANIM" val="553752"/>
</p:tagLst>
</file>

<file path=ppt/tags/tag169.xml><?xml version="1.0" encoding="utf-8"?>
<p:tagLst xmlns:p="http://schemas.openxmlformats.org/presentationml/2006/main">
  <p:tag name="PA" val="v5.2.9"/>
  <p:tag name="RESOURCELIBID_ANIM" val="553752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PA" val="v5.2.9"/>
  <p:tag name="RESOURCELIBID_ANIM" val="553752"/>
</p:tagLst>
</file>

<file path=ppt/tags/tag171.xml><?xml version="1.0" encoding="utf-8"?>
<p:tagLst xmlns:p="http://schemas.openxmlformats.org/presentationml/2006/main">
  <p:tag name="PA" val="v5.2.9"/>
  <p:tag name="RESOURCELIBID_ANIM" val="553752"/>
</p:tagLst>
</file>

<file path=ppt/tags/tag172.xml><?xml version="1.0" encoding="utf-8"?>
<p:tagLst xmlns:p="http://schemas.openxmlformats.org/presentationml/2006/main">
  <p:tag name="PA" val="v5.2.9"/>
  <p:tag name="RESOURCELIBID_ANIM" val="553752"/>
</p:tagLst>
</file>

<file path=ppt/tags/tag173.xml><?xml version="1.0" encoding="utf-8"?>
<p:tagLst xmlns:p="http://schemas.openxmlformats.org/presentationml/2006/main">
  <p:tag name="PA" val="v5.2.9"/>
  <p:tag name="RESOURCELIBID_ANIM" val="553752"/>
</p:tagLst>
</file>

<file path=ppt/tags/tag174.xml><?xml version="1.0" encoding="utf-8"?>
<p:tagLst xmlns:p="http://schemas.openxmlformats.org/presentationml/2006/main">
  <p:tag name="PA" val="v5.2.9"/>
  <p:tag name="RESOURCELIBID_ANIM" val="553752"/>
</p:tagLst>
</file>

<file path=ppt/tags/tag175.xml><?xml version="1.0" encoding="utf-8"?>
<p:tagLst xmlns:p="http://schemas.openxmlformats.org/presentationml/2006/main">
  <p:tag name="PA" val="v5.2.9"/>
  <p:tag name="RESOURCELIBID_ANIM" val="553752"/>
</p:tagLst>
</file>

<file path=ppt/tags/tag176.xml><?xml version="1.0" encoding="utf-8"?>
<p:tagLst xmlns:p="http://schemas.openxmlformats.org/presentationml/2006/main">
  <p:tag name="PA" val="v5.2.9"/>
</p:tagLst>
</file>

<file path=ppt/tags/tag177.xml><?xml version="1.0" encoding="utf-8"?>
<p:tagLst xmlns:p="http://schemas.openxmlformats.org/presentationml/2006/main">
  <p:tag name="PA" val="v5.2.9"/>
</p:tagLst>
</file>

<file path=ppt/tags/tag178.xml><?xml version="1.0" encoding="utf-8"?>
<p:tagLst xmlns:p="http://schemas.openxmlformats.org/presentationml/2006/main">
  <p:tag name="PA" val="v5.2.9"/>
</p:tagLst>
</file>

<file path=ppt/tags/tag179.xml><?xml version="1.0" encoding="utf-8"?>
<p:tagLst xmlns:p="http://schemas.openxmlformats.org/presentationml/2006/main">
  <p:tag name="PA" val="v5.2.9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PA" val="v5.2.9"/>
</p:tagLst>
</file>

<file path=ppt/tags/tag181.xml><?xml version="1.0" encoding="utf-8"?>
<p:tagLst xmlns:p="http://schemas.openxmlformats.org/presentationml/2006/main">
  <p:tag name="PA" val="v5.2.9"/>
</p:tagLst>
</file>

<file path=ppt/tags/tag182.xml><?xml version="1.0" encoding="utf-8"?>
<p:tagLst xmlns:p="http://schemas.openxmlformats.org/presentationml/2006/main">
  <p:tag name="PA" val="v5.2.9"/>
  <p:tag name="RESOURCELIBID_ANIM" val="553752"/>
</p:tagLst>
</file>

<file path=ppt/tags/tag183.xml><?xml version="1.0" encoding="utf-8"?>
<p:tagLst xmlns:p="http://schemas.openxmlformats.org/presentationml/2006/main">
  <p:tag name="PA" val="v5.2.9"/>
</p:tagLst>
</file>

<file path=ppt/tags/tag184.xml><?xml version="1.0" encoding="utf-8"?>
<p:tagLst xmlns:p="http://schemas.openxmlformats.org/presentationml/2006/main">
  <p:tag name="PA" val="v5.2.9"/>
</p:tagLst>
</file>

<file path=ppt/tags/tag185.xml><?xml version="1.0" encoding="utf-8"?>
<p:tagLst xmlns:p="http://schemas.openxmlformats.org/presentationml/2006/main">
  <p:tag name="PA" val="v5.2.9"/>
</p:tagLst>
</file>

<file path=ppt/tags/tag186.xml><?xml version="1.0" encoding="utf-8"?>
<p:tagLst xmlns:p="http://schemas.openxmlformats.org/presentationml/2006/main">
  <p:tag name="PA" val="v5.2.9"/>
  <p:tag name="RESOURCELIBID_ANIM" val="553752"/>
</p:tagLst>
</file>

<file path=ppt/tags/tag187.xml><?xml version="1.0" encoding="utf-8"?>
<p:tagLst xmlns:p="http://schemas.openxmlformats.org/presentationml/2006/main">
  <p:tag name="PA" val="v5.2.9"/>
</p:tagLst>
</file>

<file path=ppt/tags/tag188.xml><?xml version="1.0" encoding="utf-8"?>
<p:tagLst xmlns:p="http://schemas.openxmlformats.org/presentationml/2006/main">
  <p:tag name="PA" val="v5.2.9"/>
</p:tagLst>
</file>

<file path=ppt/tags/tag189.xml><?xml version="1.0" encoding="utf-8"?>
<p:tagLst xmlns:p="http://schemas.openxmlformats.org/presentationml/2006/main">
  <p:tag name="PA" val="v5.2.9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PA" val="v5.2.9"/>
  <p:tag name="RESOURCELIBID_ANIM" val="553752"/>
</p:tagLst>
</file>

<file path=ppt/tags/tag191.xml><?xml version="1.0" encoding="utf-8"?>
<p:tagLst xmlns:p="http://schemas.openxmlformats.org/presentationml/2006/main">
  <p:tag name="PA" val="v5.2.9"/>
  <p:tag name="RESOURCELIBID_ANIM" val="553752"/>
</p:tagLst>
</file>

<file path=ppt/tags/tag192.xml><?xml version="1.0" encoding="utf-8"?>
<p:tagLst xmlns:p="http://schemas.openxmlformats.org/presentationml/2006/main">
  <p:tag name="PA" val="v5.2.9"/>
  <p:tag name="RESOURCELIBID_ANIM" val="553752"/>
</p:tagLst>
</file>

<file path=ppt/tags/tag193.xml><?xml version="1.0" encoding="utf-8"?>
<p:tagLst xmlns:p="http://schemas.openxmlformats.org/presentationml/2006/main">
  <p:tag name="PA" val="v5.2.9"/>
  <p:tag name="RESOURCELIBID_ANIM" val="553752"/>
</p:tagLst>
</file>

<file path=ppt/tags/tag194.xml><?xml version="1.0" encoding="utf-8"?>
<p:tagLst xmlns:p="http://schemas.openxmlformats.org/presentationml/2006/main">
  <p:tag name="PA" val="v5.2.9"/>
  <p:tag name="RESOURCELIBID_ANIM" val="553752"/>
</p:tagLst>
</file>

<file path=ppt/tags/tag195.xml><?xml version="1.0" encoding="utf-8"?>
<p:tagLst xmlns:p="http://schemas.openxmlformats.org/presentationml/2006/main">
  <p:tag name="PA" val="v5.2.9"/>
  <p:tag name="RESOURCELIBID_ANIM" val="553752"/>
</p:tagLst>
</file>

<file path=ppt/tags/tag196.xml><?xml version="1.0" encoding="utf-8"?>
<p:tagLst xmlns:p="http://schemas.openxmlformats.org/presentationml/2006/main">
  <p:tag name="PA" val="v5.2.9"/>
  <p:tag name="RESOURCELIBID_ANIM" val="553752"/>
</p:tagLst>
</file>

<file path=ppt/tags/tag197.xml><?xml version="1.0" encoding="utf-8"?>
<p:tagLst xmlns:p="http://schemas.openxmlformats.org/presentationml/2006/main">
  <p:tag name="PA" val="v5.2.9"/>
  <p:tag name="RESOURCELIBID_ANIM" val="553752"/>
</p:tagLst>
</file>

<file path=ppt/tags/tag198.xml><?xml version="1.0" encoding="utf-8"?>
<p:tagLst xmlns:p="http://schemas.openxmlformats.org/presentationml/2006/main">
  <p:tag name="PA" val="v5.2.9"/>
</p:tagLst>
</file>

<file path=ppt/tags/tag199.xml><?xml version="1.0" encoding="utf-8"?>
<p:tagLst xmlns:p="http://schemas.openxmlformats.org/presentationml/2006/main">
  <p:tag name="PA" val="v5.2.9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PA" val="v5.2.9"/>
  <p:tag name="RESOURCELIBID_ANIM" val="553752"/>
</p:tagLst>
</file>

<file path=ppt/tags/tag201.xml><?xml version="1.0" encoding="utf-8"?>
<p:tagLst xmlns:p="http://schemas.openxmlformats.org/presentationml/2006/main">
  <p:tag name="PA" val="v5.2.9"/>
  <p:tag name="RESOURCELIBID_ANIM" val="553752"/>
</p:tagLst>
</file>

<file path=ppt/tags/tag202.xml><?xml version="1.0" encoding="utf-8"?>
<p:tagLst xmlns:p="http://schemas.openxmlformats.org/presentationml/2006/main">
  <p:tag name="PA" val="v5.2.9"/>
</p:tagLst>
</file>

<file path=ppt/tags/tag203.xml><?xml version="1.0" encoding="utf-8"?>
<p:tagLst xmlns:p="http://schemas.openxmlformats.org/presentationml/2006/main">
  <p:tag name="PA" val="v5.2.9"/>
</p:tagLst>
</file>

<file path=ppt/tags/tag204.xml><?xml version="1.0" encoding="utf-8"?>
<p:tagLst xmlns:p="http://schemas.openxmlformats.org/presentationml/2006/main">
  <p:tag name="PA" val="v5.2.9"/>
  <p:tag name="RESOURCELIBID_ANIM" val="553752"/>
</p:tagLst>
</file>

<file path=ppt/tags/tag205.xml><?xml version="1.0" encoding="utf-8"?>
<p:tagLst xmlns:p="http://schemas.openxmlformats.org/presentationml/2006/main">
  <p:tag name="PA" val="v5.2.9"/>
  <p:tag name="RESOURCELIBID_ANIM" val="553752"/>
</p:tagLst>
</file>

<file path=ppt/tags/tag206.xml><?xml version="1.0" encoding="utf-8"?>
<p:tagLst xmlns:p="http://schemas.openxmlformats.org/presentationml/2006/main">
  <p:tag name="PA" val="v5.2.9"/>
</p:tagLst>
</file>

<file path=ppt/tags/tag207.xml><?xml version="1.0" encoding="utf-8"?>
<p:tagLst xmlns:p="http://schemas.openxmlformats.org/presentationml/2006/main">
  <p:tag name="PA" val="v5.2.9"/>
</p:tagLst>
</file>

<file path=ppt/tags/tag208.xml><?xml version="1.0" encoding="utf-8"?>
<p:tagLst xmlns:p="http://schemas.openxmlformats.org/presentationml/2006/main">
  <p:tag name="PA" val="v5.2.9"/>
  <p:tag name="RESOURCELIBID_ANIM" val="553752"/>
</p:tagLst>
</file>

<file path=ppt/tags/tag209.xml><?xml version="1.0" encoding="utf-8"?>
<p:tagLst xmlns:p="http://schemas.openxmlformats.org/presentationml/2006/main">
  <p:tag name="PA" val="v5.2.9"/>
  <p:tag name="RESOURCELIBID_ANIM" val="553752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PA" val="v5.2.9"/>
  <p:tag name="RESOURCELIBID_ANIM" val="553752"/>
</p:tagLst>
</file>

<file path=ppt/tags/tag211.xml><?xml version="1.0" encoding="utf-8"?>
<p:tagLst xmlns:p="http://schemas.openxmlformats.org/presentationml/2006/main">
  <p:tag name="PA" val="v5.2.9"/>
  <p:tag name="RESOURCELIBID_ANIM" val="553752"/>
</p:tagLst>
</file>

<file path=ppt/tags/tag212.xml><?xml version="1.0" encoding="utf-8"?>
<p:tagLst xmlns:p="http://schemas.openxmlformats.org/presentationml/2006/main">
  <p:tag name="PA" val="v5.2.9"/>
  <p:tag name="RESOURCELIBID_ANIM" val="553752"/>
</p:tagLst>
</file>

<file path=ppt/tags/tag213.xml><?xml version="1.0" encoding="utf-8"?>
<p:tagLst xmlns:p="http://schemas.openxmlformats.org/presentationml/2006/main">
  <p:tag name="PA" val="v5.2.9"/>
  <p:tag name="RESOURCELIBID_ANIM" val="553752"/>
</p:tagLst>
</file>

<file path=ppt/tags/tag214.xml><?xml version="1.0" encoding="utf-8"?>
<p:tagLst xmlns:p="http://schemas.openxmlformats.org/presentationml/2006/main">
  <p:tag name="PA" val="v5.2.9"/>
  <p:tag name="RESOURCELIBID_ANIM" val="553752"/>
</p:tagLst>
</file>

<file path=ppt/tags/tag215.xml><?xml version="1.0" encoding="utf-8"?>
<p:tagLst xmlns:p="http://schemas.openxmlformats.org/presentationml/2006/main">
  <p:tag name="PA" val="v5.2.9"/>
  <p:tag name="RESOURCELIBID_ANIM" val="553752"/>
</p:tagLst>
</file>

<file path=ppt/tags/tag216.xml><?xml version="1.0" encoding="utf-8"?>
<p:tagLst xmlns:p="http://schemas.openxmlformats.org/presentationml/2006/main">
  <p:tag name="PA" val="v5.2.9"/>
  <p:tag name="RESOURCELIBID_ANIM" val="553752"/>
</p:tagLst>
</file>

<file path=ppt/tags/tag217.xml><?xml version="1.0" encoding="utf-8"?>
<p:tagLst xmlns:p="http://schemas.openxmlformats.org/presentationml/2006/main">
  <p:tag name="PA" val="v5.2.9"/>
  <p:tag name="RESOURCELIBID_ANIM" val="553752"/>
</p:tagLst>
</file>

<file path=ppt/tags/tag218.xml><?xml version="1.0" encoding="utf-8"?>
<p:tagLst xmlns:p="http://schemas.openxmlformats.org/presentationml/2006/main">
  <p:tag name="PA" val="v5.2.9"/>
  <p:tag name="RESOURCELIBID_ANIM" val="553752"/>
</p:tagLst>
</file>

<file path=ppt/tags/tag219.xml><?xml version="1.0" encoding="utf-8"?>
<p:tagLst xmlns:p="http://schemas.openxmlformats.org/presentationml/2006/main">
  <p:tag name="PA" val="v5.2.9"/>
  <p:tag name="RESOURCELIBID_ANIM" val="553752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PA" val="v5.2.9"/>
  <p:tag name="RESOURCELIBID_ANIM" val="553752"/>
</p:tagLst>
</file>

<file path=ppt/tags/tag221.xml><?xml version="1.0" encoding="utf-8"?>
<p:tagLst xmlns:p="http://schemas.openxmlformats.org/presentationml/2006/main">
  <p:tag name="PA" val="v5.2.9"/>
  <p:tag name="RESOURCELIBID_ANIM" val="553752"/>
</p:tagLst>
</file>

<file path=ppt/tags/tag222.xml><?xml version="1.0" encoding="utf-8"?>
<p:tagLst xmlns:p="http://schemas.openxmlformats.org/presentationml/2006/main">
  <p:tag name="PA" val="v5.2.9"/>
  <p:tag name="RESOURCELIBID_ANIM" val="553752"/>
</p:tagLst>
</file>

<file path=ppt/tags/tag223.xml><?xml version="1.0" encoding="utf-8"?>
<p:tagLst xmlns:p="http://schemas.openxmlformats.org/presentationml/2006/main">
  <p:tag name="PA" val="v5.2.9"/>
  <p:tag name="RESOURCELIBID_ANIM" val="553752"/>
</p:tagLst>
</file>

<file path=ppt/tags/tag224.xml><?xml version="1.0" encoding="utf-8"?>
<p:tagLst xmlns:p="http://schemas.openxmlformats.org/presentationml/2006/main">
  <p:tag name="PA" val="v5.2.9"/>
  <p:tag name="RESOURCELIBID_ANIM" val="553752"/>
</p:tagLst>
</file>

<file path=ppt/tags/tag225.xml><?xml version="1.0" encoding="utf-8"?>
<p:tagLst xmlns:p="http://schemas.openxmlformats.org/presentationml/2006/main">
  <p:tag name="PA" val="v5.2.9"/>
  <p:tag name="RESOURCELIBID_ANIM" val="553752"/>
</p:tagLst>
</file>

<file path=ppt/tags/tag226.xml><?xml version="1.0" encoding="utf-8"?>
<p:tagLst xmlns:p="http://schemas.openxmlformats.org/presentationml/2006/main">
  <p:tag name="PA" val="v5.2.9"/>
  <p:tag name="RESOURCELIBID_ANIM" val="553752"/>
</p:tagLst>
</file>

<file path=ppt/tags/tag227.xml><?xml version="1.0" encoding="utf-8"?>
<p:tagLst xmlns:p="http://schemas.openxmlformats.org/presentationml/2006/main">
  <p:tag name="PA" val="v5.2.9"/>
  <p:tag name="RESOURCELIBID_ANIM" val="553752"/>
</p:tagLst>
</file>

<file path=ppt/tags/tag228.xml><?xml version="1.0" encoding="utf-8"?>
<p:tagLst xmlns:p="http://schemas.openxmlformats.org/presentationml/2006/main">
  <p:tag name="PA" val="v5.2.9"/>
  <p:tag name="RESOURCELIBID_ANIM" val="553752"/>
</p:tagLst>
</file>

<file path=ppt/tags/tag229.xml><?xml version="1.0" encoding="utf-8"?>
<p:tagLst xmlns:p="http://schemas.openxmlformats.org/presentationml/2006/main">
  <p:tag name="PA" val="v5.2.9"/>
  <p:tag name="RESOURCELIBID_ANIM" val="553752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PA" val="v5.2.9"/>
  <p:tag name="RESOURCELIBID_ANIM" val="553752"/>
</p:tagLst>
</file>

<file path=ppt/tags/tag231.xml><?xml version="1.0" encoding="utf-8"?>
<p:tagLst xmlns:p="http://schemas.openxmlformats.org/presentationml/2006/main">
  <p:tag name="PA" val="v5.2.9"/>
  <p:tag name="RESOURCELIBID_ANIM" val="553752"/>
</p:tagLst>
</file>

<file path=ppt/tags/tag232.xml><?xml version="1.0" encoding="utf-8"?>
<p:tagLst xmlns:p="http://schemas.openxmlformats.org/presentationml/2006/main">
  <p:tag name="PA" val="v5.2.9"/>
  <p:tag name="RESOURCELIBID_ANIM" val="553752"/>
</p:tagLst>
</file>

<file path=ppt/tags/tag233.xml><?xml version="1.0" encoding="utf-8"?>
<p:tagLst xmlns:p="http://schemas.openxmlformats.org/presentationml/2006/main">
  <p:tag name="PA" val="v5.2.9"/>
  <p:tag name="RESOURCELIBID_ANIM" val="553752"/>
</p:tagLst>
</file>

<file path=ppt/tags/tag234.xml><?xml version="1.0" encoding="utf-8"?>
<p:tagLst xmlns:p="http://schemas.openxmlformats.org/presentationml/2006/main">
  <p:tag name="PA" val="v5.2.9"/>
  <p:tag name="RESOURCELIBID_ANIM" val="553752"/>
</p:tagLst>
</file>

<file path=ppt/tags/tag235.xml><?xml version="1.0" encoding="utf-8"?>
<p:tagLst xmlns:p="http://schemas.openxmlformats.org/presentationml/2006/main">
  <p:tag name="PA" val="v5.2.9"/>
  <p:tag name="RESOURCELIBID_ANIM" val="553752"/>
</p:tagLst>
</file>

<file path=ppt/tags/tag236.xml><?xml version="1.0" encoding="utf-8"?>
<p:tagLst xmlns:p="http://schemas.openxmlformats.org/presentationml/2006/main">
  <p:tag name="PA" val="v5.2.9"/>
  <p:tag name="RESOURCELIBID_ANIM" val="553752"/>
</p:tagLst>
</file>

<file path=ppt/tags/tag237.xml><?xml version="1.0" encoding="utf-8"?>
<p:tagLst xmlns:p="http://schemas.openxmlformats.org/presentationml/2006/main">
  <p:tag name="PA" val="v5.2.9"/>
  <p:tag name="RESOURCELIBID_ANIM" val="553752"/>
</p:tagLst>
</file>

<file path=ppt/tags/tag238.xml><?xml version="1.0" encoding="utf-8"?>
<p:tagLst xmlns:p="http://schemas.openxmlformats.org/presentationml/2006/main">
  <p:tag name="PA" val="v5.2.9"/>
</p:tagLst>
</file>

<file path=ppt/tags/tag239.xml><?xml version="1.0" encoding="utf-8"?>
<p:tagLst xmlns:p="http://schemas.openxmlformats.org/presentationml/2006/main">
  <p:tag name="PA" val="v5.2.9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PA" val="v5.2.9"/>
  <p:tag name="RESOURCELIBID_ANIM" val="553752"/>
</p:tagLst>
</file>

<file path=ppt/tags/tag241.xml><?xml version="1.0" encoding="utf-8"?>
<p:tagLst xmlns:p="http://schemas.openxmlformats.org/presentationml/2006/main">
  <p:tag name="PA" val="v5.2.9"/>
</p:tagLst>
</file>

<file path=ppt/tags/tag242.xml><?xml version="1.0" encoding="utf-8"?>
<p:tagLst xmlns:p="http://schemas.openxmlformats.org/presentationml/2006/main">
  <p:tag name="PA" val="v5.2.9"/>
</p:tagLst>
</file>

<file path=ppt/tags/tag243.xml><?xml version="1.0" encoding="utf-8"?>
<p:tagLst xmlns:p="http://schemas.openxmlformats.org/presentationml/2006/main">
  <p:tag name="PA" val="v5.2.9"/>
  <p:tag name="RESOURCELIBID_ANIM" val="553752"/>
</p:tagLst>
</file>

<file path=ppt/tags/tag244.xml><?xml version="1.0" encoding="utf-8"?>
<p:tagLst xmlns:p="http://schemas.openxmlformats.org/presentationml/2006/main">
  <p:tag name="PA" val="v5.2.9"/>
</p:tagLst>
</file>

<file path=ppt/tags/tag245.xml><?xml version="1.0" encoding="utf-8"?>
<p:tagLst xmlns:p="http://schemas.openxmlformats.org/presentationml/2006/main">
  <p:tag name="PA" val="v5.2.9"/>
</p:tagLst>
</file>

<file path=ppt/tags/tag246.xml><?xml version="1.0" encoding="utf-8"?>
<p:tagLst xmlns:p="http://schemas.openxmlformats.org/presentationml/2006/main">
  <p:tag name="PA" val="v5.2.9"/>
  <p:tag name="RESOURCELIBID_ANIM" val="553752"/>
</p:tagLst>
</file>

<file path=ppt/tags/tag247.xml><?xml version="1.0" encoding="utf-8"?>
<p:tagLst xmlns:p="http://schemas.openxmlformats.org/presentationml/2006/main">
  <p:tag name="PA" val="v5.2.9"/>
  <p:tag name="RESOURCELIBID_ANIM" val="553752"/>
</p:tagLst>
</file>

<file path=ppt/tags/tag248.xml><?xml version="1.0" encoding="utf-8"?>
<p:tagLst xmlns:p="http://schemas.openxmlformats.org/presentationml/2006/main">
  <p:tag name="PA" val="v5.2.9"/>
  <p:tag name="RESOURCELIBID_ANIM" val="553752"/>
</p:tagLst>
</file>

<file path=ppt/tags/tag249.xml><?xml version="1.0" encoding="utf-8"?>
<p:tagLst xmlns:p="http://schemas.openxmlformats.org/presentationml/2006/main">
  <p:tag name="PA" val="v5.2.9"/>
  <p:tag name="RESOURCELIBID_ANIM" val="553752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PA" val="v5.2.9"/>
  <p:tag name="RESOURCELIBID_ANIM" val="553752"/>
</p:tagLst>
</file>

<file path=ppt/tags/tag251.xml><?xml version="1.0" encoding="utf-8"?>
<p:tagLst xmlns:p="http://schemas.openxmlformats.org/presentationml/2006/main">
  <p:tag name="PA" val="v5.2.9"/>
  <p:tag name="RESOURCELIBID_ANIM" val="553752"/>
</p:tagLst>
</file>

<file path=ppt/tags/tag252.xml><?xml version="1.0" encoding="utf-8"?>
<p:tagLst xmlns:p="http://schemas.openxmlformats.org/presentationml/2006/main">
  <p:tag name="PA" val="v5.2.9"/>
  <p:tag name="RESOURCELIBID_ANIM" val="553752"/>
</p:tagLst>
</file>

<file path=ppt/tags/tag253.xml><?xml version="1.0" encoding="utf-8"?>
<p:tagLst xmlns:p="http://schemas.openxmlformats.org/presentationml/2006/main">
  <p:tag name="PA" val="v5.2.9"/>
  <p:tag name="RESOURCELIBID_ANIM" val="553752"/>
</p:tagLst>
</file>

<file path=ppt/tags/tag254.xml><?xml version="1.0" encoding="utf-8"?>
<p:tagLst xmlns:p="http://schemas.openxmlformats.org/presentationml/2006/main">
  <p:tag name="PA" val="v5.2.9"/>
  <p:tag name="RESOURCELIBID_ANIM" val="553752"/>
</p:tagLst>
</file>

<file path=ppt/tags/tag255.xml><?xml version="1.0" encoding="utf-8"?>
<p:tagLst xmlns:p="http://schemas.openxmlformats.org/presentationml/2006/main">
  <p:tag name="PA" val="v5.2.9"/>
  <p:tag name="RESOURCELIBID_ANIM" val="553752"/>
</p:tagLst>
</file>

<file path=ppt/tags/tag256.xml><?xml version="1.0" encoding="utf-8"?>
<p:tagLst xmlns:p="http://schemas.openxmlformats.org/presentationml/2006/main">
  <p:tag name="PA" val="v5.2.9"/>
  <p:tag name="RESOURCELIBID_ANIM" val="553752"/>
</p:tagLst>
</file>

<file path=ppt/tags/tag257.xml><?xml version="1.0" encoding="utf-8"?>
<p:tagLst xmlns:p="http://schemas.openxmlformats.org/presentationml/2006/main">
  <p:tag name="PA" val="v5.2.9"/>
  <p:tag name="RESOURCELIBID_ANIM" val="553752"/>
</p:tagLst>
</file>

<file path=ppt/tags/tag258.xml><?xml version="1.0" encoding="utf-8"?>
<p:tagLst xmlns:p="http://schemas.openxmlformats.org/presentationml/2006/main">
  <p:tag name="PA" val="v5.2.9"/>
  <p:tag name="RESOURCELIBID_ANIM" val="553752"/>
</p:tagLst>
</file>

<file path=ppt/tags/tag259.xml><?xml version="1.0" encoding="utf-8"?>
<p:tagLst xmlns:p="http://schemas.openxmlformats.org/presentationml/2006/main">
  <p:tag name="PA" val="v5.2.9"/>
  <p:tag name="RESOURCELIBID_ANIM" val="553752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0.xml><?xml version="1.0" encoding="utf-8"?>
<p:tagLst xmlns:p="http://schemas.openxmlformats.org/presentationml/2006/main">
  <p:tag name="PA" val="v5.2.9"/>
  <p:tag name="RESOURCELIBID_ANIM" val="553752"/>
</p:tagLst>
</file>

<file path=ppt/tags/tag261.xml><?xml version="1.0" encoding="utf-8"?>
<p:tagLst xmlns:p="http://schemas.openxmlformats.org/presentationml/2006/main">
  <p:tag name="PA" val="v5.2.9"/>
  <p:tag name="RESOURCELIBID_ANIM" val="553752"/>
</p:tagLst>
</file>

<file path=ppt/tags/tag262.xml><?xml version="1.0" encoding="utf-8"?>
<p:tagLst xmlns:p="http://schemas.openxmlformats.org/presentationml/2006/main">
  <p:tag name="PA" val="v5.2.9"/>
  <p:tag name="RESOURCELIBID_ANIM" val="553752"/>
</p:tagLst>
</file>

<file path=ppt/tags/tag263.xml><?xml version="1.0" encoding="utf-8"?>
<p:tagLst xmlns:p="http://schemas.openxmlformats.org/presentationml/2006/main">
  <p:tag name="PA" val="v5.2.9"/>
  <p:tag name="RESOURCELIBID_ANIM" val="553752"/>
</p:tagLst>
</file>

<file path=ppt/tags/tag264.xml><?xml version="1.0" encoding="utf-8"?>
<p:tagLst xmlns:p="http://schemas.openxmlformats.org/presentationml/2006/main">
  <p:tag name="PA" val="v5.2.9"/>
  <p:tag name="RESOURCELIBID_ANIM" val="553752"/>
</p:tagLst>
</file>

<file path=ppt/tags/tag265.xml><?xml version="1.0" encoding="utf-8"?>
<p:tagLst xmlns:p="http://schemas.openxmlformats.org/presentationml/2006/main">
  <p:tag name="PA" val="v5.2.9"/>
  <p:tag name="RESOURCELIBID_ANIM" val="553752"/>
</p:tagLst>
</file>

<file path=ppt/tags/tag266.xml><?xml version="1.0" encoding="utf-8"?>
<p:tagLst xmlns:p="http://schemas.openxmlformats.org/presentationml/2006/main">
  <p:tag name="PA" val="v5.2.9"/>
  <p:tag name="RESOURCELIBID_ANIM" val="553752"/>
</p:tagLst>
</file>

<file path=ppt/tags/tag267.xml><?xml version="1.0" encoding="utf-8"?>
<p:tagLst xmlns:p="http://schemas.openxmlformats.org/presentationml/2006/main">
  <p:tag name="PA" val="v5.2.9"/>
  <p:tag name="RESOURCELIBID_ANIM" val="553752"/>
</p:tagLst>
</file>

<file path=ppt/tags/tag268.xml><?xml version="1.0" encoding="utf-8"?>
<p:tagLst xmlns:p="http://schemas.openxmlformats.org/presentationml/2006/main">
  <p:tag name="PA" val="v5.2.9"/>
</p:tagLst>
</file>

<file path=ppt/tags/tag269.xml><?xml version="1.0" encoding="utf-8"?>
<p:tagLst xmlns:p="http://schemas.openxmlformats.org/presentationml/2006/main">
  <p:tag name="PA" val="v5.2.9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PA" val="v5.2.9"/>
  <p:tag name="RESOURCELIBID_ANIM" val="553752"/>
</p:tagLst>
</file>

<file path=ppt/tags/tag271.xml><?xml version="1.0" encoding="utf-8"?>
<p:tagLst xmlns:p="http://schemas.openxmlformats.org/presentationml/2006/main">
  <p:tag name="PA" val="v5.2.9"/>
</p:tagLst>
</file>

<file path=ppt/tags/tag272.xml><?xml version="1.0" encoding="utf-8"?>
<p:tagLst xmlns:p="http://schemas.openxmlformats.org/presentationml/2006/main">
  <p:tag name="PA" val="v5.2.9"/>
</p:tagLst>
</file>

<file path=ppt/tags/tag273.xml><?xml version="1.0" encoding="utf-8"?>
<p:tagLst xmlns:p="http://schemas.openxmlformats.org/presentationml/2006/main">
  <p:tag name="PA" val="v5.2.9"/>
  <p:tag name="RESOURCELIBID_ANIM" val="553752"/>
</p:tagLst>
</file>

<file path=ppt/tags/tag274.xml><?xml version="1.0" encoding="utf-8"?>
<p:tagLst xmlns:p="http://schemas.openxmlformats.org/presentationml/2006/main">
  <p:tag name="PA" val="v5.2.9"/>
</p:tagLst>
</file>

<file path=ppt/tags/tag275.xml><?xml version="1.0" encoding="utf-8"?>
<p:tagLst xmlns:p="http://schemas.openxmlformats.org/presentationml/2006/main">
  <p:tag name="PA" val="v5.2.9"/>
</p:tagLst>
</file>

<file path=ppt/tags/tag276.xml><?xml version="1.0" encoding="utf-8"?>
<p:tagLst xmlns:p="http://schemas.openxmlformats.org/presentationml/2006/main">
  <p:tag name="PA" val="v5.2.9"/>
  <p:tag name="RESOURCELIBID_ANIM" val="553752"/>
</p:tagLst>
</file>

<file path=ppt/tags/tag277.xml><?xml version="1.0" encoding="utf-8"?>
<p:tagLst xmlns:p="http://schemas.openxmlformats.org/presentationml/2006/main">
  <p:tag name="PA" val="v5.2.9"/>
  <p:tag name="RESOURCELIBID_ANIM" val="553752"/>
</p:tagLst>
</file>

<file path=ppt/tags/tag278.xml><?xml version="1.0" encoding="utf-8"?>
<p:tagLst xmlns:p="http://schemas.openxmlformats.org/presentationml/2006/main">
  <p:tag name="PA" val="v5.2.9"/>
  <p:tag name="RESOURCELIBID_ANIM" val="553752"/>
</p:tagLst>
</file>

<file path=ppt/tags/tag279.xml><?xml version="1.0" encoding="utf-8"?>
<p:tagLst xmlns:p="http://schemas.openxmlformats.org/presentationml/2006/main">
  <p:tag name="PA" val="v5.2.9"/>
  <p:tag name="RESOURCELIBID_ANIM" val="553752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PA" val="v5.2.9"/>
</p:tagLst>
</file>

<file path=ppt/tags/tag281.xml><?xml version="1.0" encoding="utf-8"?>
<p:tagLst xmlns:p="http://schemas.openxmlformats.org/presentationml/2006/main">
  <p:tag name="PA" val="v5.2.9"/>
</p:tagLst>
</file>

<file path=ppt/tags/tag282.xml><?xml version="1.0" encoding="utf-8"?>
<p:tagLst xmlns:p="http://schemas.openxmlformats.org/presentationml/2006/main">
  <p:tag name="PA" val="v5.2.9"/>
  <p:tag name="RESOURCELIBID_ANIM" val="553752"/>
</p:tagLst>
</file>

<file path=ppt/tags/tag283.xml><?xml version="1.0" encoding="utf-8"?>
<p:tagLst xmlns:p="http://schemas.openxmlformats.org/presentationml/2006/main">
  <p:tag name="PA" val="v5.2.9"/>
  <p:tag name="RESOURCELIBID_ANIM" val="553752"/>
</p:tagLst>
</file>

<file path=ppt/tags/tag284.xml><?xml version="1.0" encoding="utf-8"?>
<p:tagLst xmlns:p="http://schemas.openxmlformats.org/presentationml/2006/main">
  <p:tag name="PA" val="v5.2.9"/>
  <p:tag name="RESOURCELIBID_ANIM" val="553752"/>
</p:tagLst>
</file>

<file path=ppt/tags/tag285.xml><?xml version="1.0" encoding="utf-8"?>
<p:tagLst xmlns:p="http://schemas.openxmlformats.org/presentationml/2006/main">
  <p:tag name="PA" val="v5.2.9"/>
  <p:tag name="RESOURCELIBID_ANIM" val="553752"/>
</p:tagLst>
</file>

<file path=ppt/tags/tag286.xml><?xml version="1.0" encoding="utf-8"?>
<p:tagLst xmlns:p="http://schemas.openxmlformats.org/presentationml/2006/main">
  <p:tag name="PA" val="v5.2.9"/>
  <p:tag name="RESOURCELIBID_ANIM" val="553752"/>
</p:tagLst>
</file>

<file path=ppt/tags/tag287.xml><?xml version="1.0" encoding="utf-8"?>
<p:tagLst xmlns:p="http://schemas.openxmlformats.org/presentationml/2006/main">
  <p:tag name="PA" val="v5.2.9"/>
  <p:tag name="RESOURCELIBID_ANIM" val="553752"/>
</p:tagLst>
</file>

<file path=ppt/tags/tag288.xml><?xml version="1.0" encoding="utf-8"?>
<p:tagLst xmlns:p="http://schemas.openxmlformats.org/presentationml/2006/main">
  <p:tag name="PA" val="v5.2.9"/>
  <p:tag name="RESOURCELIBID_ANIM" val="553752"/>
</p:tagLst>
</file>

<file path=ppt/tags/tag289.xml><?xml version="1.0" encoding="utf-8"?>
<p:tagLst xmlns:p="http://schemas.openxmlformats.org/presentationml/2006/main">
  <p:tag name="PA" val="v5.2.9"/>
  <p:tag name="RESOURCELIBID_ANIM" val="553752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PA" val="v5.2.9"/>
  <p:tag name="RESOURCELIBID_ANIM" val="553752"/>
</p:tagLst>
</file>

<file path=ppt/tags/tag291.xml><?xml version="1.0" encoding="utf-8"?>
<p:tagLst xmlns:p="http://schemas.openxmlformats.org/presentationml/2006/main">
  <p:tag name="PA" val="v5.2.9"/>
  <p:tag name="RESOURCELIBID_ANIM" val="553752"/>
</p:tagLst>
</file>

<file path=ppt/tags/tag292.xml><?xml version="1.0" encoding="utf-8"?>
<p:tagLst xmlns:p="http://schemas.openxmlformats.org/presentationml/2006/main">
  <p:tag name="PA" val="v5.2.9"/>
  <p:tag name="RESOURCELIBID_ANIM" val="553752"/>
</p:tagLst>
</file>

<file path=ppt/tags/tag293.xml><?xml version="1.0" encoding="utf-8"?>
<p:tagLst xmlns:p="http://schemas.openxmlformats.org/presentationml/2006/main">
  <p:tag name="PA" val="v5.2.9"/>
  <p:tag name="RESOURCELIBID_ANIM" val="553752"/>
</p:tagLst>
</file>

<file path=ppt/tags/tag294.xml><?xml version="1.0" encoding="utf-8"?>
<p:tagLst xmlns:p="http://schemas.openxmlformats.org/presentationml/2006/main">
  <p:tag name="PA" val="v5.2.9"/>
  <p:tag name="RESOURCELIBID_ANIM" val="553752"/>
</p:tagLst>
</file>

<file path=ppt/tags/tag295.xml><?xml version="1.0" encoding="utf-8"?>
<p:tagLst xmlns:p="http://schemas.openxmlformats.org/presentationml/2006/main">
  <p:tag name="PA" val="v5.2.9"/>
  <p:tag name="RESOURCELIBID_ANIM" val="553752"/>
</p:tagLst>
</file>

<file path=ppt/tags/tag296.xml><?xml version="1.0" encoding="utf-8"?>
<p:tagLst xmlns:p="http://schemas.openxmlformats.org/presentationml/2006/main">
  <p:tag name="PA" val="v5.2.9"/>
  <p:tag name="RESOURCELIBID_ANIM" val="553752"/>
</p:tagLst>
</file>

<file path=ppt/tags/tag297.xml><?xml version="1.0" encoding="utf-8"?>
<p:tagLst xmlns:p="http://schemas.openxmlformats.org/presentationml/2006/main">
  <p:tag name="PA" val="v5.2.9"/>
  <p:tag name="RESOURCELIBID_ANIM" val="553752"/>
</p:tagLst>
</file>

<file path=ppt/tags/tag298.xml><?xml version="1.0" encoding="utf-8"?>
<p:tagLst xmlns:p="http://schemas.openxmlformats.org/presentationml/2006/main">
  <p:tag name="PA" val="v5.2.9"/>
  <p:tag name="RESOURCELIBID_ANIM" val="553752"/>
</p:tagLst>
</file>

<file path=ppt/tags/tag299.xml><?xml version="1.0" encoding="utf-8"?>
<p:tagLst xmlns:p="http://schemas.openxmlformats.org/presentationml/2006/main">
  <p:tag name="PA" val="v5.2.9"/>
  <p:tag name="RESOURCELIBID_ANIM" val="553752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0.xml><?xml version="1.0" encoding="utf-8"?>
<p:tagLst xmlns:p="http://schemas.openxmlformats.org/presentationml/2006/main">
  <p:tag name="PA" val="v5.2.9"/>
  <p:tag name="RESOURCELIBID_ANIM" val="553752"/>
</p:tagLst>
</file>

<file path=ppt/tags/tag301.xml><?xml version="1.0" encoding="utf-8"?>
<p:tagLst xmlns:p="http://schemas.openxmlformats.org/presentationml/2006/main">
  <p:tag name="PA" val="v5.2.9"/>
  <p:tag name="RESOURCELIBID_ANIM" val="553752"/>
</p:tagLst>
</file>

<file path=ppt/tags/tag302.xml><?xml version="1.0" encoding="utf-8"?>
<p:tagLst xmlns:p="http://schemas.openxmlformats.org/presentationml/2006/main">
  <p:tag name="PA" val="v5.2.9"/>
</p:tagLst>
</file>

<file path=ppt/tags/tag303.xml><?xml version="1.0" encoding="utf-8"?>
<p:tagLst xmlns:p="http://schemas.openxmlformats.org/presentationml/2006/main">
  <p:tag name="PA" val="v5.2.9"/>
</p:tagLst>
</file>

<file path=ppt/tags/tag304.xml><?xml version="1.0" encoding="utf-8"?>
<p:tagLst xmlns:p="http://schemas.openxmlformats.org/presentationml/2006/main">
  <p:tag name="PA" val="v5.2.9"/>
</p:tagLst>
</file>

<file path=ppt/tags/tag305.xml><?xml version="1.0" encoding="utf-8"?>
<p:tagLst xmlns:p="http://schemas.openxmlformats.org/presentationml/2006/main">
  <p:tag name="PA" val="v5.2.9"/>
</p:tagLst>
</file>

<file path=ppt/tags/tag306.xml><?xml version="1.0" encoding="utf-8"?>
<p:tagLst xmlns:p="http://schemas.openxmlformats.org/presentationml/2006/main">
  <p:tag name="PA" val="v5.2.9"/>
</p:tagLst>
</file>

<file path=ppt/tags/tag307.xml><?xml version="1.0" encoding="utf-8"?>
<p:tagLst xmlns:p="http://schemas.openxmlformats.org/presentationml/2006/main">
  <p:tag name="PA" val="v5.2.9"/>
</p:tagLst>
</file>

<file path=ppt/tags/tag308.xml><?xml version="1.0" encoding="utf-8"?>
<p:tagLst xmlns:p="http://schemas.openxmlformats.org/presentationml/2006/main">
  <p:tag name="PA" val="v5.2.9"/>
</p:tagLst>
</file>

<file path=ppt/tags/tag309.xml><?xml version="1.0" encoding="utf-8"?>
<p:tagLst xmlns:p="http://schemas.openxmlformats.org/presentationml/2006/main">
  <p:tag name="PA" val="v5.2.9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0.xml><?xml version="1.0" encoding="utf-8"?>
<p:tagLst xmlns:p="http://schemas.openxmlformats.org/presentationml/2006/main">
  <p:tag name="PA" val="v5.2.9"/>
  <p:tag name="RESOURCELIBID_ANIM" val="553752"/>
</p:tagLst>
</file>

<file path=ppt/tags/tag311.xml><?xml version="1.0" encoding="utf-8"?>
<p:tagLst xmlns:p="http://schemas.openxmlformats.org/presentationml/2006/main">
  <p:tag name="PA" val="v5.2.9"/>
  <p:tag name="RESOURCELIBID_ANIM" val="553752"/>
</p:tagLst>
</file>

<file path=ppt/tags/tag312.xml><?xml version="1.0" encoding="utf-8"?>
<p:tagLst xmlns:p="http://schemas.openxmlformats.org/presentationml/2006/main">
  <p:tag name="PA" val="v5.2.9"/>
  <p:tag name="RESOURCELIBID_ANIM" val="553752"/>
</p:tagLst>
</file>

<file path=ppt/tags/tag313.xml><?xml version="1.0" encoding="utf-8"?>
<p:tagLst xmlns:p="http://schemas.openxmlformats.org/presentationml/2006/main">
  <p:tag name="PA" val="v5.2.9"/>
  <p:tag name="RESOURCELIBID_ANIM" val="553752"/>
</p:tagLst>
</file>

<file path=ppt/tags/tag314.xml><?xml version="1.0" encoding="utf-8"?>
<p:tagLst xmlns:p="http://schemas.openxmlformats.org/presentationml/2006/main">
  <p:tag name="PA" val="v5.2.9"/>
  <p:tag name="RESOURCELIBID_ANIM" val="553752"/>
</p:tagLst>
</file>

<file path=ppt/tags/tag315.xml><?xml version="1.0" encoding="utf-8"?>
<p:tagLst xmlns:p="http://schemas.openxmlformats.org/presentationml/2006/main">
  <p:tag name="PA" val="v5.2.9"/>
  <p:tag name="RESOURCELIBID_ANIM" val="553752"/>
</p:tagLst>
</file>

<file path=ppt/tags/tag316.xml><?xml version="1.0" encoding="utf-8"?>
<p:tagLst xmlns:p="http://schemas.openxmlformats.org/presentationml/2006/main">
  <p:tag name="PA" val="v5.2.9"/>
  <p:tag name="RESOURCELIBID_ANIM" val="553752"/>
</p:tagLst>
</file>

<file path=ppt/tags/tag317.xml><?xml version="1.0" encoding="utf-8"?>
<p:tagLst xmlns:p="http://schemas.openxmlformats.org/presentationml/2006/main">
  <p:tag name="PA" val="v5.2.9"/>
  <p:tag name="RESOURCELIBID_ANIM" val="553752"/>
</p:tagLst>
</file>

<file path=ppt/tags/tag318.xml><?xml version="1.0" encoding="utf-8"?>
<p:tagLst xmlns:p="http://schemas.openxmlformats.org/presentationml/2006/main">
  <p:tag name="PA" val="v5.2.9"/>
</p:tagLst>
</file>

<file path=ppt/tags/tag319.xml><?xml version="1.0" encoding="utf-8"?>
<p:tagLst xmlns:p="http://schemas.openxmlformats.org/presentationml/2006/main">
  <p:tag name="PA" val="v5.2.9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0.xml><?xml version="1.0" encoding="utf-8"?>
<p:tagLst xmlns:p="http://schemas.openxmlformats.org/presentationml/2006/main">
  <p:tag name="PA" val="v5.2.9"/>
</p:tagLst>
</file>

<file path=ppt/tags/tag321.xml><?xml version="1.0" encoding="utf-8"?>
<p:tagLst xmlns:p="http://schemas.openxmlformats.org/presentationml/2006/main">
  <p:tag name="PA" val="v5.2.9"/>
  <p:tag name="RESOURCELIBID_ANIM" val="553752"/>
</p:tagLst>
</file>

<file path=ppt/tags/tag322.xml><?xml version="1.0" encoding="utf-8"?>
<p:tagLst xmlns:p="http://schemas.openxmlformats.org/presentationml/2006/main">
  <p:tag name="PA" val="v5.2.9"/>
  <p:tag name="RESOURCELIBID_ANIM" val="553752"/>
</p:tagLst>
</file>

<file path=ppt/tags/tag323.xml><?xml version="1.0" encoding="utf-8"?>
<p:tagLst xmlns:p="http://schemas.openxmlformats.org/presentationml/2006/main">
  <p:tag name="PA" val="v5.2.9"/>
</p:tagLst>
</file>

<file path=ppt/tags/tag324.xml><?xml version="1.0" encoding="utf-8"?>
<p:tagLst xmlns:p="http://schemas.openxmlformats.org/presentationml/2006/main">
  <p:tag name="PA" val="v5.2.9"/>
</p:tagLst>
</file>

<file path=ppt/tags/tag325.xml><?xml version="1.0" encoding="utf-8"?>
<p:tagLst xmlns:p="http://schemas.openxmlformats.org/presentationml/2006/main">
  <p:tag name="PA" val="v5.2.9"/>
</p:tagLst>
</file>

<file path=ppt/tags/tag326.xml><?xml version="1.0" encoding="utf-8"?>
<p:tagLst xmlns:p="http://schemas.openxmlformats.org/presentationml/2006/main">
  <p:tag name="PA" val="v5.2.9"/>
  <p:tag name="RESOURCELIBID_ANIM" val="553752"/>
</p:tagLst>
</file>

<file path=ppt/tags/tag327.xml><?xml version="1.0" encoding="utf-8"?>
<p:tagLst xmlns:p="http://schemas.openxmlformats.org/presentationml/2006/main">
  <p:tag name="PA" val="v5.2.9"/>
  <p:tag name="RESOURCELIBID_ANIM" val="553752"/>
</p:tagLst>
</file>

<file path=ppt/tags/tag328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PA" val="v5.2.9"/>
  <p:tag name="RESOURCELIBID_ANIM" val="553752"/>
</p:tagLst>
</file>

<file path=ppt/tags/tag62.xml><?xml version="1.0" encoding="utf-8"?>
<p:tagLst xmlns:p="http://schemas.openxmlformats.org/presentationml/2006/main">
  <p:tag name="PA" val="v5.2.9"/>
  <p:tag name="RESOURCELIBID_ANIM" val="553752"/>
</p:tagLst>
</file>

<file path=ppt/tags/tag63.xml><?xml version="1.0" encoding="utf-8"?>
<p:tagLst xmlns:p="http://schemas.openxmlformats.org/presentationml/2006/main">
  <p:tag name="PA" val="v5.2.9"/>
  <p:tag name="RESOURCELIBID_ANIM" val="553752"/>
</p:tagLst>
</file>

<file path=ppt/tags/tag64.xml><?xml version="1.0" encoding="utf-8"?>
<p:tagLst xmlns:p="http://schemas.openxmlformats.org/presentationml/2006/main">
  <p:tag name="PA" val="v5.2.9"/>
  <p:tag name="RESOURCELIBID_ANIM" val="553752"/>
</p:tagLst>
</file>

<file path=ppt/tags/tag65.xml><?xml version="1.0" encoding="utf-8"?>
<p:tagLst xmlns:p="http://schemas.openxmlformats.org/presentationml/2006/main">
  <p:tag name="PA" val="v5.2.9"/>
  <p:tag name="RESOURCELIBID_ANIM" val="553752"/>
</p:tagLst>
</file>

<file path=ppt/tags/tag66.xml><?xml version="1.0" encoding="utf-8"?>
<p:tagLst xmlns:p="http://schemas.openxmlformats.org/presentationml/2006/main">
  <p:tag name="PA" val="v5.2.9"/>
  <p:tag name="RESOURCELIBID_ANIM" val="553752"/>
</p:tagLst>
</file>

<file path=ppt/tags/tag67.xml><?xml version="1.0" encoding="utf-8"?>
<p:tagLst xmlns:p="http://schemas.openxmlformats.org/presentationml/2006/main">
  <p:tag name="PA" val="v5.2.9"/>
  <p:tag name="RESOURCELIBID_ANIM" val="553752"/>
</p:tagLst>
</file>

<file path=ppt/tags/tag68.xml><?xml version="1.0" encoding="utf-8"?>
<p:tagLst xmlns:p="http://schemas.openxmlformats.org/presentationml/2006/main">
  <p:tag name="PA" val="v5.2.9"/>
  <p:tag name="RESOURCELIBID_ANIM" val="553752"/>
</p:tagLst>
</file>

<file path=ppt/tags/tag69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PA" val="v5.2.9"/>
</p:tagLst>
</file>

<file path=ppt/tags/tag71.xml><?xml version="1.0" encoding="utf-8"?>
<p:tagLst xmlns:p="http://schemas.openxmlformats.org/presentationml/2006/main">
  <p:tag name="PA" val="v5.2.9"/>
</p:tagLst>
</file>

<file path=ppt/tags/tag72.xml><?xml version="1.0" encoding="utf-8"?>
<p:tagLst xmlns:p="http://schemas.openxmlformats.org/presentationml/2006/main">
  <p:tag name="PA" val="v5.2.9"/>
  <p:tag name="RESOURCELIBID_ANIM" val="553752"/>
</p:tagLst>
</file>

<file path=ppt/tags/tag73.xml><?xml version="1.0" encoding="utf-8"?>
<p:tagLst xmlns:p="http://schemas.openxmlformats.org/presentationml/2006/main">
  <p:tag name="PA" val="v5.2.9"/>
  <p:tag name="RESOURCELIBID_ANIM" val="553752"/>
</p:tagLst>
</file>

<file path=ppt/tags/tag74.xml><?xml version="1.0" encoding="utf-8"?>
<p:tagLst xmlns:p="http://schemas.openxmlformats.org/presentationml/2006/main">
  <p:tag name="PA" val="v5.2.9"/>
</p:tagLst>
</file>

<file path=ppt/tags/tag75.xml><?xml version="1.0" encoding="utf-8"?>
<p:tagLst xmlns:p="http://schemas.openxmlformats.org/presentationml/2006/main">
  <p:tag name="PA" val="v5.2.9"/>
</p:tagLst>
</file>

<file path=ppt/tags/tag76.xml><?xml version="1.0" encoding="utf-8"?>
<p:tagLst xmlns:p="http://schemas.openxmlformats.org/presentationml/2006/main">
  <p:tag name="PA" val="v5.2.9"/>
</p:tagLst>
</file>

<file path=ppt/tags/tag77.xml><?xml version="1.0" encoding="utf-8"?>
<p:tagLst xmlns:p="http://schemas.openxmlformats.org/presentationml/2006/main">
  <p:tag name="PA" val="v5.2.9"/>
  <p:tag name="RESOURCELIBID_ANIM" val="553752"/>
</p:tagLst>
</file>

<file path=ppt/tags/tag78.xml><?xml version="1.0" encoding="utf-8"?>
<p:tagLst xmlns:p="http://schemas.openxmlformats.org/presentationml/2006/main">
  <p:tag name="PA" val="v5.2.9"/>
  <p:tag name="RESOURCELIBID_ANIM" val="553752"/>
</p:tagLst>
</file>

<file path=ppt/tags/tag79.xml><?xml version="1.0" encoding="utf-8"?>
<p:tagLst xmlns:p="http://schemas.openxmlformats.org/presentationml/2006/main">
  <p:tag name="PA" val="v5.2.9"/>
  <p:tag name="RESOURCELIBID_ANIM" val="553752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PA" val="v5.2.9"/>
  <p:tag name="RESOURCELIBID_ANIM" val="553752"/>
</p:tagLst>
</file>

<file path=ppt/tags/tag81.xml><?xml version="1.0" encoding="utf-8"?>
<p:tagLst xmlns:p="http://schemas.openxmlformats.org/presentationml/2006/main">
  <p:tag name="PA" val="v5.2.9"/>
  <p:tag name="RESOURCELIBID_ANIM" val="553752"/>
</p:tagLst>
</file>

<file path=ppt/tags/tag82.xml><?xml version="1.0" encoding="utf-8"?>
<p:tagLst xmlns:p="http://schemas.openxmlformats.org/presentationml/2006/main">
  <p:tag name="PA" val="v5.2.9"/>
  <p:tag name="RESOURCELIBID_ANIM" val="553752"/>
</p:tagLst>
</file>

<file path=ppt/tags/tag83.xml><?xml version="1.0" encoding="utf-8"?>
<p:tagLst xmlns:p="http://schemas.openxmlformats.org/presentationml/2006/main">
  <p:tag name="PA" val="v5.2.9"/>
  <p:tag name="RESOURCELIBID_ANIM" val="553752"/>
</p:tagLst>
</file>

<file path=ppt/tags/tag84.xml><?xml version="1.0" encoding="utf-8"?>
<p:tagLst xmlns:p="http://schemas.openxmlformats.org/presentationml/2006/main">
  <p:tag name="PA" val="v5.2.9"/>
  <p:tag name="RESOURCELIBID_ANIM" val="553752"/>
</p:tagLst>
</file>

<file path=ppt/tags/tag85.xml><?xml version="1.0" encoding="utf-8"?>
<p:tagLst xmlns:p="http://schemas.openxmlformats.org/presentationml/2006/main">
  <p:tag name="PA" val="v5.2.9"/>
  <p:tag name="RESOURCELIBID_ANIM" val="553752"/>
</p:tagLst>
</file>

<file path=ppt/tags/tag86.xml><?xml version="1.0" encoding="utf-8"?>
<p:tagLst xmlns:p="http://schemas.openxmlformats.org/presentationml/2006/main">
  <p:tag name="PA" val="v5.2.9"/>
  <p:tag name="RESOURCELIBID_ANIM" val="553752"/>
</p:tagLst>
</file>

<file path=ppt/tags/tag87.xml><?xml version="1.0" encoding="utf-8"?>
<p:tagLst xmlns:p="http://schemas.openxmlformats.org/presentationml/2006/main">
  <p:tag name="PA" val="v5.2.9"/>
  <p:tag name="RESOURCELIBID_ANIM" val="553752"/>
</p:tagLst>
</file>

<file path=ppt/tags/tag88.xml><?xml version="1.0" encoding="utf-8"?>
<p:tagLst xmlns:p="http://schemas.openxmlformats.org/presentationml/2006/main">
  <p:tag name="PA" val="v5.2.9"/>
  <p:tag name="RESOURCELIBID_ANIM" val="553752"/>
</p:tagLst>
</file>

<file path=ppt/tags/tag89.xml><?xml version="1.0" encoding="utf-8"?>
<p:tagLst xmlns:p="http://schemas.openxmlformats.org/presentationml/2006/main">
  <p:tag name="PA" val="v5.2.9"/>
  <p:tag name="RESOURCELIBID_ANIM" val="553752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PA" val="v5.2.9"/>
  <p:tag name="RESOURCELIBID_ANIM" val="553752"/>
</p:tagLst>
</file>

<file path=ppt/tags/tag91.xml><?xml version="1.0" encoding="utf-8"?>
<p:tagLst xmlns:p="http://schemas.openxmlformats.org/presentationml/2006/main">
  <p:tag name="PA" val="v5.2.9"/>
  <p:tag name="RESOURCELIBID_ANIM" val="553752"/>
</p:tagLst>
</file>

<file path=ppt/tags/tag92.xml><?xml version="1.0" encoding="utf-8"?>
<p:tagLst xmlns:p="http://schemas.openxmlformats.org/presentationml/2006/main">
  <p:tag name="PA" val="v5.2.9"/>
  <p:tag name="RESOURCELIBID_ANIM" val="553752"/>
</p:tagLst>
</file>

<file path=ppt/tags/tag93.xml><?xml version="1.0" encoding="utf-8"?>
<p:tagLst xmlns:p="http://schemas.openxmlformats.org/presentationml/2006/main">
  <p:tag name="PA" val="v5.2.9"/>
  <p:tag name="RESOURCELIBID_ANIM" val="553752"/>
</p:tagLst>
</file>

<file path=ppt/tags/tag94.xml><?xml version="1.0" encoding="utf-8"?>
<p:tagLst xmlns:p="http://schemas.openxmlformats.org/presentationml/2006/main">
  <p:tag name="PA" val="v5.2.9"/>
  <p:tag name="RESOURCELIBID_ANIM" val="553752"/>
</p:tagLst>
</file>

<file path=ppt/tags/tag95.xml><?xml version="1.0" encoding="utf-8"?>
<p:tagLst xmlns:p="http://schemas.openxmlformats.org/presentationml/2006/main">
  <p:tag name="PA" val="v5.2.9"/>
</p:tagLst>
</file>

<file path=ppt/tags/tag96.xml><?xml version="1.0" encoding="utf-8"?>
<p:tagLst xmlns:p="http://schemas.openxmlformats.org/presentationml/2006/main">
  <p:tag name="PA" val="v5.2.9"/>
</p:tagLst>
</file>

<file path=ppt/tags/tag97.xml><?xml version="1.0" encoding="utf-8"?>
<p:tagLst xmlns:p="http://schemas.openxmlformats.org/presentationml/2006/main">
  <p:tag name="PA" val="v5.2.9"/>
  <p:tag name="RESOURCELIBID_ANIM" val="553752"/>
</p:tagLst>
</file>

<file path=ppt/tags/tag98.xml><?xml version="1.0" encoding="utf-8"?>
<p:tagLst xmlns:p="http://schemas.openxmlformats.org/presentationml/2006/main">
  <p:tag name="PA" val="v5.2.9"/>
</p:tagLst>
</file>

<file path=ppt/tags/tag99.xml><?xml version="1.0" encoding="utf-8"?>
<p:tagLst xmlns:p="http://schemas.openxmlformats.org/presentationml/2006/main">
  <p:tag name="PA" val="v5.2.9"/>
</p:tagLst>
</file>

<file path=ppt/theme/theme1.xml><?xml version="1.0" encoding="utf-8"?>
<a:theme xmlns:r="http://schemas.openxmlformats.org/officeDocument/2006/relationships"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qt1femu">
      <a:majorFont>
        <a:latin typeface="Arial"/>
        <a:ea typeface="汉仪君黑"/>
        <a:cs typeface="Arial"/>
      </a:majorFont>
      <a:minorFont>
        <a:latin typeface="Arial"/>
        <a:ea typeface="汉仪君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113</Paragraphs>
  <Slides>17</Slides>
  <Notes>17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32">
      <vt:lpstr>Arial</vt:lpstr>
      <vt:lpstr>汉仪君黑</vt:lpstr>
      <vt:lpstr>等线 Light</vt:lpstr>
      <vt:lpstr>等线</vt:lpstr>
      <vt:lpstr>站酷庆科黄油体</vt:lpstr>
      <vt:lpstr>Calibri</vt:lpstr>
      <vt:lpstr>宋体</vt:lpstr>
      <vt:lpstr>华文细黑</vt:lpstr>
      <vt:lpstr>汉仪家书简</vt:lpstr>
      <vt:lpstr>Century Gothic</vt:lpstr>
      <vt:lpstr>Helvetica</vt:lpstr>
      <vt:lpstr>微软雅黑</vt:lpstr>
      <vt:lpstr>Meiryo</vt:lpstr>
      <vt:lpstr>Wingdings</vt:lpstr>
      <vt:lpstr>办公资源网：www.bangongziyuan.com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5</cp:revision>
  <dcterms:created xsi:type="dcterms:W3CDTF">2020-02-25T03:24:00Z</dcterms:created>
  <dcterms:modified xsi:type="dcterms:W3CDTF">2023-05-08T05:56:20Z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2052-11.1.0.9022</vt:lpwstr>
  </property>
</Properties>
</file>