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xlsx" ContentType="application/vnd.openxmlformats-officedocument.spreadsheetml.sheet"/>
  <Default Extension="png" ContentType="image/png"/>
  <Default Extension="mp3" ContentType="audio/mp3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3.4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  <p:sldMasterId id="2147483671" r:id="rId2"/>
  </p:sldMasterIdLst>
  <p:notesMasterIdLst>
    <p:notesMasterId r:id="rId3"/>
  </p:notesMasterIdLst>
  <p:sldIdLst>
    <p:sldId id="256" r:id="rId4"/>
    <p:sldId id="257" r:id="rId5"/>
    <p:sldId id="260" r:id="rId6"/>
    <p:sldId id="259" r:id="rId7"/>
    <p:sldId id="269" r:id="rId8"/>
    <p:sldId id="258" r:id="rId9"/>
    <p:sldId id="263" r:id="rId10"/>
    <p:sldId id="276" r:id="rId11"/>
    <p:sldId id="261" r:id="rId12"/>
    <p:sldId id="262" r:id="rId13"/>
    <p:sldId id="264" r:id="rId14"/>
    <p:sldId id="268" r:id="rId15"/>
    <p:sldId id="265" r:id="rId16"/>
    <p:sldId id="277" r:id="rId17"/>
    <p:sldId id="266" r:id="rId18"/>
    <p:sldId id="273" r:id="rId19"/>
    <p:sldId id="272" r:id="rId20"/>
    <p:sldId id="278" r:id="rId21"/>
    <p:sldId id="270" r:id="rId22"/>
    <p:sldId id="275" r:id="rId23"/>
    <p:sldId id="274" r:id="rId24"/>
    <p:sldId id="267" r:id="rId25"/>
    <p:sldId id="271" r:id="rId26"/>
    <p:sldId id="279" r:id="rId27"/>
    <p:sldId id="280" r:id="rId28"/>
    <p:sldId id="294" r:id="rId29"/>
    <p:sldId id="315" r:id="rId30"/>
  </p:sldIdLst>
  <p:sldSz cx="12192000" cy="6858000"/>
  <p:notesSz cx="6858000" cy="9144000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80" d="100"/>
          <a:sy n="80" d="100"/>
        </p:scale>
        <p:origin x="-1698" y="-7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slide" Target="slides/slide13.xml" /><Relationship Id="rId17" Type="http://schemas.openxmlformats.org/officeDocument/2006/relationships/slide" Target="slides/slide14.xml" /><Relationship Id="rId18" Type="http://schemas.openxmlformats.org/officeDocument/2006/relationships/slide" Target="slides/slide15.xml" /><Relationship Id="rId19" Type="http://schemas.openxmlformats.org/officeDocument/2006/relationships/slide" Target="slides/slide16.xml" /><Relationship Id="rId2" Type="http://schemas.openxmlformats.org/officeDocument/2006/relationships/slideMaster" Target="slideMasters/slideMaster2.xml" /><Relationship Id="rId20" Type="http://schemas.openxmlformats.org/officeDocument/2006/relationships/slide" Target="slides/slide17.xml" /><Relationship Id="rId21" Type="http://schemas.openxmlformats.org/officeDocument/2006/relationships/slide" Target="slides/slide18.xml" /><Relationship Id="rId22" Type="http://schemas.openxmlformats.org/officeDocument/2006/relationships/slide" Target="slides/slide19.xml" /><Relationship Id="rId23" Type="http://schemas.openxmlformats.org/officeDocument/2006/relationships/slide" Target="slides/slide20.xml" /><Relationship Id="rId24" Type="http://schemas.openxmlformats.org/officeDocument/2006/relationships/slide" Target="slides/slide21.xml" /><Relationship Id="rId25" Type="http://schemas.openxmlformats.org/officeDocument/2006/relationships/slide" Target="slides/slide22.xml" /><Relationship Id="rId26" Type="http://schemas.openxmlformats.org/officeDocument/2006/relationships/slide" Target="slides/slide23.xml" /><Relationship Id="rId27" Type="http://schemas.openxmlformats.org/officeDocument/2006/relationships/slide" Target="slides/slide24.xml" /><Relationship Id="rId28" Type="http://schemas.openxmlformats.org/officeDocument/2006/relationships/slide" Target="slides/slide25.xml" /><Relationship Id="rId29" Type="http://schemas.openxmlformats.org/officeDocument/2006/relationships/slide" Target="slides/slide26.xml" /><Relationship Id="rId3" Type="http://schemas.openxmlformats.org/officeDocument/2006/relationships/notesMaster" Target="notesMasters/notesMaster1.xml" /><Relationship Id="rId30" Type="http://schemas.openxmlformats.org/officeDocument/2006/relationships/slide" Target="slides/slide27.xml" /><Relationship Id="rId31" Type="http://schemas.openxmlformats.org/officeDocument/2006/relationships/tags" Target="tags/tag70.xml" /><Relationship Id="rId32" Type="http://schemas.openxmlformats.org/officeDocument/2006/relationships/presProps" Target="presProps.xml" /><Relationship Id="rId33" Type="http://schemas.openxmlformats.org/officeDocument/2006/relationships/viewProps" Target="viewProps.xml" /><Relationship Id="rId34" Type="http://schemas.openxmlformats.org/officeDocument/2006/relationships/theme" Target="theme/theme1.xml" /><Relationship Id="rId35" Type="http://schemas.openxmlformats.org/officeDocument/2006/relationships/tableStyles" Target="tableStyles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charts/_rels/chart1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.xlsx" /><Relationship Id="rId2" Type="http://schemas.openxmlformats.org/officeDocument/2006/relationships/themeOverride" Target="../theme/themeOverride1.xml" /></Relationships>
</file>

<file path=ppt/charts/_rels/chart2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2.xlsx" /><Relationship Id="rId2" Type="http://schemas.openxmlformats.org/officeDocument/2006/relationships/themeOverride" Target="../theme/themeOverride2.xml" /></Relationships>
</file>

<file path=ppt/charts/_rels/chart3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3.xlsx" /><Relationship Id="rId2" Type="http://schemas.openxmlformats.org/officeDocument/2006/relationships/themeOverride" Target="../theme/themeOverride3.xml" /></Relationships>
</file>

<file path=ppt/charts/chart1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invertIfNegative val="1"/>
            <c:spPr>
              <a:solidFill>
                <a:schemeClr val="accent5"/>
              </a:solidFill>
              <a:ln>
                <a:solidFill>
                  <a:srgbClr val="E2ECAF"/>
                </a:solidFill>
              </a:ln>
            </c:spPr>
          </c:dPt>
          <c:dPt>
            <c:idx val="1"/>
            <c:invertIfNegative val="1"/>
            <c:spPr>
              <a:noFill/>
            </c:spPr>
          </c:dPt>
          <c:dLbls>
            <c:delete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81</c:v>
                </c:pt>
                <c:pt idx="1">
                  <c:v>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79"/>
      </c:doughnutChart>
    </c:plotArea>
    <c:plotVisOnly val="1"/>
    <c:dispBlanksAs val="gap"/>
    <c:showDLblsOverMax val="0"/>
  </c:chart>
  <c:txPr>
    <a:bodyPr/>
    <a:p>
      <a:pPr>
        <a:defRPr lang="zh-CN" sz="1800" smtId="4294967295"/>
      </a:pPr>
      <a:endParaRPr lang="zh-CN" sz="1800" smtId="4294967295"/>
    </a:p>
  </c:txPr>
  <c:externalData r:id="rId1">
    <c:autoUpdate val="0"/>
  </c:externalData>
</c:chartSpace>
</file>

<file path=ppt/charts/chart2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invertIfNegative val="1"/>
            <c:spPr>
              <a:solidFill>
                <a:schemeClr val="accent5"/>
              </a:solidFill>
            </c:spPr>
          </c:dPt>
          <c:dPt>
            <c:idx val="1"/>
            <c:invertIfNegative val="1"/>
            <c:spPr>
              <a:noFill/>
            </c:spPr>
          </c:dPt>
          <c:dLbls>
            <c:delete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68</c:v>
                </c:pt>
                <c:pt idx="1">
                  <c:v>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79"/>
      </c:doughnutChart>
    </c:plotArea>
    <c:plotVisOnly val="1"/>
    <c:dispBlanksAs val="gap"/>
    <c:showDLblsOverMax val="0"/>
  </c:chart>
  <c:txPr>
    <a:bodyPr/>
    <a:p>
      <a:pPr>
        <a:defRPr lang="zh-CN" sz="1800" smtId="4294967295"/>
      </a:pPr>
      <a:endParaRPr lang="zh-CN" sz="1800" smtId="4294967295"/>
    </a:p>
  </c:txPr>
  <c:externalData r:id="rId1">
    <c:autoUpdate val="0"/>
  </c:externalData>
</c:chartSpace>
</file>

<file path=ppt/charts/chart3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invertIfNegative val="1"/>
            <c:spPr>
              <a:solidFill>
                <a:schemeClr val="accent5"/>
              </a:solidFill>
            </c:spPr>
          </c:dPt>
          <c:dPt>
            <c:idx val="1"/>
            <c:invertIfNegative val="1"/>
            <c:spPr>
              <a:noFill/>
            </c:spPr>
          </c:dPt>
          <c:dLbls>
            <c:delete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37</c:v>
                </c:pt>
                <c:pt idx="1">
                  <c:v>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79"/>
      </c:doughnutChart>
    </c:plotArea>
    <c:plotVisOnly val="1"/>
    <c:dispBlanksAs val="gap"/>
    <c:showDLblsOverMax val="0"/>
  </c:chart>
  <c:txPr>
    <a:bodyPr/>
    <a:p>
      <a:pPr>
        <a:defRPr lang="zh-CN" sz="1800" smtId="4294967295"/>
      </a:pPr>
      <a:endParaRPr lang="zh-CN" sz="1800" smtId="4294967295"/>
    </a:p>
  </c:txPr>
  <c:externalData r:id="rId1">
    <c:autoUpdate val="0"/>
  </c:externalData>
</c:chartSpace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0BBBD0-F799-40F8-BB56-8D14969B393C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76D014-B787-4167-B2A8-87ABAD2E7FFF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1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/Relationships>
</file>

<file path=ppt/notesSlides/_rels/notesSlide1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/Relationships>
</file>

<file path=ppt/notesSlides/_rels/notesSlide1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6.xml" /><Relationship Id="rId2" Type="http://schemas.openxmlformats.org/officeDocument/2006/relationships/notesMaster" Target="../notesMasters/notesMaster1.xml" /></Relationships>
</file>

<file path=ppt/notesSlides/_rels/notesSlide1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7.xml" /><Relationship Id="rId2" Type="http://schemas.openxmlformats.org/officeDocument/2006/relationships/notesMaster" Target="../notesMasters/notesMaster1.xml" /></Relationships>
</file>

<file path=ppt/notesSlides/_rels/notesSlide1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8.xml" /><Relationship Id="rId2" Type="http://schemas.openxmlformats.org/officeDocument/2006/relationships/notesMaster" Target="../notesMasters/notesMaster1.xml" /></Relationships>
</file>

<file path=ppt/notesSlides/_rels/notesSlide1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9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2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0.xml" /><Relationship Id="rId2" Type="http://schemas.openxmlformats.org/officeDocument/2006/relationships/notesMaster" Target="../notesMasters/notesMaster1.xml" /></Relationships>
</file>

<file path=ppt/notesSlides/_rels/notesSlide2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1.xml" /><Relationship Id="rId2" Type="http://schemas.openxmlformats.org/officeDocument/2006/relationships/notesMaster" Target="../notesMasters/notesMaster1.xml" /></Relationships>
</file>

<file path=ppt/notesSlides/_rels/notesSlide2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2.xml" /><Relationship Id="rId2" Type="http://schemas.openxmlformats.org/officeDocument/2006/relationships/notesMaster" Target="../notesMasters/notesMaster1.xml" /></Relationships>
</file>

<file path=ppt/notesSlides/_rels/notesSlide2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3.xml" /><Relationship Id="rId2" Type="http://schemas.openxmlformats.org/officeDocument/2006/relationships/notesMaster" Target="../notesMasters/notesMaster1.xml" /></Relationships>
</file>

<file path=ppt/notesSlides/_rels/notesSlide2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4.xml" /><Relationship Id="rId2" Type="http://schemas.openxmlformats.org/officeDocument/2006/relationships/notesMaster" Target="../notesMasters/notesMaster1.xml" /></Relationships>
</file>

<file path=ppt/notesSlides/_rels/notesSlide2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5.xml" /><Relationship Id="rId2" Type="http://schemas.openxmlformats.org/officeDocument/2006/relationships/notesMaster" Target="../notesMasters/notesMaster1.xml" /></Relationships>
</file>

<file path=ppt/notesSlides/_rels/notesSlide2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6.xml" /><Relationship Id="rId2" Type="http://schemas.openxmlformats.org/officeDocument/2006/relationships/notesMaster" Target="../notesMasters/notesMaster1.xml" /></Relationships>
</file>

<file path=ppt/notesSlides/_rels/notesSlide2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7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6D014-B787-4167-B2A8-87ABAD2E7FFF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6D014-B787-4167-B2A8-87ABAD2E7FFF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6D014-B787-4167-B2A8-87ABAD2E7FFF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6D014-B787-4167-B2A8-87ABAD2E7FFF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6D014-B787-4167-B2A8-87ABAD2E7FFF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6D014-B787-4167-B2A8-87ABAD2E7FFF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6D014-B787-4167-B2A8-87ABAD2E7FFF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6D014-B787-4167-B2A8-87ABAD2E7FFF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6D014-B787-4167-B2A8-87ABAD2E7FFF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6D014-B787-4167-B2A8-87ABAD2E7FFF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6D014-B787-4167-B2A8-87ABAD2E7FFF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6D014-B787-4167-B2A8-87ABAD2E7FFF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6D014-B787-4167-B2A8-87ABAD2E7FFF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6D014-B787-4167-B2A8-87ABAD2E7FFF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6D014-B787-4167-B2A8-87ABAD2E7FFF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6D014-B787-4167-B2A8-87ABAD2E7FFF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6D014-B787-4167-B2A8-87ABAD2E7FFF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6D014-B787-4167-B2A8-87ABAD2E7FFF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26</a:t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/>
                <a:ea typeface="宋体" panose="02010600030101010101" pitchFamily="2" charset="-122"/>
              </a:rPr>
              <a:t>27</a:t>
            </a:fld>
            <a:endParaRPr lang="zh-CN" altLang="en-US" sz="1200">
              <a:solidFill>
                <a:srgbClr val="000000"/>
              </a:solidFill>
              <a:latin typeface="Calibri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6D014-B787-4167-B2A8-87ABAD2E7FFF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6D014-B787-4167-B2A8-87ABAD2E7FFF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6D014-B787-4167-B2A8-87ABAD2E7FFF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6D014-B787-4167-B2A8-87ABAD2E7FFF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6D014-B787-4167-B2A8-87ABAD2E7FFF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6D014-B787-4167-B2A8-87ABAD2E7FFF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6D014-B787-4167-B2A8-87ABAD2E7FFF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2" Type="http://schemas.openxmlformats.org/officeDocument/2006/relationships/tags" Target="../tags/tag2.xml" /><Relationship Id="rId3" Type="http://schemas.openxmlformats.org/officeDocument/2006/relationships/tags" Target="../tags/tag3.xml" /><Relationship Id="rId4" Type="http://schemas.openxmlformats.org/officeDocument/2006/relationships/tags" Target="../tags/tag4.xml" /><Relationship Id="rId5" Type="http://schemas.openxmlformats.org/officeDocument/2006/relationships/tags" Target="../tags/tag5.xml" /><Relationship Id="rId6" Type="http://schemas.openxmlformats.org/officeDocument/2006/relationships/slideMaster" Target="../slideMasters/slideMaster2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.xml" /><Relationship Id="rId2" Type="http://schemas.openxmlformats.org/officeDocument/2006/relationships/tags" Target="../tags/tag7.xml" /><Relationship Id="rId3" Type="http://schemas.openxmlformats.org/officeDocument/2006/relationships/tags" Target="../tags/tag8.xml" /><Relationship Id="rId4" Type="http://schemas.openxmlformats.org/officeDocument/2006/relationships/tags" Target="../tags/tag9.xml" /><Relationship Id="rId5" Type="http://schemas.openxmlformats.org/officeDocument/2006/relationships/tags" Target="../tags/tag10.xml" /><Relationship Id="rId6" Type="http://schemas.openxmlformats.org/officeDocument/2006/relationships/slideMaster" Target="../slideMasters/slideMaster2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1.xml" /><Relationship Id="rId2" Type="http://schemas.openxmlformats.org/officeDocument/2006/relationships/tags" Target="../tags/tag12.xml" /><Relationship Id="rId3" Type="http://schemas.openxmlformats.org/officeDocument/2006/relationships/tags" Target="../tags/tag13.xml" /><Relationship Id="rId4" Type="http://schemas.openxmlformats.org/officeDocument/2006/relationships/tags" Target="../tags/tag14.xml" /><Relationship Id="rId5" Type="http://schemas.openxmlformats.org/officeDocument/2006/relationships/tags" Target="../tags/tag15.xml" /><Relationship Id="rId6" Type="http://schemas.openxmlformats.org/officeDocument/2006/relationships/slideMaster" Target="../slideMasters/slideMaster2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6.xml" /><Relationship Id="rId2" Type="http://schemas.openxmlformats.org/officeDocument/2006/relationships/tags" Target="../tags/tag17.xml" /><Relationship Id="rId3" Type="http://schemas.openxmlformats.org/officeDocument/2006/relationships/tags" Target="../tags/tag18.xml" /><Relationship Id="rId4" Type="http://schemas.openxmlformats.org/officeDocument/2006/relationships/tags" Target="../tags/tag19.xml" /><Relationship Id="rId5" Type="http://schemas.openxmlformats.org/officeDocument/2006/relationships/tags" Target="../tags/tag20.xml" /><Relationship Id="rId6" Type="http://schemas.openxmlformats.org/officeDocument/2006/relationships/tags" Target="../tags/tag21.xml" /><Relationship Id="rId7" Type="http://schemas.openxmlformats.org/officeDocument/2006/relationships/slideMaster" Target="../slideMasters/slideMaster2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2.xml" /><Relationship Id="rId2" Type="http://schemas.openxmlformats.org/officeDocument/2006/relationships/tags" Target="../tags/tag23.xml" /><Relationship Id="rId3" Type="http://schemas.openxmlformats.org/officeDocument/2006/relationships/tags" Target="../tags/tag24.xml" /><Relationship Id="rId4" Type="http://schemas.openxmlformats.org/officeDocument/2006/relationships/tags" Target="../tags/tag25.xml" /><Relationship Id="rId5" Type="http://schemas.openxmlformats.org/officeDocument/2006/relationships/tags" Target="../tags/tag26.xml" /><Relationship Id="rId6" Type="http://schemas.openxmlformats.org/officeDocument/2006/relationships/tags" Target="../tags/tag27.xml" /><Relationship Id="rId7" Type="http://schemas.openxmlformats.org/officeDocument/2006/relationships/tags" Target="../tags/tag28.xml" /><Relationship Id="rId8" Type="http://schemas.openxmlformats.org/officeDocument/2006/relationships/tags" Target="../tags/tag29.xml" /><Relationship Id="rId9" Type="http://schemas.openxmlformats.org/officeDocument/2006/relationships/slideMaster" Target="../slideMasters/slideMaster2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0.xml" /><Relationship Id="rId2" Type="http://schemas.openxmlformats.org/officeDocument/2006/relationships/tags" Target="../tags/tag31.xml" /><Relationship Id="rId3" Type="http://schemas.openxmlformats.org/officeDocument/2006/relationships/tags" Target="../tags/tag32.xml" /><Relationship Id="rId4" Type="http://schemas.openxmlformats.org/officeDocument/2006/relationships/tags" Target="../tags/tag33.xml" /><Relationship Id="rId5" Type="http://schemas.openxmlformats.org/officeDocument/2006/relationships/slideMaster" Target="../slideMasters/slideMaster2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4.xml" /><Relationship Id="rId2" Type="http://schemas.openxmlformats.org/officeDocument/2006/relationships/tags" Target="../tags/tag35.xml" /><Relationship Id="rId3" Type="http://schemas.openxmlformats.org/officeDocument/2006/relationships/tags" Target="../tags/tag36.xml" /><Relationship Id="rId4" Type="http://schemas.openxmlformats.org/officeDocument/2006/relationships/slideMaster" Target="../slideMasters/slideMaster2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7.xml" /><Relationship Id="rId2" Type="http://schemas.openxmlformats.org/officeDocument/2006/relationships/tags" Target="../tags/tag38.xml" /><Relationship Id="rId3" Type="http://schemas.openxmlformats.org/officeDocument/2006/relationships/tags" Target="../tags/tag39.xml" /><Relationship Id="rId4" Type="http://schemas.openxmlformats.org/officeDocument/2006/relationships/tags" Target="../tags/tag40.xml" /><Relationship Id="rId5" Type="http://schemas.openxmlformats.org/officeDocument/2006/relationships/tags" Target="../tags/tag41.xml" /><Relationship Id="rId6" Type="http://schemas.openxmlformats.org/officeDocument/2006/relationships/tags" Target="../tags/tag42.xml" /><Relationship Id="rId7" Type="http://schemas.openxmlformats.org/officeDocument/2006/relationships/slideMaster" Target="../slideMasters/slideMaster2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3.xml" /><Relationship Id="rId2" Type="http://schemas.openxmlformats.org/officeDocument/2006/relationships/tags" Target="../tags/tag44.xml" /><Relationship Id="rId3" Type="http://schemas.openxmlformats.org/officeDocument/2006/relationships/tags" Target="../tags/tag45.xml" /><Relationship Id="rId4" Type="http://schemas.openxmlformats.org/officeDocument/2006/relationships/tags" Target="../tags/tag46.xml" /><Relationship Id="rId5" Type="http://schemas.openxmlformats.org/officeDocument/2006/relationships/tags" Target="../tags/tag47.xml" /><Relationship Id="rId6" Type="http://schemas.openxmlformats.org/officeDocument/2006/relationships/slideMaster" Target="../slideMasters/slideMaster2.xml" /></Relationships>
</file>

<file path=ppt/slideLayouts/_rels/slideLayout2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8.xml" /><Relationship Id="rId2" Type="http://schemas.openxmlformats.org/officeDocument/2006/relationships/tags" Target="../tags/tag49.xml" /><Relationship Id="rId3" Type="http://schemas.openxmlformats.org/officeDocument/2006/relationships/tags" Target="../tags/tag50.xml" /><Relationship Id="rId4" Type="http://schemas.openxmlformats.org/officeDocument/2006/relationships/tags" Target="../tags/tag51.xml" /><Relationship Id="rId5" Type="http://schemas.openxmlformats.org/officeDocument/2006/relationships/slideMaster" Target="../slideMasters/slideMaster2.xml" /></Relationships>
</file>

<file path=ppt/slideLayouts/_rels/slideLayout2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2.xml" /><Relationship Id="rId2" Type="http://schemas.openxmlformats.org/officeDocument/2006/relationships/tags" Target="../tags/tag53.xml" /><Relationship Id="rId3" Type="http://schemas.openxmlformats.org/officeDocument/2006/relationships/tags" Target="../tags/tag54.xml" /><Relationship Id="rId4" Type="http://schemas.openxmlformats.org/officeDocument/2006/relationships/tags" Target="../tags/tag55.xml" /><Relationship Id="rId5" Type="http://schemas.openxmlformats.org/officeDocument/2006/relationships/tags" Target="../tags/tag56.xml" /><Relationship Id="rId6" Type="http://schemas.openxmlformats.org/officeDocument/2006/relationships/slideMaster" Target="../slideMasters/slideMaster2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10" Type="http://schemas.openxmlformats.org/officeDocument/2006/relationships/slideLayout" Target="../slideLayouts/slideLayout21.xml" /><Relationship Id="rId11" Type="http://schemas.openxmlformats.org/officeDocument/2006/relationships/slideLayout" Target="../slideLayouts/slideLayout22.xml" /><Relationship Id="rId12" Type="http://schemas.openxmlformats.org/officeDocument/2006/relationships/tags" Target="../tags/tag57.xml" /><Relationship Id="rId13" Type="http://schemas.openxmlformats.org/officeDocument/2006/relationships/tags" Target="../tags/tag58.xml" /><Relationship Id="rId14" Type="http://schemas.openxmlformats.org/officeDocument/2006/relationships/tags" Target="../tags/tag59.xml" /><Relationship Id="rId15" Type="http://schemas.openxmlformats.org/officeDocument/2006/relationships/tags" Target="../tags/tag60.xml" /><Relationship Id="rId16" Type="http://schemas.openxmlformats.org/officeDocument/2006/relationships/theme" Target="../theme/theme2.xml" /><Relationship Id="rId2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14.xml" /><Relationship Id="rId4" Type="http://schemas.openxmlformats.org/officeDocument/2006/relationships/slideLayout" Target="../slideLayouts/slideLayout15.xml" /><Relationship Id="rId5" Type="http://schemas.openxmlformats.org/officeDocument/2006/relationships/slideLayout" Target="../slideLayouts/slideLayout16.xml" /><Relationship Id="rId6" Type="http://schemas.openxmlformats.org/officeDocument/2006/relationships/slideLayout" Target="../slideLayouts/slideLayout17.xml" /><Relationship Id="rId7" Type="http://schemas.openxmlformats.org/officeDocument/2006/relationships/slideLayout" Target="../slideLayouts/slideLayout18.xml" /><Relationship Id="rId8" Type="http://schemas.openxmlformats.org/officeDocument/2006/relationships/slideLayout" Target="../slideLayouts/slideLayout19.xml" /><Relationship Id="rId9" Type="http://schemas.openxmlformats.org/officeDocument/2006/relationships/slideLayout" Target="../slideLayouts/slideLayout20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2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3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ct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4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AE70B2-8BF9-45C0-BB95-33D1B9D3A854}" type="slidenum">
              <a:rPr lang="zh-CN" altLang="en-US" smtClean="0"/>
              <a:t>0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635"/>
            <a:ext cx="12193270" cy="68567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  <p:custDataLst>
      <p:tags r:id="rId15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/>
  <p:timing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microsoft.com/office/2007/relationships/media" Target="../media/media1.mp3" /><Relationship Id="rId11" Type="http://schemas.microsoft.com/office/2007/relationships/media" Target="../media/media1.mp3" TargetMode="Interna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1.jpeg" /><Relationship Id="rId4" Type="http://schemas.openxmlformats.org/officeDocument/2006/relationships/image" Target="../media/image2.png" /><Relationship Id="rId5" Type="http://schemas.openxmlformats.org/officeDocument/2006/relationships/image" Target="../media/image3.png" /><Relationship Id="rId6" Type="http://schemas.openxmlformats.org/officeDocument/2006/relationships/image" Target="../media/image4.png" /><Relationship Id="rId7" Type="http://schemas.openxmlformats.org/officeDocument/2006/relationships/image" Target="../media/image5.png" /><Relationship Id="rId8" Type="http://schemas.openxmlformats.org/officeDocument/2006/relationships/image" Target="../media/image6.png" /><Relationship Id="rId9" Type="http://schemas.openxmlformats.org/officeDocument/2006/relationships/image" Target="../media/image7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0.xml" /><Relationship Id="rId3" Type="http://schemas.openxmlformats.org/officeDocument/2006/relationships/image" Target="../media/image18.png" /><Relationship Id="rId4" Type="http://schemas.openxmlformats.org/officeDocument/2006/relationships/image" Target="../media/image13.png" /><Relationship Id="rId5" Type="http://schemas.openxmlformats.org/officeDocument/2006/relationships/chart" Target="../charts/chart1.xml" /><Relationship Id="rId6" Type="http://schemas.openxmlformats.org/officeDocument/2006/relationships/chart" Target="../charts/chart2.xml" /><Relationship Id="rId7" Type="http://schemas.openxmlformats.org/officeDocument/2006/relationships/chart" Target="../charts/chart3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1.xml" /><Relationship Id="rId3" Type="http://schemas.openxmlformats.org/officeDocument/2006/relationships/image" Target="../media/image18.png" /><Relationship Id="rId4" Type="http://schemas.openxmlformats.org/officeDocument/2006/relationships/image" Target="../media/image13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2.xml" /><Relationship Id="rId3" Type="http://schemas.openxmlformats.org/officeDocument/2006/relationships/image" Target="../media/image18.png" /><Relationship Id="rId4" Type="http://schemas.openxmlformats.org/officeDocument/2006/relationships/image" Target="../media/image13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3.xml" /><Relationship Id="rId3" Type="http://schemas.openxmlformats.org/officeDocument/2006/relationships/image" Target="../media/image18.png" /><Relationship Id="rId4" Type="http://schemas.openxmlformats.org/officeDocument/2006/relationships/image" Target="../media/image13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4.xml" /><Relationship Id="rId3" Type="http://schemas.openxmlformats.org/officeDocument/2006/relationships/image" Target="../media/image18.png" /><Relationship Id="rId4" Type="http://schemas.openxmlformats.org/officeDocument/2006/relationships/image" Target="../media/image13.png" /><Relationship Id="rId5" Type="http://schemas.openxmlformats.org/officeDocument/2006/relationships/image" Target="../media/image19.jpeg" /><Relationship Id="rId6" Type="http://schemas.openxmlformats.org/officeDocument/2006/relationships/image" Target="../media/image20.jpeg" /><Relationship Id="rId7" Type="http://schemas.openxmlformats.org/officeDocument/2006/relationships/image" Target="../media/image21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5.xml" /><Relationship Id="rId3" Type="http://schemas.openxmlformats.org/officeDocument/2006/relationships/image" Target="../media/image18.png" /><Relationship Id="rId4" Type="http://schemas.openxmlformats.org/officeDocument/2006/relationships/image" Target="../media/image13.png" /><Relationship Id="rId5" Type="http://schemas.openxmlformats.org/officeDocument/2006/relationships/image" Target="../media/image22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6.xml" /><Relationship Id="rId3" Type="http://schemas.openxmlformats.org/officeDocument/2006/relationships/image" Target="../media/image18.png" /><Relationship Id="rId4" Type="http://schemas.openxmlformats.org/officeDocument/2006/relationships/image" Target="../media/image13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7.xml" /><Relationship Id="rId3" Type="http://schemas.openxmlformats.org/officeDocument/2006/relationships/image" Target="../media/image18.png" /><Relationship Id="rId4" Type="http://schemas.openxmlformats.org/officeDocument/2006/relationships/image" Target="../media/image13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8.xml" /><Relationship Id="rId3" Type="http://schemas.openxmlformats.org/officeDocument/2006/relationships/image" Target="../media/image18.png" /><Relationship Id="rId4" Type="http://schemas.openxmlformats.org/officeDocument/2006/relationships/image" Target="../media/image13.png" /><Relationship Id="rId5" Type="http://schemas.openxmlformats.org/officeDocument/2006/relationships/image" Target="../media/image23.jpe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9.xml" /><Relationship Id="rId3" Type="http://schemas.openxmlformats.org/officeDocument/2006/relationships/image" Target="../media/image18.png" /><Relationship Id="rId4" Type="http://schemas.openxmlformats.org/officeDocument/2006/relationships/image" Target="../media/image13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1.jpeg" /><Relationship Id="rId4" Type="http://schemas.openxmlformats.org/officeDocument/2006/relationships/image" Target="../media/image3.png" /><Relationship Id="rId5" Type="http://schemas.openxmlformats.org/officeDocument/2006/relationships/image" Target="../media/image8.png" /><Relationship Id="rId6" Type="http://schemas.openxmlformats.org/officeDocument/2006/relationships/image" Target="../media/image9.png" /><Relationship Id="rId7" Type="http://schemas.openxmlformats.org/officeDocument/2006/relationships/image" Target="../media/image10.png" /><Relationship Id="rId8" Type="http://schemas.openxmlformats.org/officeDocument/2006/relationships/image" Target="../media/image11.pn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0.xml" /><Relationship Id="rId3" Type="http://schemas.openxmlformats.org/officeDocument/2006/relationships/image" Target="../media/image18.png" /><Relationship Id="rId4" Type="http://schemas.openxmlformats.org/officeDocument/2006/relationships/image" Target="../media/image13.png" /><Relationship Id="rId5" Type="http://schemas.openxmlformats.org/officeDocument/2006/relationships/tags" Target="../tags/tag69.xm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1.xml" /><Relationship Id="rId3" Type="http://schemas.openxmlformats.org/officeDocument/2006/relationships/image" Target="../media/image18.png" /><Relationship Id="rId4" Type="http://schemas.openxmlformats.org/officeDocument/2006/relationships/image" Target="../media/image13.pn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2.xml" /><Relationship Id="rId3" Type="http://schemas.openxmlformats.org/officeDocument/2006/relationships/image" Target="../media/image18.png" /><Relationship Id="rId4" Type="http://schemas.openxmlformats.org/officeDocument/2006/relationships/image" Target="../media/image13.pn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3.xml" /><Relationship Id="rId3" Type="http://schemas.openxmlformats.org/officeDocument/2006/relationships/image" Target="../media/image18.png" /><Relationship Id="rId4" Type="http://schemas.openxmlformats.org/officeDocument/2006/relationships/image" Target="../media/image13.pn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4.xml" /><Relationship Id="rId3" Type="http://schemas.openxmlformats.org/officeDocument/2006/relationships/image" Target="../media/image18.png" /><Relationship Id="rId4" Type="http://schemas.openxmlformats.org/officeDocument/2006/relationships/image" Target="../media/image13.pn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5.xml" /><Relationship Id="rId3" Type="http://schemas.openxmlformats.org/officeDocument/2006/relationships/image" Target="../media/image1.jpeg" /><Relationship Id="rId4" Type="http://schemas.openxmlformats.org/officeDocument/2006/relationships/image" Target="../media/image2.png" /><Relationship Id="rId5" Type="http://schemas.openxmlformats.org/officeDocument/2006/relationships/image" Target="../media/image3.png" /><Relationship Id="rId6" Type="http://schemas.openxmlformats.org/officeDocument/2006/relationships/image" Target="../media/image4.png" /><Relationship Id="rId7" Type="http://schemas.openxmlformats.org/officeDocument/2006/relationships/image" Target="../media/image5.png" /><Relationship Id="rId8" Type="http://schemas.openxmlformats.org/officeDocument/2006/relationships/image" Target="../media/image6.pn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6.xml" /><Relationship Id="rId3" Type="http://schemas.openxmlformats.org/officeDocument/2006/relationships/hyperlink" Target="https://www.ppthui.com/jingpin/" TargetMode="External" /><Relationship Id="rId4" Type="http://schemas.openxmlformats.org/officeDocument/2006/relationships/hyperlink" Target="https://www.ppthui.com/hangye/" TargetMode="External" /><Relationship Id="rId5" Type="http://schemas.openxmlformats.org/officeDocument/2006/relationships/hyperlink" Target="https://www.ppthui.com/gongzuo/" TargetMode="External" /><Relationship Id="rId6" Type="http://schemas.openxmlformats.org/officeDocument/2006/relationships/hyperlink" Target="https://www.ppthui.com/jieri/" TargetMode="External" /><Relationship Id="rId7" Type="http://schemas.openxmlformats.org/officeDocument/2006/relationships/image" Target="../media/image24.pn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 /><Relationship Id="rId10" Type="http://schemas.openxmlformats.org/officeDocument/2006/relationships/image" Target="../media/image24.png" /><Relationship Id="rId11" Type="http://schemas.openxmlformats.org/officeDocument/2006/relationships/hyperlink" Target="https://www.ppthui.com/jianjie/" TargetMode="External" /><Relationship Id="rId12" Type="http://schemas.openxmlformats.org/officeDocument/2006/relationships/hyperlink" Target="https://www.ppthui.com/shangwu/" TargetMode="External" /><Relationship Id="rId13" Type="http://schemas.openxmlformats.org/officeDocument/2006/relationships/hyperlink" Target="https://www.ppthui.com/fengjing/" TargetMode="External" /><Relationship Id="rId14" Type="http://schemas.openxmlformats.org/officeDocument/2006/relationships/hyperlink" Target="https://www.ppthui.com/shishang/" TargetMode="External" /><Relationship Id="rId15" Type="http://schemas.openxmlformats.org/officeDocument/2006/relationships/hyperlink" Target="https://www.ppthui.com/gudian/" TargetMode="External" /><Relationship Id="rId16" Type="http://schemas.openxmlformats.org/officeDocument/2006/relationships/hyperlink" Target="https://www.ppthui.com/aiqing/" TargetMode="External" /><Relationship Id="rId17" Type="http://schemas.openxmlformats.org/officeDocument/2006/relationships/hyperlink" Target="https://www.ppthui.com/dongman/" TargetMode="External" /><Relationship Id="rId18" Type="http://schemas.openxmlformats.org/officeDocument/2006/relationships/hyperlink" Target="https://www.ppthui.com/sheji/" TargetMode="External" /><Relationship Id="rId19" Type="http://schemas.openxmlformats.org/officeDocument/2006/relationships/hyperlink" Target="https://www.ppthui.com/search/&#20027;&#39064;&#29677;&#20250;.html" TargetMode="External" /><Relationship Id="rId2" Type="http://schemas.openxmlformats.org/officeDocument/2006/relationships/notesSlide" Target="../notesSlides/notesSlide27.xml" /><Relationship Id="rId20" Type="http://schemas.openxmlformats.org/officeDocument/2006/relationships/hyperlink" Target="https://www.ppthui.com/search/&#32972;&#26223;&#22270;&#29255;.html" TargetMode="External" /><Relationship Id="rId21" Type="http://schemas.openxmlformats.org/officeDocument/2006/relationships/hyperlink" Target="https://www.ppthui.com/dangzheng/" TargetMode="External" /><Relationship Id="rId22" Type="http://schemas.openxmlformats.org/officeDocument/2006/relationships/hyperlink" Target="https://www.ppthui.com/keji/" TargetMode="External" /><Relationship Id="rId23" Type="http://schemas.openxmlformats.org/officeDocument/2006/relationships/hyperlink" Target="https://www.ppthui.com/gongye/" TargetMode="External" /><Relationship Id="rId24" Type="http://schemas.openxmlformats.org/officeDocument/2006/relationships/hyperlink" Target="https://www.ppthui.com/yixue/" TargetMode="External" /><Relationship Id="rId25" Type="http://schemas.openxmlformats.org/officeDocument/2006/relationships/hyperlink" Target="https://www.ppthui.com/lvyou/" TargetMode="External" /><Relationship Id="rId26" Type="http://schemas.openxmlformats.org/officeDocument/2006/relationships/hyperlink" Target="https://www.ppthui.com/jinrong/" TargetMode="External" /><Relationship Id="rId27" Type="http://schemas.openxmlformats.org/officeDocument/2006/relationships/hyperlink" Target="https://www.ppthui.com/canyin/" TargetMode="External" /><Relationship Id="rId28" Type="http://schemas.openxmlformats.org/officeDocument/2006/relationships/hyperlink" Target="https://www.ppthui.com/jiaoyu/" TargetMode="External" /><Relationship Id="rId29" Type="http://schemas.openxmlformats.org/officeDocument/2006/relationships/hyperlink" Target="https://www.ppthui.com/search/&#25945;&#23398;&#35828;&#35838;.html" TargetMode="External" /><Relationship Id="rId3" Type="http://schemas.openxmlformats.org/officeDocument/2006/relationships/hyperlink" Target="https://www.ppthui.com" TargetMode="External" /><Relationship Id="rId30" Type="http://schemas.openxmlformats.org/officeDocument/2006/relationships/hyperlink" Target="https://www.ppthui.com/search/&#38144;&#21806;.html" TargetMode="External" /><Relationship Id="rId31" Type="http://schemas.openxmlformats.org/officeDocument/2006/relationships/hyperlink" Target="https://www.ppthui.com/huibao/" TargetMode="External" /><Relationship Id="rId32" Type="http://schemas.openxmlformats.org/officeDocument/2006/relationships/hyperlink" Target="https://www.ppthui.com/biye/" TargetMode="External" /><Relationship Id="rId33" Type="http://schemas.openxmlformats.org/officeDocument/2006/relationships/hyperlink" Target="https://www.ppthui.com/peixun/" TargetMode="External" /><Relationship Id="rId34" Type="http://schemas.openxmlformats.org/officeDocument/2006/relationships/hyperlink" Target="https://www.ppthui.com/shuzhi/" TargetMode="External" /><Relationship Id="rId35" Type="http://schemas.openxmlformats.org/officeDocument/2006/relationships/hyperlink" Target="https://www.ppthui.com/fenxi/" TargetMode="External" /><Relationship Id="rId36" Type="http://schemas.openxmlformats.org/officeDocument/2006/relationships/hyperlink" Target="https://www.ppthui.com/jianli/" TargetMode="External" /><Relationship Id="rId37" Type="http://schemas.openxmlformats.org/officeDocument/2006/relationships/hyperlink" Target="https://www.ppthui.com/gongsi/" TargetMode="External" /><Relationship Id="rId38" Type="http://schemas.openxmlformats.org/officeDocument/2006/relationships/hyperlink" Target="https://www.ppthui.com/search/&#24037;&#20316;&#24635;&#32467;.html" TargetMode="External" /><Relationship Id="rId39" Type="http://schemas.openxmlformats.org/officeDocument/2006/relationships/hyperlink" Target="https://www.ppthui.com/search/&#22242;&#38431;.html" TargetMode="External" /><Relationship Id="rId4" Type="http://schemas.openxmlformats.org/officeDocument/2006/relationships/hyperlink" Target="https://www.ppthui.com/jingpin/" TargetMode="External" /><Relationship Id="rId5" Type="http://schemas.openxmlformats.org/officeDocument/2006/relationships/hyperlink" Target="https://www.ppthui.com/hangye/" TargetMode="External" /><Relationship Id="rId6" Type="http://schemas.openxmlformats.org/officeDocument/2006/relationships/hyperlink" Target="https://www.ppthui.com/gongzuo/" TargetMode="External" /><Relationship Id="rId7" Type="http://schemas.openxmlformats.org/officeDocument/2006/relationships/hyperlink" Target="https://www.ppthui.com/jieri/" TargetMode="External" /><Relationship Id="rId8" Type="http://schemas.openxmlformats.org/officeDocument/2006/relationships/hyperlink" Target="http://www.ppthui.com/dangzheng/" TargetMode="External" /><Relationship Id="rId9" Type="http://schemas.openxmlformats.org/officeDocument/2006/relationships/hyperlink" Target="http://www.ppthui.com/jiaoyu/" TargetMode="Externa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image" Target="../media/image12.png" /><Relationship Id="rId4" Type="http://schemas.openxmlformats.org/officeDocument/2006/relationships/image" Target="../media/image13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Relationship Id="rId3" Type="http://schemas.openxmlformats.org/officeDocument/2006/relationships/image" Target="../media/image12.png" /><Relationship Id="rId4" Type="http://schemas.openxmlformats.org/officeDocument/2006/relationships/image" Target="../media/image13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5.xml" /><Relationship Id="rId3" Type="http://schemas.openxmlformats.org/officeDocument/2006/relationships/image" Target="../media/image12.png" /><Relationship Id="rId4" Type="http://schemas.openxmlformats.org/officeDocument/2006/relationships/image" Target="../media/image13.png" /><Relationship Id="rId5" Type="http://schemas.openxmlformats.org/officeDocument/2006/relationships/image" Target="../media/image14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tags" Target="../tags/tag66.xml" /><Relationship Id="rId11" Type="http://schemas.openxmlformats.org/officeDocument/2006/relationships/tags" Target="../tags/tag67.xml" /><Relationship Id="rId12" Type="http://schemas.openxmlformats.org/officeDocument/2006/relationships/tags" Target="../tags/tag68.xml" /><Relationship Id="rId2" Type="http://schemas.openxmlformats.org/officeDocument/2006/relationships/notesSlide" Target="../notesSlides/notesSlide6.xml" /><Relationship Id="rId3" Type="http://schemas.openxmlformats.org/officeDocument/2006/relationships/image" Target="../media/image12.png" /><Relationship Id="rId4" Type="http://schemas.openxmlformats.org/officeDocument/2006/relationships/image" Target="../media/image13.png" /><Relationship Id="rId5" Type="http://schemas.openxmlformats.org/officeDocument/2006/relationships/tags" Target="../tags/tag61.xml" /><Relationship Id="rId6" Type="http://schemas.openxmlformats.org/officeDocument/2006/relationships/tags" Target="../tags/tag62.xml" /><Relationship Id="rId7" Type="http://schemas.openxmlformats.org/officeDocument/2006/relationships/tags" Target="../tags/tag63.xml" /><Relationship Id="rId8" Type="http://schemas.openxmlformats.org/officeDocument/2006/relationships/tags" Target="../tags/tag64.xml" /><Relationship Id="rId9" Type="http://schemas.openxmlformats.org/officeDocument/2006/relationships/tags" Target="../tags/tag65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7.xml" /><Relationship Id="rId3" Type="http://schemas.openxmlformats.org/officeDocument/2006/relationships/image" Target="../media/image12.png" /><Relationship Id="rId4" Type="http://schemas.openxmlformats.org/officeDocument/2006/relationships/image" Target="../media/image13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8.xml" /><Relationship Id="rId3" Type="http://schemas.openxmlformats.org/officeDocument/2006/relationships/image" Target="../media/image12.png" /><Relationship Id="rId4" Type="http://schemas.openxmlformats.org/officeDocument/2006/relationships/image" Target="../media/image13.png" /><Relationship Id="rId5" Type="http://schemas.openxmlformats.org/officeDocument/2006/relationships/image" Target="../media/image15.jpeg" /><Relationship Id="rId6" Type="http://schemas.openxmlformats.org/officeDocument/2006/relationships/image" Target="../media/image16.jpeg" /><Relationship Id="rId7" Type="http://schemas.openxmlformats.org/officeDocument/2006/relationships/image" Target="../media/image17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9.xml" /><Relationship Id="rId3" Type="http://schemas.openxmlformats.org/officeDocument/2006/relationships/image" Target="../media/image18.png" /><Relationship Id="rId4" Type="http://schemas.openxmlformats.org/officeDocument/2006/relationships/image" Target="../media/image13.pn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3" name="组合 42"/>
          <p:cNvGrpSpPr/>
          <p:nvPr/>
        </p:nvGrpSpPr>
        <p:grpSpPr>
          <a:xfrm>
            <a:off x="0" y="0"/>
            <a:ext cx="12192000" cy="6858000"/>
            <a:chExt cx="12192000" cy="685800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61" r="3958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7899" y="2014419"/>
              <a:ext cx="2474101" cy="2474101"/>
            </a:xfrm>
            <a:prstGeom prst="rect">
              <a:avLst/>
            </a:prstGeom>
          </p:spPr>
        </p:pic>
      </p:grpSp>
      <p:grpSp>
        <p:nvGrpSpPr>
          <p:cNvPr id="29" name="组合 28"/>
          <p:cNvGrpSpPr/>
          <p:nvPr/>
        </p:nvGrpSpPr>
        <p:grpSpPr>
          <a:xfrm>
            <a:off x="1007429" y="458271"/>
            <a:ext cx="4069277" cy="848532"/>
            <a:chOff x="1007429" y="458271"/>
            <a:chExt cx="4069277" cy="848532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2306" y="458271"/>
              <a:ext cx="914400" cy="848532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0681" y="458271"/>
              <a:ext cx="914400" cy="848532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9055" y="458271"/>
              <a:ext cx="914400" cy="848532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7429" y="458271"/>
              <a:ext cx="914400" cy="848532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1164495" y="567066"/>
              <a:ext cx="633507" cy="6309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500" smtClean="0">
                  <a:solidFill>
                    <a:srgbClr val="FF0000"/>
                  </a:solidFill>
                  <a:latin typeface="方正正大黑简体" panose="02000000000000000000" pitchFamily="2" charset="-122"/>
                  <a:ea typeface="方正正大黑简体" panose="02000000000000000000" pitchFamily="2" charset="-122"/>
                </a:rPr>
                <a:t>好</a:t>
              </a:r>
              <a:endParaRPr lang="zh-CN" altLang="en-US" sz="3500">
                <a:solidFill>
                  <a:srgbClr val="FF0000"/>
                </a:solidFill>
                <a:latin typeface="方正正大黑简体" panose="02000000000000000000" pitchFamily="2" charset="-122"/>
                <a:ea typeface="方正正大黑简体" panose="02000000000000000000" pitchFamily="2" charset="-122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210581" y="567066"/>
              <a:ext cx="633507" cy="6309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500" smtClean="0">
                  <a:solidFill>
                    <a:srgbClr val="FF0000"/>
                  </a:solidFill>
                  <a:latin typeface="方正正大黑简体" panose="02000000000000000000" pitchFamily="2" charset="-122"/>
                  <a:ea typeface="方正正大黑简体" panose="02000000000000000000" pitchFamily="2" charset="-122"/>
                </a:rPr>
                <a:t>好</a:t>
              </a:r>
              <a:endParaRPr lang="zh-CN" altLang="en-US" sz="3500">
                <a:solidFill>
                  <a:srgbClr val="FF0000"/>
                </a:solidFill>
                <a:latin typeface="方正正大黑简体" panose="02000000000000000000" pitchFamily="2" charset="-122"/>
                <a:ea typeface="方正正大黑简体" panose="02000000000000000000" pitchFamily="2" charset="-122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256667" y="567066"/>
              <a:ext cx="633507" cy="6309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500">
                  <a:solidFill>
                    <a:srgbClr val="FF0000"/>
                  </a:solidFill>
                  <a:latin typeface="方正正大黑简体" panose="02000000000000000000" pitchFamily="2" charset="-122"/>
                  <a:ea typeface="方正正大黑简体" panose="02000000000000000000" pitchFamily="2" charset="-122"/>
                </a:rPr>
                <a:t>学</a:t>
              </a:r>
              <a:endParaRPr lang="zh-CN" altLang="en-US" sz="3500">
                <a:solidFill>
                  <a:srgbClr val="FF0000"/>
                </a:solidFill>
                <a:latin typeface="方正正大黑简体" panose="02000000000000000000" pitchFamily="2" charset="-122"/>
                <a:ea typeface="方正正大黑简体" panose="02000000000000000000" pitchFamily="2" charset="-122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302752" y="555191"/>
              <a:ext cx="659155" cy="6617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600" smtClean="0">
                  <a:solidFill>
                    <a:srgbClr val="FF0000"/>
                  </a:solidFill>
                  <a:latin typeface="方正正大黑简体" panose="02000000000000000000" pitchFamily="2" charset="-122"/>
                  <a:ea typeface="方正正大黑简体" panose="02000000000000000000" pitchFamily="2" charset="-122"/>
                </a:rPr>
                <a:t>习</a:t>
              </a:r>
              <a:endParaRPr lang="zh-CN" altLang="en-US" sz="3600">
                <a:solidFill>
                  <a:srgbClr val="FF0000"/>
                </a:solidFill>
                <a:latin typeface="方正正大黑简体" panose="02000000000000000000" pitchFamily="2" charset="-122"/>
                <a:ea typeface="方正正大黑简体" panose="02000000000000000000" pitchFamily="2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68743" y="553078"/>
            <a:ext cx="4069277" cy="848532"/>
            <a:chOff x="7168743" y="553078"/>
            <a:chExt cx="4069277" cy="848532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23620" y="553078"/>
              <a:ext cx="914400" cy="848532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71995" y="553078"/>
              <a:ext cx="914400" cy="848532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20369" y="553078"/>
              <a:ext cx="914400" cy="84853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8743" y="553078"/>
              <a:ext cx="914400" cy="848532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7319397" y="660472"/>
              <a:ext cx="633507" cy="6309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500">
                  <a:solidFill>
                    <a:srgbClr val="FF0000"/>
                  </a:solidFill>
                  <a:latin typeface="方正正大黑简体" panose="02000000000000000000" pitchFamily="2" charset="-122"/>
                  <a:ea typeface="方正正大黑简体" panose="02000000000000000000" pitchFamily="2" charset="-122"/>
                </a:rPr>
                <a:t>天</a:t>
              </a:r>
              <a:endParaRPr lang="zh-CN" altLang="en-US" sz="3500">
                <a:solidFill>
                  <a:srgbClr val="FF0000"/>
                </a:solidFill>
                <a:latin typeface="方正正大黑简体" panose="02000000000000000000" pitchFamily="2" charset="-122"/>
                <a:ea typeface="方正正大黑简体" panose="02000000000000000000" pitchFamily="2" charset="-122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365483" y="660472"/>
              <a:ext cx="633507" cy="6309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500">
                  <a:solidFill>
                    <a:srgbClr val="FF0000"/>
                  </a:solidFill>
                  <a:latin typeface="方正正大黑简体" panose="02000000000000000000" pitchFamily="2" charset="-122"/>
                  <a:ea typeface="方正正大黑简体" panose="02000000000000000000" pitchFamily="2" charset="-122"/>
                </a:rPr>
                <a:t>天</a:t>
              </a:r>
              <a:endParaRPr lang="zh-CN" altLang="en-US" sz="3500">
                <a:solidFill>
                  <a:srgbClr val="FF0000"/>
                </a:solidFill>
                <a:latin typeface="方正正大黑简体" panose="02000000000000000000" pitchFamily="2" charset="-122"/>
                <a:ea typeface="方正正大黑简体" panose="02000000000000000000" pitchFamily="2" charset="-122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9411569" y="660472"/>
              <a:ext cx="633507" cy="6309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500" smtClean="0">
                  <a:solidFill>
                    <a:srgbClr val="FF0000"/>
                  </a:solidFill>
                  <a:latin typeface="方正正大黑简体" panose="02000000000000000000" pitchFamily="2" charset="-122"/>
                  <a:ea typeface="方正正大黑简体" panose="02000000000000000000" pitchFamily="2" charset="-122"/>
                </a:rPr>
                <a:t>向</a:t>
              </a:r>
              <a:endParaRPr lang="zh-CN" altLang="en-US" sz="3500">
                <a:solidFill>
                  <a:srgbClr val="FF0000"/>
                </a:solidFill>
                <a:latin typeface="方正正大黑简体" panose="02000000000000000000" pitchFamily="2" charset="-122"/>
                <a:ea typeface="方正正大黑简体" panose="02000000000000000000" pitchFamily="2" charset="-122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0457654" y="648597"/>
              <a:ext cx="6463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600">
                  <a:solidFill>
                    <a:srgbClr val="FF0000"/>
                  </a:solidFill>
                  <a:latin typeface="方正正大黑简体" panose="02000000000000000000" pitchFamily="2" charset="-122"/>
                  <a:ea typeface="方正正大黑简体" panose="02000000000000000000" pitchFamily="2" charset="-122"/>
                </a:rPr>
                <a:t>上</a:t>
              </a:r>
              <a:endParaRPr lang="zh-CN" altLang="en-US" sz="3600">
                <a:solidFill>
                  <a:srgbClr val="FF0000"/>
                </a:solidFill>
                <a:latin typeface="方正正大黑简体" panose="02000000000000000000" pitchFamily="2" charset="-122"/>
                <a:ea typeface="方正正大黑简体" panose="02000000000000000000" pitchFamily="2" charset="-122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760021" y="2309454"/>
            <a:ext cx="9905466" cy="3037336"/>
            <a:chOff x="760021" y="2309454"/>
            <a:chExt cx="9905466" cy="3037336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8249"/>
            <a:stretch>
              <a:fillRect/>
            </a:stretch>
          </p:blipFill>
          <p:spPr>
            <a:xfrm>
              <a:off x="760021" y="2520744"/>
              <a:ext cx="1299034" cy="2114274"/>
            </a:xfrm>
            <a:prstGeom prst="rect">
              <a:avLst/>
            </a:prstGeom>
          </p:spPr>
        </p:pic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97060" y="2309454"/>
              <a:ext cx="1268427" cy="1268427"/>
            </a:xfrm>
            <a:prstGeom prst="rect">
              <a:avLst/>
            </a:prstGeom>
          </p:spPr>
        </p:pic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3578" y="3035966"/>
              <a:ext cx="2310824" cy="2310824"/>
            </a:xfrm>
            <a:prstGeom prst="rect">
              <a:avLst/>
            </a:prstGeom>
          </p:spPr>
        </p:pic>
      </p:grpSp>
      <p:sp>
        <p:nvSpPr>
          <p:cNvPr id="36" name="TextBox 35"/>
          <p:cNvSpPr txBox="1"/>
          <p:nvPr/>
        </p:nvSpPr>
        <p:spPr>
          <a:xfrm>
            <a:off x="2081411" y="2344202"/>
            <a:ext cx="1279517" cy="14003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88390">
              <a:defRPr/>
            </a:pPr>
            <a:r>
              <a:rPr lang="zh-CN" altLang="en-US" sz="8500" b="1" kern="0" smtClean="0">
                <a:solidFill>
                  <a:srgbClr val="EBCDE2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老</a:t>
            </a:r>
            <a:endParaRPr lang="zh-CN" altLang="en-US" sz="8500" b="1" kern="0">
              <a:solidFill>
                <a:srgbClr val="EBCDE2"/>
              </a:solidFill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293283" y="2301755"/>
            <a:ext cx="1279517" cy="14003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88390">
              <a:defRPr/>
            </a:pPr>
            <a:r>
              <a:rPr lang="zh-CN" altLang="en-US" sz="8500" b="1" kern="0" smtClean="0">
                <a:solidFill>
                  <a:srgbClr val="BFE0C2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师</a:t>
            </a:r>
            <a:endParaRPr lang="zh-CN" altLang="en-US" sz="8500" b="1" kern="0">
              <a:solidFill>
                <a:srgbClr val="BFE0C2"/>
              </a:solidFill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717027" y="2306540"/>
            <a:ext cx="1279517" cy="14003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88390">
              <a:defRPr/>
            </a:pPr>
            <a:r>
              <a:rPr lang="zh-CN" altLang="en-US" sz="8500" b="1" kern="0" smtClean="0">
                <a:solidFill>
                  <a:srgbClr val="98CCEF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辛</a:t>
            </a:r>
            <a:endParaRPr lang="zh-CN" altLang="en-US" sz="8500" b="1" kern="0">
              <a:solidFill>
                <a:srgbClr val="98CCEF"/>
              </a:solidFill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928899" y="2289190"/>
            <a:ext cx="1279517" cy="14003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88390">
              <a:defRPr/>
            </a:pPr>
            <a:r>
              <a:rPr lang="zh-CN" altLang="en-US" sz="8500" b="1" kern="0" smtClean="0">
                <a:solidFill>
                  <a:schemeClr val="bg1">
                    <a:lumMod val="95000"/>
                  </a:schemeClr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苦</a:t>
            </a:r>
            <a:endParaRPr lang="zh-CN" altLang="en-US" sz="8500" b="1" kern="0">
              <a:solidFill>
                <a:schemeClr val="bg1">
                  <a:lumMod val="95000"/>
                </a:schemeClr>
              </a:solidFill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140771" y="2306540"/>
            <a:ext cx="1279517" cy="14003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88390">
              <a:defRPr/>
            </a:pPr>
            <a:r>
              <a:rPr lang="zh-CN" altLang="en-US" sz="8500" b="1" kern="0">
                <a:solidFill>
                  <a:srgbClr val="EBCDE2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了</a:t>
            </a:r>
            <a:endParaRPr lang="zh-CN" altLang="en-US" sz="8500" b="1" kern="0">
              <a:solidFill>
                <a:srgbClr val="EBCDE2"/>
              </a:solidFill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505155" y="2301755"/>
            <a:ext cx="1279517" cy="14003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88390">
              <a:defRPr/>
            </a:pPr>
            <a:r>
              <a:rPr lang="zh-CN" altLang="en-US" sz="8500" b="1" kern="0">
                <a:solidFill>
                  <a:srgbClr val="E2ECAF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您</a:t>
            </a:r>
            <a:endParaRPr lang="zh-CN" altLang="en-US" sz="8500" b="1" kern="0">
              <a:solidFill>
                <a:srgbClr val="E2ECAF"/>
              </a:solidFill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  <p:pic>
        <p:nvPicPr>
          <p:cNvPr id="2" name="南京外国语学校高三六班 - 北京东路的日子.mp3">
            <a:hlinkClick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343304" y="-901535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advTm="15751" p14:dur="0"/>
    </mc:Choice>
    <mc:Fallback>
      <p:transition advTm="157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7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2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4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4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17" decel="50000" autoRev="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2" fill="hold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8250"/>
                            </p:stCondLst>
                            <p:childTnLst>
                              <p:par>
                                <p:cTn id="3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2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4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17" decel="50000" autoRev="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2" fill="hold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8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0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1" dur="34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17" decel="50000" autoRev="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2" fill="hold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9750"/>
                            </p:stCondLst>
                            <p:childTnLst>
                              <p:par>
                                <p:cTn id="46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8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4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17" decel="50000" autoRev="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2" fill="hold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54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6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7" dur="34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17" decel="50000" autoRev="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2" fill="hold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1250"/>
                            </p:stCondLst>
                            <p:childTnLst>
                              <p:par>
                                <p:cTn id="62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4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5" dur="34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17" decel="50000" autoRev="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2" fill="hold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70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7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76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7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82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8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88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8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94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9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100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0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6" grpId="0"/>
      <p:bldP spid="36" grpId="1"/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9" t="28079" r="7400" b="30928"/>
          <a:stretch>
            <a:fillRect/>
          </a:stretch>
        </p:blipFill>
        <p:spPr>
          <a:xfrm>
            <a:off x="0" y="0"/>
            <a:ext cx="12326587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29360" y="377431"/>
            <a:ext cx="308449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88390">
              <a:defRPr/>
            </a:pPr>
            <a:r>
              <a:rPr lang="zh-CN" altLang="en-US" sz="2500" b="1" kern="0" smtClean="0">
                <a:solidFill>
                  <a:srgbClr val="E2ECAF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这里输入</a:t>
            </a:r>
            <a:r>
              <a:rPr lang="zh-CN" altLang="en-US" sz="2500" b="1" kern="0">
                <a:solidFill>
                  <a:srgbClr val="E2ECAF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第一章</a:t>
            </a:r>
            <a:r>
              <a:rPr lang="zh-CN" altLang="en-US" sz="2500" b="1" kern="0" smtClean="0">
                <a:solidFill>
                  <a:srgbClr val="E2ECAF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标题</a:t>
            </a:r>
            <a:endParaRPr lang="zh-CN" altLang="en-US" sz="2500" b="1" kern="0">
              <a:solidFill>
                <a:srgbClr val="E2ECAF"/>
              </a:solidFill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30" y="42158"/>
            <a:ext cx="1460530" cy="1067051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1477597" y="2091914"/>
            <a:ext cx="2837063" cy="1891375"/>
            <a:chOff x="1477597" y="1746874"/>
            <a:chExt cx="2837063" cy="1891375"/>
          </a:xfrm>
        </p:grpSpPr>
        <p:sp>
          <p:nvSpPr>
            <p:cNvPr id="5" name="椭圆 4"/>
            <p:cNvSpPr/>
            <p:nvPr/>
          </p:nvSpPr>
          <p:spPr>
            <a:xfrm>
              <a:off x="1950441" y="1746874"/>
              <a:ext cx="1891375" cy="1891375"/>
            </a:xfrm>
            <a:prstGeom prst="ellipse">
              <a:avLst/>
            </a:prstGeom>
            <a:gradFill flip="none" rotWithShape="1">
              <a:gsLst>
                <a:gs pos="0">
                  <a:srgbClr val="C9CBC8"/>
                </a:gs>
                <a:gs pos="100000">
                  <a:srgbClr val="FCFCFC"/>
                </a:gs>
              </a:gsLst>
              <a:lin ang="8100000" scaled="1"/>
            </a:gradFill>
            <a:ln w="12700" cap="flat" cmpd="sng" algn="ctr">
              <a:gradFill flip="none" rotWithShape="1">
                <a:gsLst>
                  <a:gs pos="0">
                    <a:srgbClr val="FCFDFD"/>
                  </a:gs>
                  <a:gs pos="100000">
                    <a:srgbClr val="CFD4D0"/>
                  </a:gs>
                </a:gsLst>
                <a:lin ang="8100000" scaled="1"/>
              </a:gradFill>
              <a:prstDash val="solid"/>
              <a:miter lim="800000"/>
            </a:ln>
            <a:effectLst>
              <a:outerShdw blurRad="342900" dist="152400" dir="8100000" algn="tr" rotWithShape="0">
                <a:prstClr val="black">
                  <a:alpha val="26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2229849" y="2026282"/>
              <a:ext cx="1332560" cy="1332560"/>
            </a:xfrm>
            <a:prstGeom prst="ellipse">
              <a:avLst/>
            </a:prstGeom>
            <a:noFill/>
            <a:ln w="28575" cap="flat" cmpd="sng" algn="ctr">
              <a:solidFill>
                <a:srgbClr val="FE7058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graphicFrame>
          <p:nvGraphicFramePr>
            <p:cNvPr id="7" name="图表 6"/>
            <p:cNvGraphicFramePr/>
            <p:nvPr/>
          </p:nvGraphicFramePr>
          <p:xfrm>
            <a:off x="1477597" y="1746874"/>
            <a:ext cx="2837063" cy="1891375"/>
          </p:xfrm>
          <a:graphic>
            <a:graphicData uri="http://schemas.openxmlformats.org/drawingml/2006/chart">
              <c:chart xmlns:c="http://schemas.openxmlformats.org/drawingml/2006/chart" r:id="rId5"/>
            </a:graphicData>
          </a:graphic>
        </p:graphicFrame>
        <p:sp>
          <p:nvSpPr>
            <p:cNvPr id="8" name="TextBox 32"/>
            <p:cNvSpPr txBox="1"/>
            <p:nvPr/>
          </p:nvSpPr>
          <p:spPr>
            <a:xfrm>
              <a:off x="2358806" y="2453712"/>
              <a:ext cx="107464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0" cap="none" spc="0" normalizeH="0" baseline="0" noProof="0" smtClean="0">
                  <a:ln>
                    <a:noFill/>
                  </a:ln>
                  <a:solidFill>
                    <a:srgbClr val="2CC0BB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74%</a:t>
              </a:r>
              <a:endParaRPr kumimoji="0" lang="zh-CN" altLang="en-US" sz="2800" b="1" i="0" u="none" strike="noStrike" kern="0" cap="none" spc="0" normalizeH="0" baseline="0" noProof="0" smtClean="0">
                <a:ln>
                  <a:noFill/>
                </a:ln>
                <a:solidFill>
                  <a:srgbClr val="2CC0BB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785766" y="2091914"/>
            <a:ext cx="2837063" cy="1891375"/>
            <a:chOff x="4785766" y="1746874"/>
            <a:chExt cx="2837063" cy="1891375"/>
          </a:xfrm>
        </p:grpSpPr>
        <p:sp>
          <p:nvSpPr>
            <p:cNvPr id="10" name="椭圆 9"/>
            <p:cNvSpPr/>
            <p:nvPr/>
          </p:nvSpPr>
          <p:spPr>
            <a:xfrm>
              <a:off x="5258609" y="1746874"/>
              <a:ext cx="1891375" cy="1891375"/>
            </a:xfrm>
            <a:prstGeom prst="ellipse">
              <a:avLst/>
            </a:prstGeom>
            <a:gradFill flip="none" rotWithShape="1">
              <a:gsLst>
                <a:gs pos="0">
                  <a:srgbClr val="C9CBC8"/>
                </a:gs>
                <a:gs pos="100000">
                  <a:srgbClr val="FCFCFC"/>
                </a:gs>
              </a:gsLst>
              <a:lin ang="8100000" scaled="1"/>
            </a:gradFill>
            <a:ln w="12700" cap="flat" cmpd="sng" algn="ctr">
              <a:gradFill flip="none" rotWithShape="1">
                <a:gsLst>
                  <a:gs pos="0">
                    <a:srgbClr val="FCFDFD"/>
                  </a:gs>
                  <a:gs pos="100000">
                    <a:srgbClr val="CFD4D0"/>
                  </a:gs>
                </a:gsLst>
                <a:lin ang="8100000" scaled="1"/>
              </a:gradFill>
              <a:prstDash val="solid"/>
              <a:miter lim="800000"/>
            </a:ln>
            <a:effectLst>
              <a:outerShdw blurRad="342900" dist="152400" dir="8100000" algn="tr" rotWithShape="0">
                <a:prstClr val="black">
                  <a:alpha val="26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5538017" y="2026282"/>
              <a:ext cx="1332560" cy="1332560"/>
            </a:xfrm>
            <a:prstGeom prst="ellipse">
              <a:avLst/>
            </a:prstGeom>
            <a:noFill/>
            <a:ln w="28575" cap="flat" cmpd="sng" algn="ctr">
              <a:solidFill>
                <a:srgbClr val="FE7058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graphicFrame>
          <p:nvGraphicFramePr>
            <p:cNvPr id="12" name="图表 11"/>
            <p:cNvGraphicFramePr/>
            <p:nvPr/>
          </p:nvGraphicFramePr>
          <p:xfrm>
            <a:off x="4785766" y="1746874"/>
            <a:ext cx="2837063" cy="1891375"/>
          </p:xfrm>
          <a:graphic>
            <a:graphicData uri="http://schemas.openxmlformats.org/drawingml/2006/chart">
              <c:chart xmlns:c="http://schemas.openxmlformats.org/drawingml/2006/chart" r:id="rId6"/>
            </a:graphicData>
          </a:graphic>
        </p:graphicFrame>
        <p:sp>
          <p:nvSpPr>
            <p:cNvPr id="13" name="TextBox 39"/>
            <p:cNvSpPr txBox="1"/>
            <p:nvPr/>
          </p:nvSpPr>
          <p:spPr>
            <a:xfrm>
              <a:off x="5666975" y="2453712"/>
              <a:ext cx="107464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0" cap="none" spc="0" normalizeH="0" baseline="0" noProof="0" smtClean="0">
                  <a:ln>
                    <a:noFill/>
                  </a:ln>
                  <a:solidFill>
                    <a:srgbClr val="2CC0BB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68%</a:t>
              </a:r>
              <a:endParaRPr kumimoji="0" lang="zh-CN" altLang="en-US" sz="2800" b="1" i="0" u="none" strike="noStrike" kern="0" cap="none" spc="0" normalizeH="0" baseline="0" noProof="0" smtClean="0">
                <a:ln>
                  <a:noFill/>
                </a:ln>
                <a:solidFill>
                  <a:srgbClr val="2CC0BB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8093933" y="2091914"/>
            <a:ext cx="2837063" cy="1891375"/>
            <a:chOff x="8093933" y="1746874"/>
            <a:chExt cx="2837063" cy="1891375"/>
          </a:xfrm>
        </p:grpSpPr>
        <p:sp>
          <p:nvSpPr>
            <p:cNvPr id="15" name="椭圆 14"/>
            <p:cNvSpPr/>
            <p:nvPr/>
          </p:nvSpPr>
          <p:spPr>
            <a:xfrm>
              <a:off x="8566777" y="1746874"/>
              <a:ext cx="1891375" cy="1891375"/>
            </a:xfrm>
            <a:prstGeom prst="ellipse">
              <a:avLst/>
            </a:prstGeom>
            <a:gradFill flip="none" rotWithShape="1">
              <a:gsLst>
                <a:gs pos="0">
                  <a:srgbClr val="C9CBC8"/>
                </a:gs>
                <a:gs pos="100000">
                  <a:srgbClr val="FCFCFC"/>
                </a:gs>
              </a:gsLst>
              <a:lin ang="8100000" scaled="1"/>
            </a:gradFill>
            <a:ln w="12700" cap="flat" cmpd="sng" algn="ctr">
              <a:gradFill flip="none" rotWithShape="1">
                <a:gsLst>
                  <a:gs pos="0">
                    <a:srgbClr val="FCFDFD"/>
                  </a:gs>
                  <a:gs pos="100000">
                    <a:srgbClr val="CFD4D0"/>
                  </a:gs>
                </a:gsLst>
                <a:lin ang="8100000" scaled="1"/>
              </a:gradFill>
              <a:prstDash val="solid"/>
              <a:miter lim="800000"/>
            </a:ln>
            <a:effectLst>
              <a:outerShdw blurRad="342900" dist="152400" dir="8100000" algn="tr" rotWithShape="0">
                <a:prstClr val="black">
                  <a:alpha val="26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8846184" y="2026282"/>
              <a:ext cx="1332560" cy="1332560"/>
            </a:xfrm>
            <a:prstGeom prst="ellipse">
              <a:avLst/>
            </a:prstGeom>
            <a:noFill/>
            <a:ln w="28575" cap="flat" cmpd="sng" algn="ctr">
              <a:solidFill>
                <a:srgbClr val="FE7058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graphicFrame>
          <p:nvGraphicFramePr>
            <p:cNvPr id="17" name="图表 16"/>
            <p:cNvGraphicFramePr/>
            <p:nvPr/>
          </p:nvGraphicFramePr>
          <p:xfrm>
            <a:off x="8093933" y="1746874"/>
            <a:ext cx="2837063" cy="1891375"/>
          </p:xfrm>
          <a:graphic>
            <a:graphicData uri="http://schemas.openxmlformats.org/drawingml/2006/chart">
              <c:chart xmlns:c="http://schemas.openxmlformats.org/drawingml/2006/chart" r:id="rId7"/>
            </a:graphicData>
          </a:graphic>
        </p:graphicFrame>
        <p:sp>
          <p:nvSpPr>
            <p:cNvPr id="18" name="TextBox 46"/>
            <p:cNvSpPr txBox="1"/>
            <p:nvPr/>
          </p:nvSpPr>
          <p:spPr>
            <a:xfrm>
              <a:off x="8975142" y="2453712"/>
              <a:ext cx="107464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0" cap="none" spc="0" normalizeH="0" baseline="0" noProof="0" smtClean="0">
                  <a:ln>
                    <a:noFill/>
                  </a:ln>
                  <a:solidFill>
                    <a:srgbClr val="2CC0BB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37%</a:t>
              </a:r>
              <a:endParaRPr kumimoji="0" lang="zh-CN" altLang="en-US" sz="2800" b="1" i="0" u="none" strike="noStrike" kern="0" cap="none" spc="0" normalizeH="0" baseline="0" noProof="0" smtClean="0">
                <a:ln>
                  <a:noFill/>
                </a:ln>
                <a:solidFill>
                  <a:srgbClr val="2CC0BB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1879812" y="4441548"/>
            <a:ext cx="2171170" cy="1561021"/>
            <a:chOff x="4074727" y="4096508"/>
            <a:chExt cx="2171170" cy="1561021"/>
          </a:xfrm>
        </p:grpSpPr>
        <p:sp>
          <p:nvSpPr>
            <p:cNvPr id="20" name="Rectangle 42"/>
            <p:cNvSpPr/>
            <p:nvPr/>
          </p:nvSpPr>
          <p:spPr>
            <a:xfrm>
              <a:off x="4074727" y="4584018"/>
              <a:ext cx="2171170" cy="1073511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91440" tIns="0" rIns="91440" bIns="0" rtlCol="0" anchor="t"/>
            <a:lstStyle/>
            <a:p>
              <a:pPr>
                <a:lnSpc>
                  <a:spcPct val="130000"/>
                </a:lnSpc>
              </a:pPr>
              <a:r>
                <a:rPr lang="zh-CN" altLang="en-US" sz="1400" kern="0">
                  <a:solidFill>
                    <a:schemeClr val="bg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您的内容打在这里，或者通过复制您的文本后，在此框中选择粘贴。</a:t>
              </a:r>
              <a:endParaRPr lang="en-US" sz="1400" kern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文本框 29"/>
            <p:cNvSpPr txBox="1"/>
            <p:nvPr/>
          </p:nvSpPr>
          <p:spPr>
            <a:xfrm>
              <a:off x="4400328" y="4096508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b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cs typeface="Arial Unicode MS" panose="020b0604020202020204" pitchFamily="34" charset="-122"/>
                </a:defRPr>
              </a:lvl1pPr>
            </a:lstStyle>
            <a:p>
              <a:r>
                <a:rPr lang="zh-CN" altLang="en-US">
                  <a:solidFill>
                    <a:schemeClr val="bg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单击添加标题</a:t>
              </a:r>
              <a:endParaRPr lang="zh-CN" altLang="en-US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5118711" y="4441548"/>
            <a:ext cx="2171170" cy="1561021"/>
            <a:chOff x="6186431" y="3998550"/>
            <a:chExt cx="2171170" cy="1561021"/>
          </a:xfrm>
        </p:grpSpPr>
        <p:sp>
          <p:nvSpPr>
            <p:cNvPr id="23" name="Rectangle 42"/>
            <p:cNvSpPr/>
            <p:nvPr/>
          </p:nvSpPr>
          <p:spPr>
            <a:xfrm>
              <a:off x="6186431" y="4486060"/>
              <a:ext cx="2171170" cy="1073511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91440" tIns="0" rIns="91440" bIns="0" rtlCol="0" anchor="t"/>
            <a:lstStyle/>
            <a:p>
              <a:pPr>
                <a:lnSpc>
                  <a:spcPct val="130000"/>
                </a:lnSpc>
              </a:pPr>
              <a:r>
                <a:rPr lang="zh-CN" altLang="en-US" sz="1400" kern="0">
                  <a:solidFill>
                    <a:schemeClr val="bg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您的内容打在这里，或者通过复制您的文本后，在此框中选择粘贴。</a:t>
              </a:r>
              <a:endParaRPr lang="en-US" sz="1400" kern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文本框 32"/>
            <p:cNvSpPr txBox="1"/>
            <p:nvPr/>
          </p:nvSpPr>
          <p:spPr>
            <a:xfrm>
              <a:off x="6512032" y="3998550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b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cs typeface="Arial Unicode MS" panose="020b0604020202020204" pitchFamily="34" charset="-122"/>
                </a:defRPr>
              </a:lvl1pPr>
            </a:lstStyle>
            <a:p>
              <a:r>
                <a:rPr lang="zh-CN" altLang="en-US">
                  <a:solidFill>
                    <a:schemeClr val="bg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单击添加标题</a:t>
              </a:r>
              <a:endParaRPr lang="zh-CN" altLang="en-US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8377572" y="4441548"/>
            <a:ext cx="2171170" cy="1561021"/>
            <a:chOff x="9073338" y="4096508"/>
            <a:chExt cx="2171170" cy="1561021"/>
          </a:xfrm>
        </p:grpSpPr>
        <p:sp>
          <p:nvSpPr>
            <p:cNvPr id="26" name="Rectangle 42"/>
            <p:cNvSpPr/>
            <p:nvPr/>
          </p:nvSpPr>
          <p:spPr>
            <a:xfrm>
              <a:off x="9073338" y="4584018"/>
              <a:ext cx="2171170" cy="1073511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91440" tIns="0" rIns="91440" bIns="0" rtlCol="0" anchor="t"/>
            <a:lstStyle/>
            <a:p>
              <a:pPr>
                <a:lnSpc>
                  <a:spcPct val="130000"/>
                </a:lnSpc>
              </a:pPr>
              <a:r>
                <a:rPr lang="zh-CN" altLang="en-US" sz="1400" kern="0">
                  <a:solidFill>
                    <a:schemeClr val="bg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您的内容打在这里，或者通过复制您的文本后，在此框中选择粘贴。</a:t>
              </a:r>
              <a:endParaRPr lang="en-US" sz="1400" kern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文本框 35"/>
            <p:cNvSpPr txBox="1"/>
            <p:nvPr/>
          </p:nvSpPr>
          <p:spPr>
            <a:xfrm>
              <a:off x="9398939" y="4096508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b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cs typeface="Arial Unicode MS" panose="020b0604020202020204" pitchFamily="34" charset="-122"/>
                </a:defRPr>
              </a:lvl1pPr>
            </a:lstStyle>
            <a:p>
              <a:r>
                <a:rPr lang="zh-CN" altLang="en-US">
                  <a:solidFill>
                    <a:schemeClr val="bg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单击添加标题</a:t>
              </a:r>
              <a:endParaRPr lang="zh-CN" altLang="en-US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med" advTm="4094" p14:dur="700">
        <p:fade/>
      </p:transition>
    </mc:Choice>
    <mc:Fallback>
      <p:transition spd="med" advTm="409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9" t="28079" r="7400" b="30928"/>
          <a:stretch>
            <a:fillRect/>
          </a:stretch>
        </p:blipFill>
        <p:spPr>
          <a:xfrm>
            <a:off x="0" y="0"/>
            <a:ext cx="12326587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29360" y="377431"/>
            <a:ext cx="308449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88390">
              <a:defRPr/>
            </a:pPr>
            <a:r>
              <a:rPr lang="zh-CN" altLang="en-US" sz="2500" b="1" kern="0" smtClean="0">
                <a:solidFill>
                  <a:srgbClr val="E2ECAF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这里输入</a:t>
            </a:r>
            <a:r>
              <a:rPr lang="zh-CN" altLang="en-US" sz="2500" b="1" kern="0">
                <a:solidFill>
                  <a:srgbClr val="E2ECAF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第一章</a:t>
            </a:r>
            <a:r>
              <a:rPr lang="zh-CN" altLang="en-US" sz="2500" b="1" kern="0" smtClean="0">
                <a:solidFill>
                  <a:srgbClr val="E2ECAF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标题</a:t>
            </a:r>
            <a:endParaRPr lang="zh-CN" altLang="en-US" sz="2500" b="1" kern="0">
              <a:solidFill>
                <a:srgbClr val="E2ECAF"/>
              </a:solidFill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30" y="42158"/>
            <a:ext cx="1460530" cy="1067051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5230178" y="4246219"/>
            <a:ext cx="1731644" cy="497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2400" spc="600" smtClean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添加标题</a:t>
            </a:r>
            <a:endParaRPr lang="zh-CN" altLang="en-US" sz="2400" spc="600">
              <a:solidFill>
                <a:prstClr val="white">
                  <a:lumMod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634532" y="4737507"/>
            <a:ext cx="89229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</a:t>
            </a:r>
            <a:r>
              <a:rPr lang="zh-CN" altLang="en-US" smtClean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CN" altLang="en-US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</a:t>
            </a:r>
            <a:r>
              <a:rPr lang="zh-CN" altLang="en-US" smtClean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。您</a:t>
            </a:r>
            <a:r>
              <a:rPr lang="zh-CN" altLang="en-US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的内容打在这里，或者通过复制您的文本后</a:t>
            </a:r>
            <a:r>
              <a:rPr lang="zh-CN" altLang="en-US" smtClean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CN" altLang="en-US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您的内容打在这里，或者通过复制您的文本后。</a:t>
            </a:r>
            <a:endParaRPr lang="zh-CN" altLang="en-US">
              <a:solidFill>
                <a:schemeClr val="bg1">
                  <a:lumMod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algn="just">
              <a:lnSpc>
                <a:spcPct val="120000"/>
              </a:lnSpc>
            </a:pPr>
            <a:endParaRPr lang="zh-CN" altLang="en-US">
              <a:solidFill>
                <a:schemeClr val="bg1">
                  <a:lumMod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algn="just">
              <a:lnSpc>
                <a:spcPct val="120000"/>
              </a:lnSpc>
            </a:pPr>
            <a:endParaRPr lang="zh-CN" altLang="en-US">
              <a:solidFill>
                <a:schemeClr val="bg1">
                  <a:lumMod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5036248" y="1713052"/>
            <a:ext cx="2119504" cy="2119504"/>
          </a:xfrm>
          <a:prstGeom prst="ellipse">
            <a:avLst/>
          </a:prstGeom>
          <a:solidFill>
            <a:srgbClr val="EBCDE2">
              <a:alpha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1724088" y="1713052"/>
            <a:ext cx="2119504" cy="2119504"/>
          </a:xfrm>
          <a:prstGeom prst="ellipse">
            <a:avLst/>
          </a:prstGeom>
          <a:noFill/>
          <a:ln w="12700" cap="flat" cmpd="sng" algn="ctr">
            <a:solidFill>
              <a:srgbClr val="E2ECA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3380168" y="1713052"/>
            <a:ext cx="2119504" cy="2119504"/>
          </a:xfrm>
          <a:prstGeom prst="ellipse">
            <a:avLst/>
          </a:prstGeom>
          <a:noFill/>
          <a:ln w="12700" cap="flat" cmpd="sng" algn="ctr">
            <a:solidFill>
              <a:srgbClr val="E2ECA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6692328" y="1713052"/>
            <a:ext cx="2119504" cy="2119504"/>
          </a:xfrm>
          <a:prstGeom prst="ellipse">
            <a:avLst/>
          </a:prstGeom>
          <a:noFill/>
          <a:ln w="12700" cap="flat" cmpd="sng" algn="ctr">
            <a:solidFill>
              <a:srgbClr val="E2ECA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8348408" y="1713052"/>
            <a:ext cx="2119504" cy="2119504"/>
          </a:xfrm>
          <a:prstGeom prst="ellipse">
            <a:avLst/>
          </a:prstGeom>
          <a:noFill/>
          <a:ln w="12700" cap="flat" cmpd="sng" algn="ctr">
            <a:solidFill>
              <a:srgbClr val="E2ECA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" name="十字形 10"/>
          <p:cNvSpPr/>
          <p:nvPr/>
        </p:nvSpPr>
        <p:spPr>
          <a:xfrm>
            <a:off x="3463655" y="2618003"/>
            <a:ext cx="309601" cy="309601"/>
          </a:xfrm>
          <a:prstGeom prst="plus">
            <a:avLst>
              <a:gd name="adj" fmla="val 38846"/>
            </a:avLst>
          </a:prstGeom>
          <a:solidFill>
            <a:sysClr val="window" lastClr="FFFFFF">
              <a:lumMod val="50000"/>
              <a:alpha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" name="十字形 11"/>
          <p:cNvSpPr/>
          <p:nvPr/>
        </p:nvSpPr>
        <p:spPr>
          <a:xfrm>
            <a:off x="5119735" y="2618003"/>
            <a:ext cx="309601" cy="309601"/>
          </a:xfrm>
          <a:prstGeom prst="plus">
            <a:avLst>
              <a:gd name="adj" fmla="val 38846"/>
            </a:avLst>
          </a:prstGeom>
          <a:solidFill>
            <a:sysClr val="window" lastClr="FFFFFF">
              <a:alpha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" name="十字形 12"/>
          <p:cNvSpPr/>
          <p:nvPr/>
        </p:nvSpPr>
        <p:spPr>
          <a:xfrm>
            <a:off x="6775288" y="2618003"/>
            <a:ext cx="309601" cy="309601"/>
          </a:xfrm>
          <a:prstGeom prst="plus">
            <a:avLst>
              <a:gd name="adj" fmla="val 38846"/>
            </a:avLst>
          </a:prstGeom>
          <a:solidFill>
            <a:sysClr val="window" lastClr="FFFFFF">
              <a:alpha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4" name="十字形 13"/>
          <p:cNvSpPr/>
          <p:nvPr/>
        </p:nvSpPr>
        <p:spPr>
          <a:xfrm>
            <a:off x="8423219" y="2618003"/>
            <a:ext cx="309601" cy="309601"/>
          </a:xfrm>
          <a:prstGeom prst="plus">
            <a:avLst>
              <a:gd name="adj" fmla="val 38846"/>
            </a:avLst>
          </a:prstGeom>
          <a:solidFill>
            <a:sysClr val="window" lastClr="FFFFFF">
              <a:lumMod val="50000"/>
              <a:alpha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779587" y="2100726"/>
            <a:ext cx="1731644" cy="1348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zh-CN" sz="4000" smtClean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1</a:t>
            </a:r>
            <a:endParaRPr lang="en-US" altLang="zh-CN" sz="4000" smtClean="0">
              <a:solidFill>
                <a:schemeClr val="bg1">
                  <a:lumMod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algn="ctr">
              <a:lnSpc>
                <a:spcPct val="120000"/>
              </a:lnSpc>
            </a:pPr>
            <a:r>
              <a:rPr lang="en-US" altLang="zh-CN" sz="2800" smtClean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PART </a:t>
            </a:r>
            <a:endParaRPr lang="zh-CN" altLang="en-US" sz="2800">
              <a:solidFill>
                <a:schemeClr val="bg1">
                  <a:lumMod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618455" y="2100726"/>
            <a:ext cx="1731644" cy="1348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zh-CN" sz="4000" smtClean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2</a:t>
            </a:r>
            <a:endParaRPr lang="en-US" altLang="zh-CN" sz="4000" smtClean="0">
              <a:solidFill>
                <a:schemeClr val="bg1">
                  <a:lumMod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algn="ctr">
              <a:lnSpc>
                <a:spcPct val="120000"/>
              </a:lnSpc>
            </a:pPr>
            <a:r>
              <a:rPr lang="en-US" altLang="zh-CN" sz="2800" smtClean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PART </a:t>
            </a:r>
            <a:endParaRPr lang="zh-CN" altLang="en-US" sz="2800">
              <a:solidFill>
                <a:schemeClr val="bg1">
                  <a:lumMod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198444" y="2100726"/>
            <a:ext cx="1731644" cy="1348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zh-CN" sz="400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3</a:t>
            </a:r>
            <a:endParaRPr lang="en-US" altLang="zh-CN" sz="4000" smtClean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algn="ctr">
              <a:lnSpc>
                <a:spcPct val="120000"/>
              </a:lnSpc>
            </a:pPr>
            <a:r>
              <a:rPr lang="en-US" altLang="zh-CN" sz="280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PART </a:t>
            </a:r>
            <a:endParaRPr lang="zh-CN" altLang="en-US" sz="28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853074" y="2100726"/>
            <a:ext cx="1731644" cy="1348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zh-CN" sz="4000" smtClean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4</a:t>
            </a:r>
            <a:endParaRPr lang="en-US" altLang="zh-CN" sz="4000" smtClean="0">
              <a:solidFill>
                <a:schemeClr val="bg1">
                  <a:lumMod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algn="ctr">
              <a:lnSpc>
                <a:spcPct val="120000"/>
              </a:lnSpc>
            </a:pPr>
            <a:r>
              <a:rPr lang="en-US" altLang="zh-CN" sz="2800" smtClean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PART </a:t>
            </a:r>
            <a:endParaRPr lang="zh-CN" altLang="en-US" sz="2800">
              <a:solidFill>
                <a:schemeClr val="bg1">
                  <a:lumMod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8542338" y="2100726"/>
            <a:ext cx="1731644" cy="1348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zh-CN" sz="4000" smtClean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5</a:t>
            </a:r>
            <a:endParaRPr lang="en-US" altLang="zh-CN" sz="4000" smtClean="0">
              <a:solidFill>
                <a:schemeClr val="bg1">
                  <a:lumMod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algn="ctr">
              <a:lnSpc>
                <a:spcPct val="120000"/>
              </a:lnSpc>
            </a:pPr>
            <a:r>
              <a:rPr lang="en-US" altLang="zh-CN" sz="2800" smtClean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PART </a:t>
            </a:r>
            <a:endParaRPr lang="zh-CN" altLang="en-US" sz="2800">
              <a:solidFill>
                <a:schemeClr val="bg1">
                  <a:lumMod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advTm="13273" p14:dur="700">
        <p:fade/>
      </p:transition>
    </mc:Choice>
    <mc:Fallback>
      <p:transition spd="med" advTm="1327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3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accel="3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accel="3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accel="3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accel="3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7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79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7" grpId="0"/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9" t="28079" r="7400" b="30928"/>
          <a:stretch>
            <a:fillRect/>
          </a:stretch>
        </p:blipFill>
        <p:spPr>
          <a:xfrm>
            <a:off x="0" y="0"/>
            <a:ext cx="12326587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29360" y="377431"/>
            <a:ext cx="308449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88390">
              <a:defRPr/>
            </a:pPr>
            <a:r>
              <a:rPr lang="zh-CN" altLang="en-US" sz="2500" b="1" kern="0" smtClean="0">
                <a:solidFill>
                  <a:srgbClr val="E2ECAF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这里输入</a:t>
            </a:r>
            <a:r>
              <a:rPr lang="zh-CN" altLang="en-US" sz="2500" b="1" kern="0">
                <a:solidFill>
                  <a:srgbClr val="E2ECAF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第一章</a:t>
            </a:r>
            <a:r>
              <a:rPr lang="zh-CN" altLang="en-US" sz="2500" b="1" kern="0" smtClean="0">
                <a:solidFill>
                  <a:srgbClr val="E2ECAF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标题</a:t>
            </a:r>
            <a:endParaRPr lang="zh-CN" altLang="en-US" sz="2500" b="1" kern="0">
              <a:solidFill>
                <a:srgbClr val="E2ECAF"/>
              </a:solidFill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30" y="42158"/>
            <a:ext cx="1460530" cy="1067051"/>
          </a:xfrm>
          <a:prstGeom prst="rect">
            <a:avLst/>
          </a:prstGeom>
        </p:spPr>
      </p:pic>
      <p:grpSp>
        <p:nvGrpSpPr>
          <p:cNvPr id="4" name="Group 1"/>
          <p:cNvGrpSpPr/>
          <p:nvPr/>
        </p:nvGrpSpPr>
        <p:grpSpPr>
          <a:xfrm>
            <a:off x="4154258" y="1399913"/>
            <a:ext cx="3954292" cy="5816710"/>
            <a:chOff x="4131168" y="2209800"/>
            <a:chExt cx="3954292" cy="5816710"/>
          </a:xfrm>
        </p:grpSpPr>
        <p:sp>
          <p:nvSpPr>
            <p:cNvPr id="5" name="Shape 1026"/>
            <p:cNvSpPr/>
            <p:nvPr/>
          </p:nvSpPr>
          <p:spPr>
            <a:xfrm rot="16200000">
              <a:off x="3199959" y="3141009"/>
              <a:ext cx="5816710" cy="3954292"/>
            </a:xfrm>
            <a:custGeom>
              <a:gdLst>
                <a:gd name="connsiteX0" fmla="*/ 15640 w 21600"/>
                <a:gd name="connsiteY0" fmla="*/ 18837 h 21600"/>
                <a:gd name="connsiteX1" fmla="*/ 11205 w 21600"/>
                <a:gd name="connsiteY1" fmla="*/ 10800 h 21600"/>
                <a:gd name="connsiteX2" fmla="*/ 15640 w 21600"/>
                <a:gd name="connsiteY2" fmla="*/ 2762 h 21600"/>
                <a:gd name="connsiteX3" fmla="*/ 20076 w 21600"/>
                <a:gd name="connsiteY3" fmla="*/ 10800 h 21600"/>
                <a:gd name="connsiteX4" fmla="*/ 15640 w 21600"/>
                <a:gd name="connsiteY4" fmla="*/ 18837 h 21600"/>
                <a:gd name="connsiteX5" fmla="*/ 15640 w 21600"/>
                <a:gd name="connsiteY5" fmla="*/ 0 h 21600"/>
                <a:gd name="connsiteX6" fmla="*/ 9707 w 21600"/>
                <a:gd name="connsiteY6" fmla="*/ 9783 h 21600"/>
                <a:gd name="connsiteX7" fmla="*/ 9307 w 21600"/>
                <a:gd name="connsiteY7" fmla="*/ 9783 h 21600"/>
                <a:gd name="connsiteX8" fmla="*/ 9307 w 21600"/>
                <a:gd name="connsiteY8" fmla="*/ 9333 h 21600"/>
                <a:gd name="connsiteX9" fmla="*/ 4066 w 21600"/>
                <a:gd name="connsiteY9" fmla="*/ 9333 h 21600"/>
                <a:gd name="connsiteX10" fmla="*/ 0 w 21600"/>
                <a:gd name="connsiteY10" fmla="*/ 12267 h 21600"/>
                <a:gd name="connsiteX11" fmla="*/ 9307 w 21600"/>
                <a:gd name="connsiteY11" fmla="*/ 12267 h 21600"/>
                <a:gd name="connsiteX12" fmla="*/ 9307 w 21600"/>
                <a:gd name="connsiteY12" fmla="*/ 11817 h 21600"/>
                <a:gd name="connsiteX13" fmla="*/ 9707 w 21600"/>
                <a:gd name="connsiteY13" fmla="*/ 11817 h 21600"/>
                <a:gd name="connsiteX14" fmla="*/ 15640 w 21600"/>
                <a:gd name="connsiteY14" fmla="*/ 21600 h 21600"/>
                <a:gd name="connsiteX15" fmla="*/ 21600 w 21600"/>
                <a:gd name="connsiteY15" fmla="*/ 10800 h 21600"/>
                <a:gd name="connsiteX16" fmla="*/ 15640 w 21600"/>
                <a:gd name="connsiteY16" fmla="*/ 0 h 21600"/>
                <a:gd name="connsiteX0-1" fmla="*/ 11574 w 17534"/>
                <a:gd name="connsiteY0-2" fmla="*/ 18837 h 21600"/>
                <a:gd name="connsiteX1-3" fmla="*/ 7139 w 17534"/>
                <a:gd name="connsiteY1-4" fmla="*/ 10800 h 21600"/>
                <a:gd name="connsiteX2-5" fmla="*/ 11574 w 17534"/>
                <a:gd name="connsiteY2-6" fmla="*/ 2762 h 21600"/>
                <a:gd name="connsiteX3-7" fmla="*/ 16010 w 17534"/>
                <a:gd name="connsiteY3-8" fmla="*/ 10800 h 21600"/>
                <a:gd name="connsiteX4-9" fmla="*/ 11574 w 17534"/>
                <a:gd name="connsiteY4-10" fmla="*/ 18837 h 21600"/>
                <a:gd name="connsiteX5-11" fmla="*/ 11574 w 17534"/>
                <a:gd name="connsiteY5-12" fmla="*/ 0 h 21600"/>
                <a:gd name="connsiteX6-13" fmla="*/ 5641 w 17534"/>
                <a:gd name="connsiteY6-14" fmla="*/ 9783 h 21600"/>
                <a:gd name="connsiteX7-15" fmla="*/ 5241 w 17534"/>
                <a:gd name="connsiteY7-16" fmla="*/ 9783 h 21600"/>
                <a:gd name="connsiteX8-17" fmla="*/ 5241 w 17534"/>
                <a:gd name="connsiteY8-18" fmla="*/ 9333 h 21600"/>
                <a:gd name="connsiteX9-19" fmla="*/ 0 w 17534"/>
                <a:gd name="connsiteY9-20" fmla="*/ 9333 h 21600"/>
                <a:gd name="connsiteX10-21" fmla="*/ 0 w 17534"/>
                <a:gd name="connsiteY10-22" fmla="*/ 12267 h 21600"/>
                <a:gd name="connsiteX11-23" fmla="*/ 5241 w 17534"/>
                <a:gd name="connsiteY11-24" fmla="*/ 12267 h 21600"/>
                <a:gd name="connsiteX12-25" fmla="*/ 5241 w 17534"/>
                <a:gd name="connsiteY12-26" fmla="*/ 11817 h 21600"/>
                <a:gd name="connsiteX13-27" fmla="*/ 5641 w 17534"/>
                <a:gd name="connsiteY13-28" fmla="*/ 11817 h 21600"/>
                <a:gd name="connsiteX14-29" fmla="*/ 11574 w 17534"/>
                <a:gd name="connsiteY14-30" fmla="*/ 21600 h 21600"/>
                <a:gd name="connsiteX15-31" fmla="*/ 17534 w 17534"/>
                <a:gd name="connsiteY15-32" fmla="*/ 10800 h 21600"/>
                <a:gd name="connsiteX16-33" fmla="*/ 11574 w 17534"/>
                <a:gd name="connsiteY16-34" fmla="*/ 0 h 21600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</a:cxnLst>
              <a:rect l="l" t="t" r="r" b="b"/>
              <a:pathLst>
                <a:path w="17534" h="21600" extrusionOk="0">
                  <a:moveTo>
                    <a:pt x="11574" y="18837"/>
                  </a:moveTo>
                  <a:cubicBezTo>
                    <a:pt x="9124" y="18837"/>
                    <a:pt x="7139" y="15239"/>
                    <a:pt x="7139" y="10800"/>
                  </a:cubicBezTo>
                  <a:cubicBezTo>
                    <a:pt x="7139" y="6361"/>
                    <a:pt x="9124" y="2762"/>
                    <a:pt x="11574" y="2762"/>
                  </a:cubicBezTo>
                  <a:cubicBezTo>
                    <a:pt x="14024" y="2762"/>
                    <a:pt x="16010" y="6361"/>
                    <a:pt x="16010" y="10800"/>
                  </a:cubicBezTo>
                  <a:cubicBezTo>
                    <a:pt x="16010" y="15239"/>
                    <a:pt x="14024" y="18837"/>
                    <a:pt x="11574" y="18837"/>
                  </a:cubicBezTo>
                  <a:close/>
                  <a:moveTo>
                    <a:pt x="11574" y="0"/>
                  </a:moveTo>
                  <a:cubicBezTo>
                    <a:pt x="8472" y="0"/>
                    <a:pt x="5924" y="4295"/>
                    <a:pt x="5641" y="9783"/>
                  </a:cubicBezTo>
                  <a:lnTo>
                    <a:pt x="5241" y="9783"/>
                  </a:lnTo>
                  <a:lnTo>
                    <a:pt x="5241" y="9333"/>
                  </a:lnTo>
                  <a:lnTo>
                    <a:pt x="0" y="9333"/>
                  </a:lnTo>
                  <a:lnTo>
                    <a:pt x="0" y="12267"/>
                  </a:lnTo>
                  <a:lnTo>
                    <a:pt x="5241" y="12267"/>
                  </a:lnTo>
                  <a:lnTo>
                    <a:pt x="5241" y="11817"/>
                  </a:lnTo>
                  <a:lnTo>
                    <a:pt x="5641" y="11817"/>
                  </a:lnTo>
                  <a:cubicBezTo>
                    <a:pt x="5924" y="17305"/>
                    <a:pt x="8472" y="21600"/>
                    <a:pt x="11574" y="21600"/>
                  </a:cubicBezTo>
                  <a:cubicBezTo>
                    <a:pt x="14866" y="21600"/>
                    <a:pt x="17534" y="16765"/>
                    <a:pt x="17534" y="10800"/>
                  </a:cubicBezTo>
                  <a:cubicBezTo>
                    <a:pt x="17534" y="4835"/>
                    <a:pt x="14866" y="0"/>
                    <a:pt x="11574" y="0"/>
                  </a:cubicBezTo>
                  <a:close/>
                </a:path>
              </a:pathLst>
            </a:custGeom>
            <a:solidFill>
              <a:srgbClr val="404040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/>
              </a:endParaRPr>
            </a:p>
          </p:txBody>
        </p:sp>
        <p:grpSp>
          <p:nvGrpSpPr>
            <p:cNvPr id="6" name="Group 23"/>
            <p:cNvGrpSpPr/>
            <p:nvPr/>
          </p:nvGrpSpPr>
          <p:grpSpPr>
            <a:xfrm>
              <a:off x="4658741" y="2723139"/>
              <a:ext cx="2900154" cy="2904579"/>
              <a:chOff x="4658741" y="2736586"/>
              <a:chExt cx="2900154" cy="2904579"/>
            </a:xfrm>
          </p:grpSpPr>
          <p:sp>
            <p:nvSpPr>
              <p:cNvPr id="7" name="Shape 1027"/>
              <p:cNvSpPr/>
              <p:nvPr/>
            </p:nvSpPr>
            <p:spPr>
              <a:xfrm rot="16200000">
                <a:off x="4806630" y="2592073"/>
                <a:ext cx="1449341" cy="1745120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759" y="19326"/>
                    </a:moveTo>
                    <a:cubicBezTo>
                      <a:pt x="11759" y="18816"/>
                      <a:pt x="11554" y="18347"/>
                      <a:pt x="11213" y="17968"/>
                    </a:cubicBezTo>
                    <a:lnTo>
                      <a:pt x="21600" y="17968"/>
                    </a:lnTo>
                    <a:cubicBezTo>
                      <a:pt x="21600" y="8054"/>
                      <a:pt x="11933" y="16"/>
                      <a:pt x="0" y="0"/>
                    </a:cubicBezTo>
                    <a:lnTo>
                      <a:pt x="0" y="17968"/>
                    </a:lnTo>
                    <a:lnTo>
                      <a:pt x="6830" y="17968"/>
                    </a:lnTo>
                    <a:cubicBezTo>
                      <a:pt x="6489" y="18347"/>
                      <a:pt x="6284" y="18816"/>
                      <a:pt x="6284" y="19326"/>
                    </a:cubicBezTo>
                    <a:cubicBezTo>
                      <a:pt x="6284" y="20582"/>
                      <a:pt x="7510" y="21600"/>
                      <a:pt x="9022" y="21600"/>
                    </a:cubicBezTo>
                    <a:cubicBezTo>
                      <a:pt x="10534" y="21600"/>
                      <a:pt x="11759" y="20582"/>
                      <a:pt x="11759" y="19326"/>
                    </a:cubicBezTo>
                    <a:close/>
                  </a:path>
                </a:pathLst>
              </a:custGeom>
              <a:solidFill>
                <a:srgbClr val="E2ECAF"/>
              </a:solidFill>
              <a:ln w="63500">
                <a:solidFill>
                  <a:srgbClr val="FFFFFF"/>
                </a:solidFill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3200">
                  <a:solidFill>
                    <a:schemeClr val="bg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/>
                </a:endParaRPr>
              </a:p>
            </p:txBody>
          </p:sp>
          <p:sp>
            <p:nvSpPr>
              <p:cNvPr id="8" name="Shape 1028"/>
              <p:cNvSpPr/>
              <p:nvPr/>
            </p:nvSpPr>
            <p:spPr>
              <a:xfrm rot="16200000">
                <a:off x="4510842" y="4041606"/>
                <a:ext cx="1747458" cy="1451660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761" y="19967"/>
                    </a:moveTo>
                    <a:cubicBezTo>
                      <a:pt x="12761" y="20580"/>
                      <a:pt x="12591" y="21144"/>
                      <a:pt x="12308" y="21600"/>
                    </a:cubicBezTo>
                    <a:lnTo>
                      <a:pt x="17972" y="21600"/>
                    </a:lnTo>
                    <a:lnTo>
                      <a:pt x="17972" y="14781"/>
                    </a:lnTo>
                    <a:cubicBezTo>
                      <a:pt x="18351" y="15122"/>
                      <a:pt x="18820" y="15326"/>
                      <a:pt x="19329" y="15326"/>
                    </a:cubicBezTo>
                    <a:cubicBezTo>
                      <a:pt x="20583" y="15326"/>
                      <a:pt x="21600" y="14103"/>
                      <a:pt x="21600" y="12593"/>
                    </a:cubicBezTo>
                    <a:cubicBezTo>
                      <a:pt x="21600" y="11084"/>
                      <a:pt x="20583" y="9860"/>
                      <a:pt x="19329" y="9860"/>
                    </a:cubicBezTo>
                    <a:cubicBezTo>
                      <a:pt x="18820" y="9860"/>
                      <a:pt x="18351" y="10064"/>
                      <a:pt x="17972" y="10405"/>
                    </a:cubicBezTo>
                    <a:lnTo>
                      <a:pt x="17972" y="0"/>
                    </a:lnTo>
                    <a:cubicBezTo>
                      <a:pt x="17963" y="0"/>
                      <a:pt x="17953" y="0"/>
                      <a:pt x="17943" y="0"/>
                    </a:cubicBezTo>
                    <a:cubicBezTo>
                      <a:pt x="8034" y="0"/>
                      <a:pt x="0" y="9671"/>
                      <a:pt x="0" y="21600"/>
                    </a:cubicBezTo>
                    <a:lnTo>
                      <a:pt x="8672" y="21600"/>
                    </a:lnTo>
                    <a:cubicBezTo>
                      <a:pt x="8389" y="21144"/>
                      <a:pt x="8219" y="20580"/>
                      <a:pt x="8219" y="19967"/>
                    </a:cubicBezTo>
                    <a:cubicBezTo>
                      <a:pt x="8219" y="18457"/>
                      <a:pt x="9236" y="17234"/>
                      <a:pt x="10490" y="17234"/>
                    </a:cubicBezTo>
                    <a:cubicBezTo>
                      <a:pt x="11744" y="17234"/>
                      <a:pt x="12761" y="18457"/>
                      <a:pt x="12761" y="19967"/>
                    </a:cubicBezTo>
                    <a:close/>
                  </a:path>
                </a:pathLst>
              </a:custGeom>
              <a:solidFill>
                <a:srgbClr val="98CCEF"/>
              </a:solidFill>
              <a:ln w="63500">
                <a:solidFill>
                  <a:srgbClr val="FFFFFF"/>
                </a:solidFill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3200">
                  <a:solidFill>
                    <a:schemeClr val="bg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/>
                </a:endParaRPr>
              </a:p>
            </p:txBody>
          </p:sp>
          <p:sp>
            <p:nvSpPr>
              <p:cNvPr id="9" name="Shape 1030"/>
              <p:cNvSpPr/>
              <p:nvPr/>
            </p:nvSpPr>
            <p:spPr>
              <a:xfrm rot="16200000">
                <a:off x="5960553" y="2882186"/>
                <a:ext cx="1742815" cy="145161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637" y="21600"/>
                    </a:moveTo>
                    <a:cubicBezTo>
                      <a:pt x="13560" y="21581"/>
                      <a:pt x="21600" y="11918"/>
                      <a:pt x="21600" y="0"/>
                    </a:cubicBezTo>
                    <a:lnTo>
                      <a:pt x="12962" y="0"/>
                    </a:lnTo>
                    <a:cubicBezTo>
                      <a:pt x="13246" y="456"/>
                      <a:pt x="13416" y="1020"/>
                      <a:pt x="13416" y="1634"/>
                    </a:cubicBezTo>
                    <a:cubicBezTo>
                      <a:pt x="13416" y="3143"/>
                      <a:pt x="12397" y="4367"/>
                      <a:pt x="11140" y="4367"/>
                    </a:cubicBezTo>
                    <a:cubicBezTo>
                      <a:pt x="9882" y="4367"/>
                      <a:pt x="8863" y="3143"/>
                      <a:pt x="8863" y="1634"/>
                    </a:cubicBezTo>
                    <a:cubicBezTo>
                      <a:pt x="8863" y="1020"/>
                      <a:pt x="9033" y="456"/>
                      <a:pt x="9317" y="0"/>
                    </a:cubicBezTo>
                    <a:lnTo>
                      <a:pt x="3637" y="0"/>
                    </a:lnTo>
                    <a:lnTo>
                      <a:pt x="3637" y="6820"/>
                    </a:lnTo>
                    <a:cubicBezTo>
                      <a:pt x="3257" y="6479"/>
                      <a:pt x="2787" y="6274"/>
                      <a:pt x="2277" y="6274"/>
                    </a:cubicBezTo>
                    <a:cubicBezTo>
                      <a:pt x="1019" y="6274"/>
                      <a:pt x="0" y="7498"/>
                      <a:pt x="0" y="9007"/>
                    </a:cubicBezTo>
                    <a:cubicBezTo>
                      <a:pt x="0" y="10517"/>
                      <a:pt x="1019" y="11741"/>
                      <a:pt x="2277" y="11741"/>
                    </a:cubicBezTo>
                    <a:cubicBezTo>
                      <a:pt x="2787" y="11741"/>
                      <a:pt x="3257" y="11536"/>
                      <a:pt x="3637" y="11195"/>
                    </a:cubicBezTo>
                    <a:cubicBezTo>
                      <a:pt x="3637" y="11195"/>
                      <a:pt x="3637" y="21600"/>
                      <a:pt x="3637" y="21600"/>
                    </a:cubicBezTo>
                    <a:close/>
                  </a:path>
                </a:pathLst>
              </a:custGeom>
              <a:solidFill>
                <a:srgbClr val="EBCDE2"/>
              </a:solidFill>
              <a:ln w="63500">
                <a:solidFill>
                  <a:srgbClr val="FFFFFF"/>
                </a:solidFill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3200">
                  <a:solidFill>
                    <a:schemeClr val="bg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/>
                </a:endParaRPr>
              </a:p>
            </p:txBody>
          </p:sp>
          <p:sp>
            <p:nvSpPr>
              <p:cNvPr id="10" name="Shape 1029"/>
              <p:cNvSpPr/>
              <p:nvPr/>
            </p:nvSpPr>
            <p:spPr>
              <a:xfrm rot="16200000">
                <a:off x="5959346" y="4041615"/>
                <a:ext cx="1453984" cy="174511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21600" y="12945"/>
                    </a:lnTo>
                    <a:cubicBezTo>
                      <a:pt x="21145" y="13229"/>
                      <a:pt x="20581" y="13399"/>
                      <a:pt x="19969" y="13399"/>
                    </a:cubicBezTo>
                    <a:cubicBezTo>
                      <a:pt x="18462" y="13399"/>
                      <a:pt x="17240" y="12381"/>
                      <a:pt x="17240" y="11125"/>
                    </a:cubicBezTo>
                    <a:cubicBezTo>
                      <a:pt x="17240" y="9869"/>
                      <a:pt x="18462" y="8851"/>
                      <a:pt x="19969" y="8851"/>
                    </a:cubicBezTo>
                    <a:cubicBezTo>
                      <a:pt x="20581" y="8851"/>
                      <a:pt x="21145" y="9021"/>
                      <a:pt x="21600" y="9305"/>
                    </a:cubicBezTo>
                    <a:lnTo>
                      <a:pt x="21600" y="3632"/>
                    </a:lnTo>
                    <a:lnTo>
                      <a:pt x="21600" y="3632"/>
                    </a:lnTo>
                    <a:lnTo>
                      <a:pt x="14792" y="3632"/>
                    </a:lnTo>
                    <a:cubicBezTo>
                      <a:pt x="15132" y="3253"/>
                      <a:pt x="15336" y="2784"/>
                      <a:pt x="15336" y="2274"/>
                    </a:cubicBezTo>
                    <a:cubicBezTo>
                      <a:pt x="15336" y="1018"/>
                      <a:pt x="14114" y="0"/>
                      <a:pt x="12607" y="0"/>
                    </a:cubicBezTo>
                    <a:cubicBezTo>
                      <a:pt x="11100" y="0"/>
                      <a:pt x="9878" y="1018"/>
                      <a:pt x="9878" y="2274"/>
                    </a:cubicBezTo>
                    <a:cubicBezTo>
                      <a:pt x="9878" y="2784"/>
                      <a:pt x="10082" y="3253"/>
                      <a:pt x="10423" y="3632"/>
                    </a:cubicBezTo>
                    <a:lnTo>
                      <a:pt x="0" y="3632"/>
                    </a:lnTo>
                    <a:cubicBezTo>
                      <a:pt x="0" y="3632"/>
                      <a:pt x="0" y="3632"/>
                      <a:pt x="0" y="3632"/>
                    </a:cubicBezTo>
                    <a:cubicBezTo>
                      <a:pt x="0" y="13556"/>
                      <a:pt x="9655" y="21600"/>
                      <a:pt x="21565" y="21600"/>
                    </a:cubicBezTo>
                    <a:cubicBezTo>
                      <a:pt x="21577" y="21600"/>
                      <a:pt x="21588" y="21600"/>
                      <a:pt x="21600" y="21600"/>
                    </a:cubicBezTo>
                    <a:close/>
                  </a:path>
                </a:pathLst>
              </a:custGeom>
              <a:solidFill>
                <a:srgbClr val="BFE0C2"/>
              </a:solidFill>
              <a:ln w="63500">
                <a:solidFill>
                  <a:srgbClr val="FFFFFF"/>
                </a:solidFill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3200">
                  <a:solidFill>
                    <a:schemeClr val="bg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/>
                </a:endParaRPr>
              </a:p>
            </p:txBody>
          </p:sp>
        </p:grpSp>
      </p:grpSp>
      <p:grpSp>
        <p:nvGrpSpPr>
          <p:cNvPr id="11" name="Group 2"/>
          <p:cNvGrpSpPr/>
          <p:nvPr/>
        </p:nvGrpSpPr>
        <p:grpSpPr>
          <a:xfrm>
            <a:off x="1587432" y="1892789"/>
            <a:ext cx="2651416" cy="1333276"/>
            <a:chOff x="1564342" y="2554759"/>
            <a:chExt cx="2651416" cy="1333276"/>
          </a:xfrm>
        </p:grpSpPr>
        <p:sp>
          <p:nvSpPr>
            <p:cNvPr id="12" name="Rectangle 40"/>
            <p:cNvSpPr/>
            <p:nvPr/>
          </p:nvSpPr>
          <p:spPr>
            <a:xfrm>
              <a:off x="1569903" y="2554759"/>
              <a:ext cx="2355301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200" b="1" smtClean="0">
                  <a:solidFill>
                    <a:schemeClr val="bg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/>
                </a:rPr>
                <a:t>添加内容</a:t>
              </a:r>
              <a:endParaRPr lang="en-US" sz="2200" b="1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/>
              </a:endParaRPr>
            </a:p>
          </p:txBody>
        </p:sp>
        <p:sp>
          <p:nvSpPr>
            <p:cNvPr id="13" name="Text Placeholder 1"/>
            <p:cNvSpPr txBox="1"/>
            <p:nvPr/>
          </p:nvSpPr>
          <p:spPr>
            <a:xfrm>
              <a:off x="1564342" y="2968025"/>
              <a:ext cx="2651416" cy="920010"/>
            </a:xfrm>
            <a:prstGeom prst="rect">
              <a:avLst/>
            </a:prstGeom>
          </p:spPr>
          <p:txBody>
            <a:bodyPr vert="horz" lIns="0" tIns="45720" rIns="91440" bIns="45720" rtlCol="0" anchor="ctr">
              <a:noAutofit/>
            </a:bodyPr>
            <a:lstStyle>
              <a:defPPr>
                <a:defRPr lang="en-US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>
                  <a:solidFill>
                    <a:schemeClr val="bg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/>
                </a:rPr>
                <a:t>此处添加详细文本描述，建议与标题相关并符合整体语言风格，语言描述尽量简洁生动。</a:t>
              </a:r>
              <a:endParaRPr lang="en-US" altLang="zh-CN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Arial"/>
              </a:endParaRPr>
            </a:p>
          </p:txBody>
        </p:sp>
      </p:grpSp>
      <p:grpSp>
        <p:nvGrpSpPr>
          <p:cNvPr id="14" name="Group 3"/>
          <p:cNvGrpSpPr/>
          <p:nvPr/>
        </p:nvGrpSpPr>
        <p:grpSpPr>
          <a:xfrm>
            <a:off x="1587432" y="3856907"/>
            <a:ext cx="2651416" cy="1321372"/>
            <a:chOff x="1564342" y="4202556"/>
            <a:chExt cx="2651416" cy="1321372"/>
          </a:xfrm>
        </p:grpSpPr>
        <p:sp>
          <p:nvSpPr>
            <p:cNvPr id="15" name="Rectangle 41"/>
            <p:cNvSpPr/>
            <p:nvPr/>
          </p:nvSpPr>
          <p:spPr>
            <a:xfrm>
              <a:off x="1618887" y="4202556"/>
              <a:ext cx="1910801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200" b="1" smtClean="0">
                  <a:solidFill>
                    <a:schemeClr val="bg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/>
                </a:rPr>
                <a:t>添加内容</a:t>
              </a:r>
              <a:endParaRPr lang="en-US" sz="2200" b="1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/>
              </a:endParaRPr>
            </a:p>
          </p:txBody>
        </p:sp>
        <p:sp>
          <p:nvSpPr>
            <p:cNvPr id="16" name="Text Placeholder 1"/>
            <p:cNvSpPr txBox="1"/>
            <p:nvPr/>
          </p:nvSpPr>
          <p:spPr>
            <a:xfrm>
              <a:off x="1564342" y="4603918"/>
              <a:ext cx="2651416" cy="920010"/>
            </a:xfrm>
            <a:prstGeom prst="rect">
              <a:avLst/>
            </a:prstGeom>
          </p:spPr>
          <p:txBody>
            <a:bodyPr vert="horz" lIns="0" tIns="45720" rIns="91440" bIns="45720" rtlCol="0" anchor="ctr">
              <a:noAutofit/>
            </a:bodyPr>
            <a:lstStyle>
              <a:defPPr>
                <a:defRPr lang="en-US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>
                  <a:solidFill>
                    <a:schemeClr val="bg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/>
                </a:rPr>
                <a:t>此处添加详细文本描述，建议与标题相关并符合整体语言风格，语言描述尽量简洁生动。</a:t>
              </a:r>
              <a:endParaRPr lang="en-US" altLang="zh-CN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Arial"/>
              </a:endParaRPr>
            </a:p>
          </p:txBody>
        </p:sp>
      </p:grpSp>
      <p:grpSp>
        <p:nvGrpSpPr>
          <p:cNvPr id="17" name="Group 4"/>
          <p:cNvGrpSpPr/>
          <p:nvPr/>
        </p:nvGrpSpPr>
        <p:grpSpPr>
          <a:xfrm>
            <a:off x="8141001" y="1892789"/>
            <a:ext cx="2786940" cy="1333276"/>
            <a:chOff x="8117911" y="2554759"/>
            <a:chExt cx="2786940" cy="1333276"/>
          </a:xfrm>
        </p:grpSpPr>
        <p:sp>
          <p:nvSpPr>
            <p:cNvPr id="18" name="Rectangle 42"/>
            <p:cNvSpPr/>
            <p:nvPr/>
          </p:nvSpPr>
          <p:spPr>
            <a:xfrm>
              <a:off x="8117911" y="2554759"/>
              <a:ext cx="2786940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200" b="1" smtClean="0">
                  <a:solidFill>
                    <a:schemeClr val="bg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/>
                </a:rPr>
                <a:t>添加内容</a:t>
              </a:r>
              <a:endParaRPr lang="en-US" sz="2200" b="1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/>
              </a:endParaRPr>
            </a:p>
          </p:txBody>
        </p:sp>
        <p:sp>
          <p:nvSpPr>
            <p:cNvPr id="19" name="Text Placeholder 1"/>
            <p:cNvSpPr txBox="1"/>
            <p:nvPr/>
          </p:nvSpPr>
          <p:spPr>
            <a:xfrm>
              <a:off x="8211507" y="2968025"/>
              <a:ext cx="2651416" cy="920010"/>
            </a:xfrm>
            <a:prstGeom prst="rect">
              <a:avLst/>
            </a:prstGeom>
          </p:spPr>
          <p:txBody>
            <a:bodyPr vert="horz" lIns="0" tIns="45720" rIns="91440" bIns="45720" rtlCol="0" anchor="ctr">
              <a:noAutofit/>
            </a:bodyPr>
            <a:lstStyle>
              <a:defPPr>
                <a:defRPr lang="en-US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>
                  <a:solidFill>
                    <a:schemeClr val="bg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/>
                </a:rPr>
                <a:t>此处添加详细文本描述，建议与标题相关并符合整体语言风格，语言描述尽量简洁生动。</a:t>
              </a:r>
              <a:endParaRPr lang="en-US" altLang="zh-CN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Arial"/>
              </a:endParaRPr>
            </a:p>
          </p:txBody>
        </p:sp>
      </p:grpSp>
      <p:grpSp>
        <p:nvGrpSpPr>
          <p:cNvPr id="20" name="Group 5"/>
          <p:cNvGrpSpPr/>
          <p:nvPr/>
        </p:nvGrpSpPr>
        <p:grpSpPr>
          <a:xfrm>
            <a:off x="8276525" y="3856907"/>
            <a:ext cx="2651416" cy="1321372"/>
            <a:chOff x="8253435" y="4202556"/>
            <a:chExt cx="2651416" cy="1321372"/>
          </a:xfrm>
        </p:grpSpPr>
        <p:sp>
          <p:nvSpPr>
            <p:cNvPr id="21" name="Rectangle 43"/>
            <p:cNvSpPr/>
            <p:nvPr/>
          </p:nvSpPr>
          <p:spPr>
            <a:xfrm>
              <a:off x="8280712" y="4202556"/>
              <a:ext cx="2065248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200" b="1" smtClean="0">
                  <a:solidFill>
                    <a:schemeClr val="bg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/>
                </a:rPr>
                <a:t>添加内容</a:t>
              </a:r>
              <a:endParaRPr lang="en-US" sz="2200" b="1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/>
              </a:endParaRPr>
            </a:p>
          </p:txBody>
        </p:sp>
        <p:sp>
          <p:nvSpPr>
            <p:cNvPr id="22" name="Text Placeholder 1"/>
            <p:cNvSpPr txBox="1"/>
            <p:nvPr/>
          </p:nvSpPr>
          <p:spPr>
            <a:xfrm>
              <a:off x="8253435" y="4603918"/>
              <a:ext cx="2651416" cy="920010"/>
            </a:xfrm>
            <a:prstGeom prst="rect">
              <a:avLst/>
            </a:prstGeom>
          </p:spPr>
          <p:txBody>
            <a:bodyPr vert="horz" lIns="0" tIns="45720" rIns="91440" bIns="45720" rtlCol="0" anchor="ctr">
              <a:noAutofit/>
            </a:bodyPr>
            <a:lstStyle>
              <a:defPPr>
                <a:defRPr lang="en-US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>
                  <a:solidFill>
                    <a:schemeClr val="bg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/>
                </a:rPr>
                <a:t>此处添加详细文本描述，建议与标题相关并符合整体语言风格，语言描述尽量简洁生动。</a:t>
              </a:r>
              <a:endParaRPr lang="en-US" altLang="zh-CN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Arial"/>
              </a:endParaRPr>
            </a:p>
          </p:txBody>
        </p:sp>
      </p:grpSp>
      <p:sp>
        <p:nvSpPr>
          <p:cNvPr id="23" name="Rectangle 55"/>
          <p:cNvSpPr/>
          <p:nvPr/>
        </p:nvSpPr>
        <p:spPr>
          <a:xfrm>
            <a:off x="5232976" y="2357503"/>
            <a:ext cx="6038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/>
              </a:rPr>
              <a:t>1.</a:t>
            </a:r>
            <a:r>
              <a:rPr lang="en-US" sz="20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/>
              </a:rPr>
              <a:t> </a:t>
            </a:r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/>
            </a:endParaRPr>
          </a:p>
        </p:txBody>
      </p:sp>
      <p:sp>
        <p:nvSpPr>
          <p:cNvPr id="24" name="Rectangle 56"/>
          <p:cNvSpPr/>
          <p:nvPr/>
        </p:nvSpPr>
        <p:spPr>
          <a:xfrm>
            <a:off x="5232976" y="3703945"/>
            <a:ext cx="6038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/>
              </a:rPr>
              <a:t>2</a:t>
            </a:r>
            <a:r>
              <a:rPr lang="en-US" sz="32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/>
              </a:rPr>
              <a:t>.</a:t>
            </a:r>
            <a:r>
              <a:rPr lang="en-US" sz="20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/>
              </a:rPr>
              <a:t> </a:t>
            </a:r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/>
            </a:endParaRPr>
          </a:p>
        </p:txBody>
      </p:sp>
      <p:sp>
        <p:nvSpPr>
          <p:cNvPr id="25" name="Rectangle 57"/>
          <p:cNvSpPr/>
          <p:nvPr/>
        </p:nvSpPr>
        <p:spPr>
          <a:xfrm>
            <a:off x="6454735" y="3703945"/>
            <a:ext cx="6038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/>
              </a:rPr>
              <a:t>4</a:t>
            </a:r>
            <a:r>
              <a:rPr lang="en-US" sz="32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/>
              </a:rPr>
              <a:t>.</a:t>
            </a:r>
            <a:r>
              <a:rPr lang="en-US" sz="20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/>
              </a:rPr>
              <a:t> </a:t>
            </a:r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/>
            </a:endParaRPr>
          </a:p>
        </p:txBody>
      </p:sp>
      <p:sp>
        <p:nvSpPr>
          <p:cNvPr id="26" name="Rectangle 58"/>
          <p:cNvSpPr/>
          <p:nvPr/>
        </p:nvSpPr>
        <p:spPr>
          <a:xfrm>
            <a:off x="6454735" y="2356533"/>
            <a:ext cx="6038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/>
              </a:rPr>
              <a:t>3</a:t>
            </a:r>
            <a:r>
              <a:rPr lang="en-US" sz="32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/>
              </a:rPr>
              <a:t>.</a:t>
            </a:r>
            <a:r>
              <a:rPr lang="en-US" sz="20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/>
              </a:rPr>
              <a:t> </a:t>
            </a:r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advTm="5666" p14:dur="700">
        <p:fade/>
      </p:transition>
    </mc:Choice>
    <mc:Fallback>
      <p:transition spd="med" advTm="566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3" name="图片 5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9" t="28079" r="7400" b="30928"/>
          <a:stretch>
            <a:fillRect/>
          </a:stretch>
        </p:blipFill>
        <p:spPr>
          <a:xfrm>
            <a:off x="0" y="0"/>
            <a:ext cx="12326587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29360" y="377431"/>
            <a:ext cx="308449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88390">
              <a:defRPr/>
            </a:pPr>
            <a:r>
              <a:rPr lang="zh-CN" altLang="en-US" sz="2500" b="1" kern="0" smtClean="0">
                <a:solidFill>
                  <a:srgbClr val="E2ECAF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这里输入</a:t>
            </a:r>
            <a:r>
              <a:rPr lang="zh-CN" altLang="en-US" sz="2500" b="1" kern="0">
                <a:solidFill>
                  <a:srgbClr val="E2ECAF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第一章</a:t>
            </a:r>
            <a:r>
              <a:rPr lang="zh-CN" altLang="en-US" sz="2500" b="1" kern="0" smtClean="0">
                <a:solidFill>
                  <a:srgbClr val="E2ECAF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标题</a:t>
            </a:r>
            <a:endParaRPr lang="zh-CN" altLang="en-US" sz="2500" b="1" kern="0">
              <a:solidFill>
                <a:srgbClr val="E2ECAF"/>
              </a:solidFill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30" y="42158"/>
            <a:ext cx="1460530" cy="1067051"/>
          </a:xfrm>
          <a:prstGeom prst="rect">
            <a:avLst/>
          </a:prstGeom>
        </p:spPr>
      </p:pic>
      <p:sp>
        <p:nvSpPr>
          <p:cNvPr id="4" name="Freeform 5"/>
          <p:cNvSpPr>
            <a:spLocks noEditPoints="1"/>
          </p:cNvSpPr>
          <p:nvPr/>
        </p:nvSpPr>
        <p:spPr bwMode="auto">
          <a:xfrm>
            <a:off x="5710114" y="1956892"/>
            <a:ext cx="1164707" cy="4340559"/>
          </a:xfrm>
          <a:custGeom>
            <a:gdLst>
              <a:gd name="T0" fmla="*/ 770 w 1514"/>
              <a:gd name="T1" fmla="*/ 0 h 5643"/>
              <a:gd name="T2" fmla="*/ 18 w 1514"/>
              <a:gd name="T3" fmla="*/ 745 h 5643"/>
              <a:gd name="T4" fmla="*/ 702 w 1514"/>
              <a:gd name="T5" fmla="*/ 2271 h 5643"/>
              <a:gd name="T6" fmla="*/ 723 w 1514"/>
              <a:gd name="T7" fmla="*/ 4798 h 5643"/>
              <a:gd name="T8" fmla="*/ 770 w 1514"/>
              <a:gd name="T9" fmla="*/ 5643 h 5643"/>
              <a:gd name="T10" fmla="*/ 816 w 1514"/>
              <a:gd name="T11" fmla="*/ 4803 h 5643"/>
              <a:gd name="T12" fmla="*/ 872 w 1514"/>
              <a:gd name="T13" fmla="*/ 2278 h 5643"/>
              <a:gd name="T14" fmla="*/ 1514 w 1514"/>
              <a:gd name="T15" fmla="*/ 745 h 5643"/>
              <a:gd name="T16" fmla="*/ 770 w 1514"/>
              <a:gd name="T17" fmla="*/ 0 h 5643"/>
              <a:gd name="T18" fmla="*/ 381 w 1514"/>
              <a:gd name="T19" fmla="*/ 1217 h 5643"/>
              <a:gd name="T20" fmla="*/ 159 w 1514"/>
              <a:gd name="T21" fmla="*/ 745 h 5643"/>
              <a:gd name="T22" fmla="*/ 770 w 1514"/>
              <a:gd name="T23" fmla="*/ 133 h 5643"/>
              <a:gd name="T24" fmla="*/ 1382 w 1514"/>
              <a:gd name="T25" fmla="*/ 745 h 5643"/>
              <a:gd name="T26" fmla="*/ 1048 w 1514"/>
              <a:gd name="T27" fmla="*/ 1311 h 5643"/>
              <a:gd name="T28" fmla="*/ 381 w 1514"/>
              <a:gd name="T29" fmla="*/ 1217 h 564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514" h="5643">
                <a:moveTo>
                  <a:pt x="770" y="0"/>
                </a:moveTo>
                <a:cubicBezTo>
                  <a:pt x="359" y="0"/>
                  <a:pt x="0" y="334"/>
                  <a:pt x="18" y="745"/>
                </a:cubicBezTo>
                <a:cubicBezTo>
                  <a:pt x="47" y="1432"/>
                  <a:pt x="656" y="1558"/>
                  <a:pt x="702" y="2271"/>
                </a:cubicBezTo>
                <a:cubicBezTo>
                  <a:pt x="736" y="2806"/>
                  <a:pt x="723" y="3445"/>
                  <a:pt x="723" y="4798"/>
                </a:cubicBezTo>
                <a:cubicBezTo>
                  <a:pt x="723" y="4939"/>
                  <a:pt x="734" y="5643"/>
                  <a:pt x="770" y="5643"/>
                </a:cubicBezTo>
                <a:cubicBezTo>
                  <a:pt x="807" y="5643"/>
                  <a:pt x="816" y="4943"/>
                  <a:pt x="816" y="4803"/>
                </a:cubicBezTo>
                <a:cubicBezTo>
                  <a:pt x="816" y="3462"/>
                  <a:pt x="842" y="2810"/>
                  <a:pt x="872" y="2278"/>
                </a:cubicBezTo>
                <a:cubicBezTo>
                  <a:pt x="912" y="1563"/>
                  <a:pt x="1514" y="1312"/>
                  <a:pt x="1514" y="745"/>
                </a:cubicBezTo>
                <a:cubicBezTo>
                  <a:pt x="1514" y="334"/>
                  <a:pt x="1181" y="0"/>
                  <a:pt x="770" y="0"/>
                </a:cubicBezTo>
                <a:close/>
                <a:moveTo>
                  <a:pt x="381" y="1217"/>
                </a:moveTo>
                <a:cubicBezTo>
                  <a:pt x="280" y="1111"/>
                  <a:pt x="159" y="935"/>
                  <a:pt x="159" y="745"/>
                </a:cubicBezTo>
                <a:cubicBezTo>
                  <a:pt x="159" y="407"/>
                  <a:pt x="432" y="133"/>
                  <a:pt x="770" y="133"/>
                </a:cubicBezTo>
                <a:cubicBezTo>
                  <a:pt x="1108" y="133"/>
                  <a:pt x="1382" y="407"/>
                  <a:pt x="1382" y="745"/>
                </a:cubicBezTo>
                <a:cubicBezTo>
                  <a:pt x="1382" y="829"/>
                  <a:pt x="1330" y="1116"/>
                  <a:pt x="1048" y="1311"/>
                </a:cubicBezTo>
                <a:cubicBezTo>
                  <a:pt x="822" y="1467"/>
                  <a:pt x="603" y="1448"/>
                  <a:pt x="381" y="1217"/>
                </a:cubicBezTo>
                <a:close/>
              </a:path>
            </a:pathLst>
          </a:custGeom>
          <a:solidFill>
            <a:srgbClr val="EBCDE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Arial"/>
            </a:endParaRPr>
          </a:p>
        </p:txBody>
      </p:sp>
      <p:sp>
        <p:nvSpPr>
          <p:cNvPr id="5" name="Freeform 6"/>
          <p:cNvSpPr>
            <a:spLocks noEditPoints="1"/>
          </p:cNvSpPr>
          <p:nvPr/>
        </p:nvSpPr>
        <p:spPr bwMode="auto">
          <a:xfrm>
            <a:off x="6340142" y="2787059"/>
            <a:ext cx="1444575" cy="3510392"/>
          </a:xfrm>
          <a:custGeom>
            <a:gdLst>
              <a:gd name="T0" fmla="*/ 1133 w 1878"/>
              <a:gd name="T1" fmla="*/ 0 h 4564"/>
              <a:gd name="T2" fmla="*/ 57 w 1878"/>
              <a:gd name="T3" fmla="*/ 2063 h 4564"/>
              <a:gd name="T4" fmla="*/ 70 w 1878"/>
              <a:gd name="T5" fmla="*/ 4564 h 4564"/>
              <a:gd name="T6" fmla="*/ 180 w 1878"/>
              <a:gd name="T7" fmla="*/ 2095 h 4564"/>
              <a:gd name="T8" fmla="*/ 1133 w 1878"/>
              <a:gd name="T9" fmla="*/ 1488 h 4564"/>
              <a:gd name="T10" fmla="*/ 1878 w 1878"/>
              <a:gd name="T11" fmla="*/ 744 h 4564"/>
              <a:gd name="T12" fmla="*/ 1133 w 1878"/>
              <a:gd name="T13" fmla="*/ 0 h 4564"/>
              <a:gd name="T14" fmla="*/ 1133 w 1878"/>
              <a:gd name="T15" fmla="*/ 1356 h 4564"/>
              <a:gd name="T16" fmla="*/ 544 w 1878"/>
              <a:gd name="T17" fmla="*/ 1457 h 4564"/>
              <a:gd name="T18" fmla="*/ 307 w 1878"/>
              <a:gd name="T19" fmla="*/ 1236 h 4564"/>
              <a:gd name="T20" fmla="*/ 631 w 1878"/>
              <a:gd name="T21" fmla="*/ 394 h 4564"/>
              <a:gd name="T22" fmla="*/ 631 w 1878"/>
              <a:gd name="T23" fmla="*/ 394 h 4564"/>
              <a:gd name="T24" fmla="*/ 1133 w 1878"/>
              <a:gd name="T25" fmla="*/ 131 h 4564"/>
              <a:gd name="T26" fmla="*/ 1746 w 1878"/>
              <a:gd name="T27" fmla="*/ 744 h 4564"/>
              <a:gd name="T28" fmla="*/ 1133 w 1878"/>
              <a:gd name="T29" fmla="*/ 1356 h 456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878" h="4564">
                <a:moveTo>
                  <a:pt x="1133" y="0"/>
                </a:moveTo>
                <a:cubicBezTo>
                  <a:pt x="284" y="0"/>
                  <a:pt x="91" y="1190"/>
                  <a:pt x="57" y="2063"/>
                </a:cubicBezTo>
                <a:cubicBezTo>
                  <a:pt x="50" y="2249"/>
                  <a:pt x="0" y="4564"/>
                  <a:pt x="70" y="4564"/>
                </a:cubicBezTo>
                <a:cubicBezTo>
                  <a:pt x="141" y="4564"/>
                  <a:pt x="62" y="2554"/>
                  <a:pt x="180" y="2095"/>
                </a:cubicBezTo>
                <a:cubicBezTo>
                  <a:pt x="271" y="1743"/>
                  <a:pt x="585" y="1488"/>
                  <a:pt x="1133" y="1488"/>
                </a:cubicBezTo>
                <a:cubicBezTo>
                  <a:pt x="1544" y="1488"/>
                  <a:pt x="1878" y="1155"/>
                  <a:pt x="1878" y="744"/>
                </a:cubicBezTo>
                <a:cubicBezTo>
                  <a:pt x="1878" y="333"/>
                  <a:pt x="1544" y="0"/>
                  <a:pt x="1133" y="0"/>
                </a:cubicBezTo>
                <a:close/>
                <a:moveTo>
                  <a:pt x="1133" y="1356"/>
                </a:moveTo>
                <a:cubicBezTo>
                  <a:pt x="843" y="1356"/>
                  <a:pt x="682" y="1392"/>
                  <a:pt x="544" y="1457"/>
                </a:cubicBezTo>
                <a:cubicBezTo>
                  <a:pt x="337" y="1554"/>
                  <a:pt x="265" y="1452"/>
                  <a:pt x="307" y="1236"/>
                </a:cubicBezTo>
                <a:cubicBezTo>
                  <a:pt x="364" y="947"/>
                  <a:pt x="451" y="638"/>
                  <a:pt x="631" y="394"/>
                </a:cubicBezTo>
                <a:cubicBezTo>
                  <a:pt x="631" y="394"/>
                  <a:pt x="631" y="394"/>
                  <a:pt x="631" y="394"/>
                </a:cubicBezTo>
                <a:cubicBezTo>
                  <a:pt x="741" y="235"/>
                  <a:pt x="925" y="131"/>
                  <a:pt x="1133" y="131"/>
                </a:cubicBezTo>
                <a:cubicBezTo>
                  <a:pt x="1472" y="131"/>
                  <a:pt x="1746" y="406"/>
                  <a:pt x="1746" y="744"/>
                </a:cubicBezTo>
                <a:cubicBezTo>
                  <a:pt x="1746" y="1082"/>
                  <a:pt x="1472" y="1356"/>
                  <a:pt x="1133" y="1356"/>
                </a:cubicBezTo>
                <a:close/>
              </a:path>
            </a:pathLst>
          </a:custGeom>
          <a:solidFill>
            <a:srgbClr val="E2ECA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Arial"/>
            </a:endParaRPr>
          </a:p>
        </p:txBody>
      </p:sp>
      <p:sp>
        <p:nvSpPr>
          <p:cNvPr id="6" name="Freeform 7"/>
          <p:cNvSpPr>
            <a:spLocks noEditPoints="1"/>
          </p:cNvSpPr>
          <p:nvPr/>
        </p:nvSpPr>
        <p:spPr bwMode="auto">
          <a:xfrm>
            <a:off x="6409635" y="3893188"/>
            <a:ext cx="1327746" cy="2412072"/>
          </a:xfrm>
          <a:custGeom>
            <a:gdLst>
              <a:gd name="T0" fmla="*/ 1072 w 1726"/>
              <a:gd name="T1" fmla="*/ 73 h 3136"/>
              <a:gd name="T2" fmla="*/ 60 w 1726"/>
              <a:gd name="T3" fmla="*/ 1513 h 3136"/>
              <a:gd name="T4" fmla="*/ 57 w 1726"/>
              <a:gd name="T5" fmla="*/ 3119 h 3136"/>
              <a:gd name="T6" fmla="*/ 149 w 1726"/>
              <a:gd name="T7" fmla="*/ 1789 h 3136"/>
              <a:gd name="T8" fmla="*/ 1072 w 1726"/>
              <a:gd name="T9" fmla="*/ 1382 h 3136"/>
              <a:gd name="T10" fmla="*/ 1726 w 1726"/>
              <a:gd name="T11" fmla="*/ 728 h 3136"/>
              <a:gd name="T12" fmla="*/ 1072 w 1726"/>
              <a:gd name="T13" fmla="*/ 73 h 3136"/>
              <a:gd name="T14" fmla="*/ 1072 w 1726"/>
              <a:gd name="T15" fmla="*/ 1263 h 3136"/>
              <a:gd name="T16" fmla="*/ 399 w 1726"/>
              <a:gd name="T17" fmla="*/ 1365 h 3136"/>
              <a:gd name="T18" fmla="*/ 209 w 1726"/>
              <a:gd name="T19" fmla="*/ 1260 h 3136"/>
              <a:gd name="T20" fmla="*/ 867 w 1726"/>
              <a:gd name="T21" fmla="*/ 232 h 3136"/>
              <a:gd name="T22" fmla="*/ 867 w 1726"/>
              <a:gd name="T23" fmla="*/ 232 h 3136"/>
              <a:gd name="T24" fmla="*/ 1607 w 1726"/>
              <a:gd name="T25" fmla="*/ 727 h 3136"/>
              <a:gd name="T26" fmla="*/ 1072 w 1726"/>
              <a:gd name="T27" fmla="*/ 1263 h 313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26" h="3136">
                <a:moveTo>
                  <a:pt x="1072" y="73"/>
                </a:moveTo>
                <a:cubicBezTo>
                  <a:pt x="1072" y="73"/>
                  <a:pt x="60" y="0"/>
                  <a:pt x="60" y="1513"/>
                </a:cubicBezTo>
                <a:cubicBezTo>
                  <a:pt x="60" y="1513"/>
                  <a:pt x="0" y="3102"/>
                  <a:pt x="57" y="3119"/>
                </a:cubicBezTo>
                <a:cubicBezTo>
                  <a:pt x="111" y="3136"/>
                  <a:pt x="75" y="2081"/>
                  <a:pt x="149" y="1789"/>
                </a:cubicBezTo>
                <a:cubicBezTo>
                  <a:pt x="255" y="1368"/>
                  <a:pt x="1072" y="1382"/>
                  <a:pt x="1072" y="1382"/>
                </a:cubicBezTo>
                <a:cubicBezTo>
                  <a:pt x="1433" y="1382"/>
                  <a:pt x="1726" y="1089"/>
                  <a:pt x="1726" y="728"/>
                </a:cubicBezTo>
                <a:cubicBezTo>
                  <a:pt x="1726" y="366"/>
                  <a:pt x="1433" y="73"/>
                  <a:pt x="1072" y="73"/>
                </a:cubicBezTo>
                <a:close/>
                <a:moveTo>
                  <a:pt x="1072" y="1263"/>
                </a:moveTo>
                <a:cubicBezTo>
                  <a:pt x="750" y="1254"/>
                  <a:pt x="536" y="1306"/>
                  <a:pt x="399" y="1365"/>
                </a:cubicBezTo>
                <a:cubicBezTo>
                  <a:pt x="239" y="1434"/>
                  <a:pt x="196" y="1352"/>
                  <a:pt x="209" y="1260"/>
                </a:cubicBezTo>
                <a:cubicBezTo>
                  <a:pt x="265" y="872"/>
                  <a:pt x="424" y="379"/>
                  <a:pt x="867" y="232"/>
                </a:cubicBezTo>
                <a:cubicBezTo>
                  <a:pt x="867" y="232"/>
                  <a:pt x="867" y="232"/>
                  <a:pt x="867" y="232"/>
                </a:cubicBezTo>
                <a:cubicBezTo>
                  <a:pt x="1262" y="101"/>
                  <a:pt x="1607" y="431"/>
                  <a:pt x="1607" y="727"/>
                </a:cubicBezTo>
                <a:cubicBezTo>
                  <a:pt x="1607" y="1023"/>
                  <a:pt x="1367" y="1263"/>
                  <a:pt x="1072" y="1263"/>
                </a:cubicBezTo>
                <a:close/>
              </a:path>
            </a:pathLst>
          </a:custGeom>
          <a:solidFill>
            <a:srgbClr val="98CCE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Arial"/>
            </a:endParaRPr>
          </a:p>
        </p:txBody>
      </p:sp>
      <p:sp>
        <p:nvSpPr>
          <p:cNvPr id="7" name="Freeform 8"/>
          <p:cNvSpPr>
            <a:spLocks noEditPoints="1"/>
          </p:cNvSpPr>
          <p:nvPr/>
        </p:nvSpPr>
        <p:spPr bwMode="auto">
          <a:xfrm>
            <a:off x="6472442" y="5012986"/>
            <a:ext cx="1111011" cy="1271447"/>
          </a:xfrm>
          <a:custGeom>
            <a:gdLst>
              <a:gd name="T0" fmla="*/ 790 w 1444"/>
              <a:gd name="T1" fmla="*/ 20 h 1653"/>
              <a:gd name="T2" fmla="*/ 172 w 1444"/>
              <a:gd name="T3" fmla="*/ 389 h 1653"/>
              <a:gd name="T4" fmla="*/ 58 w 1444"/>
              <a:gd name="T5" fmla="*/ 1653 h 1653"/>
              <a:gd name="T6" fmla="*/ 136 w 1444"/>
              <a:gd name="T7" fmla="*/ 1463 h 1653"/>
              <a:gd name="T8" fmla="*/ 783 w 1444"/>
              <a:gd name="T9" fmla="*/ 1329 h 1653"/>
              <a:gd name="T10" fmla="*/ 1444 w 1444"/>
              <a:gd name="T11" fmla="*/ 675 h 1653"/>
              <a:gd name="T12" fmla="*/ 790 w 1444"/>
              <a:gd name="T13" fmla="*/ 20 h 1653"/>
              <a:gd name="T14" fmla="*/ 792 w 1444"/>
              <a:gd name="T15" fmla="*/ 1206 h 1653"/>
              <a:gd name="T16" fmla="*/ 324 w 1444"/>
              <a:gd name="T17" fmla="*/ 1248 h 1653"/>
              <a:gd name="T18" fmla="*/ 170 w 1444"/>
              <a:gd name="T19" fmla="*/ 1129 h 1653"/>
              <a:gd name="T20" fmla="*/ 337 w 1444"/>
              <a:gd name="T21" fmla="*/ 389 h 1653"/>
              <a:gd name="T22" fmla="*/ 792 w 1444"/>
              <a:gd name="T23" fmla="*/ 135 h 1653"/>
              <a:gd name="T24" fmla="*/ 1328 w 1444"/>
              <a:gd name="T25" fmla="*/ 671 h 1653"/>
              <a:gd name="T26" fmla="*/ 792 w 1444"/>
              <a:gd name="T27" fmla="*/ 1206 h 165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444" h="1653">
                <a:moveTo>
                  <a:pt x="790" y="20"/>
                </a:moveTo>
                <a:cubicBezTo>
                  <a:pt x="453" y="39"/>
                  <a:pt x="262" y="224"/>
                  <a:pt x="172" y="389"/>
                </a:cubicBezTo>
                <a:cubicBezTo>
                  <a:pt x="0" y="703"/>
                  <a:pt x="0" y="1653"/>
                  <a:pt x="58" y="1653"/>
                </a:cubicBezTo>
                <a:cubicBezTo>
                  <a:pt x="99" y="1653"/>
                  <a:pt x="57" y="1579"/>
                  <a:pt x="136" y="1463"/>
                </a:cubicBezTo>
                <a:cubicBezTo>
                  <a:pt x="221" y="1338"/>
                  <a:pt x="783" y="1329"/>
                  <a:pt x="783" y="1329"/>
                </a:cubicBezTo>
                <a:cubicBezTo>
                  <a:pt x="1151" y="1329"/>
                  <a:pt x="1444" y="1036"/>
                  <a:pt x="1444" y="675"/>
                </a:cubicBezTo>
                <a:cubicBezTo>
                  <a:pt x="1444" y="313"/>
                  <a:pt x="1151" y="0"/>
                  <a:pt x="790" y="20"/>
                </a:cubicBezTo>
                <a:close/>
                <a:moveTo>
                  <a:pt x="792" y="1206"/>
                </a:moveTo>
                <a:cubicBezTo>
                  <a:pt x="582" y="1199"/>
                  <a:pt x="427" y="1223"/>
                  <a:pt x="324" y="1248"/>
                </a:cubicBezTo>
                <a:cubicBezTo>
                  <a:pt x="222" y="1273"/>
                  <a:pt x="170" y="1254"/>
                  <a:pt x="170" y="1129"/>
                </a:cubicBezTo>
                <a:cubicBezTo>
                  <a:pt x="170" y="923"/>
                  <a:pt x="204" y="603"/>
                  <a:pt x="337" y="389"/>
                </a:cubicBezTo>
                <a:cubicBezTo>
                  <a:pt x="432" y="237"/>
                  <a:pt x="600" y="135"/>
                  <a:pt x="792" y="135"/>
                </a:cubicBezTo>
                <a:cubicBezTo>
                  <a:pt x="1088" y="135"/>
                  <a:pt x="1328" y="375"/>
                  <a:pt x="1328" y="671"/>
                </a:cubicBezTo>
                <a:cubicBezTo>
                  <a:pt x="1328" y="966"/>
                  <a:pt x="1088" y="1206"/>
                  <a:pt x="792" y="1206"/>
                </a:cubicBezTo>
                <a:close/>
              </a:path>
            </a:pathLst>
          </a:custGeom>
          <a:solidFill>
            <a:srgbClr val="BFE0C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bg1">
                  <a:lumMod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/>
            </a:endParaRPr>
          </a:p>
        </p:txBody>
      </p:sp>
      <p:sp>
        <p:nvSpPr>
          <p:cNvPr id="8" name="Freeform 9"/>
          <p:cNvSpPr>
            <a:spLocks noEditPoints="1"/>
          </p:cNvSpPr>
          <p:nvPr/>
        </p:nvSpPr>
        <p:spPr bwMode="auto">
          <a:xfrm>
            <a:off x="4828204" y="2787059"/>
            <a:ext cx="1444900" cy="3510392"/>
          </a:xfrm>
          <a:custGeom>
            <a:gdLst>
              <a:gd name="T0" fmla="*/ 0 w 1878"/>
              <a:gd name="T1" fmla="*/ 744 h 4564"/>
              <a:gd name="T2" fmla="*/ 744 w 1878"/>
              <a:gd name="T3" fmla="*/ 1488 h 4564"/>
              <a:gd name="T4" fmla="*/ 1697 w 1878"/>
              <a:gd name="T5" fmla="*/ 2095 h 4564"/>
              <a:gd name="T6" fmla="*/ 1808 w 1878"/>
              <a:gd name="T7" fmla="*/ 4564 h 4564"/>
              <a:gd name="T8" fmla="*/ 1820 w 1878"/>
              <a:gd name="T9" fmla="*/ 2063 h 4564"/>
              <a:gd name="T10" fmla="*/ 744 w 1878"/>
              <a:gd name="T11" fmla="*/ 0 h 4564"/>
              <a:gd name="T12" fmla="*/ 0 w 1878"/>
              <a:gd name="T13" fmla="*/ 744 h 4564"/>
              <a:gd name="T14" fmla="*/ 132 w 1878"/>
              <a:gd name="T15" fmla="*/ 744 h 4564"/>
              <a:gd name="T16" fmla="*/ 744 w 1878"/>
              <a:gd name="T17" fmla="*/ 131 h 4564"/>
              <a:gd name="T18" fmla="*/ 1247 w 1878"/>
              <a:gd name="T19" fmla="*/ 394 h 4564"/>
              <a:gd name="T20" fmla="*/ 1247 w 1878"/>
              <a:gd name="T21" fmla="*/ 394 h 4564"/>
              <a:gd name="T22" fmla="*/ 1571 w 1878"/>
              <a:gd name="T23" fmla="*/ 1236 h 4564"/>
              <a:gd name="T24" fmla="*/ 1334 w 1878"/>
              <a:gd name="T25" fmla="*/ 1457 h 4564"/>
              <a:gd name="T26" fmla="*/ 744 w 1878"/>
              <a:gd name="T27" fmla="*/ 1356 h 4564"/>
              <a:gd name="T28" fmla="*/ 132 w 1878"/>
              <a:gd name="T29" fmla="*/ 744 h 456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878" h="4564">
                <a:moveTo>
                  <a:pt x="0" y="744"/>
                </a:moveTo>
                <a:cubicBezTo>
                  <a:pt x="0" y="1155"/>
                  <a:pt x="333" y="1488"/>
                  <a:pt x="744" y="1488"/>
                </a:cubicBezTo>
                <a:cubicBezTo>
                  <a:pt x="1292" y="1488"/>
                  <a:pt x="1607" y="1743"/>
                  <a:pt x="1697" y="2095"/>
                </a:cubicBezTo>
                <a:cubicBezTo>
                  <a:pt x="1816" y="2554"/>
                  <a:pt x="1737" y="4564"/>
                  <a:pt x="1808" y="4564"/>
                </a:cubicBezTo>
                <a:cubicBezTo>
                  <a:pt x="1878" y="4564"/>
                  <a:pt x="1827" y="2249"/>
                  <a:pt x="1820" y="2063"/>
                </a:cubicBezTo>
                <a:cubicBezTo>
                  <a:pt x="1786" y="1190"/>
                  <a:pt x="1594" y="0"/>
                  <a:pt x="744" y="0"/>
                </a:cubicBezTo>
                <a:cubicBezTo>
                  <a:pt x="333" y="0"/>
                  <a:pt x="0" y="333"/>
                  <a:pt x="0" y="744"/>
                </a:cubicBezTo>
                <a:close/>
                <a:moveTo>
                  <a:pt x="132" y="744"/>
                </a:moveTo>
                <a:cubicBezTo>
                  <a:pt x="132" y="406"/>
                  <a:pt x="406" y="131"/>
                  <a:pt x="744" y="131"/>
                </a:cubicBezTo>
                <a:cubicBezTo>
                  <a:pt x="952" y="131"/>
                  <a:pt x="1136" y="235"/>
                  <a:pt x="1247" y="394"/>
                </a:cubicBezTo>
                <a:cubicBezTo>
                  <a:pt x="1247" y="394"/>
                  <a:pt x="1247" y="394"/>
                  <a:pt x="1247" y="394"/>
                </a:cubicBezTo>
                <a:cubicBezTo>
                  <a:pt x="1426" y="638"/>
                  <a:pt x="1514" y="947"/>
                  <a:pt x="1571" y="1236"/>
                </a:cubicBezTo>
                <a:cubicBezTo>
                  <a:pt x="1613" y="1452"/>
                  <a:pt x="1541" y="1554"/>
                  <a:pt x="1334" y="1457"/>
                </a:cubicBezTo>
                <a:cubicBezTo>
                  <a:pt x="1195" y="1392"/>
                  <a:pt x="1035" y="1356"/>
                  <a:pt x="744" y="1356"/>
                </a:cubicBezTo>
                <a:cubicBezTo>
                  <a:pt x="406" y="1356"/>
                  <a:pt x="132" y="1082"/>
                  <a:pt x="132" y="744"/>
                </a:cubicBezTo>
                <a:close/>
              </a:path>
            </a:pathLst>
          </a:custGeom>
          <a:solidFill>
            <a:srgbClr val="98CCE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Arial"/>
            </a:endParaRPr>
          </a:p>
        </p:txBody>
      </p:sp>
      <p:sp>
        <p:nvSpPr>
          <p:cNvPr id="9" name="Freeform 10"/>
          <p:cNvSpPr>
            <a:spLocks noEditPoints="1"/>
          </p:cNvSpPr>
          <p:nvPr/>
        </p:nvSpPr>
        <p:spPr bwMode="auto">
          <a:xfrm>
            <a:off x="4880598" y="3897745"/>
            <a:ext cx="1327095" cy="2412072"/>
          </a:xfrm>
          <a:custGeom>
            <a:gdLst>
              <a:gd name="T0" fmla="*/ 0 w 1725"/>
              <a:gd name="T1" fmla="*/ 728 h 3136"/>
              <a:gd name="T2" fmla="*/ 654 w 1725"/>
              <a:gd name="T3" fmla="*/ 1382 h 3136"/>
              <a:gd name="T4" fmla="*/ 1577 w 1725"/>
              <a:gd name="T5" fmla="*/ 1789 h 3136"/>
              <a:gd name="T6" fmla="*/ 1669 w 1725"/>
              <a:gd name="T7" fmla="*/ 3119 h 3136"/>
              <a:gd name="T8" fmla="*/ 1666 w 1725"/>
              <a:gd name="T9" fmla="*/ 1513 h 3136"/>
              <a:gd name="T10" fmla="*/ 654 w 1725"/>
              <a:gd name="T11" fmla="*/ 73 h 3136"/>
              <a:gd name="T12" fmla="*/ 0 w 1725"/>
              <a:gd name="T13" fmla="*/ 728 h 3136"/>
              <a:gd name="T14" fmla="*/ 119 w 1725"/>
              <a:gd name="T15" fmla="*/ 727 h 3136"/>
              <a:gd name="T16" fmla="*/ 858 w 1725"/>
              <a:gd name="T17" fmla="*/ 232 h 3136"/>
              <a:gd name="T18" fmla="*/ 858 w 1725"/>
              <a:gd name="T19" fmla="*/ 232 h 3136"/>
              <a:gd name="T20" fmla="*/ 1517 w 1725"/>
              <a:gd name="T21" fmla="*/ 1260 h 3136"/>
              <a:gd name="T22" fmla="*/ 1327 w 1725"/>
              <a:gd name="T23" fmla="*/ 1365 h 3136"/>
              <a:gd name="T24" fmla="*/ 654 w 1725"/>
              <a:gd name="T25" fmla="*/ 1263 h 3136"/>
              <a:gd name="T26" fmla="*/ 119 w 1725"/>
              <a:gd name="T27" fmla="*/ 727 h 313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25" h="3136">
                <a:moveTo>
                  <a:pt x="0" y="728"/>
                </a:moveTo>
                <a:cubicBezTo>
                  <a:pt x="0" y="1089"/>
                  <a:pt x="293" y="1382"/>
                  <a:pt x="654" y="1382"/>
                </a:cubicBezTo>
                <a:cubicBezTo>
                  <a:pt x="654" y="1382"/>
                  <a:pt x="1471" y="1368"/>
                  <a:pt x="1577" y="1789"/>
                </a:cubicBezTo>
                <a:cubicBezTo>
                  <a:pt x="1650" y="2081"/>
                  <a:pt x="1614" y="3136"/>
                  <a:pt x="1669" y="3119"/>
                </a:cubicBezTo>
                <a:cubicBezTo>
                  <a:pt x="1725" y="3102"/>
                  <a:pt x="1666" y="1513"/>
                  <a:pt x="1666" y="1513"/>
                </a:cubicBezTo>
                <a:cubicBezTo>
                  <a:pt x="1666" y="0"/>
                  <a:pt x="654" y="73"/>
                  <a:pt x="654" y="73"/>
                </a:cubicBezTo>
                <a:cubicBezTo>
                  <a:pt x="293" y="73"/>
                  <a:pt x="0" y="366"/>
                  <a:pt x="0" y="728"/>
                </a:cubicBezTo>
                <a:close/>
                <a:moveTo>
                  <a:pt x="119" y="727"/>
                </a:moveTo>
                <a:cubicBezTo>
                  <a:pt x="119" y="431"/>
                  <a:pt x="464" y="101"/>
                  <a:pt x="858" y="232"/>
                </a:cubicBezTo>
                <a:cubicBezTo>
                  <a:pt x="858" y="232"/>
                  <a:pt x="858" y="232"/>
                  <a:pt x="858" y="232"/>
                </a:cubicBezTo>
                <a:cubicBezTo>
                  <a:pt x="1302" y="379"/>
                  <a:pt x="1461" y="872"/>
                  <a:pt x="1517" y="1260"/>
                </a:cubicBezTo>
                <a:cubicBezTo>
                  <a:pt x="1530" y="1352"/>
                  <a:pt x="1487" y="1434"/>
                  <a:pt x="1327" y="1365"/>
                </a:cubicBezTo>
                <a:cubicBezTo>
                  <a:pt x="1190" y="1306"/>
                  <a:pt x="976" y="1254"/>
                  <a:pt x="654" y="1263"/>
                </a:cubicBezTo>
                <a:cubicBezTo>
                  <a:pt x="358" y="1263"/>
                  <a:pt x="119" y="1023"/>
                  <a:pt x="119" y="727"/>
                </a:cubicBezTo>
                <a:close/>
              </a:path>
            </a:pathLst>
          </a:custGeom>
          <a:solidFill>
            <a:srgbClr val="E2ECA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Arial"/>
            </a:endParaRPr>
          </a:p>
        </p:txBody>
      </p:sp>
      <p:sp>
        <p:nvSpPr>
          <p:cNvPr id="10" name="Freeform 11"/>
          <p:cNvSpPr>
            <a:spLocks noEditPoints="1"/>
          </p:cNvSpPr>
          <p:nvPr/>
        </p:nvSpPr>
        <p:spPr bwMode="auto">
          <a:xfrm>
            <a:off x="5028993" y="5012986"/>
            <a:ext cx="1111662" cy="1271447"/>
          </a:xfrm>
          <a:custGeom>
            <a:gdLst>
              <a:gd name="T0" fmla="*/ 0 w 1445"/>
              <a:gd name="T1" fmla="*/ 675 h 1653"/>
              <a:gd name="T2" fmla="*/ 662 w 1445"/>
              <a:gd name="T3" fmla="*/ 1329 h 1653"/>
              <a:gd name="T4" fmla="*/ 1309 w 1445"/>
              <a:gd name="T5" fmla="*/ 1463 h 1653"/>
              <a:gd name="T6" fmla="*/ 1387 w 1445"/>
              <a:gd name="T7" fmla="*/ 1653 h 1653"/>
              <a:gd name="T8" fmla="*/ 1273 w 1445"/>
              <a:gd name="T9" fmla="*/ 389 h 1653"/>
              <a:gd name="T10" fmla="*/ 655 w 1445"/>
              <a:gd name="T11" fmla="*/ 20 h 1653"/>
              <a:gd name="T12" fmla="*/ 0 w 1445"/>
              <a:gd name="T13" fmla="*/ 675 h 1653"/>
              <a:gd name="T14" fmla="*/ 117 w 1445"/>
              <a:gd name="T15" fmla="*/ 671 h 1653"/>
              <a:gd name="T16" fmla="*/ 652 w 1445"/>
              <a:gd name="T17" fmla="*/ 135 h 1653"/>
              <a:gd name="T18" fmla="*/ 1108 w 1445"/>
              <a:gd name="T19" fmla="*/ 389 h 1653"/>
              <a:gd name="T20" fmla="*/ 1275 w 1445"/>
              <a:gd name="T21" fmla="*/ 1129 h 1653"/>
              <a:gd name="T22" fmla="*/ 1121 w 1445"/>
              <a:gd name="T23" fmla="*/ 1248 h 1653"/>
              <a:gd name="T24" fmla="*/ 652 w 1445"/>
              <a:gd name="T25" fmla="*/ 1206 h 1653"/>
              <a:gd name="T26" fmla="*/ 117 w 1445"/>
              <a:gd name="T27" fmla="*/ 671 h 165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445" h="1653">
                <a:moveTo>
                  <a:pt x="0" y="675"/>
                </a:moveTo>
                <a:cubicBezTo>
                  <a:pt x="0" y="1036"/>
                  <a:pt x="294" y="1329"/>
                  <a:pt x="662" y="1329"/>
                </a:cubicBezTo>
                <a:cubicBezTo>
                  <a:pt x="662" y="1329"/>
                  <a:pt x="1224" y="1338"/>
                  <a:pt x="1309" y="1463"/>
                </a:cubicBezTo>
                <a:cubicBezTo>
                  <a:pt x="1388" y="1579"/>
                  <a:pt x="1346" y="1653"/>
                  <a:pt x="1387" y="1653"/>
                </a:cubicBezTo>
                <a:cubicBezTo>
                  <a:pt x="1445" y="1653"/>
                  <a:pt x="1445" y="703"/>
                  <a:pt x="1273" y="389"/>
                </a:cubicBezTo>
                <a:cubicBezTo>
                  <a:pt x="1183" y="224"/>
                  <a:pt x="992" y="39"/>
                  <a:pt x="655" y="20"/>
                </a:cubicBezTo>
                <a:cubicBezTo>
                  <a:pt x="294" y="0"/>
                  <a:pt x="0" y="313"/>
                  <a:pt x="0" y="675"/>
                </a:cubicBezTo>
                <a:close/>
                <a:moveTo>
                  <a:pt x="117" y="671"/>
                </a:moveTo>
                <a:cubicBezTo>
                  <a:pt x="117" y="375"/>
                  <a:pt x="357" y="135"/>
                  <a:pt x="652" y="135"/>
                </a:cubicBezTo>
                <a:cubicBezTo>
                  <a:pt x="845" y="135"/>
                  <a:pt x="1013" y="237"/>
                  <a:pt x="1108" y="389"/>
                </a:cubicBezTo>
                <a:cubicBezTo>
                  <a:pt x="1241" y="603"/>
                  <a:pt x="1275" y="923"/>
                  <a:pt x="1275" y="1129"/>
                </a:cubicBezTo>
                <a:cubicBezTo>
                  <a:pt x="1275" y="1254"/>
                  <a:pt x="1223" y="1273"/>
                  <a:pt x="1121" y="1248"/>
                </a:cubicBezTo>
                <a:cubicBezTo>
                  <a:pt x="1018" y="1223"/>
                  <a:pt x="863" y="1199"/>
                  <a:pt x="652" y="1206"/>
                </a:cubicBezTo>
                <a:cubicBezTo>
                  <a:pt x="357" y="1206"/>
                  <a:pt x="117" y="966"/>
                  <a:pt x="117" y="671"/>
                </a:cubicBezTo>
                <a:close/>
              </a:path>
            </a:pathLst>
          </a:custGeom>
          <a:solidFill>
            <a:srgbClr val="EBCDE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Arial"/>
            </a:endParaRPr>
          </a:p>
        </p:txBody>
      </p:sp>
      <p:grpSp>
        <p:nvGrpSpPr>
          <p:cNvPr id="11" name="Group 143"/>
          <p:cNvGrpSpPr/>
          <p:nvPr/>
        </p:nvGrpSpPr>
        <p:grpSpPr>
          <a:xfrm>
            <a:off x="6098137" y="2330192"/>
            <a:ext cx="420481" cy="420482"/>
            <a:chOff x="7144279" y="2887135"/>
            <a:chExt cx="481012" cy="481013"/>
          </a:xfrm>
          <a:solidFill>
            <a:srgbClr val="E2ECAF"/>
          </a:solidFill>
        </p:grpSpPr>
        <p:sp>
          <p:nvSpPr>
            <p:cNvPr id="12" name="Freeform 144"/>
            <p:cNvSpPr>
              <a:spLocks noEditPoints="1"/>
            </p:cNvSpPr>
            <p:nvPr/>
          </p:nvSpPr>
          <p:spPr bwMode="auto">
            <a:xfrm>
              <a:off x="7144279" y="2887135"/>
              <a:ext cx="481012" cy="481013"/>
            </a:xfrm>
            <a:custGeom>
              <a:gdLst>
                <a:gd name="T0" fmla="*/ 109 w 128"/>
                <a:gd name="T1" fmla="*/ 48 h 128"/>
                <a:gd name="T2" fmla="*/ 114 w 128"/>
                <a:gd name="T3" fmla="*/ 33 h 128"/>
                <a:gd name="T4" fmla="*/ 105 w 128"/>
                <a:gd name="T5" fmla="*/ 15 h 128"/>
                <a:gd name="T6" fmla="*/ 95 w 128"/>
                <a:gd name="T7" fmla="*/ 14 h 128"/>
                <a:gd name="T8" fmla="*/ 80 w 128"/>
                <a:gd name="T9" fmla="*/ 19 h 128"/>
                <a:gd name="T10" fmla="*/ 69 w 128"/>
                <a:gd name="T11" fmla="*/ 0 h 128"/>
                <a:gd name="T12" fmla="*/ 51 w 128"/>
                <a:gd name="T13" fmla="*/ 6 h 128"/>
                <a:gd name="T14" fmla="*/ 43 w 128"/>
                <a:gd name="T15" fmla="*/ 21 h 128"/>
                <a:gd name="T16" fmla="*/ 28 w 128"/>
                <a:gd name="T17" fmla="*/ 13 h 128"/>
                <a:gd name="T18" fmla="*/ 15 w 128"/>
                <a:gd name="T19" fmla="*/ 23 h 128"/>
                <a:gd name="T20" fmla="*/ 21 w 128"/>
                <a:gd name="T21" fmla="*/ 43 h 128"/>
                <a:gd name="T22" fmla="*/ 6 w 128"/>
                <a:gd name="T23" fmla="*/ 51 h 128"/>
                <a:gd name="T24" fmla="*/ 0 w 128"/>
                <a:gd name="T25" fmla="*/ 69 h 128"/>
                <a:gd name="T26" fmla="*/ 19 w 128"/>
                <a:gd name="T27" fmla="*/ 80 h 128"/>
                <a:gd name="T28" fmla="*/ 14 w 128"/>
                <a:gd name="T29" fmla="*/ 95 h 128"/>
                <a:gd name="T30" fmla="*/ 23 w 128"/>
                <a:gd name="T31" fmla="*/ 113 h 128"/>
                <a:gd name="T32" fmla="*/ 33 w 128"/>
                <a:gd name="T33" fmla="*/ 114 h 128"/>
                <a:gd name="T34" fmla="*/ 48 w 128"/>
                <a:gd name="T35" fmla="*/ 109 h 128"/>
                <a:gd name="T36" fmla="*/ 59 w 128"/>
                <a:gd name="T37" fmla="*/ 128 h 128"/>
                <a:gd name="T38" fmla="*/ 77 w 128"/>
                <a:gd name="T39" fmla="*/ 122 h 128"/>
                <a:gd name="T40" fmla="*/ 85 w 128"/>
                <a:gd name="T41" fmla="*/ 107 h 128"/>
                <a:gd name="T42" fmla="*/ 100 w 128"/>
                <a:gd name="T43" fmla="*/ 115 h 128"/>
                <a:gd name="T44" fmla="*/ 113 w 128"/>
                <a:gd name="T45" fmla="*/ 105 h 128"/>
                <a:gd name="T46" fmla="*/ 107 w 128"/>
                <a:gd name="T47" fmla="*/ 85 h 128"/>
                <a:gd name="T48" fmla="*/ 122 w 128"/>
                <a:gd name="T49" fmla="*/ 77 h 128"/>
                <a:gd name="T50" fmla="*/ 128 w 128"/>
                <a:gd name="T51" fmla="*/ 59 h 128"/>
                <a:gd name="T52" fmla="*/ 108 w 128"/>
                <a:gd name="T53" fmla="*/ 72 h 128"/>
                <a:gd name="T54" fmla="*/ 100 w 128"/>
                <a:gd name="T55" fmla="*/ 81 h 128"/>
                <a:gd name="T56" fmla="*/ 107 w 128"/>
                <a:gd name="T57" fmla="*/ 100 h 128"/>
                <a:gd name="T58" fmla="*/ 89 w 128"/>
                <a:gd name="T59" fmla="*/ 101 h 128"/>
                <a:gd name="T60" fmla="*/ 81 w 128"/>
                <a:gd name="T61" fmla="*/ 100 h 128"/>
                <a:gd name="T62" fmla="*/ 72 w 128"/>
                <a:gd name="T63" fmla="*/ 108 h 128"/>
                <a:gd name="T64" fmla="*/ 59 w 128"/>
                <a:gd name="T65" fmla="*/ 120 h 128"/>
                <a:gd name="T66" fmla="*/ 51 w 128"/>
                <a:gd name="T67" fmla="*/ 102 h 128"/>
                <a:gd name="T68" fmla="*/ 43 w 128"/>
                <a:gd name="T69" fmla="*/ 99 h 128"/>
                <a:gd name="T70" fmla="*/ 28 w 128"/>
                <a:gd name="T71" fmla="*/ 107 h 128"/>
                <a:gd name="T72" fmla="*/ 27 w 128"/>
                <a:gd name="T73" fmla="*/ 89 h 128"/>
                <a:gd name="T74" fmla="*/ 26 w 128"/>
                <a:gd name="T75" fmla="*/ 77 h 128"/>
                <a:gd name="T76" fmla="*/ 8 w 128"/>
                <a:gd name="T77" fmla="*/ 69 h 128"/>
                <a:gd name="T78" fmla="*/ 20 w 128"/>
                <a:gd name="T79" fmla="*/ 56 h 128"/>
                <a:gd name="T80" fmla="*/ 28 w 128"/>
                <a:gd name="T81" fmla="*/ 47 h 128"/>
                <a:gd name="T82" fmla="*/ 21 w 128"/>
                <a:gd name="T83" fmla="*/ 28 h 128"/>
                <a:gd name="T84" fmla="*/ 39 w 128"/>
                <a:gd name="T85" fmla="*/ 27 h 128"/>
                <a:gd name="T86" fmla="*/ 47 w 128"/>
                <a:gd name="T87" fmla="*/ 28 h 128"/>
                <a:gd name="T88" fmla="*/ 56 w 128"/>
                <a:gd name="T89" fmla="*/ 20 h 128"/>
                <a:gd name="T90" fmla="*/ 69 w 128"/>
                <a:gd name="T91" fmla="*/ 8 h 128"/>
                <a:gd name="T92" fmla="*/ 77 w 128"/>
                <a:gd name="T93" fmla="*/ 26 h 128"/>
                <a:gd name="T94" fmla="*/ 85 w 128"/>
                <a:gd name="T95" fmla="*/ 29 h 128"/>
                <a:gd name="T96" fmla="*/ 100 w 128"/>
                <a:gd name="T97" fmla="*/ 21 h 128"/>
                <a:gd name="T98" fmla="*/ 101 w 128"/>
                <a:gd name="T99" fmla="*/ 39 h 128"/>
                <a:gd name="T100" fmla="*/ 102 w 128"/>
                <a:gd name="T101" fmla="*/ 51 h 128"/>
                <a:gd name="T102" fmla="*/ 120 w 128"/>
                <a:gd name="T103" fmla="*/ 59 h 128"/>
                <a:gd name="T104" fmla="*/ 108 w 128"/>
                <a:gd name="T105" fmla="*/ 72 h 12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8" h="128">
                  <a:moveTo>
                    <a:pt x="122" y="51"/>
                  </a:moveTo>
                  <a:cubicBezTo>
                    <a:pt x="109" y="48"/>
                    <a:pt x="109" y="48"/>
                    <a:pt x="109" y="48"/>
                  </a:cubicBezTo>
                  <a:cubicBezTo>
                    <a:pt x="109" y="46"/>
                    <a:pt x="108" y="45"/>
                    <a:pt x="107" y="43"/>
                  </a:cubicBezTo>
                  <a:cubicBezTo>
                    <a:pt x="114" y="33"/>
                    <a:pt x="114" y="33"/>
                    <a:pt x="114" y="33"/>
                  </a:cubicBezTo>
                  <a:cubicBezTo>
                    <a:pt x="116" y="30"/>
                    <a:pt x="116" y="25"/>
                    <a:pt x="113" y="23"/>
                  </a:cubicBezTo>
                  <a:cubicBezTo>
                    <a:pt x="105" y="15"/>
                    <a:pt x="105" y="15"/>
                    <a:pt x="105" y="15"/>
                  </a:cubicBezTo>
                  <a:cubicBezTo>
                    <a:pt x="104" y="13"/>
                    <a:pt x="102" y="13"/>
                    <a:pt x="100" y="13"/>
                  </a:cubicBezTo>
                  <a:cubicBezTo>
                    <a:pt x="98" y="13"/>
                    <a:pt x="97" y="13"/>
                    <a:pt x="95" y="14"/>
                  </a:cubicBezTo>
                  <a:cubicBezTo>
                    <a:pt x="85" y="21"/>
                    <a:pt x="85" y="21"/>
                    <a:pt x="85" y="21"/>
                  </a:cubicBezTo>
                  <a:cubicBezTo>
                    <a:pt x="83" y="20"/>
                    <a:pt x="82" y="19"/>
                    <a:pt x="80" y="19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77" y="3"/>
                    <a:pt x="73" y="0"/>
                    <a:pt x="6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5" y="0"/>
                    <a:pt x="51" y="3"/>
                    <a:pt x="51" y="6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46" y="19"/>
                    <a:pt x="45" y="20"/>
                    <a:pt x="43" y="21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1" y="13"/>
                    <a:pt x="30" y="13"/>
                    <a:pt x="28" y="13"/>
                  </a:cubicBezTo>
                  <a:cubicBezTo>
                    <a:pt x="26" y="13"/>
                    <a:pt x="24" y="13"/>
                    <a:pt x="23" y="15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2" y="25"/>
                    <a:pt x="12" y="30"/>
                    <a:pt x="14" y="3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0" y="45"/>
                    <a:pt x="19" y="46"/>
                    <a:pt x="19" y="48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3" y="51"/>
                    <a:pt x="0" y="55"/>
                    <a:pt x="0" y="5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3"/>
                    <a:pt x="3" y="77"/>
                    <a:pt x="6" y="77"/>
                  </a:cubicBezTo>
                  <a:cubicBezTo>
                    <a:pt x="19" y="80"/>
                    <a:pt x="19" y="80"/>
                    <a:pt x="19" y="80"/>
                  </a:cubicBezTo>
                  <a:cubicBezTo>
                    <a:pt x="19" y="82"/>
                    <a:pt x="20" y="83"/>
                    <a:pt x="21" y="85"/>
                  </a:cubicBezTo>
                  <a:cubicBezTo>
                    <a:pt x="14" y="95"/>
                    <a:pt x="14" y="95"/>
                    <a:pt x="14" y="95"/>
                  </a:cubicBezTo>
                  <a:cubicBezTo>
                    <a:pt x="12" y="98"/>
                    <a:pt x="12" y="103"/>
                    <a:pt x="15" y="105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24" y="115"/>
                    <a:pt x="26" y="115"/>
                    <a:pt x="28" y="115"/>
                  </a:cubicBezTo>
                  <a:cubicBezTo>
                    <a:pt x="30" y="115"/>
                    <a:pt x="31" y="115"/>
                    <a:pt x="33" y="114"/>
                  </a:cubicBezTo>
                  <a:cubicBezTo>
                    <a:pt x="43" y="107"/>
                    <a:pt x="43" y="107"/>
                    <a:pt x="43" y="107"/>
                  </a:cubicBezTo>
                  <a:cubicBezTo>
                    <a:pt x="45" y="108"/>
                    <a:pt x="46" y="109"/>
                    <a:pt x="48" y="109"/>
                  </a:cubicBezTo>
                  <a:cubicBezTo>
                    <a:pt x="51" y="122"/>
                    <a:pt x="51" y="122"/>
                    <a:pt x="51" y="122"/>
                  </a:cubicBezTo>
                  <a:cubicBezTo>
                    <a:pt x="51" y="125"/>
                    <a:pt x="55" y="128"/>
                    <a:pt x="59" y="128"/>
                  </a:cubicBezTo>
                  <a:cubicBezTo>
                    <a:pt x="69" y="128"/>
                    <a:pt x="69" y="128"/>
                    <a:pt x="69" y="128"/>
                  </a:cubicBezTo>
                  <a:cubicBezTo>
                    <a:pt x="73" y="128"/>
                    <a:pt x="77" y="125"/>
                    <a:pt x="77" y="122"/>
                  </a:cubicBezTo>
                  <a:cubicBezTo>
                    <a:pt x="80" y="109"/>
                    <a:pt x="80" y="109"/>
                    <a:pt x="80" y="109"/>
                  </a:cubicBezTo>
                  <a:cubicBezTo>
                    <a:pt x="82" y="109"/>
                    <a:pt x="83" y="108"/>
                    <a:pt x="85" y="107"/>
                  </a:cubicBezTo>
                  <a:cubicBezTo>
                    <a:pt x="95" y="114"/>
                    <a:pt x="95" y="114"/>
                    <a:pt x="95" y="114"/>
                  </a:cubicBezTo>
                  <a:cubicBezTo>
                    <a:pt x="97" y="115"/>
                    <a:pt x="98" y="115"/>
                    <a:pt x="100" y="115"/>
                  </a:cubicBezTo>
                  <a:cubicBezTo>
                    <a:pt x="102" y="115"/>
                    <a:pt x="104" y="115"/>
                    <a:pt x="105" y="113"/>
                  </a:cubicBezTo>
                  <a:cubicBezTo>
                    <a:pt x="113" y="105"/>
                    <a:pt x="113" y="105"/>
                    <a:pt x="113" y="105"/>
                  </a:cubicBezTo>
                  <a:cubicBezTo>
                    <a:pt x="116" y="103"/>
                    <a:pt x="116" y="98"/>
                    <a:pt x="114" y="95"/>
                  </a:cubicBezTo>
                  <a:cubicBezTo>
                    <a:pt x="107" y="85"/>
                    <a:pt x="107" y="85"/>
                    <a:pt x="107" y="85"/>
                  </a:cubicBezTo>
                  <a:cubicBezTo>
                    <a:pt x="108" y="83"/>
                    <a:pt x="109" y="82"/>
                    <a:pt x="109" y="80"/>
                  </a:cubicBezTo>
                  <a:cubicBezTo>
                    <a:pt x="122" y="77"/>
                    <a:pt x="122" y="77"/>
                    <a:pt x="122" y="77"/>
                  </a:cubicBezTo>
                  <a:cubicBezTo>
                    <a:pt x="125" y="77"/>
                    <a:pt x="128" y="73"/>
                    <a:pt x="128" y="69"/>
                  </a:cubicBezTo>
                  <a:cubicBezTo>
                    <a:pt x="128" y="59"/>
                    <a:pt x="128" y="59"/>
                    <a:pt x="128" y="59"/>
                  </a:cubicBezTo>
                  <a:cubicBezTo>
                    <a:pt x="128" y="55"/>
                    <a:pt x="125" y="51"/>
                    <a:pt x="122" y="51"/>
                  </a:cubicBezTo>
                  <a:close/>
                  <a:moveTo>
                    <a:pt x="108" y="72"/>
                  </a:moveTo>
                  <a:cubicBezTo>
                    <a:pt x="105" y="72"/>
                    <a:pt x="103" y="74"/>
                    <a:pt x="102" y="77"/>
                  </a:cubicBezTo>
                  <a:cubicBezTo>
                    <a:pt x="101" y="79"/>
                    <a:pt x="101" y="80"/>
                    <a:pt x="100" y="81"/>
                  </a:cubicBezTo>
                  <a:cubicBezTo>
                    <a:pt x="99" y="84"/>
                    <a:pt x="99" y="87"/>
                    <a:pt x="101" y="89"/>
                  </a:cubicBezTo>
                  <a:cubicBezTo>
                    <a:pt x="107" y="100"/>
                    <a:pt x="107" y="100"/>
                    <a:pt x="107" y="100"/>
                  </a:cubicBezTo>
                  <a:cubicBezTo>
                    <a:pt x="100" y="107"/>
                    <a:pt x="100" y="107"/>
                    <a:pt x="100" y="107"/>
                  </a:cubicBezTo>
                  <a:cubicBezTo>
                    <a:pt x="89" y="101"/>
                    <a:pt x="89" y="101"/>
                    <a:pt x="89" y="101"/>
                  </a:cubicBezTo>
                  <a:cubicBezTo>
                    <a:pt x="88" y="100"/>
                    <a:pt x="86" y="99"/>
                    <a:pt x="85" y="99"/>
                  </a:cubicBezTo>
                  <a:cubicBezTo>
                    <a:pt x="84" y="99"/>
                    <a:pt x="83" y="99"/>
                    <a:pt x="81" y="100"/>
                  </a:cubicBezTo>
                  <a:cubicBezTo>
                    <a:pt x="80" y="101"/>
                    <a:pt x="79" y="101"/>
                    <a:pt x="77" y="102"/>
                  </a:cubicBezTo>
                  <a:cubicBezTo>
                    <a:pt x="74" y="103"/>
                    <a:pt x="72" y="105"/>
                    <a:pt x="72" y="108"/>
                  </a:cubicBezTo>
                  <a:cubicBezTo>
                    <a:pt x="69" y="120"/>
                    <a:pt x="69" y="120"/>
                    <a:pt x="6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5"/>
                    <a:pt x="54" y="103"/>
                    <a:pt x="51" y="102"/>
                  </a:cubicBezTo>
                  <a:cubicBezTo>
                    <a:pt x="49" y="101"/>
                    <a:pt x="48" y="101"/>
                    <a:pt x="47" y="100"/>
                  </a:cubicBezTo>
                  <a:cubicBezTo>
                    <a:pt x="45" y="99"/>
                    <a:pt x="44" y="99"/>
                    <a:pt x="43" y="99"/>
                  </a:cubicBezTo>
                  <a:cubicBezTo>
                    <a:pt x="42" y="99"/>
                    <a:pt x="40" y="100"/>
                    <a:pt x="39" y="101"/>
                  </a:cubicBezTo>
                  <a:cubicBezTo>
                    <a:pt x="28" y="107"/>
                    <a:pt x="28" y="107"/>
                    <a:pt x="28" y="107"/>
                  </a:cubicBezTo>
                  <a:cubicBezTo>
                    <a:pt x="21" y="100"/>
                    <a:pt x="21" y="100"/>
                    <a:pt x="21" y="100"/>
                  </a:cubicBezTo>
                  <a:cubicBezTo>
                    <a:pt x="27" y="89"/>
                    <a:pt x="27" y="89"/>
                    <a:pt x="27" y="89"/>
                  </a:cubicBezTo>
                  <a:cubicBezTo>
                    <a:pt x="29" y="87"/>
                    <a:pt x="29" y="84"/>
                    <a:pt x="28" y="81"/>
                  </a:cubicBezTo>
                  <a:cubicBezTo>
                    <a:pt x="27" y="80"/>
                    <a:pt x="27" y="79"/>
                    <a:pt x="26" y="77"/>
                  </a:cubicBezTo>
                  <a:cubicBezTo>
                    <a:pt x="25" y="74"/>
                    <a:pt x="23" y="72"/>
                    <a:pt x="20" y="72"/>
                  </a:cubicBezTo>
                  <a:cubicBezTo>
                    <a:pt x="8" y="69"/>
                    <a:pt x="8" y="69"/>
                    <a:pt x="8" y="69"/>
                  </a:cubicBezTo>
                  <a:cubicBezTo>
                    <a:pt x="8" y="59"/>
                    <a:pt x="8" y="59"/>
                    <a:pt x="8" y="59"/>
                  </a:cubicBezTo>
                  <a:cubicBezTo>
                    <a:pt x="20" y="56"/>
                    <a:pt x="20" y="56"/>
                    <a:pt x="20" y="56"/>
                  </a:cubicBezTo>
                  <a:cubicBezTo>
                    <a:pt x="23" y="56"/>
                    <a:pt x="25" y="54"/>
                    <a:pt x="26" y="51"/>
                  </a:cubicBezTo>
                  <a:cubicBezTo>
                    <a:pt x="27" y="49"/>
                    <a:pt x="27" y="48"/>
                    <a:pt x="28" y="47"/>
                  </a:cubicBezTo>
                  <a:cubicBezTo>
                    <a:pt x="29" y="44"/>
                    <a:pt x="29" y="41"/>
                    <a:pt x="27" y="39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0" y="28"/>
                    <a:pt x="42" y="29"/>
                    <a:pt x="43" y="29"/>
                  </a:cubicBezTo>
                  <a:cubicBezTo>
                    <a:pt x="44" y="29"/>
                    <a:pt x="45" y="29"/>
                    <a:pt x="47" y="28"/>
                  </a:cubicBezTo>
                  <a:cubicBezTo>
                    <a:pt x="48" y="27"/>
                    <a:pt x="49" y="27"/>
                    <a:pt x="51" y="26"/>
                  </a:cubicBezTo>
                  <a:cubicBezTo>
                    <a:pt x="54" y="25"/>
                    <a:pt x="56" y="23"/>
                    <a:pt x="56" y="20"/>
                  </a:cubicBezTo>
                  <a:cubicBezTo>
                    <a:pt x="59" y="8"/>
                    <a:pt x="59" y="8"/>
                    <a:pt x="59" y="8"/>
                  </a:cubicBezTo>
                  <a:cubicBezTo>
                    <a:pt x="69" y="8"/>
                    <a:pt x="69" y="8"/>
                    <a:pt x="69" y="8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72" y="23"/>
                    <a:pt x="74" y="25"/>
                    <a:pt x="77" y="26"/>
                  </a:cubicBezTo>
                  <a:cubicBezTo>
                    <a:pt x="79" y="27"/>
                    <a:pt x="80" y="27"/>
                    <a:pt x="81" y="28"/>
                  </a:cubicBezTo>
                  <a:cubicBezTo>
                    <a:pt x="83" y="29"/>
                    <a:pt x="84" y="29"/>
                    <a:pt x="85" y="29"/>
                  </a:cubicBezTo>
                  <a:cubicBezTo>
                    <a:pt x="86" y="29"/>
                    <a:pt x="88" y="28"/>
                    <a:pt x="89" y="27"/>
                  </a:cubicBezTo>
                  <a:cubicBezTo>
                    <a:pt x="100" y="21"/>
                    <a:pt x="100" y="21"/>
                    <a:pt x="100" y="21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99" y="41"/>
                    <a:pt x="99" y="44"/>
                    <a:pt x="100" y="47"/>
                  </a:cubicBezTo>
                  <a:cubicBezTo>
                    <a:pt x="101" y="48"/>
                    <a:pt x="101" y="49"/>
                    <a:pt x="102" y="51"/>
                  </a:cubicBezTo>
                  <a:cubicBezTo>
                    <a:pt x="103" y="54"/>
                    <a:pt x="105" y="56"/>
                    <a:pt x="108" y="56"/>
                  </a:cubicBezTo>
                  <a:cubicBezTo>
                    <a:pt x="120" y="59"/>
                    <a:pt x="120" y="59"/>
                    <a:pt x="120" y="59"/>
                  </a:cubicBezTo>
                  <a:cubicBezTo>
                    <a:pt x="120" y="69"/>
                    <a:pt x="120" y="69"/>
                    <a:pt x="120" y="69"/>
                  </a:cubicBezTo>
                  <a:lnTo>
                    <a:pt x="108" y="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Arial"/>
              </a:endParaRPr>
            </a:p>
          </p:txBody>
        </p:sp>
        <p:sp>
          <p:nvSpPr>
            <p:cNvPr id="13" name="Freeform 145"/>
            <p:cNvSpPr>
              <a:spLocks noEditPoints="1"/>
            </p:cNvSpPr>
            <p:nvPr/>
          </p:nvSpPr>
          <p:spPr bwMode="auto">
            <a:xfrm>
              <a:off x="7280804" y="3022072"/>
              <a:ext cx="209550" cy="211138"/>
            </a:xfrm>
            <a:custGeom>
              <a:gdLst>
                <a:gd name="T0" fmla="*/ 28 w 56"/>
                <a:gd name="T1" fmla="*/ 0 h 56"/>
                <a:gd name="T2" fmla="*/ 0 w 56"/>
                <a:gd name="T3" fmla="*/ 28 h 56"/>
                <a:gd name="T4" fmla="*/ 28 w 56"/>
                <a:gd name="T5" fmla="*/ 56 h 56"/>
                <a:gd name="T6" fmla="*/ 56 w 56"/>
                <a:gd name="T7" fmla="*/ 28 h 56"/>
                <a:gd name="T8" fmla="*/ 28 w 56"/>
                <a:gd name="T9" fmla="*/ 0 h 56"/>
                <a:gd name="T10" fmla="*/ 28 w 56"/>
                <a:gd name="T11" fmla="*/ 53 h 56"/>
                <a:gd name="T12" fmla="*/ 4 w 56"/>
                <a:gd name="T13" fmla="*/ 28 h 56"/>
                <a:gd name="T14" fmla="*/ 28 w 56"/>
                <a:gd name="T15" fmla="*/ 4 h 56"/>
                <a:gd name="T16" fmla="*/ 53 w 56"/>
                <a:gd name="T17" fmla="*/ 28 h 56"/>
                <a:gd name="T18" fmla="*/ 28 w 56"/>
                <a:gd name="T19" fmla="*/ 53 h 5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56">
                  <a:moveTo>
                    <a:pt x="28" y="0"/>
                  </a:moveTo>
                  <a:cubicBezTo>
                    <a:pt x="13" y="0"/>
                    <a:pt x="0" y="13"/>
                    <a:pt x="0" y="28"/>
                  </a:cubicBezTo>
                  <a:cubicBezTo>
                    <a:pt x="0" y="43"/>
                    <a:pt x="13" y="56"/>
                    <a:pt x="28" y="56"/>
                  </a:cubicBezTo>
                  <a:cubicBezTo>
                    <a:pt x="43" y="56"/>
                    <a:pt x="56" y="43"/>
                    <a:pt x="56" y="28"/>
                  </a:cubicBezTo>
                  <a:cubicBezTo>
                    <a:pt x="56" y="13"/>
                    <a:pt x="43" y="0"/>
                    <a:pt x="28" y="0"/>
                  </a:cubicBezTo>
                  <a:close/>
                  <a:moveTo>
                    <a:pt x="28" y="53"/>
                  </a:moveTo>
                  <a:cubicBezTo>
                    <a:pt x="14" y="53"/>
                    <a:pt x="4" y="42"/>
                    <a:pt x="4" y="28"/>
                  </a:cubicBezTo>
                  <a:cubicBezTo>
                    <a:pt x="4" y="14"/>
                    <a:pt x="14" y="4"/>
                    <a:pt x="28" y="4"/>
                  </a:cubicBezTo>
                  <a:cubicBezTo>
                    <a:pt x="42" y="4"/>
                    <a:pt x="53" y="14"/>
                    <a:pt x="53" y="28"/>
                  </a:cubicBezTo>
                  <a:cubicBezTo>
                    <a:pt x="53" y="42"/>
                    <a:pt x="42" y="53"/>
                    <a:pt x="28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Arial"/>
              </a:endParaRPr>
            </a:p>
          </p:txBody>
        </p:sp>
        <p:sp>
          <p:nvSpPr>
            <p:cNvPr id="14" name="Freeform 146"/>
            <p:cNvSpPr>
              <a:spLocks noEditPoints="1"/>
            </p:cNvSpPr>
            <p:nvPr/>
          </p:nvSpPr>
          <p:spPr bwMode="auto">
            <a:xfrm>
              <a:off x="7325254" y="3066522"/>
              <a:ext cx="120650" cy="120650"/>
            </a:xfrm>
            <a:custGeom>
              <a:gdLst>
                <a:gd name="T0" fmla="*/ 16 w 32"/>
                <a:gd name="T1" fmla="*/ 0 h 32"/>
                <a:gd name="T2" fmla="*/ 0 w 32"/>
                <a:gd name="T3" fmla="*/ 16 h 32"/>
                <a:gd name="T4" fmla="*/ 16 w 32"/>
                <a:gd name="T5" fmla="*/ 32 h 32"/>
                <a:gd name="T6" fmla="*/ 32 w 32"/>
                <a:gd name="T7" fmla="*/ 16 h 32"/>
                <a:gd name="T8" fmla="*/ 16 w 32"/>
                <a:gd name="T9" fmla="*/ 0 h 32"/>
                <a:gd name="T10" fmla="*/ 16 w 32"/>
                <a:gd name="T11" fmla="*/ 28 h 32"/>
                <a:gd name="T12" fmla="*/ 4 w 32"/>
                <a:gd name="T13" fmla="*/ 16 h 32"/>
                <a:gd name="T14" fmla="*/ 16 w 32"/>
                <a:gd name="T15" fmla="*/ 4 h 32"/>
                <a:gd name="T16" fmla="*/ 28 w 32"/>
                <a:gd name="T17" fmla="*/ 16 h 32"/>
                <a:gd name="T18" fmla="*/ 16 w 32"/>
                <a:gd name="T19" fmla="*/ 28 h 3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2">
                  <a:moveTo>
                    <a:pt x="16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25"/>
                    <a:pt x="7" y="32"/>
                    <a:pt x="16" y="32"/>
                  </a:cubicBezTo>
                  <a:cubicBezTo>
                    <a:pt x="25" y="32"/>
                    <a:pt x="32" y="25"/>
                    <a:pt x="32" y="16"/>
                  </a:cubicBezTo>
                  <a:cubicBezTo>
                    <a:pt x="32" y="7"/>
                    <a:pt x="25" y="0"/>
                    <a:pt x="16" y="0"/>
                  </a:cubicBezTo>
                  <a:close/>
                  <a:moveTo>
                    <a:pt x="16" y="28"/>
                  </a:moveTo>
                  <a:cubicBezTo>
                    <a:pt x="9" y="28"/>
                    <a:pt x="4" y="23"/>
                    <a:pt x="4" y="16"/>
                  </a:cubicBezTo>
                  <a:cubicBezTo>
                    <a:pt x="4" y="9"/>
                    <a:pt x="9" y="4"/>
                    <a:pt x="16" y="4"/>
                  </a:cubicBezTo>
                  <a:cubicBezTo>
                    <a:pt x="23" y="4"/>
                    <a:pt x="28" y="9"/>
                    <a:pt x="28" y="16"/>
                  </a:cubicBezTo>
                  <a:cubicBezTo>
                    <a:pt x="28" y="23"/>
                    <a:pt x="23" y="28"/>
                    <a:pt x="16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Arial"/>
              </a:endParaRPr>
            </a:p>
          </p:txBody>
        </p:sp>
      </p:grpSp>
      <p:sp>
        <p:nvSpPr>
          <p:cNvPr id="15" name="Freeform 39"/>
          <p:cNvSpPr>
            <a:spLocks noEditPoints="1"/>
          </p:cNvSpPr>
          <p:nvPr/>
        </p:nvSpPr>
        <p:spPr bwMode="auto">
          <a:xfrm>
            <a:off x="5232528" y="3255432"/>
            <a:ext cx="381628" cy="287166"/>
          </a:xfrm>
          <a:custGeom>
            <a:gdLst>
              <a:gd name="T0" fmla="*/ 105 w 128"/>
              <a:gd name="T1" fmla="*/ 2 h 96"/>
              <a:gd name="T2" fmla="*/ 28 w 128"/>
              <a:gd name="T3" fmla="*/ 0 h 96"/>
              <a:gd name="T4" fmla="*/ 2 w 128"/>
              <a:gd name="T5" fmla="*/ 23 h 96"/>
              <a:gd name="T6" fmla="*/ 2 w 128"/>
              <a:gd name="T7" fmla="*/ 34 h 96"/>
              <a:gd name="T8" fmla="*/ 64 w 128"/>
              <a:gd name="T9" fmla="*/ 96 h 96"/>
              <a:gd name="T10" fmla="*/ 126 w 128"/>
              <a:gd name="T11" fmla="*/ 34 h 96"/>
              <a:gd name="T12" fmla="*/ 126 w 128"/>
              <a:gd name="T13" fmla="*/ 23 h 96"/>
              <a:gd name="T14" fmla="*/ 55 w 128"/>
              <a:gd name="T15" fmla="*/ 28 h 96"/>
              <a:gd name="T16" fmla="*/ 73 w 128"/>
              <a:gd name="T17" fmla="*/ 28 h 96"/>
              <a:gd name="T18" fmla="*/ 78 w 128"/>
              <a:gd name="T19" fmla="*/ 9 h 96"/>
              <a:gd name="T20" fmla="*/ 76 w 128"/>
              <a:gd name="T21" fmla="*/ 25 h 96"/>
              <a:gd name="T22" fmla="*/ 52 w 128"/>
              <a:gd name="T23" fmla="*/ 25 h 96"/>
              <a:gd name="T24" fmla="*/ 50 w 128"/>
              <a:gd name="T25" fmla="*/ 9 h 96"/>
              <a:gd name="T26" fmla="*/ 52 w 128"/>
              <a:gd name="T27" fmla="*/ 25 h 96"/>
              <a:gd name="T28" fmla="*/ 64 w 128"/>
              <a:gd name="T29" fmla="*/ 82 h 96"/>
              <a:gd name="T30" fmla="*/ 74 w 128"/>
              <a:gd name="T31" fmla="*/ 32 h 96"/>
              <a:gd name="T32" fmla="*/ 98 w 128"/>
              <a:gd name="T33" fmla="*/ 32 h 96"/>
              <a:gd name="T34" fmla="*/ 78 w 128"/>
              <a:gd name="T35" fmla="*/ 32 h 96"/>
              <a:gd name="T36" fmla="*/ 89 w 128"/>
              <a:gd name="T37" fmla="*/ 20 h 96"/>
              <a:gd name="T38" fmla="*/ 79 w 128"/>
              <a:gd name="T39" fmla="*/ 28 h 96"/>
              <a:gd name="T40" fmla="*/ 97 w 128"/>
              <a:gd name="T41" fmla="*/ 8 h 96"/>
              <a:gd name="T42" fmla="*/ 83 w 128"/>
              <a:gd name="T43" fmla="*/ 8 h 96"/>
              <a:gd name="T44" fmla="*/ 55 w 128"/>
              <a:gd name="T45" fmla="*/ 8 h 96"/>
              <a:gd name="T46" fmla="*/ 64 w 128"/>
              <a:gd name="T47" fmla="*/ 15 h 96"/>
              <a:gd name="T48" fmla="*/ 31 w 128"/>
              <a:gd name="T49" fmla="*/ 8 h 96"/>
              <a:gd name="T50" fmla="*/ 39 w 128"/>
              <a:gd name="T51" fmla="*/ 14 h 96"/>
              <a:gd name="T52" fmla="*/ 49 w 128"/>
              <a:gd name="T53" fmla="*/ 28 h 96"/>
              <a:gd name="T54" fmla="*/ 39 w 128"/>
              <a:gd name="T55" fmla="*/ 20 h 96"/>
              <a:gd name="T56" fmla="*/ 60 w 128"/>
              <a:gd name="T57" fmla="*/ 81 h 96"/>
              <a:gd name="T58" fmla="*/ 50 w 128"/>
              <a:gd name="T59" fmla="*/ 32 h 96"/>
              <a:gd name="T60" fmla="*/ 11 w 128"/>
              <a:gd name="T61" fmla="*/ 32 h 96"/>
              <a:gd name="T62" fmla="*/ 51 w 128"/>
              <a:gd name="T63" fmla="*/ 74 h 96"/>
              <a:gd name="T64" fmla="*/ 117 w 128"/>
              <a:gd name="T65" fmla="*/ 32 h 96"/>
              <a:gd name="T66" fmla="*/ 102 w 128"/>
              <a:gd name="T67" fmla="*/ 32 h 96"/>
              <a:gd name="T68" fmla="*/ 92 w 128"/>
              <a:gd name="T69" fmla="*/ 17 h 96"/>
              <a:gd name="T70" fmla="*/ 120 w 128"/>
              <a:gd name="T71" fmla="*/ 28 h 96"/>
              <a:gd name="T72" fmla="*/ 27 w 128"/>
              <a:gd name="T73" fmla="*/ 10 h 96"/>
              <a:gd name="T74" fmla="*/ 25 w 128"/>
              <a:gd name="T75" fmla="*/ 28 h 96"/>
              <a:gd name="T76" fmla="*/ 27 w 128"/>
              <a:gd name="T77" fmla="*/ 10 h 9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28" h="96">
                <a:moveTo>
                  <a:pt x="126" y="23"/>
                </a:moveTo>
                <a:cubicBezTo>
                  <a:pt x="105" y="2"/>
                  <a:pt x="105" y="2"/>
                  <a:pt x="105" y="2"/>
                </a:cubicBezTo>
                <a:cubicBezTo>
                  <a:pt x="104" y="1"/>
                  <a:pt x="102" y="0"/>
                  <a:pt x="100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26" y="0"/>
                  <a:pt x="24" y="1"/>
                  <a:pt x="23" y="2"/>
                </a:cubicBezTo>
                <a:cubicBezTo>
                  <a:pt x="2" y="23"/>
                  <a:pt x="2" y="23"/>
                  <a:pt x="2" y="23"/>
                </a:cubicBezTo>
                <a:cubicBezTo>
                  <a:pt x="1" y="24"/>
                  <a:pt x="0" y="26"/>
                  <a:pt x="0" y="28"/>
                </a:cubicBezTo>
                <a:cubicBezTo>
                  <a:pt x="0" y="30"/>
                  <a:pt x="1" y="32"/>
                  <a:pt x="2" y="34"/>
                </a:cubicBezTo>
                <a:cubicBezTo>
                  <a:pt x="58" y="93"/>
                  <a:pt x="58" y="93"/>
                  <a:pt x="58" y="93"/>
                </a:cubicBezTo>
                <a:cubicBezTo>
                  <a:pt x="60" y="95"/>
                  <a:pt x="62" y="96"/>
                  <a:pt x="64" y="96"/>
                </a:cubicBezTo>
                <a:cubicBezTo>
                  <a:pt x="66" y="96"/>
                  <a:pt x="68" y="95"/>
                  <a:pt x="70" y="93"/>
                </a:cubicBezTo>
                <a:cubicBezTo>
                  <a:pt x="126" y="34"/>
                  <a:pt x="126" y="34"/>
                  <a:pt x="126" y="34"/>
                </a:cubicBezTo>
                <a:cubicBezTo>
                  <a:pt x="127" y="32"/>
                  <a:pt x="128" y="30"/>
                  <a:pt x="128" y="28"/>
                </a:cubicBezTo>
                <a:cubicBezTo>
                  <a:pt x="128" y="26"/>
                  <a:pt x="127" y="24"/>
                  <a:pt x="126" y="23"/>
                </a:cubicBezTo>
                <a:close/>
                <a:moveTo>
                  <a:pt x="73" y="28"/>
                </a:moveTo>
                <a:cubicBezTo>
                  <a:pt x="55" y="28"/>
                  <a:pt x="55" y="28"/>
                  <a:pt x="55" y="28"/>
                </a:cubicBezTo>
                <a:cubicBezTo>
                  <a:pt x="64" y="21"/>
                  <a:pt x="64" y="21"/>
                  <a:pt x="64" y="21"/>
                </a:cubicBezTo>
                <a:lnTo>
                  <a:pt x="73" y="28"/>
                </a:lnTo>
                <a:close/>
                <a:moveTo>
                  <a:pt x="67" y="18"/>
                </a:moveTo>
                <a:cubicBezTo>
                  <a:pt x="78" y="9"/>
                  <a:pt x="78" y="9"/>
                  <a:pt x="78" y="9"/>
                </a:cubicBezTo>
                <a:cubicBezTo>
                  <a:pt x="86" y="17"/>
                  <a:pt x="86" y="17"/>
                  <a:pt x="86" y="17"/>
                </a:cubicBezTo>
                <a:cubicBezTo>
                  <a:pt x="76" y="25"/>
                  <a:pt x="76" y="25"/>
                  <a:pt x="76" y="25"/>
                </a:cubicBezTo>
                <a:lnTo>
                  <a:pt x="67" y="18"/>
                </a:lnTo>
                <a:close/>
                <a:moveTo>
                  <a:pt x="52" y="25"/>
                </a:moveTo>
                <a:cubicBezTo>
                  <a:pt x="42" y="17"/>
                  <a:pt x="42" y="17"/>
                  <a:pt x="42" y="17"/>
                </a:cubicBezTo>
                <a:cubicBezTo>
                  <a:pt x="50" y="9"/>
                  <a:pt x="50" y="9"/>
                  <a:pt x="50" y="9"/>
                </a:cubicBezTo>
                <a:cubicBezTo>
                  <a:pt x="61" y="18"/>
                  <a:pt x="61" y="18"/>
                  <a:pt x="61" y="18"/>
                </a:cubicBezTo>
                <a:lnTo>
                  <a:pt x="52" y="25"/>
                </a:lnTo>
                <a:close/>
                <a:moveTo>
                  <a:pt x="74" y="32"/>
                </a:moveTo>
                <a:cubicBezTo>
                  <a:pt x="64" y="82"/>
                  <a:pt x="64" y="82"/>
                  <a:pt x="64" y="82"/>
                </a:cubicBezTo>
                <a:cubicBezTo>
                  <a:pt x="54" y="32"/>
                  <a:pt x="54" y="32"/>
                  <a:pt x="54" y="32"/>
                </a:cubicBezTo>
                <a:lnTo>
                  <a:pt x="74" y="32"/>
                </a:lnTo>
                <a:close/>
                <a:moveTo>
                  <a:pt x="78" y="32"/>
                </a:moveTo>
                <a:cubicBezTo>
                  <a:pt x="98" y="32"/>
                  <a:pt x="98" y="32"/>
                  <a:pt x="98" y="32"/>
                </a:cubicBezTo>
                <a:cubicBezTo>
                  <a:pt x="68" y="81"/>
                  <a:pt x="68" y="81"/>
                  <a:pt x="68" y="81"/>
                </a:cubicBezTo>
                <a:lnTo>
                  <a:pt x="78" y="32"/>
                </a:lnTo>
                <a:close/>
                <a:moveTo>
                  <a:pt x="79" y="28"/>
                </a:moveTo>
                <a:cubicBezTo>
                  <a:pt x="89" y="20"/>
                  <a:pt x="89" y="20"/>
                  <a:pt x="89" y="20"/>
                </a:cubicBezTo>
                <a:cubicBezTo>
                  <a:pt x="97" y="28"/>
                  <a:pt x="97" y="28"/>
                  <a:pt x="97" y="28"/>
                </a:cubicBezTo>
                <a:lnTo>
                  <a:pt x="79" y="28"/>
                </a:lnTo>
                <a:close/>
                <a:moveTo>
                  <a:pt x="83" y="8"/>
                </a:moveTo>
                <a:cubicBezTo>
                  <a:pt x="97" y="8"/>
                  <a:pt x="97" y="8"/>
                  <a:pt x="97" y="8"/>
                </a:cubicBezTo>
                <a:cubicBezTo>
                  <a:pt x="89" y="14"/>
                  <a:pt x="89" y="14"/>
                  <a:pt x="89" y="14"/>
                </a:cubicBezTo>
                <a:lnTo>
                  <a:pt x="83" y="8"/>
                </a:lnTo>
                <a:close/>
                <a:moveTo>
                  <a:pt x="64" y="15"/>
                </a:moveTo>
                <a:cubicBezTo>
                  <a:pt x="55" y="8"/>
                  <a:pt x="55" y="8"/>
                  <a:pt x="55" y="8"/>
                </a:cubicBezTo>
                <a:cubicBezTo>
                  <a:pt x="73" y="8"/>
                  <a:pt x="73" y="8"/>
                  <a:pt x="73" y="8"/>
                </a:cubicBezTo>
                <a:lnTo>
                  <a:pt x="64" y="15"/>
                </a:lnTo>
                <a:close/>
                <a:moveTo>
                  <a:pt x="39" y="14"/>
                </a:moveTo>
                <a:cubicBezTo>
                  <a:pt x="31" y="8"/>
                  <a:pt x="31" y="8"/>
                  <a:pt x="31" y="8"/>
                </a:cubicBezTo>
                <a:cubicBezTo>
                  <a:pt x="45" y="8"/>
                  <a:pt x="45" y="8"/>
                  <a:pt x="45" y="8"/>
                </a:cubicBezTo>
                <a:lnTo>
                  <a:pt x="39" y="14"/>
                </a:lnTo>
                <a:close/>
                <a:moveTo>
                  <a:pt x="39" y="20"/>
                </a:moveTo>
                <a:cubicBezTo>
                  <a:pt x="49" y="28"/>
                  <a:pt x="49" y="28"/>
                  <a:pt x="49" y="28"/>
                </a:cubicBezTo>
                <a:cubicBezTo>
                  <a:pt x="31" y="28"/>
                  <a:pt x="31" y="28"/>
                  <a:pt x="31" y="28"/>
                </a:cubicBezTo>
                <a:lnTo>
                  <a:pt x="39" y="20"/>
                </a:lnTo>
                <a:close/>
                <a:moveTo>
                  <a:pt x="50" y="32"/>
                </a:moveTo>
                <a:cubicBezTo>
                  <a:pt x="60" y="81"/>
                  <a:pt x="60" y="81"/>
                  <a:pt x="60" y="81"/>
                </a:cubicBezTo>
                <a:cubicBezTo>
                  <a:pt x="30" y="32"/>
                  <a:pt x="30" y="32"/>
                  <a:pt x="30" y="32"/>
                </a:cubicBezTo>
                <a:lnTo>
                  <a:pt x="50" y="32"/>
                </a:lnTo>
                <a:close/>
                <a:moveTo>
                  <a:pt x="51" y="74"/>
                </a:moveTo>
                <a:cubicBezTo>
                  <a:pt x="11" y="32"/>
                  <a:pt x="11" y="32"/>
                  <a:pt x="11" y="32"/>
                </a:cubicBezTo>
                <a:cubicBezTo>
                  <a:pt x="26" y="32"/>
                  <a:pt x="26" y="32"/>
                  <a:pt x="26" y="32"/>
                </a:cubicBezTo>
                <a:lnTo>
                  <a:pt x="51" y="74"/>
                </a:lnTo>
                <a:close/>
                <a:moveTo>
                  <a:pt x="102" y="32"/>
                </a:moveTo>
                <a:cubicBezTo>
                  <a:pt x="117" y="32"/>
                  <a:pt x="117" y="32"/>
                  <a:pt x="117" y="32"/>
                </a:cubicBezTo>
                <a:cubicBezTo>
                  <a:pt x="77" y="74"/>
                  <a:pt x="77" y="74"/>
                  <a:pt x="77" y="74"/>
                </a:cubicBezTo>
                <a:lnTo>
                  <a:pt x="102" y="32"/>
                </a:lnTo>
                <a:close/>
                <a:moveTo>
                  <a:pt x="103" y="28"/>
                </a:moveTo>
                <a:cubicBezTo>
                  <a:pt x="92" y="17"/>
                  <a:pt x="92" y="17"/>
                  <a:pt x="92" y="17"/>
                </a:cubicBezTo>
                <a:cubicBezTo>
                  <a:pt x="101" y="10"/>
                  <a:pt x="101" y="10"/>
                  <a:pt x="101" y="10"/>
                </a:cubicBezTo>
                <a:cubicBezTo>
                  <a:pt x="120" y="28"/>
                  <a:pt x="120" y="28"/>
                  <a:pt x="120" y="28"/>
                </a:cubicBezTo>
                <a:lnTo>
                  <a:pt x="103" y="28"/>
                </a:lnTo>
                <a:close/>
                <a:moveTo>
                  <a:pt x="27" y="10"/>
                </a:moveTo>
                <a:cubicBezTo>
                  <a:pt x="36" y="17"/>
                  <a:pt x="36" y="17"/>
                  <a:pt x="36" y="17"/>
                </a:cubicBezTo>
                <a:cubicBezTo>
                  <a:pt x="25" y="28"/>
                  <a:pt x="25" y="28"/>
                  <a:pt x="25" y="28"/>
                </a:cubicBezTo>
                <a:cubicBezTo>
                  <a:pt x="8" y="28"/>
                  <a:pt x="8" y="28"/>
                  <a:pt x="8" y="28"/>
                </a:cubicBezTo>
                <a:lnTo>
                  <a:pt x="27" y="10"/>
                </a:lnTo>
                <a:close/>
              </a:path>
            </a:pathLst>
          </a:custGeom>
          <a:solidFill>
            <a:srgbClr val="E2ECA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Arial"/>
            </a:endParaRPr>
          </a:p>
        </p:txBody>
      </p:sp>
      <p:grpSp>
        <p:nvGrpSpPr>
          <p:cNvPr id="16" name="Group 149"/>
          <p:cNvGrpSpPr/>
          <p:nvPr/>
        </p:nvGrpSpPr>
        <p:grpSpPr>
          <a:xfrm>
            <a:off x="6999983" y="3161024"/>
            <a:ext cx="310736" cy="416140"/>
            <a:chOff x="5280554" y="3849160"/>
            <a:chExt cx="360362" cy="482600"/>
          </a:xfrm>
          <a:solidFill>
            <a:srgbClr val="E2ECAF"/>
          </a:solidFill>
        </p:grpSpPr>
        <p:sp>
          <p:nvSpPr>
            <p:cNvPr id="17" name="Freeform 37"/>
            <p:cNvSpPr>
              <a:spLocks noEditPoints="1"/>
            </p:cNvSpPr>
            <p:nvPr/>
          </p:nvSpPr>
          <p:spPr bwMode="auto">
            <a:xfrm>
              <a:off x="5280554" y="3849160"/>
              <a:ext cx="360362" cy="482600"/>
            </a:xfrm>
            <a:custGeom>
              <a:gdLst>
                <a:gd name="T0" fmla="*/ 84 w 96"/>
                <a:gd name="T1" fmla="*/ 52 h 128"/>
                <a:gd name="T2" fmla="*/ 84 w 96"/>
                <a:gd name="T3" fmla="*/ 36 h 128"/>
                <a:gd name="T4" fmla="*/ 48 w 96"/>
                <a:gd name="T5" fmla="*/ 0 h 128"/>
                <a:gd name="T6" fmla="*/ 12 w 96"/>
                <a:gd name="T7" fmla="*/ 36 h 128"/>
                <a:gd name="T8" fmla="*/ 12 w 96"/>
                <a:gd name="T9" fmla="*/ 52 h 128"/>
                <a:gd name="T10" fmla="*/ 0 w 96"/>
                <a:gd name="T11" fmla="*/ 64 h 128"/>
                <a:gd name="T12" fmla="*/ 0 w 96"/>
                <a:gd name="T13" fmla="*/ 76 h 128"/>
                <a:gd name="T14" fmla="*/ 0 w 96"/>
                <a:gd name="T15" fmla="*/ 80 h 128"/>
                <a:gd name="T16" fmla="*/ 0 w 96"/>
                <a:gd name="T17" fmla="*/ 88 h 128"/>
                <a:gd name="T18" fmla="*/ 0 w 96"/>
                <a:gd name="T19" fmla="*/ 92 h 128"/>
                <a:gd name="T20" fmla="*/ 36 w 96"/>
                <a:gd name="T21" fmla="*/ 128 h 128"/>
                <a:gd name="T22" fmla="*/ 60 w 96"/>
                <a:gd name="T23" fmla="*/ 128 h 128"/>
                <a:gd name="T24" fmla="*/ 96 w 96"/>
                <a:gd name="T25" fmla="*/ 92 h 128"/>
                <a:gd name="T26" fmla="*/ 96 w 96"/>
                <a:gd name="T27" fmla="*/ 88 h 128"/>
                <a:gd name="T28" fmla="*/ 96 w 96"/>
                <a:gd name="T29" fmla="*/ 80 h 128"/>
                <a:gd name="T30" fmla="*/ 96 w 96"/>
                <a:gd name="T31" fmla="*/ 76 h 128"/>
                <a:gd name="T32" fmla="*/ 96 w 96"/>
                <a:gd name="T33" fmla="*/ 64 h 128"/>
                <a:gd name="T34" fmla="*/ 84 w 96"/>
                <a:gd name="T35" fmla="*/ 52 h 128"/>
                <a:gd name="T36" fmla="*/ 20 w 96"/>
                <a:gd name="T37" fmla="*/ 36 h 128"/>
                <a:gd name="T38" fmla="*/ 48 w 96"/>
                <a:gd name="T39" fmla="*/ 8 h 128"/>
                <a:gd name="T40" fmla="*/ 76 w 96"/>
                <a:gd name="T41" fmla="*/ 36 h 128"/>
                <a:gd name="T42" fmla="*/ 76 w 96"/>
                <a:gd name="T43" fmla="*/ 52 h 128"/>
                <a:gd name="T44" fmla="*/ 68 w 96"/>
                <a:gd name="T45" fmla="*/ 52 h 128"/>
                <a:gd name="T46" fmla="*/ 68 w 96"/>
                <a:gd name="T47" fmla="*/ 36 h 128"/>
                <a:gd name="T48" fmla="*/ 48 w 96"/>
                <a:gd name="T49" fmla="*/ 16 h 128"/>
                <a:gd name="T50" fmla="*/ 28 w 96"/>
                <a:gd name="T51" fmla="*/ 36 h 128"/>
                <a:gd name="T52" fmla="*/ 28 w 96"/>
                <a:gd name="T53" fmla="*/ 52 h 128"/>
                <a:gd name="T54" fmla="*/ 20 w 96"/>
                <a:gd name="T55" fmla="*/ 52 h 128"/>
                <a:gd name="T56" fmla="*/ 20 w 96"/>
                <a:gd name="T57" fmla="*/ 36 h 128"/>
                <a:gd name="T58" fmla="*/ 64 w 96"/>
                <a:gd name="T59" fmla="*/ 36 h 128"/>
                <a:gd name="T60" fmla="*/ 64 w 96"/>
                <a:gd name="T61" fmla="*/ 36 h 128"/>
                <a:gd name="T62" fmla="*/ 64 w 96"/>
                <a:gd name="T63" fmla="*/ 52 h 128"/>
                <a:gd name="T64" fmla="*/ 32 w 96"/>
                <a:gd name="T65" fmla="*/ 52 h 128"/>
                <a:gd name="T66" fmla="*/ 32 w 96"/>
                <a:gd name="T67" fmla="*/ 36 h 128"/>
                <a:gd name="T68" fmla="*/ 32 w 96"/>
                <a:gd name="T69" fmla="*/ 36 h 128"/>
                <a:gd name="T70" fmla="*/ 48 w 96"/>
                <a:gd name="T71" fmla="*/ 20 h 128"/>
                <a:gd name="T72" fmla="*/ 64 w 96"/>
                <a:gd name="T73" fmla="*/ 36 h 128"/>
                <a:gd name="T74" fmla="*/ 88 w 96"/>
                <a:gd name="T75" fmla="*/ 76 h 128"/>
                <a:gd name="T76" fmla="*/ 88 w 96"/>
                <a:gd name="T77" fmla="*/ 80 h 128"/>
                <a:gd name="T78" fmla="*/ 88 w 96"/>
                <a:gd name="T79" fmla="*/ 88 h 128"/>
                <a:gd name="T80" fmla="*/ 88 w 96"/>
                <a:gd name="T81" fmla="*/ 92 h 128"/>
                <a:gd name="T82" fmla="*/ 60 w 96"/>
                <a:gd name="T83" fmla="*/ 120 h 128"/>
                <a:gd name="T84" fmla="*/ 36 w 96"/>
                <a:gd name="T85" fmla="*/ 120 h 128"/>
                <a:gd name="T86" fmla="*/ 8 w 96"/>
                <a:gd name="T87" fmla="*/ 92 h 128"/>
                <a:gd name="T88" fmla="*/ 8 w 96"/>
                <a:gd name="T89" fmla="*/ 88 h 128"/>
                <a:gd name="T90" fmla="*/ 8 w 96"/>
                <a:gd name="T91" fmla="*/ 80 h 128"/>
                <a:gd name="T92" fmla="*/ 8 w 96"/>
                <a:gd name="T93" fmla="*/ 76 h 128"/>
                <a:gd name="T94" fmla="*/ 8 w 96"/>
                <a:gd name="T95" fmla="*/ 64 h 128"/>
                <a:gd name="T96" fmla="*/ 12 w 96"/>
                <a:gd name="T97" fmla="*/ 60 h 128"/>
                <a:gd name="T98" fmla="*/ 20 w 96"/>
                <a:gd name="T99" fmla="*/ 60 h 128"/>
                <a:gd name="T100" fmla="*/ 76 w 96"/>
                <a:gd name="T101" fmla="*/ 60 h 128"/>
                <a:gd name="T102" fmla="*/ 84 w 96"/>
                <a:gd name="T103" fmla="*/ 60 h 128"/>
                <a:gd name="T104" fmla="*/ 88 w 96"/>
                <a:gd name="T105" fmla="*/ 64 h 128"/>
                <a:gd name="T106" fmla="*/ 88 w 96"/>
                <a:gd name="T107" fmla="*/ 76 h 12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6" h="128">
                  <a:moveTo>
                    <a:pt x="84" y="52"/>
                  </a:moveTo>
                  <a:cubicBezTo>
                    <a:pt x="84" y="36"/>
                    <a:pt x="84" y="36"/>
                    <a:pt x="84" y="36"/>
                  </a:cubicBezTo>
                  <a:cubicBezTo>
                    <a:pt x="84" y="16"/>
                    <a:pt x="68" y="0"/>
                    <a:pt x="48" y="0"/>
                  </a:cubicBezTo>
                  <a:cubicBezTo>
                    <a:pt x="28" y="0"/>
                    <a:pt x="12" y="16"/>
                    <a:pt x="12" y="36"/>
                  </a:cubicBezTo>
                  <a:cubicBezTo>
                    <a:pt x="12" y="52"/>
                    <a:pt x="12" y="52"/>
                    <a:pt x="12" y="52"/>
                  </a:cubicBezTo>
                  <a:cubicBezTo>
                    <a:pt x="5" y="52"/>
                    <a:pt x="0" y="57"/>
                    <a:pt x="0" y="64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112"/>
                    <a:pt x="16" y="128"/>
                    <a:pt x="36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80" y="128"/>
                    <a:pt x="96" y="112"/>
                    <a:pt x="96" y="92"/>
                  </a:cubicBezTo>
                  <a:cubicBezTo>
                    <a:pt x="96" y="88"/>
                    <a:pt x="96" y="88"/>
                    <a:pt x="96" y="88"/>
                  </a:cubicBezTo>
                  <a:cubicBezTo>
                    <a:pt x="96" y="80"/>
                    <a:pt x="96" y="80"/>
                    <a:pt x="96" y="80"/>
                  </a:cubicBezTo>
                  <a:cubicBezTo>
                    <a:pt x="96" y="76"/>
                    <a:pt x="96" y="76"/>
                    <a:pt x="96" y="76"/>
                  </a:cubicBezTo>
                  <a:cubicBezTo>
                    <a:pt x="96" y="64"/>
                    <a:pt x="96" y="64"/>
                    <a:pt x="96" y="64"/>
                  </a:cubicBezTo>
                  <a:cubicBezTo>
                    <a:pt x="96" y="57"/>
                    <a:pt x="91" y="52"/>
                    <a:pt x="84" y="52"/>
                  </a:cubicBezTo>
                  <a:close/>
                  <a:moveTo>
                    <a:pt x="20" y="36"/>
                  </a:moveTo>
                  <a:cubicBezTo>
                    <a:pt x="20" y="21"/>
                    <a:pt x="33" y="8"/>
                    <a:pt x="48" y="8"/>
                  </a:cubicBezTo>
                  <a:cubicBezTo>
                    <a:pt x="63" y="8"/>
                    <a:pt x="76" y="21"/>
                    <a:pt x="76" y="36"/>
                  </a:cubicBezTo>
                  <a:cubicBezTo>
                    <a:pt x="76" y="52"/>
                    <a:pt x="76" y="52"/>
                    <a:pt x="76" y="52"/>
                  </a:cubicBezTo>
                  <a:cubicBezTo>
                    <a:pt x="68" y="52"/>
                    <a:pt x="68" y="52"/>
                    <a:pt x="68" y="52"/>
                  </a:cubicBezTo>
                  <a:cubicBezTo>
                    <a:pt x="68" y="36"/>
                    <a:pt x="68" y="36"/>
                    <a:pt x="68" y="36"/>
                  </a:cubicBezTo>
                  <a:cubicBezTo>
                    <a:pt x="68" y="25"/>
                    <a:pt x="59" y="16"/>
                    <a:pt x="48" y="16"/>
                  </a:cubicBezTo>
                  <a:cubicBezTo>
                    <a:pt x="37" y="16"/>
                    <a:pt x="28" y="25"/>
                    <a:pt x="28" y="36"/>
                  </a:cubicBezTo>
                  <a:cubicBezTo>
                    <a:pt x="28" y="52"/>
                    <a:pt x="28" y="52"/>
                    <a:pt x="28" y="52"/>
                  </a:cubicBezTo>
                  <a:cubicBezTo>
                    <a:pt x="20" y="52"/>
                    <a:pt x="20" y="52"/>
                    <a:pt x="20" y="52"/>
                  </a:cubicBezTo>
                  <a:lnTo>
                    <a:pt x="20" y="36"/>
                  </a:lnTo>
                  <a:close/>
                  <a:moveTo>
                    <a:pt x="64" y="36"/>
                  </a:moveTo>
                  <a:cubicBezTo>
                    <a:pt x="64" y="36"/>
                    <a:pt x="64" y="36"/>
                    <a:pt x="64" y="36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32" y="52"/>
                    <a:pt x="32" y="52"/>
                    <a:pt x="32" y="52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27"/>
                    <a:pt x="39" y="20"/>
                    <a:pt x="48" y="20"/>
                  </a:cubicBezTo>
                  <a:cubicBezTo>
                    <a:pt x="57" y="20"/>
                    <a:pt x="64" y="27"/>
                    <a:pt x="64" y="36"/>
                  </a:cubicBezTo>
                  <a:close/>
                  <a:moveTo>
                    <a:pt x="88" y="76"/>
                  </a:moveTo>
                  <a:cubicBezTo>
                    <a:pt x="88" y="80"/>
                    <a:pt x="88" y="80"/>
                    <a:pt x="88" y="80"/>
                  </a:cubicBezTo>
                  <a:cubicBezTo>
                    <a:pt x="88" y="88"/>
                    <a:pt x="88" y="88"/>
                    <a:pt x="88" y="88"/>
                  </a:cubicBezTo>
                  <a:cubicBezTo>
                    <a:pt x="88" y="92"/>
                    <a:pt x="88" y="92"/>
                    <a:pt x="88" y="92"/>
                  </a:cubicBezTo>
                  <a:cubicBezTo>
                    <a:pt x="88" y="107"/>
                    <a:pt x="75" y="120"/>
                    <a:pt x="60" y="120"/>
                  </a:cubicBezTo>
                  <a:cubicBezTo>
                    <a:pt x="36" y="120"/>
                    <a:pt x="36" y="120"/>
                    <a:pt x="36" y="120"/>
                  </a:cubicBezTo>
                  <a:cubicBezTo>
                    <a:pt x="21" y="120"/>
                    <a:pt x="8" y="107"/>
                    <a:pt x="8" y="92"/>
                  </a:cubicBezTo>
                  <a:cubicBezTo>
                    <a:pt x="8" y="88"/>
                    <a:pt x="8" y="88"/>
                    <a:pt x="8" y="88"/>
                  </a:cubicBezTo>
                  <a:cubicBezTo>
                    <a:pt x="8" y="80"/>
                    <a:pt x="8" y="80"/>
                    <a:pt x="8" y="80"/>
                  </a:cubicBezTo>
                  <a:cubicBezTo>
                    <a:pt x="8" y="76"/>
                    <a:pt x="8" y="76"/>
                    <a:pt x="8" y="76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8" y="62"/>
                    <a:pt x="10" y="60"/>
                    <a:pt x="12" y="60"/>
                  </a:cubicBezTo>
                  <a:cubicBezTo>
                    <a:pt x="15" y="60"/>
                    <a:pt x="17" y="60"/>
                    <a:pt x="20" y="60"/>
                  </a:cubicBezTo>
                  <a:cubicBezTo>
                    <a:pt x="76" y="60"/>
                    <a:pt x="76" y="60"/>
                    <a:pt x="76" y="60"/>
                  </a:cubicBezTo>
                  <a:cubicBezTo>
                    <a:pt x="79" y="60"/>
                    <a:pt x="81" y="60"/>
                    <a:pt x="84" y="60"/>
                  </a:cubicBezTo>
                  <a:cubicBezTo>
                    <a:pt x="86" y="60"/>
                    <a:pt x="88" y="62"/>
                    <a:pt x="88" y="64"/>
                  </a:cubicBezTo>
                  <a:lnTo>
                    <a:pt x="88" y="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Arial"/>
              </a:endParaRPr>
            </a:p>
          </p:txBody>
        </p:sp>
        <p:sp>
          <p:nvSpPr>
            <p:cNvPr id="18" name="Freeform 38"/>
            <p:cNvSpPr/>
            <p:nvPr/>
          </p:nvSpPr>
          <p:spPr bwMode="auto">
            <a:xfrm>
              <a:off x="5431366" y="4136497"/>
              <a:ext cx="60325" cy="88900"/>
            </a:xfrm>
            <a:custGeom>
              <a:gdLst>
                <a:gd name="T0" fmla="*/ 8 w 16"/>
                <a:gd name="T1" fmla="*/ 0 h 24"/>
                <a:gd name="T2" fmla="*/ 0 w 16"/>
                <a:gd name="T3" fmla="*/ 8 h 24"/>
                <a:gd name="T4" fmla="*/ 3 w 16"/>
                <a:gd name="T5" fmla="*/ 19 h 24"/>
                <a:gd name="T6" fmla="*/ 8 w 16"/>
                <a:gd name="T7" fmla="*/ 24 h 24"/>
                <a:gd name="T8" fmla="*/ 13 w 16"/>
                <a:gd name="T9" fmla="*/ 19 h 24"/>
                <a:gd name="T10" fmla="*/ 16 w 16"/>
                <a:gd name="T11" fmla="*/ 8 h 24"/>
                <a:gd name="T12" fmla="*/ 8 w 16"/>
                <a:gd name="T13" fmla="*/ 0 h 2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24">
                  <a:moveTo>
                    <a:pt x="8" y="0"/>
                  </a:moveTo>
                  <a:cubicBezTo>
                    <a:pt x="4" y="0"/>
                    <a:pt x="0" y="4"/>
                    <a:pt x="0" y="8"/>
                  </a:cubicBezTo>
                  <a:cubicBezTo>
                    <a:pt x="0" y="10"/>
                    <a:pt x="1" y="15"/>
                    <a:pt x="3" y="19"/>
                  </a:cubicBezTo>
                  <a:cubicBezTo>
                    <a:pt x="4" y="22"/>
                    <a:pt x="5" y="24"/>
                    <a:pt x="8" y="24"/>
                  </a:cubicBezTo>
                  <a:cubicBezTo>
                    <a:pt x="11" y="24"/>
                    <a:pt x="12" y="22"/>
                    <a:pt x="13" y="19"/>
                  </a:cubicBezTo>
                  <a:cubicBezTo>
                    <a:pt x="15" y="15"/>
                    <a:pt x="16" y="10"/>
                    <a:pt x="16" y="8"/>
                  </a:cubicBezTo>
                  <a:cubicBezTo>
                    <a:pt x="16" y="4"/>
                    <a:pt x="12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Arial"/>
              </a:endParaRPr>
            </a:p>
          </p:txBody>
        </p:sp>
      </p:grpSp>
      <p:grpSp>
        <p:nvGrpSpPr>
          <p:cNvPr id="19" name="Group 152"/>
          <p:cNvGrpSpPr/>
          <p:nvPr/>
        </p:nvGrpSpPr>
        <p:grpSpPr>
          <a:xfrm>
            <a:off x="5314008" y="4279004"/>
            <a:ext cx="262940" cy="384297"/>
            <a:chOff x="6258454" y="3849160"/>
            <a:chExt cx="330200" cy="482600"/>
          </a:xfrm>
          <a:solidFill>
            <a:srgbClr val="00BBD6"/>
          </a:solidFill>
        </p:grpSpPr>
        <p:sp>
          <p:nvSpPr>
            <p:cNvPr id="20" name="Freeform 35"/>
            <p:cNvSpPr>
              <a:spLocks noEditPoints="1"/>
            </p:cNvSpPr>
            <p:nvPr/>
          </p:nvSpPr>
          <p:spPr bwMode="auto">
            <a:xfrm>
              <a:off x="6258454" y="3849160"/>
              <a:ext cx="330200" cy="482600"/>
            </a:xfrm>
            <a:custGeom>
              <a:gdLst>
                <a:gd name="T0" fmla="*/ 44 w 88"/>
                <a:gd name="T1" fmla="*/ 0 h 128"/>
                <a:gd name="T2" fmla="*/ 0 w 88"/>
                <a:gd name="T3" fmla="*/ 44 h 128"/>
                <a:gd name="T4" fmla="*/ 20 w 88"/>
                <a:gd name="T5" fmla="*/ 92 h 128"/>
                <a:gd name="T6" fmla="*/ 44 w 88"/>
                <a:gd name="T7" fmla="*/ 128 h 128"/>
                <a:gd name="T8" fmla="*/ 68 w 88"/>
                <a:gd name="T9" fmla="*/ 92 h 128"/>
                <a:gd name="T10" fmla="*/ 88 w 88"/>
                <a:gd name="T11" fmla="*/ 44 h 128"/>
                <a:gd name="T12" fmla="*/ 44 w 88"/>
                <a:gd name="T13" fmla="*/ 0 h 128"/>
                <a:gd name="T14" fmla="*/ 54 w 88"/>
                <a:gd name="T15" fmla="*/ 109 h 128"/>
                <a:gd name="T16" fmla="*/ 35 w 88"/>
                <a:gd name="T17" fmla="*/ 111 h 128"/>
                <a:gd name="T18" fmla="*/ 32 w 88"/>
                <a:gd name="T19" fmla="*/ 104 h 128"/>
                <a:gd name="T20" fmla="*/ 32 w 88"/>
                <a:gd name="T21" fmla="*/ 103 h 128"/>
                <a:gd name="T22" fmla="*/ 57 w 88"/>
                <a:gd name="T23" fmla="*/ 100 h 128"/>
                <a:gd name="T24" fmla="*/ 56 w 88"/>
                <a:gd name="T25" fmla="*/ 104 h 128"/>
                <a:gd name="T26" fmla="*/ 54 w 88"/>
                <a:gd name="T27" fmla="*/ 109 h 128"/>
                <a:gd name="T28" fmla="*/ 31 w 88"/>
                <a:gd name="T29" fmla="*/ 100 h 128"/>
                <a:gd name="T30" fmla="*/ 28 w 88"/>
                <a:gd name="T31" fmla="*/ 92 h 128"/>
                <a:gd name="T32" fmla="*/ 60 w 88"/>
                <a:gd name="T33" fmla="*/ 92 h 128"/>
                <a:gd name="T34" fmla="*/ 58 w 88"/>
                <a:gd name="T35" fmla="*/ 96 h 128"/>
                <a:gd name="T36" fmla="*/ 31 w 88"/>
                <a:gd name="T37" fmla="*/ 100 h 128"/>
                <a:gd name="T38" fmla="*/ 44 w 88"/>
                <a:gd name="T39" fmla="*/ 120 h 128"/>
                <a:gd name="T40" fmla="*/ 36 w 88"/>
                <a:gd name="T41" fmla="*/ 115 h 128"/>
                <a:gd name="T42" fmla="*/ 53 w 88"/>
                <a:gd name="T43" fmla="*/ 113 h 128"/>
                <a:gd name="T44" fmla="*/ 44 w 88"/>
                <a:gd name="T45" fmla="*/ 120 h 128"/>
                <a:gd name="T46" fmla="*/ 63 w 88"/>
                <a:gd name="T47" fmla="*/ 84 h 128"/>
                <a:gd name="T48" fmla="*/ 25 w 88"/>
                <a:gd name="T49" fmla="*/ 84 h 128"/>
                <a:gd name="T50" fmla="*/ 19 w 88"/>
                <a:gd name="T51" fmla="*/ 71 h 128"/>
                <a:gd name="T52" fmla="*/ 8 w 88"/>
                <a:gd name="T53" fmla="*/ 44 h 128"/>
                <a:gd name="T54" fmla="*/ 44 w 88"/>
                <a:gd name="T55" fmla="*/ 8 h 128"/>
                <a:gd name="T56" fmla="*/ 80 w 88"/>
                <a:gd name="T57" fmla="*/ 44 h 128"/>
                <a:gd name="T58" fmla="*/ 69 w 88"/>
                <a:gd name="T59" fmla="*/ 71 h 128"/>
                <a:gd name="T60" fmla="*/ 63 w 88"/>
                <a:gd name="T61" fmla="*/ 84 h 12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8" h="128">
                  <a:moveTo>
                    <a:pt x="44" y="0"/>
                  </a:moveTo>
                  <a:cubicBezTo>
                    <a:pt x="20" y="0"/>
                    <a:pt x="0" y="20"/>
                    <a:pt x="0" y="44"/>
                  </a:cubicBezTo>
                  <a:cubicBezTo>
                    <a:pt x="0" y="60"/>
                    <a:pt x="15" y="77"/>
                    <a:pt x="20" y="92"/>
                  </a:cubicBezTo>
                  <a:cubicBezTo>
                    <a:pt x="28" y="115"/>
                    <a:pt x="27" y="128"/>
                    <a:pt x="44" y="128"/>
                  </a:cubicBezTo>
                  <a:cubicBezTo>
                    <a:pt x="61" y="128"/>
                    <a:pt x="60" y="115"/>
                    <a:pt x="68" y="92"/>
                  </a:cubicBezTo>
                  <a:cubicBezTo>
                    <a:pt x="73" y="77"/>
                    <a:pt x="88" y="60"/>
                    <a:pt x="88" y="44"/>
                  </a:cubicBezTo>
                  <a:cubicBezTo>
                    <a:pt x="88" y="20"/>
                    <a:pt x="68" y="0"/>
                    <a:pt x="44" y="0"/>
                  </a:cubicBezTo>
                  <a:close/>
                  <a:moveTo>
                    <a:pt x="54" y="109"/>
                  </a:moveTo>
                  <a:cubicBezTo>
                    <a:pt x="35" y="111"/>
                    <a:pt x="35" y="111"/>
                    <a:pt x="35" y="111"/>
                  </a:cubicBezTo>
                  <a:cubicBezTo>
                    <a:pt x="34" y="109"/>
                    <a:pt x="33" y="107"/>
                    <a:pt x="32" y="104"/>
                  </a:cubicBezTo>
                  <a:cubicBezTo>
                    <a:pt x="32" y="104"/>
                    <a:pt x="32" y="104"/>
                    <a:pt x="32" y="103"/>
                  </a:cubicBezTo>
                  <a:cubicBezTo>
                    <a:pt x="57" y="100"/>
                    <a:pt x="57" y="100"/>
                    <a:pt x="57" y="100"/>
                  </a:cubicBezTo>
                  <a:cubicBezTo>
                    <a:pt x="57" y="102"/>
                    <a:pt x="56" y="103"/>
                    <a:pt x="56" y="104"/>
                  </a:cubicBezTo>
                  <a:cubicBezTo>
                    <a:pt x="55" y="106"/>
                    <a:pt x="55" y="107"/>
                    <a:pt x="54" y="109"/>
                  </a:cubicBezTo>
                  <a:close/>
                  <a:moveTo>
                    <a:pt x="31" y="100"/>
                  </a:moveTo>
                  <a:cubicBezTo>
                    <a:pt x="30" y="97"/>
                    <a:pt x="29" y="95"/>
                    <a:pt x="28" y="92"/>
                  </a:cubicBezTo>
                  <a:cubicBezTo>
                    <a:pt x="60" y="92"/>
                    <a:pt x="60" y="92"/>
                    <a:pt x="60" y="92"/>
                  </a:cubicBezTo>
                  <a:cubicBezTo>
                    <a:pt x="59" y="93"/>
                    <a:pt x="59" y="95"/>
                    <a:pt x="58" y="96"/>
                  </a:cubicBezTo>
                  <a:lnTo>
                    <a:pt x="31" y="100"/>
                  </a:lnTo>
                  <a:close/>
                  <a:moveTo>
                    <a:pt x="44" y="120"/>
                  </a:moveTo>
                  <a:cubicBezTo>
                    <a:pt x="40" y="120"/>
                    <a:pt x="38" y="120"/>
                    <a:pt x="36" y="115"/>
                  </a:cubicBezTo>
                  <a:cubicBezTo>
                    <a:pt x="53" y="113"/>
                    <a:pt x="53" y="113"/>
                    <a:pt x="53" y="113"/>
                  </a:cubicBezTo>
                  <a:cubicBezTo>
                    <a:pt x="51" y="119"/>
                    <a:pt x="49" y="120"/>
                    <a:pt x="44" y="120"/>
                  </a:cubicBezTo>
                  <a:close/>
                  <a:moveTo>
                    <a:pt x="63" y="84"/>
                  </a:moveTo>
                  <a:cubicBezTo>
                    <a:pt x="25" y="84"/>
                    <a:pt x="25" y="84"/>
                    <a:pt x="25" y="84"/>
                  </a:cubicBezTo>
                  <a:cubicBezTo>
                    <a:pt x="23" y="80"/>
                    <a:pt x="21" y="75"/>
                    <a:pt x="19" y="71"/>
                  </a:cubicBezTo>
                  <a:cubicBezTo>
                    <a:pt x="13" y="62"/>
                    <a:pt x="8" y="52"/>
                    <a:pt x="8" y="44"/>
                  </a:cubicBezTo>
                  <a:cubicBezTo>
                    <a:pt x="8" y="24"/>
                    <a:pt x="24" y="8"/>
                    <a:pt x="44" y="8"/>
                  </a:cubicBezTo>
                  <a:cubicBezTo>
                    <a:pt x="64" y="8"/>
                    <a:pt x="80" y="24"/>
                    <a:pt x="80" y="44"/>
                  </a:cubicBezTo>
                  <a:cubicBezTo>
                    <a:pt x="80" y="52"/>
                    <a:pt x="75" y="62"/>
                    <a:pt x="69" y="71"/>
                  </a:cubicBezTo>
                  <a:cubicBezTo>
                    <a:pt x="67" y="75"/>
                    <a:pt x="65" y="80"/>
                    <a:pt x="63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Arial"/>
              </a:endParaRPr>
            </a:p>
          </p:txBody>
        </p:sp>
        <p:sp>
          <p:nvSpPr>
            <p:cNvPr id="21" name="Freeform 36"/>
            <p:cNvSpPr/>
            <p:nvPr/>
          </p:nvSpPr>
          <p:spPr bwMode="auto">
            <a:xfrm>
              <a:off x="6333066" y="3925360"/>
              <a:ext cx="96837" cy="96838"/>
            </a:xfrm>
            <a:custGeom>
              <a:gdLst>
                <a:gd name="T0" fmla="*/ 24 w 26"/>
                <a:gd name="T1" fmla="*/ 0 h 26"/>
                <a:gd name="T2" fmla="*/ 0 w 26"/>
                <a:gd name="T3" fmla="*/ 24 h 26"/>
                <a:gd name="T4" fmla="*/ 2 w 26"/>
                <a:gd name="T5" fmla="*/ 26 h 26"/>
                <a:gd name="T6" fmla="*/ 4 w 26"/>
                <a:gd name="T7" fmla="*/ 24 h 26"/>
                <a:gd name="T8" fmla="*/ 24 w 26"/>
                <a:gd name="T9" fmla="*/ 4 h 26"/>
                <a:gd name="T10" fmla="*/ 26 w 26"/>
                <a:gd name="T11" fmla="*/ 2 h 26"/>
                <a:gd name="T12" fmla="*/ 24 w 26"/>
                <a:gd name="T13" fmla="*/ 0 h 2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6">
                  <a:moveTo>
                    <a:pt x="24" y="0"/>
                  </a:moveTo>
                  <a:cubicBezTo>
                    <a:pt x="11" y="0"/>
                    <a:pt x="0" y="11"/>
                    <a:pt x="0" y="24"/>
                  </a:cubicBezTo>
                  <a:cubicBezTo>
                    <a:pt x="0" y="25"/>
                    <a:pt x="1" y="26"/>
                    <a:pt x="2" y="26"/>
                  </a:cubicBezTo>
                  <a:cubicBezTo>
                    <a:pt x="3" y="26"/>
                    <a:pt x="4" y="25"/>
                    <a:pt x="4" y="24"/>
                  </a:cubicBezTo>
                  <a:cubicBezTo>
                    <a:pt x="4" y="13"/>
                    <a:pt x="13" y="4"/>
                    <a:pt x="24" y="4"/>
                  </a:cubicBezTo>
                  <a:cubicBezTo>
                    <a:pt x="25" y="4"/>
                    <a:pt x="26" y="3"/>
                    <a:pt x="26" y="2"/>
                  </a:cubicBezTo>
                  <a:cubicBezTo>
                    <a:pt x="26" y="1"/>
                    <a:pt x="25" y="0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Arial"/>
              </a:endParaRPr>
            </a:p>
          </p:txBody>
        </p:sp>
      </p:grpSp>
      <p:grpSp>
        <p:nvGrpSpPr>
          <p:cNvPr id="22" name="Group 155"/>
          <p:cNvGrpSpPr/>
          <p:nvPr/>
        </p:nvGrpSpPr>
        <p:grpSpPr>
          <a:xfrm>
            <a:off x="6989584" y="4270273"/>
            <a:ext cx="321548" cy="367658"/>
            <a:chOff x="3326341" y="2887135"/>
            <a:chExt cx="420687" cy="481013"/>
          </a:xfrm>
          <a:solidFill>
            <a:srgbClr val="E2ECAF"/>
          </a:solidFill>
        </p:grpSpPr>
        <p:sp>
          <p:nvSpPr>
            <p:cNvPr id="23" name="Freeform 53"/>
            <p:cNvSpPr>
              <a:spLocks noEditPoints="1"/>
            </p:cNvSpPr>
            <p:nvPr/>
          </p:nvSpPr>
          <p:spPr bwMode="auto">
            <a:xfrm>
              <a:off x="3326341" y="2887135"/>
              <a:ext cx="420687" cy="481013"/>
            </a:xfrm>
            <a:custGeom>
              <a:gdLst>
                <a:gd name="T0" fmla="*/ 112 w 112"/>
                <a:gd name="T1" fmla="*/ 27 h 128"/>
                <a:gd name="T2" fmla="*/ 100 w 112"/>
                <a:gd name="T3" fmla="*/ 16 h 128"/>
                <a:gd name="T4" fmla="*/ 88 w 112"/>
                <a:gd name="T5" fmla="*/ 16 h 128"/>
                <a:gd name="T6" fmla="*/ 88 w 112"/>
                <a:gd name="T7" fmla="*/ 12 h 128"/>
                <a:gd name="T8" fmla="*/ 88 w 112"/>
                <a:gd name="T9" fmla="*/ 12 h 128"/>
                <a:gd name="T10" fmla="*/ 76 w 112"/>
                <a:gd name="T11" fmla="*/ 0 h 128"/>
                <a:gd name="T12" fmla="*/ 36 w 112"/>
                <a:gd name="T13" fmla="*/ 0 h 128"/>
                <a:gd name="T14" fmla="*/ 24 w 112"/>
                <a:gd name="T15" fmla="*/ 12 h 128"/>
                <a:gd name="T16" fmla="*/ 24 w 112"/>
                <a:gd name="T17" fmla="*/ 12 h 128"/>
                <a:gd name="T18" fmla="*/ 24 w 112"/>
                <a:gd name="T19" fmla="*/ 16 h 128"/>
                <a:gd name="T20" fmla="*/ 12 w 112"/>
                <a:gd name="T21" fmla="*/ 16 h 128"/>
                <a:gd name="T22" fmla="*/ 0 w 112"/>
                <a:gd name="T23" fmla="*/ 27 h 128"/>
                <a:gd name="T24" fmla="*/ 0 w 112"/>
                <a:gd name="T25" fmla="*/ 27 h 128"/>
                <a:gd name="T26" fmla="*/ 0 w 112"/>
                <a:gd name="T27" fmla="*/ 32 h 128"/>
                <a:gd name="T28" fmla="*/ 0 w 112"/>
                <a:gd name="T29" fmla="*/ 36 h 128"/>
                <a:gd name="T30" fmla="*/ 8 w 112"/>
                <a:gd name="T31" fmla="*/ 44 h 128"/>
                <a:gd name="T32" fmla="*/ 8 w 112"/>
                <a:gd name="T33" fmla="*/ 44 h 128"/>
                <a:gd name="T34" fmla="*/ 8 w 112"/>
                <a:gd name="T35" fmla="*/ 112 h 128"/>
                <a:gd name="T36" fmla="*/ 24 w 112"/>
                <a:gd name="T37" fmla="*/ 128 h 128"/>
                <a:gd name="T38" fmla="*/ 88 w 112"/>
                <a:gd name="T39" fmla="*/ 128 h 128"/>
                <a:gd name="T40" fmla="*/ 104 w 112"/>
                <a:gd name="T41" fmla="*/ 112 h 128"/>
                <a:gd name="T42" fmla="*/ 104 w 112"/>
                <a:gd name="T43" fmla="*/ 44 h 128"/>
                <a:gd name="T44" fmla="*/ 104 w 112"/>
                <a:gd name="T45" fmla="*/ 44 h 128"/>
                <a:gd name="T46" fmla="*/ 112 w 112"/>
                <a:gd name="T47" fmla="*/ 36 h 128"/>
                <a:gd name="T48" fmla="*/ 112 w 112"/>
                <a:gd name="T49" fmla="*/ 32 h 128"/>
                <a:gd name="T50" fmla="*/ 112 w 112"/>
                <a:gd name="T51" fmla="*/ 27 h 128"/>
                <a:gd name="T52" fmla="*/ 32 w 112"/>
                <a:gd name="T53" fmla="*/ 12 h 128"/>
                <a:gd name="T54" fmla="*/ 36 w 112"/>
                <a:gd name="T55" fmla="*/ 8 h 128"/>
                <a:gd name="T56" fmla="*/ 76 w 112"/>
                <a:gd name="T57" fmla="*/ 8 h 128"/>
                <a:gd name="T58" fmla="*/ 80 w 112"/>
                <a:gd name="T59" fmla="*/ 12 h 128"/>
                <a:gd name="T60" fmla="*/ 80 w 112"/>
                <a:gd name="T61" fmla="*/ 16 h 128"/>
                <a:gd name="T62" fmla="*/ 32 w 112"/>
                <a:gd name="T63" fmla="*/ 16 h 128"/>
                <a:gd name="T64" fmla="*/ 32 w 112"/>
                <a:gd name="T65" fmla="*/ 12 h 128"/>
                <a:gd name="T66" fmla="*/ 96 w 112"/>
                <a:gd name="T67" fmla="*/ 112 h 128"/>
                <a:gd name="T68" fmla="*/ 88 w 112"/>
                <a:gd name="T69" fmla="*/ 120 h 128"/>
                <a:gd name="T70" fmla="*/ 24 w 112"/>
                <a:gd name="T71" fmla="*/ 120 h 128"/>
                <a:gd name="T72" fmla="*/ 16 w 112"/>
                <a:gd name="T73" fmla="*/ 112 h 128"/>
                <a:gd name="T74" fmla="*/ 16 w 112"/>
                <a:gd name="T75" fmla="*/ 44 h 128"/>
                <a:gd name="T76" fmla="*/ 96 w 112"/>
                <a:gd name="T77" fmla="*/ 44 h 128"/>
                <a:gd name="T78" fmla="*/ 96 w 112"/>
                <a:gd name="T79" fmla="*/ 112 h 128"/>
                <a:gd name="T80" fmla="*/ 104 w 112"/>
                <a:gd name="T81" fmla="*/ 32 h 128"/>
                <a:gd name="T82" fmla="*/ 104 w 112"/>
                <a:gd name="T83" fmla="*/ 36 h 128"/>
                <a:gd name="T84" fmla="*/ 8 w 112"/>
                <a:gd name="T85" fmla="*/ 36 h 128"/>
                <a:gd name="T86" fmla="*/ 8 w 112"/>
                <a:gd name="T87" fmla="*/ 32 h 128"/>
                <a:gd name="T88" fmla="*/ 8 w 112"/>
                <a:gd name="T89" fmla="*/ 28 h 128"/>
                <a:gd name="T90" fmla="*/ 12 w 112"/>
                <a:gd name="T91" fmla="*/ 24 h 128"/>
                <a:gd name="T92" fmla="*/ 100 w 112"/>
                <a:gd name="T93" fmla="*/ 24 h 128"/>
                <a:gd name="T94" fmla="*/ 104 w 112"/>
                <a:gd name="T95" fmla="*/ 28 h 128"/>
                <a:gd name="T96" fmla="*/ 104 w 112"/>
                <a:gd name="T97" fmla="*/ 32 h 12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12" h="128">
                  <a:moveTo>
                    <a:pt x="112" y="27"/>
                  </a:moveTo>
                  <a:cubicBezTo>
                    <a:pt x="112" y="21"/>
                    <a:pt x="106" y="16"/>
                    <a:pt x="100" y="16"/>
                  </a:cubicBezTo>
                  <a:cubicBezTo>
                    <a:pt x="88" y="16"/>
                    <a:pt x="88" y="16"/>
                    <a:pt x="88" y="16"/>
                  </a:cubicBezTo>
                  <a:cubicBezTo>
                    <a:pt x="88" y="12"/>
                    <a:pt x="88" y="12"/>
                    <a:pt x="88" y="12"/>
                  </a:cubicBezTo>
                  <a:cubicBezTo>
                    <a:pt x="88" y="12"/>
                    <a:pt x="88" y="12"/>
                    <a:pt x="88" y="12"/>
                  </a:cubicBezTo>
                  <a:cubicBezTo>
                    <a:pt x="88" y="5"/>
                    <a:pt x="83" y="0"/>
                    <a:pt x="7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29" y="0"/>
                    <a:pt x="24" y="5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6" y="16"/>
                    <a:pt x="0" y="21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40"/>
                    <a:pt x="4" y="44"/>
                    <a:pt x="8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8" y="112"/>
                    <a:pt x="8" y="112"/>
                    <a:pt x="8" y="112"/>
                  </a:cubicBezTo>
                  <a:cubicBezTo>
                    <a:pt x="8" y="121"/>
                    <a:pt x="15" y="128"/>
                    <a:pt x="24" y="128"/>
                  </a:cubicBezTo>
                  <a:cubicBezTo>
                    <a:pt x="88" y="128"/>
                    <a:pt x="88" y="128"/>
                    <a:pt x="88" y="128"/>
                  </a:cubicBezTo>
                  <a:cubicBezTo>
                    <a:pt x="97" y="128"/>
                    <a:pt x="104" y="121"/>
                    <a:pt x="104" y="112"/>
                  </a:cubicBezTo>
                  <a:cubicBezTo>
                    <a:pt x="104" y="44"/>
                    <a:pt x="104" y="44"/>
                    <a:pt x="104" y="44"/>
                  </a:cubicBezTo>
                  <a:cubicBezTo>
                    <a:pt x="104" y="44"/>
                    <a:pt x="104" y="44"/>
                    <a:pt x="104" y="44"/>
                  </a:cubicBezTo>
                  <a:cubicBezTo>
                    <a:pt x="108" y="44"/>
                    <a:pt x="112" y="40"/>
                    <a:pt x="112" y="36"/>
                  </a:cubicBezTo>
                  <a:cubicBezTo>
                    <a:pt x="112" y="32"/>
                    <a:pt x="112" y="32"/>
                    <a:pt x="112" y="32"/>
                  </a:cubicBezTo>
                  <a:cubicBezTo>
                    <a:pt x="112" y="27"/>
                    <a:pt x="112" y="27"/>
                    <a:pt x="112" y="27"/>
                  </a:cubicBezTo>
                  <a:close/>
                  <a:moveTo>
                    <a:pt x="32" y="12"/>
                  </a:moveTo>
                  <a:cubicBezTo>
                    <a:pt x="32" y="10"/>
                    <a:pt x="34" y="8"/>
                    <a:pt x="36" y="8"/>
                  </a:cubicBezTo>
                  <a:cubicBezTo>
                    <a:pt x="76" y="8"/>
                    <a:pt x="76" y="8"/>
                    <a:pt x="76" y="8"/>
                  </a:cubicBezTo>
                  <a:cubicBezTo>
                    <a:pt x="78" y="8"/>
                    <a:pt x="80" y="10"/>
                    <a:pt x="80" y="12"/>
                  </a:cubicBezTo>
                  <a:cubicBezTo>
                    <a:pt x="80" y="16"/>
                    <a:pt x="80" y="16"/>
                    <a:pt x="80" y="16"/>
                  </a:cubicBezTo>
                  <a:cubicBezTo>
                    <a:pt x="32" y="16"/>
                    <a:pt x="32" y="16"/>
                    <a:pt x="32" y="16"/>
                  </a:cubicBezTo>
                  <a:lnTo>
                    <a:pt x="32" y="12"/>
                  </a:lnTo>
                  <a:close/>
                  <a:moveTo>
                    <a:pt x="96" y="112"/>
                  </a:moveTo>
                  <a:cubicBezTo>
                    <a:pt x="96" y="116"/>
                    <a:pt x="92" y="120"/>
                    <a:pt x="88" y="120"/>
                  </a:cubicBezTo>
                  <a:cubicBezTo>
                    <a:pt x="24" y="120"/>
                    <a:pt x="24" y="120"/>
                    <a:pt x="24" y="120"/>
                  </a:cubicBezTo>
                  <a:cubicBezTo>
                    <a:pt x="20" y="120"/>
                    <a:pt x="16" y="116"/>
                    <a:pt x="16" y="112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96" y="44"/>
                    <a:pt x="96" y="44"/>
                    <a:pt x="96" y="44"/>
                  </a:cubicBezTo>
                  <a:lnTo>
                    <a:pt x="96" y="112"/>
                  </a:lnTo>
                  <a:close/>
                  <a:moveTo>
                    <a:pt x="104" y="32"/>
                  </a:moveTo>
                  <a:cubicBezTo>
                    <a:pt x="104" y="36"/>
                    <a:pt x="104" y="36"/>
                    <a:pt x="104" y="3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26"/>
                    <a:pt x="10" y="24"/>
                    <a:pt x="12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2" y="24"/>
                    <a:pt x="104" y="26"/>
                    <a:pt x="104" y="28"/>
                  </a:cubicBezTo>
                  <a:lnTo>
                    <a:pt x="104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Arial"/>
              </a:endParaRPr>
            </a:p>
          </p:txBody>
        </p:sp>
        <p:sp>
          <p:nvSpPr>
            <p:cNvPr id="24" name="Freeform 54"/>
            <p:cNvSpPr>
              <a:spLocks noEditPoints="1"/>
            </p:cNvSpPr>
            <p:nvPr/>
          </p:nvSpPr>
          <p:spPr bwMode="auto">
            <a:xfrm>
              <a:off x="3416829" y="3082397"/>
              <a:ext cx="60325" cy="225425"/>
            </a:xfrm>
            <a:custGeom>
              <a:gdLst>
                <a:gd name="T0" fmla="*/ 4 w 16"/>
                <a:gd name="T1" fmla="*/ 60 h 60"/>
                <a:gd name="T2" fmla="*/ 12 w 16"/>
                <a:gd name="T3" fmla="*/ 60 h 60"/>
                <a:gd name="T4" fmla="*/ 16 w 16"/>
                <a:gd name="T5" fmla="*/ 56 h 60"/>
                <a:gd name="T6" fmla="*/ 16 w 16"/>
                <a:gd name="T7" fmla="*/ 4 h 60"/>
                <a:gd name="T8" fmla="*/ 12 w 16"/>
                <a:gd name="T9" fmla="*/ 0 h 60"/>
                <a:gd name="T10" fmla="*/ 4 w 16"/>
                <a:gd name="T11" fmla="*/ 0 h 60"/>
                <a:gd name="T12" fmla="*/ 0 w 16"/>
                <a:gd name="T13" fmla="*/ 4 h 60"/>
                <a:gd name="T14" fmla="*/ 0 w 16"/>
                <a:gd name="T15" fmla="*/ 56 h 60"/>
                <a:gd name="T16" fmla="*/ 4 w 16"/>
                <a:gd name="T17" fmla="*/ 60 h 60"/>
                <a:gd name="T18" fmla="*/ 4 w 16"/>
                <a:gd name="T19" fmla="*/ 4 h 60"/>
                <a:gd name="T20" fmla="*/ 12 w 16"/>
                <a:gd name="T21" fmla="*/ 4 h 60"/>
                <a:gd name="T22" fmla="*/ 12 w 16"/>
                <a:gd name="T23" fmla="*/ 56 h 60"/>
                <a:gd name="T24" fmla="*/ 4 w 16"/>
                <a:gd name="T25" fmla="*/ 56 h 60"/>
                <a:gd name="T26" fmla="*/ 4 w 16"/>
                <a:gd name="T27" fmla="*/ 4 h 6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60">
                  <a:moveTo>
                    <a:pt x="4" y="60"/>
                  </a:moveTo>
                  <a:cubicBezTo>
                    <a:pt x="12" y="60"/>
                    <a:pt x="12" y="60"/>
                    <a:pt x="12" y="60"/>
                  </a:cubicBezTo>
                  <a:cubicBezTo>
                    <a:pt x="14" y="60"/>
                    <a:pt x="16" y="58"/>
                    <a:pt x="16" y="56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2"/>
                    <a:pt x="14" y="0"/>
                    <a:pt x="1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8"/>
                    <a:pt x="2" y="60"/>
                    <a:pt x="4" y="60"/>
                  </a:cubicBezTo>
                  <a:close/>
                  <a:moveTo>
                    <a:pt x="4" y="4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4" y="56"/>
                    <a:pt x="4" y="56"/>
                    <a:pt x="4" y="56"/>
                  </a:cubicBezTo>
                  <a:lnTo>
                    <a:pt x="4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Arial"/>
              </a:endParaRPr>
            </a:p>
          </p:txBody>
        </p:sp>
        <p:sp>
          <p:nvSpPr>
            <p:cNvPr id="25" name="Freeform 55"/>
            <p:cNvSpPr>
              <a:spLocks noEditPoints="1"/>
            </p:cNvSpPr>
            <p:nvPr/>
          </p:nvSpPr>
          <p:spPr bwMode="auto">
            <a:xfrm>
              <a:off x="3507316" y="3082397"/>
              <a:ext cx="58737" cy="225425"/>
            </a:xfrm>
            <a:custGeom>
              <a:gdLst>
                <a:gd name="T0" fmla="*/ 4 w 16"/>
                <a:gd name="T1" fmla="*/ 60 h 60"/>
                <a:gd name="T2" fmla="*/ 12 w 16"/>
                <a:gd name="T3" fmla="*/ 60 h 60"/>
                <a:gd name="T4" fmla="*/ 16 w 16"/>
                <a:gd name="T5" fmla="*/ 56 h 60"/>
                <a:gd name="T6" fmla="*/ 16 w 16"/>
                <a:gd name="T7" fmla="*/ 4 h 60"/>
                <a:gd name="T8" fmla="*/ 12 w 16"/>
                <a:gd name="T9" fmla="*/ 0 h 60"/>
                <a:gd name="T10" fmla="*/ 4 w 16"/>
                <a:gd name="T11" fmla="*/ 0 h 60"/>
                <a:gd name="T12" fmla="*/ 0 w 16"/>
                <a:gd name="T13" fmla="*/ 4 h 60"/>
                <a:gd name="T14" fmla="*/ 0 w 16"/>
                <a:gd name="T15" fmla="*/ 56 h 60"/>
                <a:gd name="T16" fmla="*/ 4 w 16"/>
                <a:gd name="T17" fmla="*/ 60 h 60"/>
                <a:gd name="T18" fmla="*/ 4 w 16"/>
                <a:gd name="T19" fmla="*/ 4 h 60"/>
                <a:gd name="T20" fmla="*/ 12 w 16"/>
                <a:gd name="T21" fmla="*/ 4 h 60"/>
                <a:gd name="T22" fmla="*/ 12 w 16"/>
                <a:gd name="T23" fmla="*/ 56 h 60"/>
                <a:gd name="T24" fmla="*/ 4 w 16"/>
                <a:gd name="T25" fmla="*/ 56 h 60"/>
                <a:gd name="T26" fmla="*/ 4 w 16"/>
                <a:gd name="T27" fmla="*/ 4 h 6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60">
                  <a:moveTo>
                    <a:pt x="4" y="60"/>
                  </a:moveTo>
                  <a:cubicBezTo>
                    <a:pt x="12" y="60"/>
                    <a:pt x="12" y="60"/>
                    <a:pt x="12" y="60"/>
                  </a:cubicBezTo>
                  <a:cubicBezTo>
                    <a:pt x="14" y="60"/>
                    <a:pt x="16" y="58"/>
                    <a:pt x="16" y="56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2"/>
                    <a:pt x="14" y="0"/>
                    <a:pt x="1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8"/>
                    <a:pt x="2" y="60"/>
                    <a:pt x="4" y="60"/>
                  </a:cubicBezTo>
                  <a:close/>
                  <a:moveTo>
                    <a:pt x="4" y="4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4" y="56"/>
                    <a:pt x="4" y="56"/>
                    <a:pt x="4" y="56"/>
                  </a:cubicBezTo>
                  <a:lnTo>
                    <a:pt x="4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Arial"/>
              </a:endParaRPr>
            </a:p>
          </p:txBody>
        </p:sp>
        <p:sp>
          <p:nvSpPr>
            <p:cNvPr id="26" name="Freeform 56"/>
            <p:cNvSpPr>
              <a:spLocks noEditPoints="1"/>
            </p:cNvSpPr>
            <p:nvPr/>
          </p:nvSpPr>
          <p:spPr bwMode="auto">
            <a:xfrm>
              <a:off x="3596216" y="3082397"/>
              <a:ext cx="60325" cy="225425"/>
            </a:xfrm>
            <a:custGeom>
              <a:gdLst>
                <a:gd name="T0" fmla="*/ 4 w 16"/>
                <a:gd name="T1" fmla="*/ 60 h 60"/>
                <a:gd name="T2" fmla="*/ 12 w 16"/>
                <a:gd name="T3" fmla="*/ 60 h 60"/>
                <a:gd name="T4" fmla="*/ 16 w 16"/>
                <a:gd name="T5" fmla="*/ 56 h 60"/>
                <a:gd name="T6" fmla="*/ 16 w 16"/>
                <a:gd name="T7" fmla="*/ 4 h 60"/>
                <a:gd name="T8" fmla="*/ 12 w 16"/>
                <a:gd name="T9" fmla="*/ 0 h 60"/>
                <a:gd name="T10" fmla="*/ 4 w 16"/>
                <a:gd name="T11" fmla="*/ 0 h 60"/>
                <a:gd name="T12" fmla="*/ 0 w 16"/>
                <a:gd name="T13" fmla="*/ 4 h 60"/>
                <a:gd name="T14" fmla="*/ 0 w 16"/>
                <a:gd name="T15" fmla="*/ 56 h 60"/>
                <a:gd name="T16" fmla="*/ 4 w 16"/>
                <a:gd name="T17" fmla="*/ 60 h 60"/>
                <a:gd name="T18" fmla="*/ 4 w 16"/>
                <a:gd name="T19" fmla="*/ 4 h 60"/>
                <a:gd name="T20" fmla="*/ 12 w 16"/>
                <a:gd name="T21" fmla="*/ 4 h 60"/>
                <a:gd name="T22" fmla="*/ 12 w 16"/>
                <a:gd name="T23" fmla="*/ 56 h 60"/>
                <a:gd name="T24" fmla="*/ 4 w 16"/>
                <a:gd name="T25" fmla="*/ 56 h 60"/>
                <a:gd name="T26" fmla="*/ 4 w 16"/>
                <a:gd name="T27" fmla="*/ 4 h 6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60">
                  <a:moveTo>
                    <a:pt x="4" y="60"/>
                  </a:moveTo>
                  <a:cubicBezTo>
                    <a:pt x="12" y="60"/>
                    <a:pt x="12" y="60"/>
                    <a:pt x="12" y="60"/>
                  </a:cubicBezTo>
                  <a:cubicBezTo>
                    <a:pt x="14" y="60"/>
                    <a:pt x="16" y="58"/>
                    <a:pt x="16" y="56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2"/>
                    <a:pt x="14" y="0"/>
                    <a:pt x="1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8"/>
                    <a:pt x="2" y="60"/>
                    <a:pt x="4" y="60"/>
                  </a:cubicBezTo>
                  <a:close/>
                  <a:moveTo>
                    <a:pt x="4" y="4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4" y="56"/>
                    <a:pt x="4" y="56"/>
                    <a:pt x="4" y="56"/>
                  </a:cubicBezTo>
                  <a:lnTo>
                    <a:pt x="4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Arial"/>
              </a:endParaRPr>
            </a:p>
          </p:txBody>
        </p:sp>
      </p:grpSp>
      <p:sp>
        <p:nvSpPr>
          <p:cNvPr id="27" name="Freeform 34"/>
          <p:cNvSpPr>
            <a:spLocks noEditPoints="1"/>
          </p:cNvSpPr>
          <p:nvPr/>
        </p:nvSpPr>
        <p:spPr bwMode="auto">
          <a:xfrm>
            <a:off x="6850714" y="5356218"/>
            <a:ext cx="396838" cy="385428"/>
          </a:xfrm>
          <a:custGeom>
            <a:gdLst>
              <a:gd name="T0" fmla="*/ 94 w 132"/>
              <a:gd name="T1" fmla="*/ 0 h 128"/>
              <a:gd name="T2" fmla="*/ 56 w 132"/>
              <a:gd name="T3" fmla="*/ 27 h 128"/>
              <a:gd name="T4" fmla="*/ 55 w 132"/>
              <a:gd name="T5" fmla="*/ 27 h 128"/>
              <a:gd name="T6" fmla="*/ 14 w 132"/>
              <a:gd name="T7" fmla="*/ 69 h 128"/>
              <a:gd name="T8" fmla="*/ 1 w 132"/>
              <a:gd name="T9" fmla="*/ 110 h 128"/>
              <a:gd name="T10" fmla="*/ 14 w 132"/>
              <a:gd name="T11" fmla="*/ 128 h 128"/>
              <a:gd name="T12" fmla="*/ 53 w 132"/>
              <a:gd name="T13" fmla="*/ 118 h 128"/>
              <a:gd name="T14" fmla="*/ 120 w 132"/>
              <a:gd name="T15" fmla="*/ 53 h 128"/>
              <a:gd name="T16" fmla="*/ 64 w 132"/>
              <a:gd name="T17" fmla="*/ 95 h 128"/>
              <a:gd name="T18" fmla="*/ 99 w 132"/>
              <a:gd name="T19" fmla="*/ 47 h 128"/>
              <a:gd name="T20" fmla="*/ 95 w 132"/>
              <a:gd name="T21" fmla="*/ 67 h 128"/>
              <a:gd name="T22" fmla="*/ 64 w 132"/>
              <a:gd name="T23" fmla="*/ 98 h 128"/>
              <a:gd name="T24" fmla="*/ 59 w 132"/>
              <a:gd name="T25" fmla="*/ 81 h 128"/>
              <a:gd name="T26" fmla="*/ 46 w 132"/>
              <a:gd name="T27" fmla="*/ 68 h 128"/>
              <a:gd name="T28" fmla="*/ 92 w 132"/>
              <a:gd name="T29" fmla="*/ 36 h 128"/>
              <a:gd name="T30" fmla="*/ 59 w 132"/>
              <a:gd name="T31" fmla="*/ 81 h 128"/>
              <a:gd name="T32" fmla="*/ 30 w 132"/>
              <a:gd name="T33" fmla="*/ 64 h 128"/>
              <a:gd name="T34" fmla="*/ 80 w 132"/>
              <a:gd name="T35" fmla="*/ 29 h 128"/>
              <a:gd name="T36" fmla="*/ 17 w 132"/>
              <a:gd name="T37" fmla="*/ 119 h 128"/>
              <a:gd name="T38" fmla="*/ 8 w 132"/>
              <a:gd name="T39" fmla="*/ 114 h 128"/>
              <a:gd name="T40" fmla="*/ 13 w 132"/>
              <a:gd name="T41" fmla="*/ 96 h 128"/>
              <a:gd name="T42" fmla="*/ 32 w 132"/>
              <a:gd name="T43" fmla="*/ 116 h 128"/>
              <a:gd name="T44" fmla="*/ 35 w 132"/>
              <a:gd name="T45" fmla="*/ 115 h 128"/>
              <a:gd name="T46" fmla="*/ 14 w 132"/>
              <a:gd name="T47" fmla="*/ 92 h 128"/>
              <a:gd name="T48" fmla="*/ 19 w 132"/>
              <a:gd name="T49" fmla="*/ 75 h 128"/>
              <a:gd name="T50" fmla="*/ 52 w 132"/>
              <a:gd name="T51" fmla="*/ 110 h 128"/>
              <a:gd name="T52" fmla="*/ 35 w 132"/>
              <a:gd name="T53" fmla="*/ 115 h 128"/>
              <a:gd name="T54" fmla="*/ 108 w 132"/>
              <a:gd name="T55" fmla="*/ 54 h 128"/>
              <a:gd name="T56" fmla="*/ 98 w 132"/>
              <a:gd name="T57" fmla="*/ 30 h 128"/>
              <a:gd name="T58" fmla="*/ 81 w 132"/>
              <a:gd name="T59" fmla="*/ 13 h 128"/>
              <a:gd name="T60" fmla="*/ 112 w 132"/>
              <a:gd name="T61" fmla="*/ 16 h 128"/>
              <a:gd name="T62" fmla="*/ 115 w 132"/>
              <a:gd name="T63" fmla="*/ 47 h 12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32" h="128">
                <a:moveTo>
                  <a:pt x="118" y="10"/>
                </a:moveTo>
                <a:cubicBezTo>
                  <a:pt x="111" y="4"/>
                  <a:pt x="102" y="0"/>
                  <a:pt x="94" y="0"/>
                </a:cubicBezTo>
                <a:cubicBezTo>
                  <a:pt x="87" y="0"/>
                  <a:pt x="80" y="3"/>
                  <a:pt x="75" y="8"/>
                </a:cubicBezTo>
                <a:cubicBezTo>
                  <a:pt x="56" y="27"/>
                  <a:pt x="56" y="27"/>
                  <a:pt x="56" y="27"/>
                </a:cubicBezTo>
                <a:cubicBezTo>
                  <a:pt x="56" y="27"/>
                  <a:pt x="56" y="27"/>
                  <a:pt x="55" y="27"/>
                </a:cubicBezTo>
                <a:cubicBezTo>
                  <a:pt x="55" y="27"/>
                  <a:pt x="55" y="27"/>
                  <a:pt x="55" y="27"/>
                </a:cubicBezTo>
                <a:cubicBezTo>
                  <a:pt x="55" y="27"/>
                  <a:pt x="55" y="27"/>
                  <a:pt x="55" y="27"/>
                </a:cubicBezTo>
                <a:cubicBezTo>
                  <a:pt x="14" y="69"/>
                  <a:pt x="14" y="69"/>
                  <a:pt x="14" y="69"/>
                </a:cubicBezTo>
                <a:cubicBezTo>
                  <a:pt x="12" y="71"/>
                  <a:pt x="11" y="73"/>
                  <a:pt x="10" y="76"/>
                </a:cubicBezTo>
                <a:cubicBezTo>
                  <a:pt x="1" y="110"/>
                  <a:pt x="1" y="110"/>
                  <a:pt x="1" y="110"/>
                </a:cubicBezTo>
                <a:cubicBezTo>
                  <a:pt x="1" y="110"/>
                  <a:pt x="0" y="113"/>
                  <a:pt x="0" y="114"/>
                </a:cubicBezTo>
                <a:cubicBezTo>
                  <a:pt x="0" y="122"/>
                  <a:pt x="6" y="128"/>
                  <a:pt x="14" y="128"/>
                </a:cubicBezTo>
                <a:cubicBezTo>
                  <a:pt x="16" y="128"/>
                  <a:pt x="19" y="127"/>
                  <a:pt x="19" y="127"/>
                </a:cubicBezTo>
                <a:cubicBezTo>
                  <a:pt x="53" y="118"/>
                  <a:pt x="53" y="118"/>
                  <a:pt x="53" y="118"/>
                </a:cubicBezTo>
                <a:cubicBezTo>
                  <a:pt x="55" y="118"/>
                  <a:pt x="57" y="116"/>
                  <a:pt x="59" y="114"/>
                </a:cubicBezTo>
                <a:cubicBezTo>
                  <a:pt x="120" y="53"/>
                  <a:pt x="120" y="53"/>
                  <a:pt x="120" y="53"/>
                </a:cubicBezTo>
                <a:cubicBezTo>
                  <a:pt x="132" y="42"/>
                  <a:pt x="130" y="23"/>
                  <a:pt x="118" y="10"/>
                </a:cubicBezTo>
                <a:close/>
                <a:moveTo>
                  <a:pt x="64" y="95"/>
                </a:moveTo>
                <a:cubicBezTo>
                  <a:pt x="64" y="92"/>
                  <a:pt x="63" y="88"/>
                  <a:pt x="61" y="85"/>
                </a:cubicBezTo>
                <a:cubicBezTo>
                  <a:pt x="99" y="47"/>
                  <a:pt x="99" y="47"/>
                  <a:pt x="99" y="47"/>
                </a:cubicBezTo>
                <a:cubicBezTo>
                  <a:pt x="101" y="54"/>
                  <a:pt x="100" y="62"/>
                  <a:pt x="95" y="67"/>
                </a:cubicBezTo>
                <a:cubicBezTo>
                  <a:pt x="95" y="67"/>
                  <a:pt x="95" y="67"/>
                  <a:pt x="95" y="67"/>
                </a:cubicBezTo>
                <a:cubicBezTo>
                  <a:pt x="95" y="67"/>
                  <a:pt x="95" y="67"/>
                  <a:pt x="95" y="67"/>
                </a:cubicBezTo>
                <a:cubicBezTo>
                  <a:pt x="64" y="98"/>
                  <a:pt x="64" y="98"/>
                  <a:pt x="64" y="98"/>
                </a:cubicBezTo>
                <a:cubicBezTo>
                  <a:pt x="64" y="97"/>
                  <a:pt x="64" y="96"/>
                  <a:pt x="64" y="95"/>
                </a:cubicBezTo>
                <a:close/>
                <a:moveTo>
                  <a:pt x="59" y="81"/>
                </a:moveTo>
                <a:cubicBezTo>
                  <a:pt x="58" y="79"/>
                  <a:pt x="56" y="76"/>
                  <a:pt x="54" y="74"/>
                </a:cubicBezTo>
                <a:cubicBezTo>
                  <a:pt x="51" y="72"/>
                  <a:pt x="49" y="70"/>
                  <a:pt x="46" y="68"/>
                </a:cubicBezTo>
                <a:cubicBezTo>
                  <a:pt x="84" y="30"/>
                  <a:pt x="84" y="30"/>
                  <a:pt x="84" y="30"/>
                </a:cubicBezTo>
                <a:cubicBezTo>
                  <a:pt x="87" y="31"/>
                  <a:pt x="90" y="33"/>
                  <a:pt x="92" y="36"/>
                </a:cubicBezTo>
                <a:cubicBezTo>
                  <a:pt x="94" y="38"/>
                  <a:pt x="96" y="40"/>
                  <a:pt x="97" y="43"/>
                </a:cubicBezTo>
                <a:lnTo>
                  <a:pt x="59" y="81"/>
                </a:lnTo>
                <a:close/>
                <a:moveTo>
                  <a:pt x="42" y="66"/>
                </a:moveTo>
                <a:cubicBezTo>
                  <a:pt x="38" y="65"/>
                  <a:pt x="34" y="64"/>
                  <a:pt x="30" y="64"/>
                </a:cubicBezTo>
                <a:cubicBezTo>
                  <a:pt x="61" y="33"/>
                  <a:pt x="61" y="33"/>
                  <a:pt x="61" y="33"/>
                </a:cubicBezTo>
                <a:cubicBezTo>
                  <a:pt x="66" y="28"/>
                  <a:pt x="73" y="27"/>
                  <a:pt x="80" y="29"/>
                </a:cubicBezTo>
                <a:lnTo>
                  <a:pt x="42" y="66"/>
                </a:lnTo>
                <a:close/>
                <a:moveTo>
                  <a:pt x="17" y="119"/>
                </a:moveTo>
                <a:cubicBezTo>
                  <a:pt x="16" y="120"/>
                  <a:pt x="15" y="120"/>
                  <a:pt x="14" y="120"/>
                </a:cubicBezTo>
                <a:cubicBezTo>
                  <a:pt x="11" y="120"/>
                  <a:pt x="8" y="117"/>
                  <a:pt x="8" y="114"/>
                </a:cubicBezTo>
                <a:cubicBezTo>
                  <a:pt x="8" y="113"/>
                  <a:pt x="8" y="112"/>
                  <a:pt x="8" y="112"/>
                </a:cubicBezTo>
                <a:cubicBezTo>
                  <a:pt x="13" y="96"/>
                  <a:pt x="13" y="96"/>
                  <a:pt x="13" y="96"/>
                </a:cubicBezTo>
                <a:cubicBezTo>
                  <a:pt x="17" y="96"/>
                  <a:pt x="22" y="98"/>
                  <a:pt x="26" y="102"/>
                </a:cubicBezTo>
                <a:cubicBezTo>
                  <a:pt x="30" y="106"/>
                  <a:pt x="32" y="111"/>
                  <a:pt x="32" y="116"/>
                </a:cubicBezTo>
                <a:lnTo>
                  <a:pt x="17" y="119"/>
                </a:lnTo>
                <a:close/>
                <a:moveTo>
                  <a:pt x="35" y="115"/>
                </a:moveTo>
                <a:cubicBezTo>
                  <a:pt x="35" y="109"/>
                  <a:pt x="33" y="104"/>
                  <a:pt x="29" y="99"/>
                </a:cubicBezTo>
                <a:cubicBezTo>
                  <a:pt x="25" y="95"/>
                  <a:pt x="19" y="93"/>
                  <a:pt x="14" y="92"/>
                </a:cubicBezTo>
                <a:cubicBezTo>
                  <a:pt x="18" y="78"/>
                  <a:pt x="18" y="78"/>
                  <a:pt x="18" y="78"/>
                </a:cubicBezTo>
                <a:cubicBezTo>
                  <a:pt x="18" y="77"/>
                  <a:pt x="19" y="76"/>
                  <a:pt x="19" y="75"/>
                </a:cubicBezTo>
                <a:cubicBezTo>
                  <a:pt x="27" y="69"/>
                  <a:pt x="40" y="71"/>
                  <a:pt x="48" y="80"/>
                </a:cubicBezTo>
                <a:cubicBezTo>
                  <a:pt x="57" y="89"/>
                  <a:pt x="59" y="102"/>
                  <a:pt x="52" y="110"/>
                </a:cubicBezTo>
                <a:cubicBezTo>
                  <a:pt x="51" y="110"/>
                  <a:pt x="51" y="111"/>
                  <a:pt x="50" y="111"/>
                </a:cubicBezTo>
                <a:lnTo>
                  <a:pt x="35" y="115"/>
                </a:lnTo>
                <a:close/>
                <a:moveTo>
                  <a:pt x="115" y="47"/>
                </a:moveTo>
                <a:cubicBezTo>
                  <a:pt x="108" y="54"/>
                  <a:pt x="108" y="54"/>
                  <a:pt x="108" y="54"/>
                </a:cubicBezTo>
                <a:cubicBezTo>
                  <a:pt x="108" y="53"/>
                  <a:pt x="108" y="52"/>
                  <a:pt x="108" y="51"/>
                </a:cubicBezTo>
                <a:cubicBezTo>
                  <a:pt x="107" y="43"/>
                  <a:pt x="104" y="36"/>
                  <a:pt x="98" y="30"/>
                </a:cubicBezTo>
                <a:cubicBezTo>
                  <a:pt x="91" y="24"/>
                  <a:pt x="83" y="20"/>
                  <a:pt x="74" y="20"/>
                </a:cubicBezTo>
                <a:cubicBezTo>
                  <a:pt x="81" y="13"/>
                  <a:pt x="81" y="13"/>
                  <a:pt x="81" y="13"/>
                </a:cubicBezTo>
                <a:cubicBezTo>
                  <a:pt x="84" y="10"/>
                  <a:pt x="89" y="8"/>
                  <a:pt x="94" y="8"/>
                </a:cubicBezTo>
                <a:cubicBezTo>
                  <a:pt x="100" y="8"/>
                  <a:pt x="107" y="11"/>
                  <a:pt x="112" y="16"/>
                </a:cubicBezTo>
                <a:cubicBezTo>
                  <a:pt x="117" y="21"/>
                  <a:pt x="120" y="27"/>
                  <a:pt x="120" y="33"/>
                </a:cubicBezTo>
                <a:cubicBezTo>
                  <a:pt x="120" y="38"/>
                  <a:pt x="118" y="43"/>
                  <a:pt x="115" y="47"/>
                </a:cubicBezTo>
                <a:close/>
              </a:path>
            </a:pathLst>
          </a:custGeom>
          <a:solidFill>
            <a:srgbClr val="E2ECA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bg1">
                  <a:lumMod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/>
            </a:endParaRPr>
          </a:p>
        </p:txBody>
      </p:sp>
      <p:sp>
        <p:nvSpPr>
          <p:cNvPr id="28" name="Freeform 22"/>
          <p:cNvSpPr>
            <a:spLocks noEditPoints="1"/>
          </p:cNvSpPr>
          <p:nvPr/>
        </p:nvSpPr>
        <p:spPr bwMode="auto">
          <a:xfrm>
            <a:off x="5399828" y="5361246"/>
            <a:ext cx="310576" cy="356284"/>
          </a:xfrm>
          <a:custGeom>
            <a:gdLst>
              <a:gd name="T0" fmla="*/ 104 w 112"/>
              <a:gd name="T1" fmla="*/ 20 h 128"/>
              <a:gd name="T2" fmla="*/ 100 w 112"/>
              <a:gd name="T3" fmla="*/ 5 h 128"/>
              <a:gd name="T4" fmla="*/ 92 w 112"/>
              <a:gd name="T5" fmla="*/ 0 h 128"/>
              <a:gd name="T6" fmla="*/ 20 w 112"/>
              <a:gd name="T7" fmla="*/ 0 h 128"/>
              <a:gd name="T8" fmla="*/ 12 w 112"/>
              <a:gd name="T9" fmla="*/ 5 h 128"/>
              <a:gd name="T10" fmla="*/ 8 w 112"/>
              <a:gd name="T11" fmla="*/ 20 h 128"/>
              <a:gd name="T12" fmla="*/ 0 w 112"/>
              <a:gd name="T13" fmla="*/ 28 h 128"/>
              <a:gd name="T14" fmla="*/ 0 w 112"/>
              <a:gd name="T15" fmla="*/ 40 h 128"/>
              <a:gd name="T16" fmla="*/ 8 w 112"/>
              <a:gd name="T17" fmla="*/ 48 h 128"/>
              <a:gd name="T18" fmla="*/ 12 w 112"/>
              <a:gd name="T19" fmla="*/ 48 h 128"/>
              <a:gd name="T20" fmla="*/ 12 w 112"/>
              <a:gd name="T21" fmla="*/ 49 h 128"/>
              <a:gd name="T22" fmla="*/ 20 w 112"/>
              <a:gd name="T23" fmla="*/ 121 h 128"/>
              <a:gd name="T24" fmla="*/ 28 w 112"/>
              <a:gd name="T25" fmla="*/ 128 h 128"/>
              <a:gd name="T26" fmla="*/ 84 w 112"/>
              <a:gd name="T27" fmla="*/ 128 h 128"/>
              <a:gd name="T28" fmla="*/ 92 w 112"/>
              <a:gd name="T29" fmla="*/ 121 h 128"/>
              <a:gd name="T30" fmla="*/ 100 w 112"/>
              <a:gd name="T31" fmla="*/ 49 h 128"/>
              <a:gd name="T32" fmla="*/ 100 w 112"/>
              <a:gd name="T33" fmla="*/ 48 h 128"/>
              <a:gd name="T34" fmla="*/ 104 w 112"/>
              <a:gd name="T35" fmla="*/ 48 h 128"/>
              <a:gd name="T36" fmla="*/ 112 w 112"/>
              <a:gd name="T37" fmla="*/ 40 h 128"/>
              <a:gd name="T38" fmla="*/ 112 w 112"/>
              <a:gd name="T39" fmla="*/ 28 h 128"/>
              <a:gd name="T40" fmla="*/ 104 w 112"/>
              <a:gd name="T41" fmla="*/ 20 h 128"/>
              <a:gd name="T42" fmla="*/ 20 w 112"/>
              <a:gd name="T43" fmla="*/ 8 h 128"/>
              <a:gd name="T44" fmla="*/ 92 w 112"/>
              <a:gd name="T45" fmla="*/ 8 h 128"/>
              <a:gd name="T46" fmla="*/ 96 w 112"/>
              <a:gd name="T47" fmla="*/ 20 h 128"/>
              <a:gd name="T48" fmla="*/ 16 w 112"/>
              <a:gd name="T49" fmla="*/ 20 h 128"/>
              <a:gd name="T50" fmla="*/ 20 w 112"/>
              <a:gd name="T51" fmla="*/ 8 h 128"/>
              <a:gd name="T52" fmla="*/ 28 w 112"/>
              <a:gd name="T53" fmla="*/ 120 h 128"/>
              <a:gd name="T54" fmla="*/ 27 w 112"/>
              <a:gd name="T55" fmla="*/ 108 h 128"/>
              <a:gd name="T56" fmla="*/ 85 w 112"/>
              <a:gd name="T57" fmla="*/ 108 h 128"/>
              <a:gd name="T58" fmla="*/ 84 w 112"/>
              <a:gd name="T59" fmla="*/ 120 h 128"/>
              <a:gd name="T60" fmla="*/ 28 w 112"/>
              <a:gd name="T61" fmla="*/ 120 h 128"/>
              <a:gd name="T62" fmla="*/ 86 w 112"/>
              <a:gd name="T63" fmla="*/ 104 h 128"/>
              <a:gd name="T64" fmla="*/ 26 w 112"/>
              <a:gd name="T65" fmla="*/ 104 h 128"/>
              <a:gd name="T66" fmla="*/ 22 w 112"/>
              <a:gd name="T67" fmla="*/ 64 h 128"/>
              <a:gd name="T68" fmla="*/ 90 w 112"/>
              <a:gd name="T69" fmla="*/ 64 h 128"/>
              <a:gd name="T70" fmla="*/ 86 w 112"/>
              <a:gd name="T71" fmla="*/ 104 h 128"/>
              <a:gd name="T72" fmla="*/ 91 w 112"/>
              <a:gd name="T73" fmla="*/ 60 h 128"/>
              <a:gd name="T74" fmla="*/ 21 w 112"/>
              <a:gd name="T75" fmla="*/ 60 h 128"/>
              <a:gd name="T76" fmla="*/ 20 w 112"/>
              <a:gd name="T77" fmla="*/ 48 h 128"/>
              <a:gd name="T78" fmla="*/ 92 w 112"/>
              <a:gd name="T79" fmla="*/ 48 h 128"/>
              <a:gd name="T80" fmla="*/ 91 w 112"/>
              <a:gd name="T81" fmla="*/ 60 h 128"/>
              <a:gd name="T82" fmla="*/ 104 w 112"/>
              <a:gd name="T83" fmla="*/ 40 h 128"/>
              <a:gd name="T84" fmla="*/ 8 w 112"/>
              <a:gd name="T85" fmla="*/ 40 h 128"/>
              <a:gd name="T86" fmla="*/ 8 w 112"/>
              <a:gd name="T87" fmla="*/ 28 h 128"/>
              <a:gd name="T88" fmla="*/ 104 w 112"/>
              <a:gd name="T89" fmla="*/ 28 h 128"/>
              <a:gd name="T90" fmla="*/ 104 w 112"/>
              <a:gd name="T91" fmla="*/ 40 h 12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12" h="128">
                <a:moveTo>
                  <a:pt x="104" y="20"/>
                </a:moveTo>
                <a:cubicBezTo>
                  <a:pt x="100" y="5"/>
                  <a:pt x="100" y="5"/>
                  <a:pt x="100" y="5"/>
                </a:cubicBezTo>
                <a:cubicBezTo>
                  <a:pt x="99" y="2"/>
                  <a:pt x="95" y="0"/>
                  <a:pt x="92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17" y="0"/>
                  <a:pt x="13" y="2"/>
                  <a:pt x="12" y="5"/>
                </a:cubicBezTo>
                <a:cubicBezTo>
                  <a:pt x="8" y="20"/>
                  <a:pt x="8" y="20"/>
                  <a:pt x="8" y="20"/>
                </a:cubicBezTo>
                <a:cubicBezTo>
                  <a:pt x="3" y="20"/>
                  <a:pt x="0" y="24"/>
                  <a:pt x="0" y="28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44"/>
                  <a:pt x="4" y="48"/>
                  <a:pt x="8" y="48"/>
                </a:cubicBezTo>
                <a:cubicBezTo>
                  <a:pt x="12" y="48"/>
                  <a:pt x="12" y="48"/>
                  <a:pt x="12" y="48"/>
                </a:cubicBezTo>
                <a:cubicBezTo>
                  <a:pt x="12" y="48"/>
                  <a:pt x="12" y="49"/>
                  <a:pt x="12" y="49"/>
                </a:cubicBezTo>
                <a:cubicBezTo>
                  <a:pt x="20" y="121"/>
                  <a:pt x="20" y="121"/>
                  <a:pt x="20" y="121"/>
                </a:cubicBezTo>
                <a:cubicBezTo>
                  <a:pt x="20" y="125"/>
                  <a:pt x="24" y="128"/>
                  <a:pt x="28" y="128"/>
                </a:cubicBezTo>
                <a:cubicBezTo>
                  <a:pt x="84" y="128"/>
                  <a:pt x="84" y="128"/>
                  <a:pt x="84" y="128"/>
                </a:cubicBezTo>
                <a:cubicBezTo>
                  <a:pt x="88" y="128"/>
                  <a:pt x="92" y="125"/>
                  <a:pt x="92" y="121"/>
                </a:cubicBezTo>
                <a:cubicBezTo>
                  <a:pt x="100" y="49"/>
                  <a:pt x="100" y="49"/>
                  <a:pt x="100" y="49"/>
                </a:cubicBezTo>
                <a:cubicBezTo>
                  <a:pt x="100" y="49"/>
                  <a:pt x="100" y="48"/>
                  <a:pt x="100" y="48"/>
                </a:cubicBezTo>
                <a:cubicBezTo>
                  <a:pt x="104" y="48"/>
                  <a:pt x="104" y="48"/>
                  <a:pt x="104" y="48"/>
                </a:cubicBezTo>
                <a:cubicBezTo>
                  <a:pt x="108" y="48"/>
                  <a:pt x="112" y="44"/>
                  <a:pt x="112" y="40"/>
                </a:cubicBezTo>
                <a:cubicBezTo>
                  <a:pt x="112" y="28"/>
                  <a:pt x="112" y="28"/>
                  <a:pt x="112" y="28"/>
                </a:cubicBezTo>
                <a:cubicBezTo>
                  <a:pt x="112" y="24"/>
                  <a:pt x="109" y="20"/>
                  <a:pt x="104" y="20"/>
                </a:cubicBezTo>
                <a:close/>
                <a:moveTo>
                  <a:pt x="20" y="8"/>
                </a:moveTo>
                <a:cubicBezTo>
                  <a:pt x="92" y="8"/>
                  <a:pt x="92" y="8"/>
                  <a:pt x="92" y="8"/>
                </a:cubicBezTo>
                <a:cubicBezTo>
                  <a:pt x="96" y="20"/>
                  <a:pt x="96" y="20"/>
                  <a:pt x="96" y="20"/>
                </a:cubicBezTo>
                <a:cubicBezTo>
                  <a:pt x="16" y="20"/>
                  <a:pt x="16" y="20"/>
                  <a:pt x="16" y="20"/>
                </a:cubicBezTo>
                <a:lnTo>
                  <a:pt x="20" y="8"/>
                </a:lnTo>
                <a:close/>
                <a:moveTo>
                  <a:pt x="28" y="120"/>
                </a:moveTo>
                <a:cubicBezTo>
                  <a:pt x="27" y="108"/>
                  <a:pt x="27" y="108"/>
                  <a:pt x="27" y="108"/>
                </a:cubicBezTo>
                <a:cubicBezTo>
                  <a:pt x="85" y="108"/>
                  <a:pt x="85" y="108"/>
                  <a:pt x="85" y="108"/>
                </a:cubicBezTo>
                <a:cubicBezTo>
                  <a:pt x="84" y="120"/>
                  <a:pt x="84" y="120"/>
                  <a:pt x="84" y="120"/>
                </a:cubicBezTo>
                <a:lnTo>
                  <a:pt x="28" y="120"/>
                </a:lnTo>
                <a:close/>
                <a:moveTo>
                  <a:pt x="86" y="104"/>
                </a:moveTo>
                <a:cubicBezTo>
                  <a:pt x="26" y="104"/>
                  <a:pt x="26" y="104"/>
                  <a:pt x="26" y="104"/>
                </a:cubicBezTo>
                <a:cubicBezTo>
                  <a:pt x="22" y="64"/>
                  <a:pt x="22" y="64"/>
                  <a:pt x="22" y="64"/>
                </a:cubicBezTo>
                <a:cubicBezTo>
                  <a:pt x="90" y="64"/>
                  <a:pt x="90" y="64"/>
                  <a:pt x="90" y="64"/>
                </a:cubicBezTo>
                <a:lnTo>
                  <a:pt x="86" y="104"/>
                </a:lnTo>
                <a:close/>
                <a:moveTo>
                  <a:pt x="91" y="60"/>
                </a:moveTo>
                <a:cubicBezTo>
                  <a:pt x="21" y="60"/>
                  <a:pt x="21" y="60"/>
                  <a:pt x="21" y="60"/>
                </a:cubicBezTo>
                <a:cubicBezTo>
                  <a:pt x="20" y="48"/>
                  <a:pt x="20" y="48"/>
                  <a:pt x="20" y="48"/>
                </a:cubicBezTo>
                <a:cubicBezTo>
                  <a:pt x="92" y="48"/>
                  <a:pt x="92" y="48"/>
                  <a:pt x="92" y="48"/>
                </a:cubicBezTo>
                <a:lnTo>
                  <a:pt x="91" y="60"/>
                </a:lnTo>
                <a:close/>
                <a:moveTo>
                  <a:pt x="104" y="40"/>
                </a:moveTo>
                <a:cubicBezTo>
                  <a:pt x="8" y="40"/>
                  <a:pt x="8" y="40"/>
                  <a:pt x="8" y="40"/>
                </a:cubicBezTo>
                <a:cubicBezTo>
                  <a:pt x="8" y="28"/>
                  <a:pt x="8" y="28"/>
                  <a:pt x="8" y="28"/>
                </a:cubicBezTo>
                <a:cubicBezTo>
                  <a:pt x="104" y="28"/>
                  <a:pt x="104" y="28"/>
                  <a:pt x="104" y="28"/>
                </a:cubicBezTo>
                <a:lnTo>
                  <a:pt x="104" y="40"/>
                </a:lnTo>
                <a:close/>
              </a:path>
            </a:pathLst>
          </a:custGeom>
          <a:solidFill>
            <a:srgbClr val="E2ECA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Arial"/>
            </a:endParaRPr>
          </a:p>
        </p:txBody>
      </p:sp>
      <p:cxnSp>
        <p:nvCxnSpPr>
          <p:cNvPr id="29" name="Straight Connector 176"/>
          <p:cNvCxnSpPr/>
          <p:nvPr/>
        </p:nvCxnSpPr>
        <p:spPr>
          <a:xfrm flipH="1">
            <a:off x="4058560" y="3255432"/>
            <a:ext cx="619125" cy="0"/>
          </a:xfrm>
          <a:prstGeom prst="line">
            <a:avLst/>
          </a:prstGeom>
          <a:noFill/>
          <a:ln w="6350" cap="flat" cmpd="sng" algn="ctr">
            <a:solidFill>
              <a:sysClr val="window" lastClr="FFFFFF">
                <a:lumMod val="75000"/>
              </a:sysClr>
            </a:solidFill>
            <a:prstDash val="dash"/>
            <a:miter lim="800000"/>
            <a:tailEnd type="oval"/>
          </a:ln>
          <a:effectLst/>
        </p:spPr>
      </p:cxnSp>
      <p:cxnSp>
        <p:nvCxnSpPr>
          <p:cNvPr id="30" name="Straight Connector 177"/>
          <p:cNvCxnSpPr/>
          <p:nvPr/>
        </p:nvCxnSpPr>
        <p:spPr>
          <a:xfrm flipH="1">
            <a:off x="4058560" y="4416795"/>
            <a:ext cx="619125" cy="0"/>
          </a:xfrm>
          <a:prstGeom prst="line">
            <a:avLst/>
          </a:prstGeom>
          <a:noFill/>
          <a:ln w="6350" cap="flat" cmpd="sng" algn="ctr">
            <a:solidFill>
              <a:sysClr val="window" lastClr="FFFFFF">
                <a:lumMod val="75000"/>
              </a:sysClr>
            </a:solidFill>
            <a:prstDash val="dash"/>
            <a:miter lim="800000"/>
            <a:tailEnd type="oval"/>
          </a:ln>
          <a:effectLst/>
        </p:spPr>
      </p:cxnSp>
      <p:cxnSp>
        <p:nvCxnSpPr>
          <p:cNvPr id="31" name="Straight Connector 178"/>
          <p:cNvCxnSpPr/>
          <p:nvPr/>
        </p:nvCxnSpPr>
        <p:spPr>
          <a:xfrm flipH="1">
            <a:off x="4058560" y="5464545"/>
            <a:ext cx="619125" cy="0"/>
          </a:xfrm>
          <a:prstGeom prst="line">
            <a:avLst/>
          </a:prstGeom>
          <a:noFill/>
          <a:ln w="6350" cap="flat" cmpd="sng" algn="ctr">
            <a:solidFill>
              <a:sysClr val="window" lastClr="FFFFFF">
                <a:lumMod val="75000"/>
              </a:sysClr>
            </a:solidFill>
            <a:prstDash val="dash"/>
            <a:miter lim="800000"/>
            <a:tailEnd type="oval"/>
          </a:ln>
          <a:effectLst/>
        </p:spPr>
      </p:cxnSp>
      <p:cxnSp>
        <p:nvCxnSpPr>
          <p:cNvPr id="32" name="Straight Connector 179"/>
          <p:cNvCxnSpPr/>
          <p:nvPr/>
        </p:nvCxnSpPr>
        <p:spPr>
          <a:xfrm>
            <a:off x="7935235" y="3255432"/>
            <a:ext cx="619125" cy="0"/>
          </a:xfrm>
          <a:prstGeom prst="line">
            <a:avLst/>
          </a:prstGeom>
          <a:noFill/>
          <a:ln w="6350" cap="flat" cmpd="sng" algn="ctr">
            <a:solidFill>
              <a:sysClr val="window" lastClr="FFFFFF">
                <a:lumMod val="75000"/>
              </a:sysClr>
            </a:solidFill>
            <a:prstDash val="dash"/>
            <a:miter lim="800000"/>
            <a:tailEnd type="oval"/>
          </a:ln>
          <a:effectLst/>
        </p:spPr>
      </p:cxnSp>
      <p:cxnSp>
        <p:nvCxnSpPr>
          <p:cNvPr id="33" name="Straight Connector 180"/>
          <p:cNvCxnSpPr/>
          <p:nvPr/>
        </p:nvCxnSpPr>
        <p:spPr>
          <a:xfrm>
            <a:off x="7935235" y="4416795"/>
            <a:ext cx="619125" cy="0"/>
          </a:xfrm>
          <a:prstGeom prst="line">
            <a:avLst/>
          </a:prstGeom>
          <a:noFill/>
          <a:ln w="6350" cap="flat" cmpd="sng" algn="ctr">
            <a:solidFill>
              <a:sysClr val="window" lastClr="FFFFFF">
                <a:lumMod val="75000"/>
              </a:sysClr>
            </a:solidFill>
            <a:prstDash val="dash"/>
            <a:miter lim="800000"/>
            <a:tailEnd type="oval"/>
          </a:ln>
          <a:effectLst/>
        </p:spPr>
      </p:cxnSp>
      <p:cxnSp>
        <p:nvCxnSpPr>
          <p:cNvPr id="34" name="Straight Connector 183"/>
          <p:cNvCxnSpPr/>
          <p:nvPr/>
        </p:nvCxnSpPr>
        <p:spPr>
          <a:xfrm>
            <a:off x="7935235" y="5464545"/>
            <a:ext cx="619125" cy="0"/>
          </a:xfrm>
          <a:prstGeom prst="line">
            <a:avLst/>
          </a:prstGeom>
          <a:noFill/>
          <a:ln w="6350" cap="flat" cmpd="sng" algn="ctr">
            <a:solidFill>
              <a:sysClr val="window" lastClr="FFFFFF">
                <a:lumMod val="75000"/>
              </a:sysClr>
            </a:solidFill>
            <a:prstDash val="dash"/>
            <a:miter lim="800000"/>
            <a:tailEnd type="oval"/>
          </a:ln>
          <a:effectLst/>
        </p:spPr>
      </p:cxnSp>
      <p:grpSp>
        <p:nvGrpSpPr>
          <p:cNvPr id="35" name="Group 185"/>
          <p:cNvGrpSpPr/>
          <p:nvPr/>
        </p:nvGrpSpPr>
        <p:grpSpPr>
          <a:xfrm>
            <a:off x="8703755" y="2495624"/>
            <a:ext cx="2340691" cy="1110464"/>
            <a:chOff x="8624616" y="2386149"/>
            <a:chExt cx="2340691" cy="1110464"/>
          </a:xfrm>
        </p:grpSpPr>
        <p:sp>
          <p:nvSpPr>
            <p:cNvPr id="36" name="TextBox 187"/>
            <p:cNvSpPr txBox="1"/>
            <p:nvPr/>
          </p:nvSpPr>
          <p:spPr>
            <a:xfrm>
              <a:off x="8624616" y="2386149"/>
              <a:ext cx="165141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200" b="1" smtClean="0">
                  <a:solidFill>
                    <a:schemeClr val="bg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/>
                </a:rPr>
                <a:t>2. </a:t>
              </a:r>
              <a:r>
                <a:rPr lang="zh-CN" altLang="en-US" sz="2200" b="1">
                  <a:solidFill>
                    <a:schemeClr val="bg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/>
                </a:rPr>
                <a:t>添加标题</a:t>
              </a:r>
              <a:endParaRPr lang="id-ID" altLang="zh-CN" sz="2200" b="1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/>
              </a:endParaRPr>
            </a:p>
          </p:txBody>
        </p:sp>
        <p:sp>
          <p:nvSpPr>
            <p:cNvPr id="37" name="TextBox 188"/>
            <p:cNvSpPr txBox="1"/>
            <p:nvPr/>
          </p:nvSpPr>
          <p:spPr>
            <a:xfrm>
              <a:off x="8624616" y="2850282"/>
              <a:ext cx="23406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>
                  <a:solidFill>
                    <a:schemeClr val="bg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/>
                </a:rPr>
                <a:t>此处添加详细文本描述，建议与标题相关并符合整体语言风格。</a:t>
              </a:r>
              <a:endParaRPr lang="en-US" altLang="zh-CN" sz="120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Arial"/>
              </a:endParaRPr>
            </a:p>
          </p:txBody>
        </p:sp>
      </p:grpSp>
      <p:grpSp>
        <p:nvGrpSpPr>
          <p:cNvPr id="38" name="Group 190"/>
          <p:cNvGrpSpPr/>
          <p:nvPr/>
        </p:nvGrpSpPr>
        <p:grpSpPr>
          <a:xfrm>
            <a:off x="8703755" y="3790362"/>
            <a:ext cx="2414170" cy="1046325"/>
            <a:chOff x="8624616" y="3853724"/>
            <a:chExt cx="2414170" cy="1046325"/>
          </a:xfrm>
        </p:grpSpPr>
        <p:sp>
          <p:nvSpPr>
            <p:cNvPr id="39" name="TextBox 191"/>
            <p:cNvSpPr txBox="1"/>
            <p:nvPr/>
          </p:nvSpPr>
          <p:spPr>
            <a:xfrm>
              <a:off x="8624616" y="3853724"/>
              <a:ext cx="165141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200" b="1" smtClean="0">
                  <a:solidFill>
                    <a:schemeClr val="bg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/>
                </a:rPr>
                <a:t>4. </a:t>
              </a:r>
              <a:r>
                <a:rPr lang="zh-CN" altLang="en-US" sz="2200" b="1">
                  <a:solidFill>
                    <a:schemeClr val="bg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/>
                </a:rPr>
                <a:t>添加标题</a:t>
              </a:r>
              <a:endParaRPr lang="id-ID" altLang="zh-CN" sz="2200" b="1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/>
              </a:endParaRPr>
            </a:p>
          </p:txBody>
        </p:sp>
        <p:sp>
          <p:nvSpPr>
            <p:cNvPr id="40" name="TextBox 193"/>
            <p:cNvSpPr txBox="1"/>
            <p:nvPr/>
          </p:nvSpPr>
          <p:spPr>
            <a:xfrm>
              <a:off x="8624616" y="4253718"/>
              <a:ext cx="24141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>
                  <a:solidFill>
                    <a:schemeClr val="bg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/>
                </a:rPr>
                <a:t>此处添加详细文本描述，建议与标题相关并符合整体语言风格。</a:t>
              </a:r>
              <a:endParaRPr lang="en-US" altLang="zh-CN" sz="120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Arial"/>
              </a:endParaRPr>
            </a:p>
          </p:txBody>
        </p:sp>
      </p:grpSp>
      <p:grpSp>
        <p:nvGrpSpPr>
          <p:cNvPr id="41" name="Group 194"/>
          <p:cNvGrpSpPr/>
          <p:nvPr/>
        </p:nvGrpSpPr>
        <p:grpSpPr>
          <a:xfrm>
            <a:off x="8687427" y="5039895"/>
            <a:ext cx="2414170" cy="1058915"/>
            <a:chOff x="8624616" y="5270803"/>
            <a:chExt cx="2414170" cy="1058915"/>
          </a:xfrm>
        </p:grpSpPr>
        <p:sp>
          <p:nvSpPr>
            <p:cNvPr id="42" name="TextBox 195"/>
            <p:cNvSpPr txBox="1"/>
            <p:nvPr/>
          </p:nvSpPr>
          <p:spPr>
            <a:xfrm>
              <a:off x="8624616" y="5270803"/>
              <a:ext cx="165141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200" b="1" smtClean="0">
                  <a:solidFill>
                    <a:schemeClr val="bg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/>
                </a:rPr>
                <a:t>6. </a:t>
              </a:r>
              <a:r>
                <a:rPr lang="zh-CN" altLang="en-US" sz="2200" b="1">
                  <a:solidFill>
                    <a:schemeClr val="bg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/>
                </a:rPr>
                <a:t>添加标题</a:t>
              </a:r>
              <a:endParaRPr lang="id-ID" altLang="zh-CN" sz="2200" b="1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/>
              </a:endParaRPr>
            </a:p>
          </p:txBody>
        </p:sp>
        <p:sp>
          <p:nvSpPr>
            <p:cNvPr id="43" name="TextBox 199"/>
            <p:cNvSpPr txBox="1"/>
            <p:nvPr/>
          </p:nvSpPr>
          <p:spPr>
            <a:xfrm>
              <a:off x="8624616" y="5683387"/>
              <a:ext cx="24141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>
                  <a:solidFill>
                    <a:schemeClr val="bg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/>
                </a:rPr>
                <a:t>此处添加详细文本描述，建议与标题相关并符合整体语言风格。</a:t>
              </a:r>
              <a:endParaRPr lang="en-US" altLang="zh-CN" sz="120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Arial"/>
              </a:endParaRPr>
            </a:p>
          </p:txBody>
        </p:sp>
      </p:grpSp>
      <p:grpSp>
        <p:nvGrpSpPr>
          <p:cNvPr id="44" name="Group 201"/>
          <p:cNvGrpSpPr/>
          <p:nvPr/>
        </p:nvGrpSpPr>
        <p:grpSpPr>
          <a:xfrm>
            <a:off x="1629361" y="2390155"/>
            <a:ext cx="2442812" cy="1100149"/>
            <a:chOff x="2019206" y="2386149"/>
            <a:chExt cx="2442812" cy="1100149"/>
          </a:xfrm>
        </p:grpSpPr>
        <p:sp>
          <p:nvSpPr>
            <p:cNvPr id="45" name="TextBox 203"/>
            <p:cNvSpPr txBox="1"/>
            <p:nvPr/>
          </p:nvSpPr>
          <p:spPr>
            <a:xfrm>
              <a:off x="2245362" y="2386149"/>
              <a:ext cx="165141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200" b="1">
                  <a:solidFill>
                    <a:schemeClr val="bg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/>
                </a:rPr>
                <a:t>1. </a:t>
              </a:r>
              <a:r>
                <a:rPr lang="zh-CN" altLang="en-US" sz="2200" b="1">
                  <a:solidFill>
                    <a:schemeClr val="bg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/>
                </a:rPr>
                <a:t>添加标题</a:t>
              </a:r>
              <a:endParaRPr lang="id-ID" altLang="zh-CN" sz="2200" b="1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/>
              </a:endParaRPr>
            </a:p>
          </p:txBody>
        </p:sp>
        <p:sp>
          <p:nvSpPr>
            <p:cNvPr id="46" name="TextBox 204"/>
            <p:cNvSpPr txBox="1"/>
            <p:nvPr/>
          </p:nvSpPr>
          <p:spPr>
            <a:xfrm>
              <a:off x="2019206" y="2839967"/>
              <a:ext cx="24428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>
                  <a:solidFill>
                    <a:schemeClr val="bg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/>
                </a:rPr>
                <a:t>此处添加详细文本描述，建议与标题相关并符合整体语言风格。</a:t>
              </a:r>
              <a:endParaRPr lang="en-US" altLang="zh-CN" sz="120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Arial"/>
              </a:endParaRPr>
            </a:p>
          </p:txBody>
        </p:sp>
      </p:grpSp>
      <p:grpSp>
        <p:nvGrpSpPr>
          <p:cNvPr id="47" name="Group 205"/>
          <p:cNvGrpSpPr/>
          <p:nvPr/>
        </p:nvGrpSpPr>
        <p:grpSpPr>
          <a:xfrm>
            <a:off x="1629360" y="3689312"/>
            <a:ext cx="2385663" cy="1082365"/>
            <a:chOff x="2019206" y="3853724"/>
            <a:chExt cx="2385663" cy="1082365"/>
          </a:xfrm>
        </p:grpSpPr>
        <p:sp>
          <p:nvSpPr>
            <p:cNvPr id="48" name="TextBox 206"/>
            <p:cNvSpPr txBox="1"/>
            <p:nvPr/>
          </p:nvSpPr>
          <p:spPr>
            <a:xfrm>
              <a:off x="2245363" y="3853724"/>
              <a:ext cx="165141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200" b="1" smtClean="0">
                  <a:solidFill>
                    <a:schemeClr val="bg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/>
                </a:rPr>
                <a:t>3. </a:t>
              </a:r>
              <a:r>
                <a:rPr lang="zh-CN" altLang="en-US" sz="2200" b="1">
                  <a:solidFill>
                    <a:schemeClr val="bg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/>
                </a:rPr>
                <a:t>添加标题</a:t>
              </a:r>
              <a:endParaRPr lang="id-ID" altLang="zh-CN" sz="2200" b="1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/>
              </a:endParaRPr>
            </a:p>
          </p:txBody>
        </p:sp>
        <p:sp>
          <p:nvSpPr>
            <p:cNvPr id="49" name="TextBox 207"/>
            <p:cNvSpPr txBox="1"/>
            <p:nvPr/>
          </p:nvSpPr>
          <p:spPr>
            <a:xfrm>
              <a:off x="2019206" y="4289758"/>
              <a:ext cx="23856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>
                  <a:solidFill>
                    <a:schemeClr val="bg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/>
                </a:rPr>
                <a:t>此处添加详细文本描述，建议与标题相关并符合整体语言风格。</a:t>
              </a:r>
              <a:endParaRPr lang="en-US" altLang="zh-CN" sz="120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Arial"/>
              </a:endParaRPr>
            </a:p>
          </p:txBody>
        </p:sp>
      </p:grpSp>
      <p:grpSp>
        <p:nvGrpSpPr>
          <p:cNvPr id="50" name="Group 208"/>
          <p:cNvGrpSpPr/>
          <p:nvPr/>
        </p:nvGrpSpPr>
        <p:grpSpPr>
          <a:xfrm>
            <a:off x="1629361" y="4990911"/>
            <a:ext cx="2385662" cy="1058915"/>
            <a:chOff x="2019206" y="5270803"/>
            <a:chExt cx="2385662" cy="1058915"/>
          </a:xfrm>
        </p:grpSpPr>
        <p:sp>
          <p:nvSpPr>
            <p:cNvPr id="51" name="TextBox 209"/>
            <p:cNvSpPr txBox="1"/>
            <p:nvPr/>
          </p:nvSpPr>
          <p:spPr>
            <a:xfrm>
              <a:off x="2245362" y="5270803"/>
              <a:ext cx="165141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200" b="1" smtClean="0">
                  <a:solidFill>
                    <a:schemeClr val="bg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/>
                </a:rPr>
                <a:t>5. </a:t>
              </a:r>
              <a:r>
                <a:rPr lang="zh-CN" altLang="en-US" sz="2200" b="1">
                  <a:solidFill>
                    <a:schemeClr val="bg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/>
                </a:rPr>
                <a:t>添加标题</a:t>
              </a:r>
              <a:endParaRPr lang="id-ID" altLang="zh-CN" sz="2200" b="1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/>
              </a:endParaRPr>
            </a:p>
          </p:txBody>
        </p:sp>
        <p:sp>
          <p:nvSpPr>
            <p:cNvPr id="52" name="TextBox 210"/>
            <p:cNvSpPr txBox="1"/>
            <p:nvPr/>
          </p:nvSpPr>
          <p:spPr>
            <a:xfrm>
              <a:off x="2019206" y="5683387"/>
              <a:ext cx="238566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>
                  <a:solidFill>
                    <a:schemeClr val="bg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/>
                </a:rPr>
                <a:t>此处添加详细文本描述，建议与标题相关并符合整体语言风格。</a:t>
              </a:r>
              <a:endParaRPr lang="en-US" altLang="zh-CN" sz="120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Arial"/>
              </a:endParaRPr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med" advTm="8090" p14:dur="700">
        <p:fade/>
      </p:transition>
    </mc:Choice>
    <mc:Fallback>
      <p:transition spd="med" advTm="809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7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0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5" grpId="0" animBg="1"/>
      <p:bldP spid="27" grpId="0" animBg="1"/>
      <p:bldP spid="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9" t="28079" r="7400" b="30928"/>
          <a:stretch>
            <a:fillRect/>
          </a:stretch>
        </p:blipFill>
        <p:spPr>
          <a:xfrm>
            <a:off x="0" y="0"/>
            <a:ext cx="12326587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29360" y="377431"/>
            <a:ext cx="308449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88390">
              <a:defRPr/>
            </a:pPr>
            <a:r>
              <a:rPr lang="zh-CN" altLang="en-US" sz="2500" b="1" kern="0" smtClean="0">
                <a:solidFill>
                  <a:srgbClr val="E2ECAF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这里输入</a:t>
            </a:r>
            <a:r>
              <a:rPr lang="zh-CN" altLang="en-US" sz="2500" b="1" kern="0">
                <a:solidFill>
                  <a:srgbClr val="E2ECAF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第一章</a:t>
            </a:r>
            <a:r>
              <a:rPr lang="zh-CN" altLang="en-US" sz="2500" b="1" kern="0" smtClean="0">
                <a:solidFill>
                  <a:srgbClr val="E2ECAF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标题</a:t>
            </a:r>
            <a:endParaRPr lang="zh-CN" altLang="en-US" sz="2500" b="1" kern="0">
              <a:solidFill>
                <a:srgbClr val="E2ECAF"/>
              </a:solidFill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30" y="42158"/>
            <a:ext cx="1460530" cy="1067051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1744343" y="1534478"/>
            <a:ext cx="9190799" cy="1921399"/>
            <a:chOff x="1744343" y="1534478"/>
            <a:chExt cx="9190799" cy="1921399"/>
          </a:xfrm>
        </p:grpSpPr>
        <p:sp>
          <p:nvSpPr>
            <p:cNvPr id="5" name="矩形 3"/>
            <p:cNvSpPr>
              <a:spLocks noChangeArrowheads="1"/>
            </p:cNvSpPr>
            <p:nvPr/>
          </p:nvSpPr>
          <p:spPr bwMode="auto">
            <a:xfrm>
              <a:off x="1744343" y="1534478"/>
              <a:ext cx="2974028" cy="1921399"/>
            </a:xfrm>
            <a:prstGeom prst="rect">
              <a:avLst/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240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6" name="矩形 4"/>
            <p:cNvSpPr>
              <a:spLocks noChangeArrowheads="1"/>
            </p:cNvSpPr>
            <p:nvPr/>
          </p:nvSpPr>
          <p:spPr bwMode="auto">
            <a:xfrm>
              <a:off x="4851718" y="1534478"/>
              <a:ext cx="2974028" cy="1921399"/>
            </a:xfrm>
            <a:prstGeom prst="rect">
              <a:avLst/>
            </a:prstGeom>
            <a:blipFill dpi="0"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240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" name="矩形 5"/>
            <p:cNvSpPr>
              <a:spLocks noChangeArrowheads="1"/>
            </p:cNvSpPr>
            <p:nvPr/>
          </p:nvSpPr>
          <p:spPr bwMode="auto">
            <a:xfrm>
              <a:off x="7961114" y="1534478"/>
              <a:ext cx="2974028" cy="1921399"/>
            </a:xfrm>
            <a:prstGeom prst="rect">
              <a:avLst/>
            </a:prstGeom>
            <a:blipFill dpi="0"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2400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573319" y="3847835"/>
            <a:ext cx="9361823" cy="2634880"/>
            <a:chOff x="1573319" y="3847835"/>
            <a:chExt cx="9361823" cy="2634880"/>
          </a:xfrm>
        </p:grpSpPr>
        <p:sp>
          <p:nvSpPr>
            <p:cNvPr id="9" name="矩形 6"/>
            <p:cNvSpPr>
              <a:spLocks noChangeArrowheads="1"/>
            </p:cNvSpPr>
            <p:nvPr/>
          </p:nvSpPr>
          <p:spPr bwMode="auto">
            <a:xfrm>
              <a:off x="1744343" y="4237774"/>
              <a:ext cx="2974028" cy="610161"/>
            </a:xfrm>
            <a:prstGeom prst="rect">
              <a:avLst/>
            </a:prstGeom>
            <a:solidFill>
              <a:srgbClr val="98CC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zh-CN" sz="28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更改文字</a:t>
              </a:r>
              <a:endParaRPr lang="zh-CN" altLang="zh-CN" sz="28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矩形 7"/>
            <p:cNvSpPr>
              <a:spLocks noChangeArrowheads="1"/>
            </p:cNvSpPr>
            <p:nvPr/>
          </p:nvSpPr>
          <p:spPr bwMode="auto">
            <a:xfrm>
              <a:off x="4851718" y="4237774"/>
              <a:ext cx="2974028" cy="610161"/>
            </a:xfrm>
            <a:prstGeom prst="rect">
              <a:avLst/>
            </a:prstGeom>
            <a:solidFill>
              <a:srgbClr val="EBCD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zh-CN" sz="28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更改图片</a:t>
              </a:r>
              <a:endParaRPr lang="zh-CN" altLang="zh-CN" sz="28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矩形 8"/>
            <p:cNvSpPr>
              <a:spLocks noChangeArrowheads="1"/>
            </p:cNvSpPr>
            <p:nvPr/>
          </p:nvSpPr>
          <p:spPr bwMode="auto">
            <a:xfrm>
              <a:off x="7961114" y="4237774"/>
              <a:ext cx="2974028" cy="610161"/>
            </a:xfrm>
            <a:prstGeom prst="rect">
              <a:avLst/>
            </a:prstGeom>
            <a:solidFill>
              <a:srgbClr val="E2EC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zh-CN" sz="28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增加图片</a:t>
              </a:r>
              <a:endParaRPr lang="zh-CN" altLang="zh-CN" sz="28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2" name="直接连接符 10"/>
            <p:cNvCxnSpPr>
              <a:cxnSpLocks noChangeShapeType="1"/>
            </p:cNvCxnSpPr>
            <p:nvPr/>
          </p:nvCxnSpPr>
          <p:spPr bwMode="auto">
            <a:xfrm>
              <a:off x="1744343" y="3847835"/>
              <a:ext cx="9190799" cy="0"/>
            </a:xfrm>
            <a:prstGeom prst="line">
              <a:avLst/>
            </a:prstGeom>
            <a:noFill/>
            <a:ln w="6350">
              <a:solidFill>
                <a:srgbClr val="C6C2BE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" name="矩形 11"/>
            <p:cNvSpPr>
              <a:spLocks noChangeArrowheads="1"/>
            </p:cNvSpPr>
            <p:nvPr/>
          </p:nvSpPr>
          <p:spPr bwMode="auto">
            <a:xfrm>
              <a:off x="1744343" y="5043913"/>
              <a:ext cx="2974028" cy="625171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91440" tIns="0" rIns="91440" bIns="0" rtlCol="0" anchor="t"/>
            <a:lstStyle/>
            <a:p>
              <a:pPr>
                <a:lnSpc>
                  <a:spcPct val="130000"/>
                </a:lnSpc>
              </a:pPr>
              <a:r>
                <a:rPr lang="zh-CN" altLang="zh-CN" sz="1400" kern="0">
                  <a:solidFill>
                    <a:schemeClr val="bg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标题框及正文框中的文字可直接改为您所需的文字</a:t>
              </a:r>
              <a:endParaRPr lang="zh-CN" altLang="zh-CN" sz="1400" kern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矩形 12"/>
            <p:cNvSpPr>
              <a:spLocks noChangeArrowheads="1"/>
            </p:cNvSpPr>
            <p:nvPr/>
          </p:nvSpPr>
          <p:spPr bwMode="auto">
            <a:xfrm>
              <a:off x="4851718" y="5043913"/>
              <a:ext cx="2974028" cy="625171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91440" tIns="0" rIns="91440" bIns="0" rtlCol="0" anchor="t"/>
            <a:lstStyle/>
            <a:p>
              <a:pPr>
                <a:lnSpc>
                  <a:spcPct val="130000"/>
                </a:lnSpc>
              </a:pPr>
              <a:r>
                <a:rPr lang="zh-CN" altLang="en-US" sz="1400" kern="0">
                  <a:solidFill>
                    <a:schemeClr val="bg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点中图片</a:t>
              </a:r>
              <a:r>
                <a:rPr lang="en-US" altLang="zh-CN" sz="1400" kern="0">
                  <a:solidFill>
                    <a:schemeClr val="bg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》</a:t>
              </a:r>
              <a:r>
                <a:rPr lang="zh-CN" altLang="en-US" sz="1400" kern="0">
                  <a:solidFill>
                    <a:schemeClr val="bg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绘图工具</a:t>
              </a:r>
              <a:r>
                <a:rPr lang="en-US" altLang="zh-CN" sz="1400" kern="0">
                  <a:solidFill>
                    <a:schemeClr val="bg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》</a:t>
              </a:r>
              <a:r>
                <a:rPr lang="zh-CN" altLang="en-US" sz="1400" kern="0">
                  <a:solidFill>
                    <a:schemeClr val="bg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格式</a:t>
              </a:r>
              <a:r>
                <a:rPr lang="en-US" altLang="zh-CN" sz="1400" kern="0">
                  <a:solidFill>
                    <a:schemeClr val="bg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》</a:t>
              </a:r>
              <a:r>
                <a:rPr lang="zh-CN" altLang="en-US" sz="1400" kern="0">
                  <a:solidFill>
                    <a:schemeClr val="bg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填充</a:t>
              </a:r>
              <a:r>
                <a:rPr lang="en-US" altLang="zh-CN" sz="1400" kern="0">
                  <a:solidFill>
                    <a:schemeClr val="bg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》</a:t>
              </a:r>
              <a:r>
                <a:rPr lang="zh-CN" altLang="en-US" sz="1400" kern="0">
                  <a:solidFill>
                    <a:schemeClr val="bg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图片</a:t>
              </a:r>
              <a:r>
                <a:rPr lang="en-US" altLang="zh-CN" sz="1400" kern="0">
                  <a:solidFill>
                    <a:schemeClr val="bg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》</a:t>
              </a:r>
              <a:r>
                <a:rPr lang="zh-CN" altLang="en-US" sz="1400" kern="0">
                  <a:solidFill>
                    <a:schemeClr val="bg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选择您需要展示的图片</a:t>
              </a:r>
              <a:endParaRPr lang="zh-CN" altLang="en-US" sz="1400" kern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矩形 13"/>
            <p:cNvSpPr>
              <a:spLocks noChangeArrowheads="1"/>
            </p:cNvSpPr>
            <p:nvPr/>
          </p:nvSpPr>
          <p:spPr bwMode="auto">
            <a:xfrm>
              <a:off x="7961114" y="5043912"/>
              <a:ext cx="2974028" cy="625171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91440" tIns="0" rIns="91440" bIns="0" rtlCol="0" anchor="t"/>
            <a:lstStyle/>
            <a:p>
              <a:pPr>
                <a:lnSpc>
                  <a:spcPct val="130000"/>
                </a:lnSpc>
              </a:pPr>
              <a:r>
                <a:rPr lang="zh-CN" altLang="zh-CN" sz="1400" kern="0">
                  <a:solidFill>
                    <a:schemeClr val="bg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直接复制粘贴图片来增加图片数，复制后更改方法见“更改图片”</a:t>
              </a:r>
              <a:endParaRPr lang="zh-CN" altLang="zh-CN" sz="1400" kern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6" name="直接连接符 14"/>
            <p:cNvCxnSpPr>
              <a:cxnSpLocks noChangeShapeType="1"/>
            </p:cNvCxnSpPr>
            <p:nvPr/>
          </p:nvCxnSpPr>
          <p:spPr bwMode="auto">
            <a:xfrm>
              <a:off x="1573319" y="6482715"/>
              <a:ext cx="9190799" cy="0"/>
            </a:xfrm>
            <a:prstGeom prst="line">
              <a:avLst/>
            </a:prstGeom>
            <a:noFill/>
            <a:ln w="6350">
              <a:solidFill>
                <a:srgbClr val="C6C2BE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mc:AlternateContent>
    <mc:Choice xmlns:p14="http://schemas.microsoft.com/office/powerpoint/2010/main" Requires="p14">
      <p:transition spd="med" advTm="2904" p14:dur="700">
        <p:fade/>
      </p:transition>
    </mc:Choice>
    <mc:Fallback>
      <p:transition spd="med" advTm="290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50" name="图片 14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9" t="28079" r="7400" b="30928"/>
          <a:stretch>
            <a:fillRect/>
          </a:stretch>
        </p:blipFill>
        <p:spPr>
          <a:xfrm>
            <a:off x="0" y="0"/>
            <a:ext cx="12326587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29360" y="377431"/>
            <a:ext cx="308449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88390">
              <a:defRPr/>
            </a:pPr>
            <a:r>
              <a:rPr lang="zh-CN" altLang="en-US" sz="2500" b="1" kern="0" smtClean="0">
                <a:solidFill>
                  <a:srgbClr val="E2ECAF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这里输入</a:t>
            </a:r>
            <a:r>
              <a:rPr lang="zh-CN" altLang="en-US" sz="2500" b="1" kern="0">
                <a:solidFill>
                  <a:srgbClr val="E2ECAF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第一章</a:t>
            </a:r>
            <a:r>
              <a:rPr lang="zh-CN" altLang="en-US" sz="2500" b="1" kern="0" smtClean="0">
                <a:solidFill>
                  <a:srgbClr val="E2ECAF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标题</a:t>
            </a:r>
            <a:endParaRPr lang="zh-CN" altLang="en-US" sz="2500" b="1" kern="0">
              <a:solidFill>
                <a:srgbClr val="E2ECAF"/>
              </a:solidFill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30" y="42158"/>
            <a:ext cx="1460530" cy="1067051"/>
          </a:xfrm>
          <a:prstGeom prst="rect">
            <a:avLst/>
          </a:prstGeom>
        </p:spPr>
      </p:pic>
      <p:sp>
        <p:nvSpPr>
          <p:cNvPr id="4" name="Rectangle 24"/>
          <p:cNvSpPr/>
          <p:nvPr/>
        </p:nvSpPr>
        <p:spPr>
          <a:xfrm>
            <a:off x="1668693" y="5272799"/>
            <a:ext cx="21716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/>
              </a:rPr>
              <a:t>此处添加详细文本描述，建议与标题相关并符合整体语言风格，语言描述尽量简洁生动。</a:t>
            </a:r>
            <a:endParaRPr lang="en-US" altLang="zh-CN" sz="1200">
              <a:solidFill>
                <a:schemeClr val="bg1">
                  <a:lumMod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Arial"/>
            </a:endParaRPr>
          </a:p>
        </p:txBody>
      </p:sp>
      <p:sp>
        <p:nvSpPr>
          <p:cNvPr id="5" name="Rectangle 25"/>
          <p:cNvSpPr/>
          <p:nvPr/>
        </p:nvSpPr>
        <p:spPr>
          <a:xfrm>
            <a:off x="8300139" y="5286246"/>
            <a:ext cx="21716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/>
              </a:rPr>
              <a:t>此处添加详细文本描述，建议与标题相关并符合整体语言风格，语言描述尽量简洁生动。</a:t>
            </a:r>
            <a:endParaRPr lang="en-US" altLang="zh-CN" sz="1200">
              <a:solidFill>
                <a:schemeClr val="bg1">
                  <a:lumMod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Arial"/>
            </a:endParaRPr>
          </a:p>
        </p:txBody>
      </p:sp>
      <p:sp>
        <p:nvSpPr>
          <p:cNvPr id="6" name="Rectangle 26"/>
          <p:cNvSpPr/>
          <p:nvPr/>
        </p:nvSpPr>
        <p:spPr>
          <a:xfrm>
            <a:off x="4984418" y="4643031"/>
            <a:ext cx="21716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/>
              </a:rPr>
              <a:t>此处添加详细文本描述，建议与标题相关并符合整体语言风格，语言描述尽量简洁生动。</a:t>
            </a:r>
            <a:endParaRPr lang="en-US" altLang="zh-CN" sz="1200">
              <a:solidFill>
                <a:schemeClr val="bg1">
                  <a:lumMod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Arial"/>
            </a:endParaRPr>
          </a:p>
        </p:txBody>
      </p:sp>
      <p:grpSp>
        <p:nvGrpSpPr>
          <p:cNvPr id="7" name="Group 2"/>
          <p:cNvGrpSpPr/>
          <p:nvPr/>
        </p:nvGrpSpPr>
        <p:grpSpPr>
          <a:xfrm>
            <a:off x="4973823" y="1854804"/>
            <a:ext cx="2238856" cy="2798275"/>
            <a:chOff x="4973823" y="1854804"/>
            <a:chExt cx="2238856" cy="2798275"/>
          </a:xfrm>
        </p:grpSpPr>
        <p:grpSp>
          <p:nvGrpSpPr>
            <p:cNvPr id="8" name="Group 39"/>
            <p:cNvGrpSpPr/>
            <p:nvPr/>
          </p:nvGrpSpPr>
          <p:grpSpPr>
            <a:xfrm>
              <a:off x="4973823" y="4120686"/>
              <a:ext cx="2238856" cy="532393"/>
              <a:chOff x="938213" y="3425825"/>
              <a:chExt cx="2276475" cy="541338"/>
            </a:xfrm>
          </p:grpSpPr>
          <p:sp>
            <p:nvSpPr>
              <p:cNvPr id="63" name="Freeform 5"/>
              <p:cNvSpPr/>
              <p:nvPr/>
            </p:nvSpPr>
            <p:spPr bwMode="auto">
              <a:xfrm>
                <a:off x="938213" y="3602038"/>
                <a:ext cx="385763" cy="365125"/>
              </a:xfrm>
              <a:custGeom>
                <a:gdLst>
                  <a:gd name="T0" fmla="*/ 16 w 243"/>
                  <a:gd name="T1" fmla="*/ 111 h 230"/>
                  <a:gd name="T2" fmla="*/ 0 w 243"/>
                  <a:gd name="T3" fmla="*/ 230 h 230"/>
                  <a:gd name="T4" fmla="*/ 243 w 243"/>
                  <a:gd name="T5" fmla="*/ 230 h 230"/>
                  <a:gd name="T6" fmla="*/ 243 w 243"/>
                  <a:gd name="T7" fmla="*/ 0 h 230"/>
                  <a:gd name="T8" fmla="*/ 0 w 243"/>
                  <a:gd name="T9" fmla="*/ 0 h 230"/>
                  <a:gd name="T10" fmla="*/ 16 w 243"/>
                  <a:gd name="T11" fmla="*/ 111 h 2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3" h="230">
                    <a:moveTo>
                      <a:pt x="16" y="111"/>
                    </a:moveTo>
                    <a:lnTo>
                      <a:pt x="0" y="230"/>
                    </a:lnTo>
                    <a:lnTo>
                      <a:pt x="243" y="230"/>
                    </a:lnTo>
                    <a:lnTo>
                      <a:pt x="243" y="0"/>
                    </a:lnTo>
                    <a:lnTo>
                      <a:pt x="0" y="0"/>
                    </a:lnTo>
                    <a:lnTo>
                      <a:pt x="16" y="111"/>
                    </a:lnTo>
                    <a:close/>
                  </a:path>
                </a:pathLst>
              </a:custGeom>
              <a:solidFill>
                <a:srgbClr val="E2ECA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 smtClean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/>
                </a:endParaRPr>
              </a:p>
            </p:txBody>
          </p:sp>
          <p:sp>
            <p:nvSpPr>
              <p:cNvPr id="64" name="Freeform 6"/>
              <p:cNvSpPr/>
              <p:nvPr/>
            </p:nvSpPr>
            <p:spPr bwMode="auto">
              <a:xfrm>
                <a:off x="1084263" y="3573463"/>
                <a:ext cx="241300" cy="393700"/>
              </a:xfrm>
              <a:custGeom>
                <a:gdLst>
                  <a:gd name="T0" fmla="*/ 152 w 152"/>
                  <a:gd name="T1" fmla="*/ 248 h 248"/>
                  <a:gd name="T2" fmla="*/ 0 w 152"/>
                  <a:gd name="T3" fmla="*/ 139 h 248"/>
                  <a:gd name="T4" fmla="*/ 66 w 152"/>
                  <a:gd name="T5" fmla="*/ 0 h 248"/>
                  <a:gd name="T6" fmla="*/ 152 w 152"/>
                  <a:gd name="T7" fmla="*/ 85 h 248"/>
                  <a:gd name="T8" fmla="*/ 152 w 152"/>
                  <a:gd name="T9" fmla="*/ 248 h 24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2" h="248">
                    <a:moveTo>
                      <a:pt x="152" y="248"/>
                    </a:moveTo>
                    <a:lnTo>
                      <a:pt x="0" y="139"/>
                    </a:lnTo>
                    <a:lnTo>
                      <a:pt x="66" y="0"/>
                    </a:lnTo>
                    <a:lnTo>
                      <a:pt x="152" y="85"/>
                    </a:lnTo>
                    <a:lnTo>
                      <a:pt x="152" y="248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 smtClean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/>
                </a:endParaRPr>
              </a:p>
            </p:txBody>
          </p:sp>
          <p:sp>
            <p:nvSpPr>
              <p:cNvPr id="65" name="Freeform 7"/>
              <p:cNvSpPr/>
              <p:nvPr/>
            </p:nvSpPr>
            <p:spPr bwMode="auto">
              <a:xfrm>
                <a:off x="2830513" y="3602038"/>
                <a:ext cx="384175" cy="365125"/>
              </a:xfrm>
              <a:custGeom>
                <a:gdLst>
                  <a:gd name="T0" fmla="*/ 226 w 242"/>
                  <a:gd name="T1" fmla="*/ 111 h 230"/>
                  <a:gd name="T2" fmla="*/ 242 w 242"/>
                  <a:gd name="T3" fmla="*/ 230 h 230"/>
                  <a:gd name="T4" fmla="*/ 0 w 242"/>
                  <a:gd name="T5" fmla="*/ 230 h 230"/>
                  <a:gd name="T6" fmla="*/ 0 w 242"/>
                  <a:gd name="T7" fmla="*/ 0 h 230"/>
                  <a:gd name="T8" fmla="*/ 242 w 242"/>
                  <a:gd name="T9" fmla="*/ 0 h 230"/>
                  <a:gd name="T10" fmla="*/ 226 w 242"/>
                  <a:gd name="T11" fmla="*/ 111 h 2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1" h="230">
                    <a:moveTo>
                      <a:pt x="226" y="111"/>
                    </a:moveTo>
                    <a:lnTo>
                      <a:pt x="242" y="230"/>
                    </a:lnTo>
                    <a:lnTo>
                      <a:pt x="0" y="230"/>
                    </a:lnTo>
                    <a:lnTo>
                      <a:pt x="0" y="0"/>
                    </a:lnTo>
                    <a:lnTo>
                      <a:pt x="242" y="0"/>
                    </a:lnTo>
                    <a:lnTo>
                      <a:pt x="226" y="111"/>
                    </a:lnTo>
                    <a:close/>
                  </a:path>
                </a:pathLst>
              </a:custGeom>
              <a:solidFill>
                <a:srgbClr val="E2ECA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 smtClean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/>
                </a:endParaRPr>
              </a:p>
            </p:txBody>
          </p:sp>
          <p:sp>
            <p:nvSpPr>
              <p:cNvPr id="66" name="Freeform 8"/>
              <p:cNvSpPr/>
              <p:nvPr/>
            </p:nvSpPr>
            <p:spPr bwMode="auto">
              <a:xfrm>
                <a:off x="2828926" y="3573463"/>
                <a:ext cx="241300" cy="393700"/>
              </a:xfrm>
              <a:custGeom>
                <a:gdLst>
                  <a:gd name="T0" fmla="*/ 0 w 152"/>
                  <a:gd name="T1" fmla="*/ 248 h 248"/>
                  <a:gd name="T2" fmla="*/ 152 w 152"/>
                  <a:gd name="T3" fmla="*/ 139 h 248"/>
                  <a:gd name="T4" fmla="*/ 86 w 152"/>
                  <a:gd name="T5" fmla="*/ 0 h 248"/>
                  <a:gd name="T6" fmla="*/ 0 w 152"/>
                  <a:gd name="T7" fmla="*/ 85 h 248"/>
                  <a:gd name="T8" fmla="*/ 0 w 152"/>
                  <a:gd name="T9" fmla="*/ 248 h 24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2" h="248">
                    <a:moveTo>
                      <a:pt x="0" y="248"/>
                    </a:moveTo>
                    <a:lnTo>
                      <a:pt x="152" y="139"/>
                    </a:lnTo>
                    <a:lnTo>
                      <a:pt x="86" y="0"/>
                    </a:lnTo>
                    <a:lnTo>
                      <a:pt x="0" y="85"/>
                    </a:lnTo>
                    <a:lnTo>
                      <a:pt x="0" y="248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 smtClean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/>
                </a:endParaRPr>
              </a:p>
            </p:txBody>
          </p:sp>
          <p:sp>
            <p:nvSpPr>
              <p:cNvPr id="67" name="Rectangle 9"/>
              <p:cNvSpPr>
                <a:spLocks noChangeArrowheads="1"/>
              </p:cNvSpPr>
              <p:nvPr/>
            </p:nvSpPr>
            <p:spPr bwMode="auto">
              <a:xfrm>
                <a:off x="1084263" y="3425825"/>
                <a:ext cx="1982788" cy="368300"/>
              </a:xfrm>
              <a:prstGeom prst="rect">
                <a:avLst/>
              </a:prstGeom>
              <a:solidFill>
                <a:srgbClr val="FF642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 smtClean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/>
                </a:endParaRPr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5037619" y="4114458"/>
              <a:ext cx="2109941" cy="369332"/>
            </a:xfrm>
            <a:prstGeom prst="rect">
              <a:avLst/>
            </a:prstGeom>
            <a:solidFill>
              <a:srgbClr val="E2ECAF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0" cap="none" spc="0" normalizeH="0" baseline="0" noProof="0" smtClean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/>
                </a:rPr>
                <a:t>王老师</a:t>
              </a:r>
              <a:endPara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/>
              </a:endParaRPr>
            </a:p>
          </p:txBody>
        </p:sp>
        <p:grpSp>
          <p:nvGrpSpPr>
            <p:cNvPr id="10" name="Group 48"/>
            <p:cNvGrpSpPr/>
            <p:nvPr/>
          </p:nvGrpSpPr>
          <p:grpSpPr>
            <a:xfrm>
              <a:off x="5353211" y="1854804"/>
              <a:ext cx="1419888" cy="2199264"/>
              <a:chOff x="8352507" y="1206209"/>
              <a:chExt cx="1419888" cy="2199264"/>
            </a:xfrm>
          </p:grpSpPr>
          <p:grpSp>
            <p:nvGrpSpPr>
              <p:cNvPr id="11" name="Group 49"/>
              <p:cNvGrpSpPr/>
              <p:nvPr/>
            </p:nvGrpSpPr>
            <p:grpSpPr>
              <a:xfrm>
                <a:off x="8352507" y="1206209"/>
                <a:ext cx="1419888" cy="2199264"/>
                <a:chOff x="5165534" y="1160901"/>
                <a:chExt cx="3678157" cy="5697099"/>
              </a:xfrm>
            </p:grpSpPr>
            <p:sp>
              <p:nvSpPr>
                <p:cNvPr id="13" name="Freeform 329"/>
                <p:cNvSpPr/>
                <p:nvPr/>
              </p:nvSpPr>
              <p:spPr bwMode="auto">
                <a:xfrm>
                  <a:off x="7703155" y="1883147"/>
                  <a:ext cx="446175" cy="1299485"/>
                </a:xfrm>
                <a:custGeom>
                  <a:gdLst>
                    <a:gd name="T0" fmla="*/ 21 w 67"/>
                    <a:gd name="T1" fmla="*/ 15 h 197"/>
                    <a:gd name="T2" fmla="*/ 30 w 67"/>
                    <a:gd name="T3" fmla="*/ 118 h 197"/>
                    <a:gd name="T4" fmla="*/ 12 w 67"/>
                    <a:gd name="T5" fmla="*/ 100 h 197"/>
                    <a:gd name="T6" fmla="*/ 21 w 67"/>
                    <a:gd name="T7" fmla="*/ 15 h 19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197">
                      <a:moveTo>
                        <a:pt x="21" y="15"/>
                      </a:moveTo>
                      <a:cubicBezTo>
                        <a:pt x="48" y="0"/>
                        <a:pt x="67" y="22"/>
                        <a:pt x="30" y="118"/>
                      </a:cubicBezTo>
                      <a:cubicBezTo>
                        <a:pt x="0" y="197"/>
                        <a:pt x="12" y="100"/>
                        <a:pt x="12" y="100"/>
                      </a:cubicBezTo>
                      <a:cubicBezTo>
                        <a:pt x="21" y="15"/>
                        <a:pt x="21" y="15"/>
                        <a:pt x="21" y="15"/>
                      </a:cubicBezTo>
                    </a:path>
                  </a:pathLst>
                </a:custGeom>
                <a:solidFill>
                  <a:srgbClr val="75524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bg1">
                        <a:lumMod val="85000"/>
                      </a:scheme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Arial"/>
                  </a:endParaRPr>
                </a:p>
              </p:txBody>
            </p:sp>
            <p:sp>
              <p:nvSpPr>
                <p:cNvPr id="14" name="Freeform 330"/>
                <p:cNvSpPr/>
                <p:nvPr/>
              </p:nvSpPr>
              <p:spPr bwMode="auto">
                <a:xfrm>
                  <a:off x="7803545" y="2491060"/>
                  <a:ext cx="239819" cy="309534"/>
                </a:xfrm>
                <a:custGeom>
                  <a:gdLst>
                    <a:gd name="T0" fmla="*/ 3 w 36"/>
                    <a:gd name="T1" fmla="*/ 9 h 47"/>
                    <a:gd name="T2" fmla="*/ 34 w 36"/>
                    <a:gd name="T3" fmla="*/ 23 h 47"/>
                    <a:gd name="T4" fmla="*/ 0 w 36"/>
                    <a:gd name="T5" fmla="*/ 37 h 47"/>
                    <a:gd name="T6" fmla="*/ 3 w 36"/>
                    <a:gd name="T7" fmla="*/ 9 h 4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47">
                      <a:moveTo>
                        <a:pt x="3" y="9"/>
                      </a:moveTo>
                      <a:cubicBezTo>
                        <a:pt x="21" y="0"/>
                        <a:pt x="33" y="12"/>
                        <a:pt x="34" y="23"/>
                      </a:cubicBezTo>
                      <a:cubicBezTo>
                        <a:pt x="36" y="35"/>
                        <a:pt x="26" y="47"/>
                        <a:pt x="0" y="37"/>
                      </a:cubicBezTo>
                      <a:cubicBezTo>
                        <a:pt x="3" y="9"/>
                        <a:pt x="3" y="9"/>
                        <a:pt x="3" y="9"/>
                      </a:cubicBezTo>
                    </a:path>
                  </a:pathLst>
                </a:custGeom>
                <a:solidFill>
                  <a:srgbClr val="F7C2AB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bg1">
                        <a:lumMod val="85000"/>
                      </a:scheme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Arial"/>
                  </a:endParaRPr>
                </a:p>
              </p:txBody>
            </p:sp>
            <p:sp>
              <p:nvSpPr>
                <p:cNvPr id="15" name="Freeform 331"/>
                <p:cNvSpPr/>
                <p:nvPr/>
              </p:nvSpPr>
              <p:spPr bwMode="auto">
                <a:xfrm>
                  <a:off x="7850952" y="2597027"/>
                  <a:ext cx="117121" cy="136641"/>
                </a:xfrm>
                <a:custGeom>
                  <a:gdLst>
                    <a:gd name="T0" fmla="*/ 1 w 18"/>
                    <a:gd name="T1" fmla="*/ 6 h 21"/>
                    <a:gd name="T2" fmla="*/ 0 w 18"/>
                    <a:gd name="T3" fmla="*/ 14 h 21"/>
                    <a:gd name="T4" fmla="*/ 1 w 18"/>
                    <a:gd name="T5" fmla="*/ 6 h 2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8" h="21">
                      <a:moveTo>
                        <a:pt x="1" y="6"/>
                      </a:moveTo>
                      <a:cubicBezTo>
                        <a:pt x="18" y="0"/>
                        <a:pt x="17" y="21"/>
                        <a:pt x="0" y="14"/>
                      </a:cubicBezTo>
                      <a:lnTo>
                        <a:pt x="1" y="6"/>
                      </a:lnTo>
                      <a:close/>
                    </a:path>
                  </a:pathLst>
                </a:custGeom>
                <a:solidFill>
                  <a:srgbClr val="BD7E4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bg1">
                        <a:lumMod val="85000"/>
                      </a:scheme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Arial"/>
                  </a:endParaRPr>
                </a:p>
              </p:txBody>
            </p:sp>
            <p:sp>
              <p:nvSpPr>
                <p:cNvPr id="16" name="Freeform 332"/>
                <p:cNvSpPr/>
                <p:nvPr/>
              </p:nvSpPr>
              <p:spPr bwMode="auto">
                <a:xfrm>
                  <a:off x="7903934" y="2555198"/>
                  <a:ext cx="86447" cy="47406"/>
                </a:xfrm>
                <a:custGeom>
                  <a:gdLst>
                    <a:gd name="T0" fmla="*/ 4 w 13"/>
                    <a:gd name="T1" fmla="*/ 0 h 7"/>
                    <a:gd name="T2" fmla="*/ 0 w 13"/>
                    <a:gd name="T3" fmla="*/ 2 h 7"/>
                    <a:gd name="T4" fmla="*/ 5 w 13"/>
                    <a:gd name="T5" fmla="*/ 7 h 7"/>
                    <a:gd name="T6" fmla="*/ 8 w 13"/>
                    <a:gd name="T7" fmla="*/ 7 h 7"/>
                    <a:gd name="T8" fmla="*/ 12 w 13"/>
                    <a:gd name="T9" fmla="*/ 5 h 7"/>
                    <a:gd name="T10" fmla="*/ 7 w 13"/>
                    <a:gd name="T11" fmla="*/ 0 h 7"/>
                    <a:gd name="T12" fmla="*/ 4 w 13"/>
                    <a:gd name="T13" fmla="*/ 0 h 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" h="7">
                      <a:moveTo>
                        <a:pt x="4" y="0"/>
                      </a:moveTo>
                      <a:cubicBezTo>
                        <a:pt x="2" y="0"/>
                        <a:pt x="1" y="0"/>
                        <a:pt x="0" y="2"/>
                      </a:cubicBezTo>
                      <a:cubicBezTo>
                        <a:pt x="0" y="4"/>
                        <a:pt x="2" y="6"/>
                        <a:pt x="5" y="7"/>
                      </a:cubicBezTo>
                      <a:cubicBezTo>
                        <a:pt x="6" y="7"/>
                        <a:pt x="7" y="7"/>
                        <a:pt x="8" y="7"/>
                      </a:cubicBezTo>
                      <a:cubicBezTo>
                        <a:pt x="10" y="7"/>
                        <a:pt x="12" y="7"/>
                        <a:pt x="12" y="5"/>
                      </a:cubicBezTo>
                      <a:cubicBezTo>
                        <a:pt x="13" y="3"/>
                        <a:pt x="11" y="1"/>
                        <a:pt x="7" y="0"/>
                      </a:cubicBezTo>
                      <a:cubicBezTo>
                        <a:pt x="6" y="0"/>
                        <a:pt x="5" y="0"/>
                        <a:pt x="4" y="0"/>
                      </a:cubicBezTo>
                    </a:path>
                  </a:pathLst>
                </a:custGeom>
                <a:solidFill>
                  <a:srgbClr val="F9C09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bg1">
                        <a:lumMod val="85000"/>
                      </a:scheme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Arial"/>
                  </a:endParaRPr>
                </a:p>
              </p:txBody>
            </p:sp>
            <p:sp>
              <p:nvSpPr>
                <p:cNvPr id="17" name="Freeform 333"/>
                <p:cNvSpPr/>
                <p:nvPr/>
              </p:nvSpPr>
              <p:spPr bwMode="auto">
                <a:xfrm>
                  <a:off x="6113657" y="1570824"/>
                  <a:ext cx="423866" cy="1288331"/>
                </a:xfrm>
                <a:custGeom>
                  <a:gdLst>
                    <a:gd name="T0" fmla="*/ 51 w 64"/>
                    <a:gd name="T1" fmla="*/ 195 h 195"/>
                    <a:gd name="T2" fmla="*/ 64 w 64"/>
                    <a:gd name="T3" fmla="*/ 34 h 195"/>
                    <a:gd name="T4" fmla="*/ 51 w 64"/>
                    <a:gd name="T5" fmla="*/ 195 h 19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4" h="195">
                      <a:moveTo>
                        <a:pt x="51" y="195"/>
                      </a:moveTo>
                      <a:cubicBezTo>
                        <a:pt x="0" y="105"/>
                        <a:pt x="22" y="0"/>
                        <a:pt x="64" y="34"/>
                      </a:cubicBezTo>
                      <a:cubicBezTo>
                        <a:pt x="51" y="195"/>
                        <a:pt x="51" y="195"/>
                        <a:pt x="51" y="195"/>
                      </a:cubicBezTo>
                    </a:path>
                  </a:pathLst>
                </a:custGeom>
                <a:solidFill>
                  <a:srgbClr val="75524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bg1">
                        <a:lumMod val="85000"/>
                      </a:scheme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Arial"/>
                  </a:endParaRPr>
                </a:p>
              </p:txBody>
            </p:sp>
            <p:sp>
              <p:nvSpPr>
                <p:cNvPr id="18" name="Freeform 334"/>
                <p:cNvSpPr/>
                <p:nvPr/>
              </p:nvSpPr>
              <p:spPr bwMode="auto">
                <a:xfrm>
                  <a:off x="6211257" y="2376728"/>
                  <a:ext cx="234242" cy="312323"/>
                </a:xfrm>
                <a:custGeom>
                  <a:gdLst>
                    <a:gd name="T0" fmla="*/ 34 w 35"/>
                    <a:gd name="T1" fmla="*/ 10 h 47"/>
                    <a:gd name="T2" fmla="*/ 2 w 35"/>
                    <a:gd name="T3" fmla="*/ 24 h 47"/>
                    <a:gd name="T4" fmla="*/ 35 w 35"/>
                    <a:gd name="T5" fmla="*/ 37 h 47"/>
                    <a:gd name="T6" fmla="*/ 34 w 35"/>
                    <a:gd name="T7" fmla="*/ 10 h 4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5" h="47">
                      <a:moveTo>
                        <a:pt x="34" y="10"/>
                      </a:moveTo>
                      <a:cubicBezTo>
                        <a:pt x="16" y="0"/>
                        <a:pt x="3" y="12"/>
                        <a:pt x="2" y="24"/>
                      </a:cubicBezTo>
                      <a:cubicBezTo>
                        <a:pt x="0" y="35"/>
                        <a:pt x="10" y="47"/>
                        <a:pt x="35" y="37"/>
                      </a:cubicBezTo>
                      <a:cubicBezTo>
                        <a:pt x="34" y="10"/>
                        <a:pt x="34" y="10"/>
                        <a:pt x="34" y="10"/>
                      </a:cubicBezTo>
                    </a:path>
                  </a:pathLst>
                </a:custGeom>
                <a:solidFill>
                  <a:srgbClr val="F7C2AB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bg1">
                        <a:lumMod val="85000"/>
                      </a:scheme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Arial"/>
                  </a:endParaRPr>
                </a:p>
              </p:txBody>
            </p:sp>
            <p:sp>
              <p:nvSpPr>
                <p:cNvPr id="19" name="Freeform 335"/>
                <p:cNvSpPr/>
                <p:nvPr/>
              </p:nvSpPr>
              <p:spPr bwMode="auto">
                <a:xfrm>
                  <a:off x="6286549" y="2477117"/>
                  <a:ext cx="117121" cy="145007"/>
                </a:xfrm>
                <a:custGeom>
                  <a:gdLst>
                    <a:gd name="T0" fmla="*/ 18 w 18"/>
                    <a:gd name="T1" fmla="*/ 7 h 22"/>
                    <a:gd name="T2" fmla="*/ 18 w 18"/>
                    <a:gd name="T3" fmla="*/ 15 h 22"/>
                    <a:gd name="T4" fmla="*/ 18 w 18"/>
                    <a:gd name="T5" fmla="*/ 7 h 22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8" h="22">
                      <a:moveTo>
                        <a:pt x="18" y="7"/>
                      </a:moveTo>
                      <a:cubicBezTo>
                        <a:pt x="0" y="0"/>
                        <a:pt x="1" y="22"/>
                        <a:pt x="18" y="15"/>
                      </a:cubicBezTo>
                      <a:lnTo>
                        <a:pt x="18" y="7"/>
                      </a:lnTo>
                      <a:close/>
                    </a:path>
                  </a:pathLst>
                </a:custGeom>
                <a:solidFill>
                  <a:srgbClr val="BD7E4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bg1">
                        <a:lumMod val="85000"/>
                      </a:scheme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Arial"/>
                  </a:endParaRPr>
                </a:p>
              </p:txBody>
            </p:sp>
            <p:sp>
              <p:nvSpPr>
                <p:cNvPr id="20" name="Freeform 336"/>
                <p:cNvSpPr/>
                <p:nvPr/>
              </p:nvSpPr>
              <p:spPr bwMode="auto">
                <a:xfrm>
                  <a:off x="6272606" y="2443654"/>
                  <a:ext cx="86447" cy="52984"/>
                </a:xfrm>
                <a:custGeom>
                  <a:gdLst>
                    <a:gd name="T0" fmla="*/ 8 w 13"/>
                    <a:gd name="T1" fmla="*/ 0 h 8"/>
                    <a:gd name="T2" fmla="*/ 6 w 13"/>
                    <a:gd name="T3" fmla="*/ 1 h 8"/>
                    <a:gd name="T4" fmla="*/ 1 w 13"/>
                    <a:gd name="T5" fmla="*/ 5 h 8"/>
                    <a:gd name="T6" fmla="*/ 5 w 13"/>
                    <a:gd name="T7" fmla="*/ 8 h 8"/>
                    <a:gd name="T8" fmla="*/ 7 w 13"/>
                    <a:gd name="T9" fmla="*/ 8 h 8"/>
                    <a:gd name="T10" fmla="*/ 13 w 13"/>
                    <a:gd name="T11" fmla="*/ 3 h 8"/>
                    <a:gd name="T12" fmla="*/ 8 w 13"/>
                    <a:gd name="T13" fmla="*/ 0 h 8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" h="8">
                      <a:moveTo>
                        <a:pt x="8" y="0"/>
                      </a:moveTo>
                      <a:cubicBezTo>
                        <a:pt x="7" y="0"/>
                        <a:pt x="7" y="1"/>
                        <a:pt x="6" y="1"/>
                      </a:cubicBezTo>
                      <a:cubicBezTo>
                        <a:pt x="3" y="1"/>
                        <a:pt x="0" y="3"/>
                        <a:pt x="1" y="5"/>
                      </a:cubicBezTo>
                      <a:cubicBezTo>
                        <a:pt x="1" y="7"/>
                        <a:pt x="3" y="8"/>
                        <a:pt x="5" y="8"/>
                      </a:cubicBezTo>
                      <a:cubicBezTo>
                        <a:pt x="6" y="8"/>
                        <a:pt x="7" y="8"/>
                        <a:pt x="7" y="8"/>
                      </a:cubicBezTo>
                      <a:cubicBezTo>
                        <a:pt x="11" y="7"/>
                        <a:pt x="13" y="5"/>
                        <a:pt x="13" y="3"/>
                      </a:cubicBezTo>
                      <a:cubicBezTo>
                        <a:pt x="12" y="1"/>
                        <a:pt x="11" y="0"/>
                        <a:pt x="8" y="0"/>
                      </a:cubicBezTo>
                    </a:path>
                  </a:pathLst>
                </a:custGeom>
                <a:solidFill>
                  <a:srgbClr val="F9C09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bg1">
                        <a:lumMod val="85000"/>
                      </a:scheme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Arial"/>
                  </a:endParaRPr>
                </a:p>
              </p:txBody>
            </p:sp>
            <p:sp>
              <p:nvSpPr>
                <p:cNvPr id="21" name="Freeform 338"/>
                <p:cNvSpPr/>
                <p:nvPr/>
              </p:nvSpPr>
              <p:spPr bwMode="auto">
                <a:xfrm>
                  <a:off x="6345110" y="1941707"/>
                  <a:ext cx="1525362" cy="3421606"/>
                </a:xfrm>
                <a:custGeom>
                  <a:gdLst>
                    <a:gd name="T0" fmla="*/ 1 w 230"/>
                    <a:gd name="T1" fmla="*/ 462 h 518"/>
                    <a:gd name="T2" fmla="*/ 9 w 230"/>
                    <a:gd name="T3" fmla="*/ 483 h 518"/>
                    <a:gd name="T4" fmla="*/ 131 w 230"/>
                    <a:gd name="T5" fmla="*/ 511 h 518"/>
                    <a:gd name="T6" fmla="*/ 165 w 230"/>
                    <a:gd name="T7" fmla="*/ 499 h 518"/>
                    <a:gd name="T8" fmla="*/ 171 w 230"/>
                    <a:gd name="T9" fmla="*/ 496 h 518"/>
                    <a:gd name="T10" fmla="*/ 230 w 230"/>
                    <a:gd name="T11" fmla="*/ 58 h 518"/>
                    <a:gd name="T12" fmla="*/ 227 w 230"/>
                    <a:gd name="T13" fmla="*/ 15 h 518"/>
                    <a:gd name="T14" fmla="*/ 193 w 230"/>
                    <a:gd name="T15" fmla="*/ 12 h 518"/>
                    <a:gd name="T16" fmla="*/ 187 w 230"/>
                    <a:gd name="T17" fmla="*/ 12 h 518"/>
                    <a:gd name="T18" fmla="*/ 71 w 230"/>
                    <a:gd name="T19" fmla="*/ 4 h 518"/>
                    <a:gd name="T20" fmla="*/ 60 w 230"/>
                    <a:gd name="T21" fmla="*/ 3 h 518"/>
                    <a:gd name="T22" fmla="*/ 19 w 230"/>
                    <a:gd name="T23" fmla="*/ 0 h 518"/>
                    <a:gd name="T24" fmla="*/ 13 w 230"/>
                    <a:gd name="T25" fmla="*/ 38 h 518"/>
                    <a:gd name="T26" fmla="*/ 1 w 230"/>
                    <a:gd name="T27" fmla="*/ 462 h 518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30" h="518">
                      <a:moveTo>
                        <a:pt x="1" y="462"/>
                      </a:moveTo>
                      <a:cubicBezTo>
                        <a:pt x="5" y="466"/>
                        <a:pt x="1" y="478"/>
                        <a:pt x="9" y="483"/>
                      </a:cubicBezTo>
                      <a:cubicBezTo>
                        <a:pt x="37" y="500"/>
                        <a:pt x="87" y="518"/>
                        <a:pt x="131" y="511"/>
                      </a:cubicBezTo>
                      <a:cubicBezTo>
                        <a:pt x="143" y="509"/>
                        <a:pt x="155" y="505"/>
                        <a:pt x="165" y="499"/>
                      </a:cubicBezTo>
                      <a:cubicBezTo>
                        <a:pt x="167" y="498"/>
                        <a:pt x="169" y="497"/>
                        <a:pt x="171" y="496"/>
                      </a:cubicBezTo>
                      <a:cubicBezTo>
                        <a:pt x="172" y="495"/>
                        <a:pt x="227" y="182"/>
                        <a:pt x="230" y="58"/>
                      </a:cubicBezTo>
                      <a:cubicBezTo>
                        <a:pt x="230" y="39"/>
                        <a:pt x="230" y="24"/>
                        <a:pt x="227" y="15"/>
                      </a:cubicBezTo>
                      <a:cubicBezTo>
                        <a:pt x="216" y="14"/>
                        <a:pt x="204" y="13"/>
                        <a:pt x="193" y="12"/>
                      </a:cubicBezTo>
                      <a:cubicBezTo>
                        <a:pt x="191" y="12"/>
                        <a:pt x="189" y="12"/>
                        <a:pt x="187" y="12"/>
                      </a:cubicBezTo>
                      <a:cubicBezTo>
                        <a:pt x="148" y="9"/>
                        <a:pt x="110" y="6"/>
                        <a:pt x="71" y="4"/>
                      </a:cubicBezTo>
                      <a:cubicBezTo>
                        <a:pt x="68" y="3"/>
                        <a:pt x="64" y="3"/>
                        <a:pt x="60" y="3"/>
                      </a:cubicBezTo>
                      <a:cubicBezTo>
                        <a:pt x="46" y="2"/>
                        <a:pt x="33" y="1"/>
                        <a:pt x="19" y="0"/>
                      </a:cubicBezTo>
                      <a:cubicBezTo>
                        <a:pt x="17" y="8"/>
                        <a:pt x="15" y="22"/>
                        <a:pt x="13" y="38"/>
                      </a:cubicBezTo>
                      <a:cubicBezTo>
                        <a:pt x="0" y="152"/>
                        <a:pt x="5" y="436"/>
                        <a:pt x="1" y="462"/>
                      </a:cubicBezTo>
                    </a:path>
                  </a:pathLst>
                </a:custGeom>
                <a:solidFill>
                  <a:srgbClr val="F7C2AB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bg1">
                        <a:lumMod val="85000"/>
                      </a:scheme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Arial"/>
                  </a:endParaRPr>
                </a:p>
              </p:txBody>
            </p:sp>
            <p:sp>
              <p:nvSpPr>
                <p:cNvPr id="22" name="Freeform 339"/>
                <p:cNvSpPr/>
                <p:nvPr/>
              </p:nvSpPr>
              <p:spPr bwMode="auto">
                <a:xfrm>
                  <a:off x="6286549" y="3257924"/>
                  <a:ext cx="1511419" cy="1650848"/>
                </a:xfrm>
                <a:custGeom>
                  <a:gdLst>
                    <a:gd name="T0" fmla="*/ 13 w 228"/>
                    <a:gd name="T1" fmla="*/ 0 h 250"/>
                    <a:gd name="T2" fmla="*/ 1 w 228"/>
                    <a:gd name="T3" fmla="*/ 221 h 250"/>
                    <a:gd name="T4" fmla="*/ 195 w 228"/>
                    <a:gd name="T5" fmla="*/ 250 h 250"/>
                    <a:gd name="T6" fmla="*/ 225 w 228"/>
                    <a:gd name="T7" fmla="*/ 17 h 250"/>
                    <a:gd name="T8" fmla="*/ 123 w 228"/>
                    <a:gd name="T9" fmla="*/ 43 h 250"/>
                    <a:gd name="T10" fmla="*/ 13 w 228"/>
                    <a:gd name="T11" fmla="*/ 0 h 250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28" h="250">
                      <a:moveTo>
                        <a:pt x="13" y="0"/>
                      </a:moveTo>
                      <a:cubicBezTo>
                        <a:pt x="9" y="38"/>
                        <a:pt x="0" y="219"/>
                        <a:pt x="1" y="221"/>
                      </a:cubicBezTo>
                      <a:cubicBezTo>
                        <a:pt x="195" y="250"/>
                        <a:pt x="195" y="250"/>
                        <a:pt x="195" y="250"/>
                      </a:cubicBezTo>
                      <a:cubicBezTo>
                        <a:pt x="195" y="243"/>
                        <a:pt x="228" y="29"/>
                        <a:pt x="225" y="17"/>
                      </a:cubicBezTo>
                      <a:cubicBezTo>
                        <a:pt x="123" y="43"/>
                        <a:pt x="123" y="43"/>
                        <a:pt x="123" y="43"/>
                      </a:cubicBezTo>
                      <a:cubicBezTo>
                        <a:pt x="13" y="0"/>
                        <a:pt x="13" y="0"/>
                        <a:pt x="13" y="0"/>
                      </a:cubicBezTo>
                    </a:path>
                  </a:pathLst>
                </a:custGeom>
                <a:solidFill>
                  <a:srgbClr val="484848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bg1">
                        <a:lumMod val="85000"/>
                      </a:scheme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Arial"/>
                  </a:endParaRPr>
                </a:p>
              </p:txBody>
            </p:sp>
            <p:sp>
              <p:nvSpPr>
                <p:cNvPr id="23" name="Freeform 341"/>
                <p:cNvSpPr/>
                <p:nvPr/>
              </p:nvSpPr>
              <p:spPr bwMode="auto">
                <a:xfrm>
                  <a:off x="6272606" y="6573563"/>
                  <a:ext cx="780806" cy="284437"/>
                </a:xfrm>
                <a:custGeom>
                  <a:gdLst>
                    <a:gd name="T0" fmla="*/ 87 w 118"/>
                    <a:gd name="T1" fmla="*/ 0 h 43"/>
                    <a:gd name="T2" fmla="*/ 46 w 118"/>
                    <a:gd name="T3" fmla="*/ 13 h 43"/>
                    <a:gd name="T4" fmla="*/ 6 w 118"/>
                    <a:gd name="T5" fmla="*/ 26 h 43"/>
                    <a:gd name="T6" fmla="*/ 0 w 118"/>
                    <a:gd name="T7" fmla="*/ 43 h 43"/>
                    <a:gd name="T8" fmla="*/ 117 w 118"/>
                    <a:gd name="T9" fmla="*/ 42 h 43"/>
                    <a:gd name="T10" fmla="*/ 106 w 118"/>
                    <a:gd name="T11" fmla="*/ 3 h 43"/>
                    <a:gd name="T12" fmla="*/ 87 w 118"/>
                    <a:gd name="T13" fmla="*/ 0 h 4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8" h="43">
                      <a:moveTo>
                        <a:pt x="87" y="0"/>
                      </a:moveTo>
                      <a:cubicBezTo>
                        <a:pt x="46" y="13"/>
                        <a:pt x="46" y="13"/>
                        <a:pt x="46" y="13"/>
                      </a:cubicBezTo>
                      <a:cubicBezTo>
                        <a:pt x="46" y="13"/>
                        <a:pt x="13" y="8"/>
                        <a:pt x="6" y="26"/>
                      </a:cubicBezTo>
                      <a:cubicBezTo>
                        <a:pt x="2" y="38"/>
                        <a:pt x="0" y="43"/>
                        <a:pt x="0" y="43"/>
                      </a:cubicBezTo>
                      <a:cubicBezTo>
                        <a:pt x="33" y="43"/>
                        <a:pt x="117" y="42"/>
                        <a:pt x="117" y="42"/>
                      </a:cubicBezTo>
                      <a:cubicBezTo>
                        <a:pt x="118" y="32"/>
                        <a:pt x="106" y="3"/>
                        <a:pt x="106" y="3"/>
                      </a:cubicBezTo>
                      <a:lnTo>
                        <a:pt x="87" y="0"/>
                      </a:lnTo>
                      <a:close/>
                    </a:path>
                  </a:pathLst>
                </a:custGeom>
                <a:solidFill>
                  <a:srgbClr val="242424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bg1">
                        <a:lumMod val="85000"/>
                      </a:scheme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Arial"/>
                  </a:endParaRPr>
                </a:p>
              </p:txBody>
            </p:sp>
            <p:sp>
              <p:nvSpPr>
                <p:cNvPr id="24" name="Freeform 342"/>
                <p:cNvSpPr/>
                <p:nvPr/>
              </p:nvSpPr>
              <p:spPr bwMode="auto">
                <a:xfrm>
                  <a:off x="6417613" y="5106763"/>
                  <a:ext cx="630222" cy="1684311"/>
                </a:xfrm>
                <a:custGeom>
                  <a:gdLst>
                    <a:gd name="T0" fmla="*/ 51 w 95"/>
                    <a:gd name="T1" fmla="*/ 23 h 255"/>
                    <a:gd name="T2" fmla="*/ 95 w 95"/>
                    <a:gd name="T3" fmla="*/ 255 h 255"/>
                    <a:gd name="T4" fmla="*/ 36 w 95"/>
                    <a:gd name="T5" fmla="*/ 233 h 255"/>
                    <a:gd name="T6" fmla="*/ 38 w 95"/>
                    <a:gd name="T7" fmla="*/ 130 h 255"/>
                    <a:gd name="T8" fmla="*/ 0 w 95"/>
                    <a:gd name="T9" fmla="*/ 0 h 255"/>
                    <a:gd name="T10" fmla="*/ 51 w 95"/>
                    <a:gd name="T11" fmla="*/ 23 h 25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5" h="255">
                      <a:moveTo>
                        <a:pt x="51" y="23"/>
                      </a:moveTo>
                      <a:cubicBezTo>
                        <a:pt x="95" y="255"/>
                        <a:pt x="95" y="255"/>
                        <a:pt x="95" y="255"/>
                      </a:cubicBezTo>
                      <a:cubicBezTo>
                        <a:pt x="36" y="233"/>
                        <a:pt x="36" y="233"/>
                        <a:pt x="36" y="233"/>
                      </a:cubicBezTo>
                      <a:cubicBezTo>
                        <a:pt x="38" y="130"/>
                        <a:pt x="38" y="130"/>
                        <a:pt x="38" y="130"/>
                      </a:cubicBezTo>
                      <a:cubicBezTo>
                        <a:pt x="29" y="88"/>
                        <a:pt x="0" y="0"/>
                        <a:pt x="0" y="0"/>
                      </a:cubicBezTo>
                      <a:lnTo>
                        <a:pt x="51" y="23"/>
                      </a:lnTo>
                      <a:close/>
                    </a:path>
                  </a:pathLst>
                </a:custGeom>
                <a:solidFill>
                  <a:srgbClr val="484848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bg1">
                        <a:lumMod val="85000"/>
                      </a:scheme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Arial"/>
                  </a:endParaRPr>
                </a:p>
              </p:txBody>
            </p:sp>
            <p:sp>
              <p:nvSpPr>
                <p:cNvPr id="25" name="Freeform 343"/>
                <p:cNvSpPr/>
                <p:nvPr/>
              </p:nvSpPr>
              <p:spPr bwMode="auto">
                <a:xfrm>
                  <a:off x="7393622" y="6573563"/>
                  <a:ext cx="775229" cy="284437"/>
                </a:xfrm>
                <a:custGeom>
                  <a:gdLst>
                    <a:gd name="T0" fmla="*/ 30 w 117"/>
                    <a:gd name="T1" fmla="*/ 0 h 43"/>
                    <a:gd name="T2" fmla="*/ 71 w 117"/>
                    <a:gd name="T3" fmla="*/ 13 h 43"/>
                    <a:gd name="T4" fmla="*/ 111 w 117"/>
                    <a:gd name="T5" fmla="*/ 26 h 43"/>
                    <a:gd name="T6" fmla="*/ 117 w 117"/>
                    <a:gd name="T7" fmla="*/ 43 h 43"/>
                    <a:gd name="T8" fmla="*/ 0 w 117"/>
                    <a:gd name="T9" fmla="*/ 42 h 43"/>
                    <a:gd name="T10" fmla="*/ 3 w 117"/>
                    <a:gd name="T11" fmla="*/ 3 h 43"/>
                    <a:gd name="T12" fmla="*/ 30 w 117"/>
                    <a:gd name="T13" fmla="*/ 0 h 4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7" h="43">
                      <a:moveTo>
                        <a:pt x="30" y="0"/>
                      </a:moveTo>
                      <a:cubicBezTo>
                        <a:pt x="71" y="13"/>
                        <a:pt x="71" y="13"/>
                        <a:pt x="71" y="13"/>
                      </a:cubicBezTo>
                      <a:cubicBezTo>
                        <a:pt x="71" y="13"/>
                        <a:pt x="104" y="8"/>
                        <a:pt x="111" y="26"/>
                      </a:cubicBezTo>
                      <a:cubicBezTo>
                        <a:pt x="116" y="38"/>
                        <a:pt x="117" y="43"/>
                        <a:pt x="117" y="43"/>
                      </a:cubicBezTo>
                      <a:cubicBezTo>
                        <a:pt x="84" y="43"/>
                        <a:pt x="0" y="42"/>
                        <a:pt x="0" y="42"/>
                      </a:cubicBezTo>
                      <a:cubicBezTo>
                        <a:pt x="0" y="32"/>
                        <a:pt x="3" y="3"/>
                        <a:pt x="3" y="3"/>
                      </a:cubicBezTo>
                      <a:lnTo>
                        <a:pt x="30" y="0"/>
                      </a:lnTo>
                      <a:close/>
                    </a:path>
                  </a:pathLst>
                </a:custGeom>
                <a:solidFill>
                  <a:srgbClr val="242424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bg1">
                        <a:lumMod val="85000"/>
                      </a:scheme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Arial"/>
                  </a:endParaRPr>
                </a:p>
              </p:txBody>
            </p:sp>
            <p:sp>
              <p:nvSpPr>
                <p:cNvPr id="26" name="Freeform 344"/>
                <p:cNvSpPr/>
                <p:nvPr/>
              </p:nvSpPr>
              <p:spPr bwMode="auto">
                <a:xfrm>
                  <a:off x="7153803" y="5207152"/>
                  <a:ext cx="591182" cy="1572768"/>
                </a:xfrm>
                <a:custGeom>
                  <a:gdLst>
                    <a:gd name="T0" fmla="*/ 0 w 89"/>
                    <a:gd name="T1" fmla="*/ 11 h 238"/>
                    <a:gd name="T2" fmla="*/ 35 w 89"/>
                    <a:gd name="T3" fmla="*/ 238 h 238"/>
                    <a:gd name="T4" fmla="*/ 89 w 89"/>
                    <a:gd name="T5" fmla="*/ 215 h 238"/>
                    <a:gd name="T6" fmla="*/ 48 w 89"/>
                    <a:gd name="T7" fmla="*/ 114 h 238"/>
                    <a:gd name="T8" fmla="*/ 48 w 89"/>
                    <a:gd name="T9" fmla="*/ 0 h 238"/>
                    <a:gd name="T10" fmla="*/ 0 w 89"/>
                    <a:gd name="T11" fmla="*/ 11 h 238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9" h="238">
                      <a:moveTo>
                        <a:pt x="0" y="11"/>
                      </a:moveTo>
                      <a:cubicBezTo>
                        <a:pt x="35" y="238"/>
                        <a:pt x="35" y="238"/>
                        <a:pt x="35" y="238"/>
                      </a:cubicBezTo>
                      <a:cubicBezTo>
                        <a:pt x="89" y="215"/>
                        <a:pt x="89" y="215"/>
                        <a:pt x="89" y="215"/>
                      </a:cubicBezTo>
                      <a:cubicBezTo>
                        <a:pt x="48" y="114"/>
                        <a:pt x="48" y="114"/>
                        <a:pt x="48" y="114"/>
                      </a:cubicBezTo>
                      <a:cubicBezTo>
                        <a:pt x="45" y="70"/>
                        <a:pt x="48" y="0"/>
                        <a:pt x="48" y="0"/>
                      </a:cubicBez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484848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bg1">
                        <a:lumMod val="85000"/>
                      </a:scheme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Arial"/>
                  </a:endParaRPr>
                </a:p>
              </p:txBody>
            </p:sp>
            <p:sp>
              <p:nvSpPr>
                <p:cNvPr id="27" name="Freeform 345"/>
                <p:cNvSpPr/>
                <p:nvPr/>
              </p:nvSpPr>
              <p:spPr bwMode="auto">
                <a:xfrm>
                  <a:off x="7187266" y="3592556"/>
                  <a:ext cx="25097" cy="86447"/>
                </a:xfrm>
                <a:custGeom>
                  <a:gdLst>
                    <a:gd name="T0" fmla="*/ 7 w 9"/>
                    <a:gd name="T1" fmla="*/ 0 h 31"/>
                    <a:gd name="T2" fmla="*/ 7 w 9"/>
                    <a:gd name="T3" fmla="*/ 22 h 31"/>
                    <a:gd name="T4" fmla="*/ 0 w 9"/>
                    <a:gd name="T5" fmla="*/ 19 h 31"/>
                    <a:gd name="T6" fmla="*/ 2 w 9"/>
                    <a:gd name="T7" fmla="*/ 31 h 31"/>
                    <a:gd name="T8" fmla="*/ 9 w 9"/>
                    <a:gd name="T9" fmla="*/ 31 h 31"/>
                    <a:gd name="T10" fmla="*/ 7 w 9"/>
                    <a:gd name="T11" fmla="*/ 0 h 3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" h="31">
                      <a:moveTo>
                        <a:pt x="7" y="0"/>
                      </a:moveTo>
                      <a:lnTo>
                        <a:pt x="7" y="22"/>
                      </a:lnTo>
                      <a:lnTo>
                        <a:pt x="0" y="19"/>
                      </a:lnTo>
                      <a:lnTo>
                        <a:pt x="2" y="31"/>
                      </a:lnTo>
                      <a:lnTo>
                        <a:pt x="9" y="31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bg1">
                        <a:lumMod val="85000"/>
                      </a:scheme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Arial"/>
                  </a:endParaRPr>
                </a:p>
              </p:txBody>
            </p:sp>
            <p:sp>
              <p:nvSpPr>
                <p:cNvPr id="28" name="Freeform 347"/>
                <p:cNvSpPr/>
                <p:nvPr/>
              </p:nvSpPr>
              <p:spPr bwMode="auto">
                <a:xfrm>
                  <a:off x="6782919" y="3606499"/>
                  <a:ext cx="504736" cy="964854"/>
                </a:xfrm>
                <a:custGeom>
                  <a:gdLst>
                    <a:gd name="T0" fmla="*/ 59 w 181"/>
                    <a:gd name="T1" fmla="*/ 0 h 346"/>
                    <a:gd name="T2" fmla="*/ 0 w 181"/>
                    <a:gd name="T3" fmla="*/ 240 h 346"/>
                    <a:gd name="T4" fmla="*/ 85 w 181"/>
                    <a:gd name="T5" fmla="*/ 346 h 346"/>
                    <a:gd name="T6" fmla="*/ 181 w 181"/>
                    <a:gd name="T7" fmla="*/ 256 h 346"/>
                    <a:gd name="T8" fmla="*/ 145 w 181"/>
                    <a:gd name="T9" fmla="*/ 5 h 346"/>
                    <a:gd name="T10" fmla="*/ 59 w 181"/>
                    <a:gd name="T11" fmla="*/ 0 h 34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81" h="346">
                      <a:moveTo>
                        <a:pt x="59" y="0"/>
                      </a:moveTo>
                      <a:lnTo>
                        <a:pt x="0" y="240"/>
                      </a:lnTo>
                      <a:lnTo>
                        <a:pt x="85" y="346"/>
                      </a:lnTo>
                      <a:lnTo>
                        <a:pt x="181" y="256"/>
                      </a:lnTo>
                      <a:lnTo>
                        <a:pt x="145" y="5"/>
                      </a:lnTo>
                      <a:lnTo>
                        <a:pt x="59" y="0"/>
                      </a:lnTo>
                      <a:close/>
                    </a:path>
                  </a:pathLst>
                </a:custGeom>
                <a:solidFill>
                  <a:srgbClr val="4D4D4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bg1">
                        <a:lumMod val="85000"/>
                      </a:scheme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Arial"/>
                  </a:endParaRPr>
                </a:p>
              </p:txBody>
            </p:sp>
            <p:sp>
              <p:nvSpPr>
                <p:cNvPr id="29" name="Freeform 348"/>
                <p:cNvSpPr/>
                <p:nvPr/>
              </p:nvSpPr>
              <p:spPr bwMode="auto">
                <a:xfrm>
                  <a:off x="6782919" y="3606499"/>
                  <a:ext cx="504736" cy="964854"/>
                </a:xfrm>
                <a:custGeom>
                  <a:gdLst>
                    <a:gd name="T0" fmla="*/ 59 w 181"/>
                    <a:gd name="T1" fmla="*/ 0 h 346"/>
                    <a:gd name="T2" fmla="*/ 0 w 181"/>
                    <a:gd name="T3" fmla="*/ 240 h 346"/>
                    <a:gd name="T4" fmla="*/ 85 w 181"/>
                    <a:gd name="T5" fmla="*/ 346 h 346"/>
                    <a:gd name="T6" fmla="*/ 181 w 181"/>
                    <a:gd name="T7" fmla="*/ 256 h 346"/>
                    <a:gd name="T8" fmla="*/ 145 w 181"/>
                    <a:gd name="T9" fmla="*/ 5 h 346"/>
                    <a:gd name="T10" fmla="*/ 59 w 181"/>
                    <a:gd name="T11" fmla="*/ 0 h 34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81" h="346">
                      <a:moveTo>
                        <a:pt x="59" y="0"/>
                      </a:moveTo>
                      <a:lnTo>
                        <a:pt x="0" y="240"/>
                      </a:lnTo>
                      <a:lnTo>
                        <a:pt x="85" y="346"/>
                      </a:lnTo>
                      <a:lnTo>
                        <a:pt x="181" y="256"/>
                      </a:lnTo>
                      <a:lnTo>
                        <a:pt x="145" y="5"/>
                      </a:lnTo>
                      <a:lnTo>
                        <a:pt x="59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bg1">
                        <a:lumMod val="85000"/>
                      </a:scheme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Arial"/>
                  </a:endParaRPr>
                </a:p>
              </p:txBody>
            </p:sp>
            <p:sp>
              <p:nvSpPr>
                <p:cNvPr id="30" name="Freeform 349"/>
                <p:cNvSpPr/>
                <p:nvPr/>
              </p:nvSpPr>
              <p:spPr bwMode="auto">
                <a:xfrm>
                  <a:off x="6922349" y="3461492"/>
                  <a:ext cx="298380" cy="192413"/>
                </a:xfrm>
                <a:custGeom>
                  <a:gdLst>
                    <a:gd name="T0" fmla="*/ 5 w 107"/>
                    <a:gd name="T1" fmla="*/ 0 h 69"/>
                    <a:gd name="T2" fmla="*/ 0 w 107"/>
                    <a:gd name="T3" fmla="*/ 52 h 69"/>
                    <a:gd name="T4" fmla="*/ 102 w 107"/>
                    <a:gd name="T5" fmla="*/ 69 h 69"/>
                    <a:gd name="T6" fmla="*/ 107 w 107"/>
                    <a:gd name="T7" fmla="*/ 5 h 69"/>
                    <a:gd name="T8" fmla="*/ 5 w 107"/>
                    <a:gd name="T9" fmla="*/ 0 h 6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7" h="69">
                      <a:moveTo>
                        <a:pt x="5" y="0"/>
                      </a:moveTo>
                      <a:lnTo>
                        <a:pt x="0" y="52"/>
                      </a:lnTo>
                      <a:lnTo>
                        <a:pt x="102" y="69"/>
                      </a:lnTo>
                      <a:lnTo>
                        <a:pt x="107" y="5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bg1">
                        <a:lumMod val="85000"/>
                      </a:scheme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Arial"/>
                  </a:endParaRPr>
                </a:p>
              </p:txBody>
            </p:sp>
            <p:sp>
              <p:nvSpPr>
                <p:cNvPr id="31" name="Freeform 350"/>
                <p:cNvSpPr/>
                <p:nvPr/>
              </p:nvSpPr>
              <p:spPr bwMode="auto">
                <a:xfrm>
                  <a:off x="6922349" y="3461492"/>
                  <a:ext cx="298380" cy="192413"/>
                </a:xfrm>
                <a:custGeom>
                  <a:gdLst>
                    <a:gd name="T0" fmla="*/ 5 w 107"/>
                    <a:gd name="T1" fmla="*/ 0 h 69"/>
                    <a:gd name="T2" fmla="*/ 0 w 107"/>
                    <a:gd name="T3" fmla="*/ 52 h 69"/>
                    <a:gd name="T4" fmla="*/ 102 w 107"/>
                    <a:gd name="T5" fmla="*/ 69 h 69"/>
                    <a:gd name="T6" fmla="*/ 107 w 107"/>
                    <a:gd name="T7" fmla="*/ 5 h 69"/>
                    <a:gd name="T8" fmla="*/ 5 w 107"/>
                    <a:gd name="T9" fmla="*/ 0 h 6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7" h="69">
                      <a:moveTo>
                        <a:pt x="5" y="0"/>
                      </a:moveTo>
                      <a:lnTo>
                        <a:pt x="0" y="52"/>
                      </a:lnTo>
                      <a:lnTo>
                        <a:pt x="102" y="69"/>
                      </a:lnTo>
                      <a:lnTo>
                        <a:pt x="107" y="5"/>
                      </a:lnTo>
                      <a:lnTo>
                        <a:pt x="5" y="0"/>
                      </a:lnTo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bg1">
                        <a:lumMod val="85000"/>
                      </a:scheme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Arial"/>
                  </a:endParaRPr>
                </a:p>
              </p:txBody>
            </p:sp>
            <p:sp>
              <p:nvSpPr>
                <p:cNvPr id="32" name="Freeform 351"/>
                <p:cNvSpPr/>
                <p:nvPr/>
              </p:nvSpPr>
              <p:spPr bwMode="auto">
                <a:xfrm>
                  <a:off x="7187266" y="3645539"/>
                  <a:ext cx="5577" cy="33463"/>
                </a:xfrm>
                <a:custGeom>
                  <a:gdLst>
                    <a:gd name="T0" fmla="*/ 0 w 2"/>
                    <a:gd name="T1" fmla="*/ 0 h 12"/>
                    <a:gd name="T2" fmla="*/ 2 w 2"/>
                    <a:gd name="T3" fmla="*/ 12 h 12"/>
                    <a:gd name="T4" fmla="*/ 2 w 2"/>
                    <a:gd name="T5" fmla="*/ 12 h 12"/>
                    <a:gd name="T6" fmla="*/ 0 w 2"/>
                    <a:gd name="T7" fmla="*/ 0 h 12"/>
                    <a:gd name="T8" fmla="*/ 0 w 2"/>
                    <a:gd name="T9" fmla="*/ 0 h 12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12">
                      <a:moveTo>
                        <a:pt x="0" y="0"/>
                      </a:move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bg1">
                        <a:lumMod val="85000"/>
                      </a:scheme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Arial"/>
                  </a:endParaRPr>
                </a:p>
              </p:txBody>
            </p:sp>
            <p:sp>
              <p:nvSpPr>
                <p:cNvPr id="33" name="Freeform 352"/>
                <p:cNvSpPr/>
                <p:nvPr/>
              </p:nvSpPr>
              <p:spPr bwMode="auto">
                <a:xfrm>
                  <a:off x="7187266" y="3645539"/>
                  <a:ext cx="5577" cy="33463"/>
                </a:xfrm>
                <a:custGeom>
                  <a:gdLst>
                    <a:gd name="T0" fmla="*/ 0 w 2"/>
                    <a:gd name="T1" fmla="*/ 0 h 12"/>
                    <a:gd name="T2" fmla="*/ 2 w 2"/>
                    <a:gd name="T3" fmla="*/ 12 h 12"/>
                    <a:gd name="T4" fmla="*/ 2 w 2"/>
                    <a:gd name="T5" fmla="*/ 12 h 12"/>
                    <a:gd name="T6" fmla="*/ 0 w 2"/>
                    <a:gd name="T7" fmla="*/ 0 h 12"/>
                    <a:gd name="T8" fmla="*/ 0 w 2"/>
                    <a:gd name="T9" fmla="*/ 0 h 12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12">
                      <a:moveTo>
                        <a:pt x="0" y="0"/>
                      </a:move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bg1">
                        <a:lumMod val="85000"/>
                      </a:scheme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Arial"/>
                  </a:endParaRPr>
                </a:p>
              </p:txBody>
            </p:sp>
            <p:sp>
              <p:nvSpPr>
                <p:cNvPr id="34" name="Freeform 353"/>
                <p:cNvSpPr/>
                <p:nvPr/>
              </p:nvSpPr>
              <p:spPr bwMode="auto">
                <a:xfrm>
                  <a:off x="6936292" y="3620442"/>
                  <a:ext cx="256551" cy="58561"/>
                </a:xfrm>
                <a:custGeom>
                  <a:gdLst>
                    <a:gd name="T0" fmla="*/ 4 w 92"/>
                    <a:gd name="T1" fmla="*/ 0 h 21"/>
                    <a:gd name="T2" fmla="*/ 0 w 92"/>
                    <a:gd name="T3" fmla="*/ 16 h 21"/>
                    <a:gd name="T4" fmla="*/ 92 w 92"/>
                    <a:gd name="T5" fmla="*/ 21 h 21"/>
                    <a:gd name="T6" fmla="*/ 90 w 92"/>
                    <a:gd name="T7" fmla="*/ 9 h 21"/>
                    <a:gd name="T8" fmla="*/ 28 w 92"/>
                    <a:gd name="T9" fmla="*/ 0 h 21"/>
                    <a:gd name="T10" fmla="*/ 4 w 92"/>
                    <a:gd name="T11" fmla="*/ 0 h 2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2" h="21">
                      <a:moveTo>
                        <a:pt x="4" y="0"/>
                      </a:moveTo>
                      <a:lnTo>
                        <a:pt x="0" y="16"/>
                      </a:lnTo>
                      <a:lnTo>
                        <a:pt x="92" y="21"/>
                      </a:lnTo>
                      <a:lnTo>
                        <a:pt x="90" y="9"/>
                      </a:lnTo>
                      <a:lnTo>
                        <a:pt x="28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bg1">
                        <a:lumMod val="85000"/>
                      </a:scheme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Arial"/>
                  </a:endParaRPr>
                </a:p>
              </p:txBody>
            </p:sp>
            <p:sp>
              <p:nvSpPr>
                <p:cNvPr id="35" name="Freeform 354"/>
                <p:cNvSpPr/>
                <p:nvPr/>
              </p:nvSpPr>
              <p:spPr bwMode="auto">
                <a:xfrm>
                  <a:off x="6936292" y="3620442"/>
                  <a:ext cx="256551" cy="58561"/>
                </a:xfrm>
                <a:custGeom>
                  <a:gdLst>
                    <a:gd name="T0" fmla="*/ 4 w 92"/>
                    <a:gd name="T1" fmla="*/ 0 h 21"/>
                    <a:gd name="T2" fmla="*/ 0 w 92"/>
                    <a:gd name="T3" fmla="*/ 16 h 21"/>
                    <a:gd name="T4" fmla="*/ 92 w 92"/>
                    <a:gd name="T5" fmla="*/ 21 h 21"/>
                    <a:gd name="T6" fmla="*/ 90 w 92"/>
                    <a:gd name="T7" fmla="*/ 9 h 21"/>
                    <a:gd name="T8" fmla="*/ 28 w 92"/>
                    <a:gd name="T9" fmla="*/ 0 h 21"/>
                    <a:gd name="T10" fmla="*/ 4 w 92"/>
                    <a:gd name="T11" fmla="*/ 0 h 2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2" h="21">
                      <a:moveTo>
                        <a:pt x="4" y="0"/>
                      </a:moveTo>
                      <a:lnTo>
                        <a:pt x="0" y="16"/>
                      </a:lnTo>
                      <a:lnTo>
                        <a:pt x="92" y="21"/>
                      </a:lnTo>
                      <a:lnTo>
                        <a:pt x="90" y="9"/>
                      </a:lnTo>
                      <a:lnTo>
                        <a:pt x="28" y="0"/>
                      </a:lnTo>
                      <a:lnTo>
                        <a:pt x="4" y="0"/>
                      </a:lnTo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bg1">
                        <a:lumMod val="85000"/>
                      </a:scheme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Arial"/>
                  </a:endParaRPr>
                </a:p>
              </p:txBody>
            </p:sp>
            <p:sp>
              <p:nvSpPr>
                <p:cNvPr id="36" name="Freeform 355"/>
                <p:cNvSpPr/>
                <p:nvPr/>
              </p:nvSpPr>
              <p:spPr bwMode="auto">
                <a:xfrm>
                  <a:off x="7014372" y="3620442"/>
                  <a:ext cx="172893" cy="25097"/>
                </a:xfrm>
                <a:custGeom>
                  <a:gdLst>
                    <a:gd name="T0" fmla="*/ 0 w 62"/>
                    <a:gd name="T1" fmla="*/ 0 h 9"/>
                    <a:gd name="T2" fmla="*/ 62 w 62"/>
                    <a:gd name="T3" fmla="*/ 9 h 9"/>
                    <a:gd name="T4" fmla="*/ 62 w 62"/>
                    <a:gd name="T5" fmla="*/ 9 h 9"/>
                    <a:gd name="T6" fmla="*/ 62 w 62"/>
                    <a:gd name="T7" fmla="*/ 5 h 9"/>
                    <a:gd name="T8" fmla="*/ 0 w 62"/>
                    <a:gd name="T9" fmla="*/ 0 h 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2" h="9">
                      <a:moveTo>
                        <a:pt x="0" y="0"/>
                      </a:moveTo>
                      <a:lnTo>
                        <a:pt x="62" y="9"/>
                      </a:lnTo>
                      <a:lnTo>
                        <a:pt x="62" y="9"/>
                      </a:lnTo>
                      <a:lnTo>
                        <a:pt x="62" y="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bg1">
                        <a:lumMod val="85000"/>
                      </a:scheme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Arial"/>
                  </a:endParaRPr>
                </a:p>
              </p:txBody>
            </p:sp>
            <p:sp>
              <p:nvSpPr>
                <p:cNvPr id="37" name="Freeform 356"/>
                <p:cNvSpPr/>
                <p:nvPr/>
              </p:nvSpPr>
              <p:spPr bwMode="auto">
                <a:xfrm>
                  <a:off x="7014372" y="3620442"/>
                  <a:ext cx="172893" cy="25097"/>
                </a:xfrm>
                <a:custGeom>
                  <a:gdLst>
                    <a:gd name="T0" fmla="*/ 0 w 62"/>
                    <a:gd name="T1" fmla="*/ 0 h 9"/>
                    <a:gd name="T2" fmla="*/ 62 w 62"/>
                    <a:gd name="T3" fmla="*/ 9 h 9"/>
                    <a:gd name="T4" fmla="*/ 62 w 62"/>
                    <a:gd name="T5" fmla="*/ 9 h 9"/>
                    <a:gd name="T6" fmla="*/ 62 w 62"/>
                    <a:gd name="T7" fmla="*/ 5 h 9"/>
                    <a:gd name="T8" fmla="*/ 0 w 62"/>
                    <a:gd name="T9" fmla="*/ 0 h 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2" h="9">
                      <a:moveTo>
                        <a:pt x="0" y="0"/>
                      </a:moveTo>
                      <a:lnTo>
                        <a:pt x="62" y="9"/>
                      </a:lnTo>
                      <a:lnTo>
                        <a:pt x="62" y="9"/>
                      </a:lnTo>
                      <a:lnTo>
                        <a:pt x="62" y="5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bg1">
                        <a:lumMod val="85000"/>
                      </a:scheme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Arial"/>
                  </a:endParaRPr>
                </a:p>
              </p:txBody>
            </p:sp>
            <p:sp>
              <p:nvSpPr>
                <p:cNvPr id="38" name="Freeform 357"/>
                <p:cNvSpPr/>
                <p:nvPr/>
              </p:nvSpPr>
              <p:spPr bwMode="auto">
                <a:xfrm>
                  <a:off x="6902829" y="3489377"/>
                  <a:ext cx="342997" cy="175681"/>
                </a:xfrm>
                <a:custGeom>
                  <a:gdLst>
                    <a:gd name="T0" fmla="*/ 4 w 123"/>
                    <a:gd name="T1" fmla="*/ 0 h 63"/>
                    <a:gd name="T2" fmla="*/ 0 w 123"/>
                    <a:gd name="T3" fmla="*/ 47 h 63"/>
                    <a:gd name="T4" fmla="*/ 119 w 123"/>
                    <a:gd name="T5" fmla="*/ 63 h 63"/>
                    <a:gd name="T6" fmla="*/ 123 w 123"/>
                    <a:gd name="T7" fmla="*/ 4 h 63"/>
                    <a:gd name="T8" fmla="*/ 4 w 123"/>
                    <a:gd name="T9" fmla="*/ 0 h 6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3" h="62">
                      <a:moveTo>
                        <a:pt x="4" y="0"/>
                      </a:moveTo>
                      <a:lnTo>
                        <a:pt x="0" y="47"/>
                      </a:lnTo>
                      <a:lnTo>
                        <a:pt x="119" y="63"/>
                      </a:lnTo>
                      <a:lnTo>
                        <a:pt x="123" y="4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bg1">
                        <a:lumMod val="85000"/>
                      </a:scheme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Arial"/>
                  </a:endParaRPr>
                </a:p>
              </p:txBody>
            </p:sp>
            <p:sp>
              <p:nvSpPr>
                <p:cNvPr id="39" name="Freeform 358"/>
                <p:cNvSpPr>
                  <a:spLocks noEditPoints="1"/>
                </p:cNvSpPr>
                <p:nvPr/>
              </p:nvSpPr>
              <p:spPr bwMode="auto">
                <a:xfrm>
                  <a:off x="6821959" y="3706887"/>
                  <a:ext cx="443387" cy="725035"/>
                </a:xfrm>
                <a:custGeom>
                  <a:gdLst>
                    <a:gd name="T0" fmla="*/ 148 w 159"/>
                    <a:gd name="T1" fmla="*/ 97 h 260"/>
                    <a:gd name="T2" fmla="*/ 38 w 159"/>
                    <a:gd name="T3" fmla="*/ 0 h 260"/>
                    <a:gd name="T4" fmla="*/ 22 w 159"/>
                    <a:gd name="T5" fmla="*/ 61 h 260"/>
                    <a:gd name="T6" fmla="*/ 159 w 159"/>
                    <a:gd name="T7" fmla="*/ 166 h 260"/>
                    <a:gd name="T8" fmla="*/ 148 w 159"/>
                    <a:gd name="T9" fmla="*/ 97 h 260"/>
                    <a:gd name="T10" fmla="*/ 10 w 159"/>
                    <a:gd name="T11" fmla="*/ 111 h 260"/>
                    <a:gd name="T12" fmla="*/ 0 w 159"/>
                    <a:gd name="T13" fmla="*/ 147 h 260"/>
                    <a:gd name="T14" fmla="*/ 124 w 159"/>
                    <a:gd name="T15" fmla="*/ 260 h 260"/>
                    <a:gd name="T16" fmla="*/ 155 w 159"/>
                    <a:gd name="T17" fmla="*/ 230 h 260"/>
                    <a:gd name="T18" fmla="*/ 10 w 159"/>
                    <a:gd name="T19" fmla="*/ 111 h 260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59" h="260">
                      <a:moveTo>
                        <a:pt x="148" y="97"/>
                      </a:moveTo>
                      <a:lnTo>
                        <a:pt x="38" y="0"/>
                      </a:lnTo>
                      <a:lnTo>
                        <a:pt x="22" y="61"/>
                      </a:lnTo>
                      <a:lnTo>
                        <a:pt x="159" y="166"/>
                      </a:lnTo>
                      <a:lnTo>
                        <a:pt x="148" y="97"/>
                      </a:lnTo>
                      <a:close/>
                      <a:moveTo>
                        <a:pt x="10" y="111"/>
                      </a:moveTo>
                      <a:lnTo>
                        <a:pt x="0" y="147"/>
                      </a:lnTo>
                      <a:lnTo>
                        <a:pt x="124" y="260"/>
                      </a:lnTo>
                      <a:lnTo>
                        <a:pt x="155" y="230"/>
                      </a:lnTo>
                      <a:lnTo>
                        <a:pt x="10" y="111"/>
                      </a:lnTo>
                      <a:close/>
                    </a:path>
                  </a:pathLst>
                </a:custGeom>
                <a:solidFill>
                  <a:srgbClr val="69696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bg1">
                        <a:lumMod val="85000"/>
                      </a:scheme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Arial"/>
                  </a:endParaRPr>
                </a:p>
              </p:txBody>
            </p:sp>
            <p:sp>
              <p:nvSpPr>
                <p:cNvPr id="40" name="Freeform 359"/>
                <p:cNvSpPr/>
                <p:nvPr/>
              </p:nvSpPr>
              <p:spPr bwMode="auto">
                <a:xfrm>
                  <a:off x="6702050" y="2410191"/>
                  <a:ext cx="181259" cy="178470"/>
                </a:xfrm>
                <a:custGeom>
                  <a:gdLst>
                    <a:gd name="T0" fmla="*/ 27 w 27"/>
                    <a:gd name="T1" fmla="*/ 13 h 27"/>
                    <a:gd name="T2" fmla="*/ 13 w 27"/>
                    <a:gd name="T3" fmla="*/ 0 h 27"/>
                    <a:gd name="T4" fmla="*/ 0 w 27"/>
                    <a:gd name="T5" fmla="*/ 13 h 27"/>
                    <a:gd name="T6" fmla="*/ 13 w 27"/>
                    <a:gd name="T7" fmla="*/ 26 h 27"/>
                    <a:gd name="T8" fmla="*/ 27 w 27"/>
                    <a:gd name="T9" fmla="*/ 13 h 2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27">
                      <a:moveTo>
                        <a:pt x="27" y="13"/>
                      </a:moveTo>
                      <a:cubicBezTo>
                        <a:pt x="27" y="6"/>
                        <a:pt x="21" y="0"/>
                        <a:pt x="13" y="0"/>
                      </a:cubicBezTo>
                      <a:cubicBezTo>
                        <a:pt x="6" y="0"/>
                        <a:pt x="0" y="6"/>
                        <a:pt x="0" y="13"/>
                      </a:cubicBezTo>
                      <a:cubicBezTo>
                        <a:pt x="0" y="20"/>
                        <a:pt x="6" y="26"/>
                        <a:pt x="13" y="26"/>
                      </a:cubicBezTo>
                      <a:cubicBezTo>
                        <a:pt x="20" y="27"/>
                        <a:pt x="26" y="21"/>
                        <a:pt x="27" y="13"/>
                      </a:cubicBezTo>
                    </a:path>
                  </a:pathLst>
                </a:custGeom>
                <a:solidFill>
                  <a:srgbClr val="41404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bg1">
                        <a:lumMod val="85000"/>
                      </a:scheme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Arial"/>
                  </a:endParaRPr>
                </a:p>
              </p:txBody>
            </p:sp>
            <p:sp>
              <p:nvSpPr>
                <p:cNvPr id="41" name="Freeform 360"/>
                <p:cNvSpPr/>
                <p:nvPr/>
              </p:nvSpPr>
              <p:spPr bwMode="auto">
                <a:xfrm>
                  <a:off x="6729936" y="2438077"/>
                  <a:ext cx="66927" cy="64138"/>
                </a:xfrm>
                <a:custGeom>
                  <a:gdLst>
                    <a:gd name="T0" fmla="*/ 5 w 10"/>
                    <a:gd name="T1" fmla="*/ 0 h 10"/>
                    <a:gd name="T2" fmla="*/ 0 w 10"/>
                    <a:gd name="T3" fmla="*/ 5 h 10"/>
                    <a:gd name="T4" fmla="*/ 5 w 10"/>
                    <a:gd name="T5" fmla="*/ 10 h 10"/>
                    <a:gd name="T6" fmla="*/ 5 w 10"/>
                    <a:gd name="T7" fmla="*/ 10 h 10"/>
                    <a:gd name="T8" fmla="*/ 10 w 10"/>
                    <a:gd name="T9" fmla="*/ 5 h 10"/>
                    <a:gd name="T10" fmla="*/ 5 w 10"/>
                    <a:gd name="T11" fmla="*/ 0 h 10"/>
                    <a:gd name="T12" fmla="*/ 5 w 10"/>
                    <a:gd name="T13" fmla="*/ 0 h 10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" h="10">
                      <a:moveTo>
                        <a:pt x="5" y="0"/>
                      </a:moveTo>
                      <a:cubicBezTo>
                        <a:pt x="2" y="0"/>
                        <a:pt x="0" y="2"/>
                        <a:pt x="0" y="5"/>
                      </a:cubicBezTo>
                      <a:cubicBezTo>
                        <a:pt x="0" y="7"/>
                        <a:pt x="2" y="10"/>
                        <a:pt x="5" y="10"/>
                      </a:cubicBezTo>
                      <a:cubicBezTo>
                        <a:pt x="5" y="10"/>
                        <a:pt x="5" y="10"/>
                        <a:pt x="5" y="10"/>
                      </a:cubicBezTo>
                      <a:cubicBezTo>
                        <a:pt x="8" y="10"/>
                        <a:pt x="10" y="8"/>
                        <a:pt x="10" y="5"/>
                      </a:cubicBezTo>
                      <a:cubicBezTo>
                        <a:pt x="10" y="2"/>
                        <a:pt x="8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</a:path>
                  </a:pathLst>
                </a:custGeom>
                <a:solidFill>
                  <a:sysClr val="window" lastClr="FFFFF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bg1">
                        <a:lumMod val="85000"/>
                      </a:scheme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Arial"/>
                  </a:endParaRPr>
                </a:p>
              </p:txBody>
            </p:sp>
            <p:sp>
              <p:nvSpPr>
                <p:cNvPr id="42" name="Freeform 361"/>
                <p:cNvSpPr/>
                <p:nvPr/>
              </p:nvSpPr>
              <p:spPr bwMode="auto">
                <a:xfrm>
                  <a:off x="7360159" y="2463174"/>
                  <a:ext cx="178470" cy="178470"/>
                </a:xfrm>
                <a:custGeom>
                  <a:gdLst>
                    <a:gd name="T0" fmla="*/ 27 w 27"/>
                    <a:gd name="T1" fmla="*/ 13 h 27"/>
                    <a:gd name="T2" fmla="*/ 14 w 27"/>
                    <a:gd name="T3" fmla="*/ 0 h 27"/>
                    <a:gd name="T4" fmla="*/ 0 w 27"/>
                    <a:gd name="T5" fmla="*/ 13 h 27"/>
                    <a:gd name="T6" fmla="*/ 13 w 27"/>
                    <a:gd name="T7" fmla="*/ 27 h 27"/>
                    <a:gd name="T8" fmla="*/ 27 w 27"/>
                    <a:gd name="T9" fmla="*/ 13 h 2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27">
                      <a:moveTo>
                        <a:pt x="27" y="13"/>
                      </a:moveTo>
                      <a:cubicBezTo>
                        <a:pt x="27" y="6"/>
                        <a:pt x="21" y="0"/>
                        <a:pt x="14" y="0"/>
                      </a:cubicBezTo>
                      <a:cubicBezTo>
                        <a:pt x="6" y="0"/>
                        <a:pt x="0" y="6"/>
                        <a:pt x="0" y="13"/>
                      </a:cubicBezTo>
                      <a:cubicBezTo>
                        <a:pt x="0" y="20"/>
                        <a:pt x="6" y="26"/>
                        <a:pt x="13" y="27"/>
                      </a:cubicBezTo>
                      <a:cubicBezTo>
                        <a:pt x="21" y="27"/>
                        <a:pt x="27" y="21"/>
                        <a:pt x="27" y="13"/>
                      </a:cubicBezTo>
                    </a:path>
                  </a:pathLst>
                </a:custGeom>
                <a:solidFill>
                  <a:srgbClr val="41404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bg1">
                        <a:lumMod val="85000"/>
                      </a:scheme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Arial"/>
                  </a:endParaRPr>
                </a:p>
              </p:txBody>
            </p:sp>
            <p:sp>
              <p:nvSpPr>
                <p:cNvPr id="43" name="Freeform 362"/>
                <p:cNvSpPr/>
                <p:nvPr/>
              </p:nvSpPr>
              <p:spPr bwMode="auto">
                <a:xfrm>
                  <a:off x="7385256" y="2491060"/>
                  <a:ext cx="66927" cy="64138"/>
                </a:xfrm>
                <a:custGeom>
                  <a:gdLst>
                    <a:gd name="T0" fmla="*/ 5 w 10"/>
                    <a:gd name="T1" fmla="*/ 0 h 10"/>
                    <a:gd name="T2" fmla="*/ 0 w 10"/>
                    <a:gd name="T3" fmla="*/ 5 h 10"/>
                    <a:gd name="T4" fmla="*/ 5 w 10"/>
                    <a:gd name="T5" fmla="*/ 10 h 10"/>
                    <a:gd name="T6" fmla="*/ 5 w 10"/>
                    <a:gd name="T7" fmla="*/ 10 h 10"/>
                    <a:gd name="T8" fmla="*/ 10 w 10"/>
                    <a:gd name="T9" fmla="*/ 5 h 10"/>
                    <a:gd name="T10" fmla="*/ 5 w 10"/>
                    <a:gd name="T11" fmla="*/ 0 h 10"/>
                    <a:gd name="T12" fmla="*/ 5 w 10"/>
                    <a:gd name="T13" fmla="*/ 0 h 10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" h="10">
                      <a:moveTo>
                        <a:pt x="5" y="0"/>
                      </a:moveTo>
                      <a:cubicBezTo>
                        <a:pt x="2" y="0"/>
                        <a:pt x="0" y="2"/>
                        <a:pt x="0" y="5"/>
                      </a:cubicBezTo>
                      <a:cubicBezTo>
                        <a:pt x="0" y="8"/>
                        <a:pt x="2" y="10"/>
                        <a:pt x="5" y="10"/>
                      </a:cubicBezTo>
                      <a:cubicBezTo>
                        <a:pt x="5" y="10"/>
                        <a:pt x="5" y="10"/>
                        <a:pt x="5" y="10"/>
                      </a:cubicBezTo>
                      <a:cubicBezTo>
                        <a:pt x="8" y="10"/>
                        <a:pt x="10" y="8"/>
                        <a:pt x="10" y="5"/>
                      </a:cubicBezTo>
                      <a:cubicBezTo>
                        <a:pt x="10" y="2"/>
                        <a:pt x="8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</a:path>
                  </a:pathLst>
                </a:custGeom>
                <a:solidFill>
                  <a:sysClr val="window" lastClr="FFFFF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bg1">
                        <a:lumMod val="85000"/>
                      </a:scheme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Arial"/>
                  </a:endParaRPr>
                </a:p>
              </p:txBody>
            </p:sp>
            <p:sp>
              <p:nvSpPr>
                <p:cNvPr id="44" name="Freeform 363"/>
                <p:cNvSpPr/>
                <p:nvPr/>
              </p:nvSpPr>
              <p:spPr bwMode="auto">
                <a:xfrm>
                  <a:off x="6431556" y="1160901"/>
                  <a:ext cx="1982691" cy="1098706"/>
                </a:xfrm>
                <a:custGeom>
                  <a:gdLst>
                    <a:gd name="T0" fmla="*/ 217 w 299"/>
                    <a:gd name="T1" fmla="*/ 105 h 166"/>
                    <a:gd name="T2" fmla="*/ 216 w 299"/>
                    <a:gd name="T3" fmla="*/ 105 h 166"/>
                    <a:gd name="T4" fmla="*/ 171 w 299"/>
                    <a:gd name="T5" fmla="*/ 74 h 166"/>
                    <a:gd name="T6" fmla="*/ 104 w 299"/>
                    <a:gd name="T7" fmla="*/ 66 h 166"/>
                    <a:gd name="T8" fmla="*/ 16 w 299"/>
                    <a:gd name="T9" fmla="*/ 96 h 166"/>
                    <a:gd name="T10" fmla="*/ 0 w 299"/>
                    <a:gd name="T11" fmla="*/ 129 h 166"/>
                    <a:gd name="T12" fmla="*/ 214 w 299"/>
                    <a:gd name="T13" fmla="*/ 133 h 166"/>
                    <a:gd name="T14" fmla="*/ 217 w 299"/>
                    <a:gd name="T15" fmla="*/ 105 h 16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99" h="166">
                      <a:moveTo>
                        <a:pt x="217" y="105"/>
                      </a:moveTo>
                      <a:cubicBezTo>
                        <a:pt x="216" y="105"/>
                        <a:pt x="216" y="105"/>
                        <a:pt x="216" y="105"/>
                      </a:cubicBezTo>
                      <a:cubicBezTo>
                        <a:pt x="299" y="66"/>
                        <a:pt x="253" y="63"/>
                        <a:pt x="171" y="74"/>
                      </a:cubicBezTo>
                      <a:cubicBezTo>
                        <a:pt x="207" y="44"/>
                        <a:pt x="168" y="48"/>
                        <a:pt x="104" y="66"/>
                      </a:cubicBezTo>
                      <a:cubicBezTo>
                        <a:pt x="153" y="0"/>
                        <a:pt x="58" y="65"/>
                        <a:pt x="16" y="96"/>
                      </a:cubicBezTo>
                      <a:cubicBezTo>
                        <a:pt x="0" y="129"/>
                        <a:pt x="0" y="129"/>
                        <a:pt x="0" y="129"/>
                      </a:cubicBezTo>
                      <a:cubicBezTo>
                        <a:pt x="43" y="166"/>
                        <a:pt x="157" y="151"/>
                        <a:pt x="214" y="133"/>
                      </a:cubicBezTo>
                      <a:cubicBezTo>
                        <a:pt x="280" y="116"/>
                        <a:pt x="284" y="90"/>
                        <a:pt x="217" y="105"/>
                      </a:cubicBezTo>
                      <a:close/>
                    </a:path>
                  </a:pathLst>
                </a:custGeom>
                <a:solidFill>
                  <a:srgbClr val="75524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bg1">
                        <a:lumMod val="85000"/>
                      </a:scheme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Arial"/>
                  </a:endParaRPr>
                </a:p>
              </p:txBody>
            </p:sp>
            <p:sp>
              <p:nvSpPr>
                <p:cNvPr id="45" name="Freeform 364"/>
                <p:cNvSpPr/>
                <p:nvPr/>
              </p:nvSpPr>
              <p:spPr bwMode="auto">
                <a:xfrm>
                  <a:off x="6523580" y="2198258"/>
                  <a:ext cx="443387" cy="192413"/>
                </a:xfrm>
                <a:custGeom>
                  <a:gdLst>
                    <a:gd name="T0" fmla="*/ 10 w 67"/>
                    <a:gd name="T1" fmla="*/ 11 h 29"/>
                    <a:gd name="T2" fmla="*/ 18 w 67"/>
                    <a:gd name="T3" fmla="*/ 26 h 29"/>
                    <a:gd name="T4" fmla="*/ 57 w 67"/>
                    <a:gd name="T5" fmla="*/ 20 h 29"/>
                    <a:gd name="T6" fmla="*/ 52 w 67"/>
                    <a:gd name="T7" fmla="*/ 2 h 29"/>
                    <a:gd name="T8" fmla="*/ 10 w 67"/>
                    <a:gd name="T9" fmla="*/ 11 h 2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28">
                      <a:moveTo>
                        <a:pt x="10" y="11"/>
                      </a:moveTo>
                      <a:cubicBezTo>
                        <a:pt x="0" y="15"/>
                        <a:pt x="6" y="29"/>
                        <a:pt x="18" y="26"/>
                      </a:cubicBezTo>
                      <a:cubicBezTo>
                        <a:pt x="30" y="24"/>
                        <a:pt x="48" y="21"/>
                        <a:pt x="57" y="20"/>
                      </a:cubicBezTo>
                      <a:cubicBezTo>
                        <a:pt x="67" y="18"/>
                        <a:pt x="66" y="0"/>
                        <a:pt x="52" y="2"/>
                      </a:cubicBezTo>
                      <a:cubicBezTo>
                        <a:pt x="38" y="5"/>
                        <a:pt x="10" y="11"/>
                        <a:pt x="10" y="11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bg1">
                        <a:lumMod val="85000"/>
                      </a:scheme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Arial"/>
                  </a:endParaRPr>
                </a:p>
              </p:txBody>
            </p:sp>
            <p:sp>
              <p:nvSpPr>
                <p:cNvPr id="46" name="Freeform 365"/>
                <p:cNvSpPr/>
                <p:nvPr/>
              </p:nvSpPr>
              <p:spPr bwMode="auto">
                <a:xfrm>
                  <a:off x="7293232" y="2240087"/>
                  <a:ext cx="451753" cy="231453"/>
                </a:xfrm>
                <a:custGeom>
                  <a:gdLst>
                    <a:gd name="T0" fmla="*/ 57 w 68"/>
                    <a:gd name="T1" fmla="*/ 16 h 35"/>
                    <a:gd name="T2" fmla="*/ 48 w 68"/>
                    <a:gd name="T3" fmla="*/ 31 h 35"/>
                    <a:gd name="T4" fmla="*/ 10 w 68"/>
                    <a:gd name="T5" fmla="*/ 20 h 35"/>
                    <a:gd name="T6" fmla="*/ 17 w 68"/>
                    <a:gd name="T7" fmla="*/ 3 h 35"/>
                    <a:gd name="T8" fmla="*/ 57 w 68"/>
                    <a:gd name="T9" fmla="*/ 16 h 3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8" h="35">
                      <a:moveTo>
                        <a:pt x="57" y="16"/>
                      </a:moveTo>
                      <a:cubicBezTo>
                        <a:pt x="68" y="22"/>
                        <a:pt x="60" y="35"/>
                        <a:pt x="48" y="31"/>
                      </a:cubicBezTo>
                      <a:cubicBezTo>
                        <a:pt x="37" y="27"/>
                        <a:pt x="19" y="22"/>
                        <a:pt x="10" y="20"/>
                      </a:cubicBezTo>
                      <a:cubicBezTo>
                        <a:pt x="0" y="17"/>
                        <a:pt x="3" y="0"/>
                        <a:pt x="17" y="3"/>
                      </a:cubicBezTo>
                      <a:cubicBezTo>
                        <a:pt x="31" y="7"/>
                        <a:pt x="57" y="16"/>
                        <a:pt x="57" y="16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bg1">
                        <a:lumMod val="85000"/>
                      </a:scheme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Arial"/>
                  </a:endParaRPr>
                </a:p>
              </p:txBody>
            </p:sp>
            <p:sp>
              <p:nvSpPr>
                <p:cNvPr id="47" name="Freeform 366"/>
                <p:cNvSpPr/>
                <p:nvPr/>
              </p:nvSpPr>
              <p:spPr bwMode="auto">
                <a:xfrm>
                  <a:off x="5483434" y="3600921"/>
                  <a:ext cx="3056301" cy="2035675"/>
                </a:xfrm>
                <a:custGeom>
                  <a:gdLst>
                    <a:gd name="T0" fmla="*/ 446 w 461"/>
                    <a:gd name="T1" fmla="*/ 297 h 308"/>
                    <a:gd name="T2" fmla="*/ 435 w 461"/>
                    <a:gd name="T3" fmla="*/ 307 h 308"/>
                    <a:gd name="T4" fmla="*/ 11 w 461"/>
                    <a:gd name="T5" fmla="*/ 285 h 308"/>
                    <a:gd name="T6" fmla="*/ 0 w 461"/>
                    <a:gd name="T7" fmla="*/ 273 h 308"/>
                    <a:gd name="T8" fmla="*/ 14 w 461"/>
                    <a:gd name="T9" fmla="*/ 11 h 308"/>
                    <a:gd name="T10" fmla="*/ 26 w 461"/>
                    <a:gd name="T11" fmla="*/ 0 h 308"/>
                    <a:gd name="T12" fmla="*/ 450 w 461"/>
                    <a:gd name="T13" fmla="*/ 22 h 308"/>
                    <a:gd name="T14" fmla="*/ 460 w 461"/>
                    <a:gd name="T15" fmla="*/ 34 h 308"/>
                    <a:gd name="T16" fmla="*/ 446 w 461"/>
                    <a:gd name="T17" fmla="*/ 297 h 308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61" h="308">
                      <a:moveTo>
                        <a:pt x="446" y="297"/>
                      </a:moveTo>
                      <a:cubicBezTo>
                        <a:pt x="446" y="303"/>
                        <a:pt x="441" y="308"/>
                        <a:pt x="435" y="307"/>
                      </a:cubicBezTo>
                      <a:cubicBezTo>
                        <a:pt x="11" y="285"/>
                        <a:pt x="11" y="285"/>
                        <a:pt x="11" y="285"/>
                      </a:cubicBezTo>
                      <a:cubicBezTo>
                        <a:pt x="5" y="285"/>
                        <a:pt x="0" y="279"/>
                        <a:pt x="0" y="273"/>
                      </a:cubicBezTo>
                      <a:cubicBezTo>
                        <a:pt x="14" y="11"/>
                        <a:pt x="14" y="11"/>
                        <a:pt x="14" y="11"/>
                      </a:cubicBezTo>
                      <a:cubicBezTo>
                        <a:pt x="14" y="4"/>
                        <a:pt x="20" y="0"/>
                        <a:pt x="26" y="0"/>
                      </a:cubicBezTo>
                      <a:cubicBezTo>
                        <a:pt x="450" y="22"/>
                        <a:pt x="450" y="22"/>
                        <a:pt x="450" y="22"/>
                      </a:cubicBezTo>
                      <a:cubicBezTo>
                        <a:pt x="456" y="23"/>
                        <a:pt x="461" y="28"/>
                        <a:pt x="460" y="34"/>
                      </a:cubicBezTo>
                      <a:cubicBezTo>
                        <a:pt x="446" y="297"/>
                        <a:pt x="446" y="297"/>
                        <a:pt x="446" y="297"/>
                      </a:cubicBezTo>
                    </a:path>
                  </a:pathLst>
                </a:custGeom>
                <a:solidFill>
                  <a:srgbClr val="15B0B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bg1">
                        <a:lumMod val="85000"/>
                      </a:scheme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Arial"/>
                  </a:endParaRPr>
                </a:p>
              </p:txBody>
            </p:sp>
            <p:sp>
              <p:nvSpPr>
                <p:cNvPr id="48" name="Freeform 367"/>
                <p:cNvSpPr/>
                <p:nvPr/>
              </p:nvSpPr>
              <p:spPr bwMode="auto">
                <a:xfrm>
                  <a:off x="5511319" y="4069405"/>
                  <a:ext cx="429444" cy="950911"/>
                </a:xfrm>
                <a:custGeom>
                  <a:gdLst>
                    <a:gd name="T0" fmla="*/ 12 w 65"/>
                    <a:gd name="T1" fmla="*/ 0 h 144"/>
                    <a:gd name="T2" fmla="*/ 7 w 65"/>
                    <a:gd name="T3" fmla="*/ 1 h 144"/>
                    <a:gd name="T4" fmla="*/ 0 w 65"/>
                    <a:gd name="T5" fmla="*/ 133 h 144"/>
                    <a:gd name="T6" fmla="*/ 0 w 65"/>
                    <a:gd name="T7" fmla="*/ 134 h 144"/>
                    <a:gd name="T8" fmla="*/ 2 w 65"/>
                    <a:gd name="T9" fmla="*/ 134 h 144"/>
                    <a:gd name="T10" fmla="*/ 38 w 65"/>
                    <a:gd name="T11" fmla="*/ 144 h 144"/>
                    <a:gd name="T12" fmla="*/ 40 w 65"/>
                    <a:gd name="T13" fmla="*/ 144 h 144"/>
                    <a:gd name="T14" fmla="*/ 62 w 65"/>
                    <a:gd name="T15" fmla="*/ 126 h 144"/>
                    <a:gd name="T16" fmla="*/ 58 w 65"/>
                    <a:gd name="T17" fmla="*/ 107 h 144"/>
                    <a:gd name="T18" fmla="*/ 37 w 65"/>
                    <a:gd name="T19" fmla="*/ 96 h 144"/>
                    <a:gd name="T20" fmla="*/ 38 w 65"/>
                    <a:gd name="T21" fmla="*/ 96 h 144"/>
                    <a:gd name="T22" fmla="*/ 57 w 65"/>
                    <a:gd name="T23" fmla="*/ 71 h 144"/>
                    <a:gd name="T24" fmla="*/ 47 w 65"/>
                    <a:gd name="T25" fmla="*/ 50 h 144"/>
                    <a:gd name="T26" fmla="*/ 40 w 65"/>
                    <a:gd name="T27" fmla="*/ 48 h 144"/>
                    <a:gd name="T28" fmla="*/ 52 w 65"/>
                    <a:gd name="T29" fmla="*/ 26 h 144"/>
                    <a:gd name="T30" fmla="*/ 42 w 65"/>
                    <a:gd name="T31" fmla="*/ 5 h 144"/>
                    <a:gd name="T32" fmla="*/ 12 w 65"/>
                    <a:gd name="T33" fmla="*/ 0 h 144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5" h="144">
                      <a:moveTo>
                        <a:pt x="12" y="0"/>
                      </a:moveTo>
                      <a:cubicBezTo>
                        <a:pt x="10" y="0"/>
                        <a:pt x="9" y="1"/>
                        <a:pt x="7" y="1"/>
                      </a:cubicBezTo>
                      <a:cubicBezTo>
                        <a:pt x="0" y="133"/>
                        <a:pt x="0" y="133"/>
                        <a:pt x="0" y="133"/>
                      </a:cubicBezTo>
                      <a:cubicBezTo>
                        <a:pt x="0" y="134"/>
                        <a:pt x="0" y="134"/>
                        <a:pt x="0" y="134"/>
                      </a:cubicBezTo>
                      <a:cubicBezTo>
                        <a:pt x="1" y="134"/>
                        <a:pt x="1" y="134"/>
                        <a:pt x="2" y="134"/>
                      </a:cubicBezTo>
                      <a:cubicBezTo>
                        <a:pt x="16" y="140"/>
                        <a:pt x="37" y="144"/>
                        <a:pt x="38" y="144"/>
                      </a:cubicBezTo>
                      <a:cubicBezTo>
                        <a:pt x="39" y="144"/>
                        <a:pt x="39" y="144"/>
                        <a:pt x="40" y="144"/>
                      </a:cubicBezTo>
                      <a:cubicBezTo>
                        <a:pt x="48" y="144"/>
                        <a:pt x="59" y="136"/>
                        <a:pt x="62" y="126"/>
                      </a:cubicBezTo>
                      <a:cubicBezTo>
                        <a:pt x="65" y="118"/>
                        <a:pt x="64" y="112"/>
                        <a:pt x="58" y="107"/>
                      </a:cubicBezTo>
                      <a:cubicBezTo>
                        <a:pt x="53" y="102"/>
                        <a:pt x="45" y="99"/>
                        <a:pt x="37" y="96"/>
                      </a:cubicBezTo>
                      <a:cubicBezTo>
                        <a:pt x="38" y="96"/>
                        <a:pt x="38" y="96"/>
                        <a:pt x="38" y="96"/>
                      </a:cubicBezTo>
                      <a:cubicBezTo>
                        <a:pt x="47" y="95"/>
                        <a:pt x="56" y="82"/>
                        <a:pt x="57" y="71"/>
                      </a:cubicBezTo>
                      <a:cubicBezTo>
                        <a:pt x="59" y="61"/>
                        <a:pt x="55" y="53"/>
                        <a:pt x="47" y="50"/>
                      </a:cubicBezTo>
                      <a:cubicBezTo>
                        <a:pt x="45" y="49"/>
                        <a:pt x="43" y="48"/>
                        <a:pt x="40" y="48"/>
                      </a:cubicBezTo>
                      <a:cubicBezTo>
                        <a:pt x="46" y="43"/>
                        <a:pt x="50" y="34"/>
                        <a:pt x="52" y="26"/>
                      </a:cubicBezTo>
                      <a:cubicBezTo>
                        <a:pt x="53" y="16"/>
                        <a:pt x="50" y="9"/>
                        <a:pt x="42" y="5"/>
                      </a:cubicBezTo>
                      <a:cubicBezTo>
                        <a:pt x="33" y="1"/>
                        <a:pt x="21" y="0"/>
                        <a:pt x="12" y="0"/>
                      </a:cubicBezTo>
                    </a:path>
                  </a:pathLst>
                </a:custGeom>
                <a:solidFill>
                  <a:sysClr val="window" lastClr="FFFFFF">
                    <a:lumMod val="50000"/>
                  </a:sys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bg1">
                        <a:lumMod val="85000"/>
                      </a:scheme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Arial"/>
                  </a:endParaRPr>
                </a:p>
              </p:txBody>
            </p:sp>
            <p:sp>
              <p:nvSpPr>
                <p:cNvPr id="49" name="Freeform 380"/>
                <p:cNvSpPr/>
                <p:nvPr/>
              </p:nvSpPr>
              <p:spPr bwMode="auto">
                <a:xfrm>
                  <a:off x="5171111" y="4348265"/>
                  <a:ext cx="711092" cy="334631"/>
                </a:xfrm>
                <a:custGeom>
                  <a:gdLst>
                    <a:gd name="T0" fmla="*/ 39 w 107"/>
                    <a:gd name="T1" fmla="*/ 51 h 51"/>
                    <a:gd name="T2" fmla="*/ 80 w 107"/>
                    <a:gd name="T3" fmla="*/ 49 h 51"/>
                    <a:gd name="T4" fmla="*/ 89 w 107"/>
                    <a:gd name="T5" fmla="*/ 8 h 51"/>
                    <a:gd name="T6" fmla="*/ 27 w 107"/>
                    <a:gd name="T7" fmla="*/ 6 h 51"/>
                    <a:gd name="T8" fmla="*/ 39 w 107"/>
                    <a:gd name="T9" fmla="*/ 51 h 5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7" h="51">
                      <a:moveTo>
                        <a:pt x="39" y="51"/>
                      </a:moveTo>
                      <a:cubicBezTo>
                        <a:pt x="80" y="49"/>
                        <a:pt x="80" y="49"/>
                        <a:pt x="80" y="49"/>
                      </a:cubicBezTo>
                      <a:cubicBezTo>
                        <a:pt x="93" y="47"/>
                        <a:pt x="107" y="16"/>
                        <a:pt x="89" y="8"/>
                      </a:cubicBezTo>
                      <a:cubicBezTo>
                        <a:pt x="70" y="0"/>
                        <a:pt x="34" y="5"/>
                        <a:pt x="27" y="6"/>
                      </a:cubicBezTo>
                      <a:cubicBezTo>
                        <a:pt x="19" y="7"/>
                        <a:pt x="0" y="36"/>
                        <a:pt x="39" y="51"/>
                      </a:cubicBezTo>
                      <a:close/>
                    </a:path>
                  </a:pathLst>
                </a:custGeom>
                <a:solidFill>
                  <a:srgbClr val="F7C2AB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bg1">
                        <a:lumMod val="85000"/>
                      </a:scheme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Arial"/>
                  </a:endParaRPr>
                </a:p>
              </p:txBody>
            </p:sp>
            <p:sp>
              <p:nvSpPr>
                <p:cNvPr id="50" name="Freeform 381"/>
                <p:cNvSpPr/>
                <p:nvPr/>
              </p:nvSpPr>
              <p:spPr bwMode="auto">
                <a:xfrm>
                  <a:off x="5257558" y="4643856"/>
                  <a:ext cx="663686" cy="356940"/>
                </a:xfrm>
                <a:custGeom>
                  <a:gdLst>
                    <a:gd name="T0" fmla="*/ 33 w 100"/>
                    <a:gd name="T1" fmla="*/ 42 h 54"/>
                    <a:gd name="T2" fmla="*/ 68 w 100"/>
                    <a:gd name="T3" fmla="*/ 52 h 54"/>
                    <a:gd name="T4" fmla="*/ 86 w 100"/>
                    <a:gd name="T5" fmla="*/ 19 h 54"/>
                    <a:gd name="T6" fmla="*/ 34 w 100"/>
                    <a:gd name="T7" fmla="*/ 1 h 54"/>
                    <a:gd name="T8" fmla="*/ 33 w 100"/>
                    <a:gd name="T9" fmla="*/ 42 h 54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54">
                      <a:moveTo>
                        <a:pt x="33" y="42"/>
                      </a:moveTo>
                      <a:cubicBezTo>
                        <a:pt x="47" y="48"/>
                        <a:pt x="68" y="52"/>
                        <a:pt x="68" y="52"/>
                      </a:cubicBezTo>
                      <a:cubicBezTo>
                        <a:pt x="80" y="54"/>
                        <a:pt x="100" y="31"/>
                        <a:pt x="86" y="19"/>
                      </a:cubicBezTo>
                      <a:cubicBezTo>
                        <a:pt x="73" y="7"/>
                        <a:pt x="41" y="2"/>
                        <a:pt x="34" y="1"/>
                      </a:cubicBezTo>
                      <a:cubicBezTo>
                        <a:pt x="27" y="0"/>
                        <a:pt x="0" y="29"/>
                        <a:pt x="33" y="42"/>
                      </a:cubicBezTo>
                      <a:close/>
                    </a:path>
                  </a:pathLst>
                </a:custGeom>
                <a:solidFill>
                  <a:srgbClr val="F7C2AB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bg1">
                        <a:lumMod val="85000"/>
                      </a:scheme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Arial"/>
                  </a:endParaRPr>
                </a:p>
              </p:txBody>
            </p:sp>
            <p:sp>
              <p:nvSpPr>
                <p:cNvPr id="51" name="Freeform 382"/>
                <p:cNvSpPr/>
                <p:nvPr/>
              </p:nvSpPr>
              <p:spPr bwMode="auto">
                <a:xfrm>
                  <a:off x="5165534" y="4049885"/>
                  <a:ext cx="674840" cy="337420"/>
                </a:xfrm>
                <a:custGeom>
                  <a:gdLst>
                    <a:gd name="T0" fmla="*/ 37 w 102"/>
                    <a:gd name="T1" fmla="*/ 51 h 51"/>
                    <a:gd name="T2" fmla="*/ 76 w 102"/>
                    <a:gd name="T3" fmla="*/ 49 h 51"/>
                    <a:gd name="T4" fmla="*/ 85 w 102"/>
                    <a:gd name="T5" fmla="*/ 8 h 51"/>
                    <a:gd name="T6" fmla="*/ 26 w 102"/>
                    <a:gd name="T7" fmla="*/ 7 h 51"/>
                    <a:gd name="T8" fmla="*/ 37 w 102"/>
                    <a:gd name="T9" fmla="*/ 51 h 5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2" h="51">
                      <a:moveTo>
                        <a:pt x="37" y="51"/>
                      </a:moveTo>
                      <a:cubicBezTo>
                        <a:pt x="76" y="49"/>
                        <a:pt x="76" y="49"/>
                        <a:pt x="76" y="49"/>
                      </a:cubicBezTo>
                      <a:cubicBezTo>
                        <a:pt x="89" y="47"/>
                        <a:pt x="102" y="16"/>
                        <a:pt x="85" y="8"/>
                      </a:cubicBezTo>
                      <a:cubicBezTo>
                        <a:pt x="67" y="0"/>
                        <a:pt x="33" y="4"/>
                        <a:pt x="26" y="7"/>
                      </a:cubicBezTo>
                      <a:cubicBezTo>
                        <a:pt x="19" y="9"/>
                        <a:pt x="0" y="36"/>
                        <a:pt x="37" y="51"/>
                      </a:cubicBezTo>
                      <a:close/>
                    </a:path>
                  </a:pathLst>
                </a:custGeom>
                <a:solidFill>
                  <a:srgbClr val="F7C2AB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bg1">
                        <a:lumMod val="85000"/>
                      </a:scheme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Arial"/>
                  </a:endParaRPr>
                </a:p>
              </p:txBody>
            </p:sp>
            <p:sp>
              <p:nvSpPr>
                <p:cNvPr id="52" name="Freeform 383"/>
                <p:cNvSpPr/>
                <p:nvPr/>
              </p:nvSpPr>
              <p:spPr bwMode="auto">
                <a:xfrm>
                  <a:off x="8500694" y="4392882"/>
                  <a:ext cx="5577" cy="92024"/>
                </a:xfrm>
                <a:custGeom>
                  <a:gdLst>
                    <a:gd name="T0" fmla="*/ 2 w 2"/>
                    <a:gd name="T1" fmla="*/ 0 h 33"/>
                    <a:gd name="T2" fmla="*/ 0 w 2"/>
                    <a:gd name="T3" fmla="*/ 33 h 33"/>
                    <a:gd name="T4" fmla="*/ 2 w 2"/>
                    <a:gd name="T5" fmla="*/ 0 h 33"/>
                    <a:gd name="T6" fmla="*/ 2 w 2"/>
                    <a:gd name="T7" fmla="*/ 0 h 3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33">
                      <a:moveTo>
                        <a:pt x="2" y="0"/>
                      </a:moveTo>
                      <a:lnTo>
                        <a:pt x="0" y="33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bg1">
                        <a:lumMod val="85000"/>
                      </a:scheme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Arial"/>
                  </a:endParaRPr>
                </a:p>
              </p:txBody>
            </p:sp>
            <p:sp>
              <p:nvSpPr>
                <p:cNvPr id="53" name="Freeform 384"/>
                <p:cNvSpPr/>
                <p:nvPr/>
              </p:nvSpPr>
              <p:spPr bwMode="auto">
                <a:xfrm>
                  <a:off x="8500694" y="4392882"/>
                  <a:ext cx="5577" cy="92024"/>
                </a:xfrm>
                <a:custGeom>
                  <a:gdLst>
                    <a:gd name="T0" fmla="*/ 2 w 2"/>
                    <a:gd name="T1" fmla="*/ 0 h 33"/>
                    <a:gd name="T2" fmla="*/ 0 w 2"/>
                    <a:gd name="T3" fmla="*/ 33 h 33"/>
                    <a:gd name="T4" fmla="*/ 2 w 2"/>
                    <a:gd name="T5" fmla="*/ 0 h 33"/>
                    <a:gd name="T6" fmla="*/ 2 w 2"/>
                    <a:gd name="T7" fmla="*/ 0 h 3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33">
                      <a:moveTo>
                        <a:pt x="2" y="0"/>
                      </a:moveTo>
                      <a:lnTo>
                        <a:pt x="0" y="33"/>
                      </a:lnTo>
                      <a:lnTo>
                        <a:pt x="2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bg1">
                        <a:lumMod val="85000"/>
                      </a:scheme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Arial"/>
                  </a:endParaRPr>
                </a:p>
              </p:txBody>
            </p:sp>
            <p:sp>
              <p:nvSpPr>
                <p:cNvPr id="54" name="Freeform 385"/>
                <p:cNvSpPr/>
                <p:nvPr/>
              </p:nvSpPr>
              <p:spPr bwMode="auto">
                <a:xfrm>
                  <a:off x="8101924" y="4392882"/>
                  <a:ext cx="404346" cy="950911"/>
                </a:xfrm>
                <a:custGeom>
                  <a:gdLst>
                    <a:gd name="T0" fmla="*/ 54 w 61"/>
                    <a:gd name="T1" fmla="*/ 0 h 144"/>
                    <a:gd name="T2" fmla="*/ 24 w 61"/>
                    <a:gd name="T3" fmla="*/ 5 h 144"/>
                    <a:gd name="T4" fmla="*/ 14 w 61"/>
                    <a:gd name="T5" fmla="*/ 26 h 144"/>
                    <a:gd name="T6" fmla="*/ 26 w 61"/>
                    <a:gd name="T7" fmla="*/ 47 h 144"/>
                    <a:gd name="T8" fmla="*/ 19 w 61"/>
                    <a:gd name="T9" fmla="*/ 50 h 144"/>
                    <a:gd name="T10" fmla="*/ 8 w 61"/>
                    <a:gd name="T11" fmla="*/ 71 h 144"/>
                    <a:gd name="T12" fmla="*/ 28 w 61"/>
                    <a:gd name="T13" fmla="*/ 96 h 144"/>
                    <a:gd name="T14" fmla="*/ 28 w 61"/>
                    <a:gd name="T15" fmla="*/ 96 h 144"/>
                    <a:gd name="T16" fmla="*/ 7 w 61"/>
                    <a:gd name="T17" fmla="*/ 107 h 144"/>
                    <a:gd name="T18" fmla="*/ 3 w 61"/>
                    <a:gd name="T19" fmla="*/ 125 h 144"/>
                    <a:gd name="T20" fmla="*/ 25 w 61"/>
                    <a:gd name="T21" fmla="*/ 144 h 144"/>
                    <a:gd name="T22" fmla="*/ 27 w 61"/>
                    <a:gd name="T23" fmla="*/ 144 h 144"/>
                    <a:gd name="T24" fmla="*/ 53 w 61"/>
                    <a:gd name="T25" fmla="*/ 138 h 144"/>
                    <a:gd name="T26" fmla="*/ 60 w 61"/>
                    <a:gd name="T27" fmla="*/ 14 h 144"/>
                    <a:gd name="T28" fmla="*/ 61 w 61"/>
                    <a:gd name="T29" fmla="*/ 0 h 144"/>
                    <a:gd name="T30" fmla="*/ 54 w 61"/>
                    <a:gd name="T31" fmla="*/ 0 h 144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61" h="144">
                      <a:moveTo>
                        <a:pt x="54" y="0"/>
                      </a:moveTo>
                      <a:cubicBezTo>
                        <a:pt x="45" y="0"/>
                        <a:pt x="32" y="1"/>
                        <a:pt x="24" y="5"/>
                      </a:cubicBezTo>
                      <a:cubicBezTo>
                        <a:pt x="16" y="9"/>
                        <a:pt x="13" y="16"/>
                        <a:pt x="14" y="26"/>
                      </a:cubicBezTo>
                      <a:cubicBezTo>
                        <a:pt x="15" y="34"/>
                        <a:pt x="20" y="43"/>
                        <a:pt x="26" y="47"/>
                      </a:cubicBezTo>
                      <a:cubicBezTo>
                        <a:pt x="23" y="48"/>
                        <a:pt x="21" y="49"/>
                        <a:pt x="19" y="50"/>
                      </a:cubicBezTo>
                      <a:cubicBezTo>
                        <a:pt x="11" y="53"/>
                        <a:pt x="7" y="61"/>
                        <a:pt x="8" y="71"/>
                      </a:cubicBezTo>
                      <a:cubicBezTo>
                        <a:pt x="10" y="82"/>
                        <a:pt x="18" y="95"/>
                        <a:pt x="28" y="96"/>
                      </a:cubicBezTo>
                      <a:cubicBezTo>
                        <a:pt x="28" y="96"/>
                        <a:pt x="28" y="96"/>
                        <a:pt x="28" y="96"/>
                      </a:cubicBezTo>
                      <a:cubicBezTo>
                        <a:pt x="20" y="99"/>
                        <a:pt x="12" y="102"/>
                        <a:pt x="7" y="107"/>
                      </a:cubicBezTo>
                      <a:cubicBezTo>
                        <a:pt x="2" y="111"/>
                        <a:pt x="0" y="118"/>
                        <a:pt x="3" y="125"/>
                      </a:cubicBezTo>
                      <a:cubicBezTo>
                        <a:pt x="7" y="135"/>
                        <a:pt x="17" y="144"/>
                        <a:pt x="25" y="144"/>
                      </a:cubicBezTo>
                      <a:cubicBezTo>
                        <a:pt x="26" y="144"/>
                        <a:pt x="27" y="144"/>
                        <a:pt x="27" y="144"/>
                      </a:cubicBezTo>
                      <a:cubicBezTo>
                        <a:pt x="28" y="144"/>
                        <a:pt x="41" y="142"/>
                        <a:pt x="53" y="138"/>
                      </a:cubicBezTo>
                      <a:cubicBezTo>
                        <a:pt x="60" y="14"/>
                        <a:pt x="60" y="14"/>
                        <a:pt x="60" y="14"/>
                      </a:cubicBezTo>
                      <a:cubicBezTo>
                        <a:pt x="61" y="0"/>
                        <a:pt x="61" y="0"/>
                        <a:pt x="61" y="0"/>
                      </a:cubicBezTo>
                      <a:cubicBezTo>
                        <a:pt x="58" y="0"/>
                        <a:pt x="56" y="0"/>
                        <a:pt x="54" y="0"/>
                      </a:cubicBezTo>
                    </a:path>
                  </a:pathLst>
                </a:custGeom>
                <a:solidFill>
                  <a:sysClr val="window" lastClr="FFFFFF">
                    <a:lumMod val="50000"/>
                  </a:sys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bg1">
                        <a:lumMod val="85000"/>
                      </a:scheme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Arial"/>
                  </a:endParaRPr>
                </a:p>
              </p:txBody>
            </p:sp>
            <p:sp>
              <p:nvSpPr>
                <p:cNvPr id="55" name="Freeform 386"/>
                <p:cNvSpPr/>
                <p:nvPr/>
              </p:nvSpPr>
              <p:spPr bwMode="auto">
                <a:xfrm>
                  <a:off x="8127022" y="4671742"/>
                  <a:ext cx="711092" cy="329054"/>
                </a:xfrm>
                <a:custGeom>
                  <a:gdLst>
                    <a:gd name="T0" fmla="*/ 68 w 107"/>
                    <a:gd name="T1" fmla="*/ 50 h 50"/>
                    <a:gd name="T2" fmla="*/ 26 w 107"/>
                    <a:gd name="T3" fmla="*/ 48 h 50"/>
                    <a:gd name="T4" fmla="*/ 18 w 107"/>
                    <a:gd name="T5" fmla="*/ 8 h 50"/>
                    <a:gd name="T6" fmla="*/ 80 w 107"/>
                    <a:gd name="T7" fmla="*/ 6 h 50"/>
                    <a:gd name="T8" fmla="*/ 68 w 107"/>
                    <a:gd name="T9" fmla="*/ 50 h 50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7" h="50">
                      <a:moveTo>
                        <a:pt x="68" y="50"/>
                      </a:moveTo>
                      <a:cubicBezTo>
                        <a:pt x="26" y="48"/>
                        <a:pt x="26" y="48"/>
                        <a:pt x="26" y="48"/>
                      </a:cubicBezTo>
                      <a:cubicBezTo>
                        <a:pt x="14" y="47"/>
                        <a:pt x="0" y="16"/>
                        <a:pt x="18" y="8"/>
                      </a:cubicBezTo>
                      <a:cubicBezTo>
                        <a:pt x="37" y="0"/>
                        <a:pt x="72" y="5"/>
                        <a:pt x="80" y="6"/>
                      </a:cubicBezTo>
                      <a:cubicBezTo>
                        <a:pt x="87" y="7"/>
                        <a:pt x="107" y="35"/>
                        <a:pt x="68" y="50"/>
                      </a:cubicBezTo>
                      <a:close/>
                    </a:path>
                  </a:pathLst>
                </a:custGeom>
                <a:solidFill>
                  <a:srgbClr val="F7C2AB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bg1">
                        <a:lumMod val="85000"/>
                      </a:scheme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Arial"/>
                  </a:endParaRPr>
                </a:p>
              </p:txBody>
            </p:sp>
            <p:sp>
              <p:nvSpPr>
                <p:cNvPr id="56" name="Freeform 387"/>
                <p:cNvSpPr/>
                <p:nvPr/>
              </p:nvSpPr>
              <p:spPr bwMode="auto">
                <a:xfrm>
                  <a:off x="8087982" y="4967333"/>
                  <a:ext cx="663686" cy="351363"/>
                </a:xfrm>
                <a:custGeom>
                  <a:gdLst>
                    <a:gd name="T0" fmla="*/ 67 w 100"/>
                    <a:gd name="T1" fmla="*/ 42 h 53"/>
                    <a:gd name="T2" fmla="*/ 31 w 100"/>
                    <a:gd name="T3" fmla="*/ 51 h 53"/>
                    <a:gd name="T4" fmla="*/ 13 w 100"/>
                    <a:gd name="T5" fmla="*/ 19 h 53"/>
                    <a:gd name="T6" fmla="*/ 66 w 100"/>
                    <a:gd name="T7" fmla="*/ 1 h 53"/>
                    <a:gd name="T8" fmla="*/ 67 w 100"/>
                    <a:gd name="T9" fmla="*/ 42 h 5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52">
                      <a:moveTo>
                        <a:pt x="67" y="42"/>
                      </a:moveTo>
                      <a:cubicBezTo>
                        <a:pt x="53" y="48"/>
                        <a:pt x="31" y="51"/>
                        <a:pt x="31" y="51"/>
                      </a:cubicBezTo>
                      <a:cubicBezTo>
                        <a:pt x="20" y="53"/>
                        <a:pt x="0" y="31"/>
                        <a:pt x="13" y="19"/>
                      </a:cubicBezTo>
                      <a:cubicBezTo>
                        <a:pt x="27" y="7"/>
                        <a:pt x="59" y="2"/>
                        <a:pt x="66" y="1"/>
                      </a:cubicBezTo>
                      <a:cubicBezTo>
                        <a:pt x="72" y="0"/>
                        <a:pt x="100" y="29"/>
                        <a:pt x="67" y="42"/>
                      </a:cubicBezTo>
                      <a:close/>
                    </a:path>
                  </a:pathLst>
                </a:custGeom>
                <a:solidFill>
                  <a:srgbClr val="F7C2AB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bg1">
                        <a:lumMod val="85000"/>
                      </a:scheme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Arial"/>
                  </a:endParaRPr>
                </a:p>
              </p:txBody>
            </p:sp>
            <p:sp>
              <p:nvSpPr>
                <p:cNvPr id="57" name="Freeform 388"/>
                <p:cNvSpPr/>
                <p:nvPr/>
              </p:nvSpPr>
              <p:spPr bwMode="auto">
                <a:xfrm>
                  <a:off x="8168851" y="4373362"/>
                  <a:ext cx="674840" cy="337420"/>
                </a:xfrm>
                <a:custGeom>
                  <a:gdLst>
                    <a:gd name="T0" fmla="*/ 65 w 102"/>
                    <a:gd name="T1" fmla="*/ 51 h 51"/>
                    <a:gd name="T2" fmla="*/ 25 w 102"/>
                    <a:gd name="T3" fmla="*/ 48 h 51"/>
                    <a:gd name="T4" fmla="*/ 17 w 102"/>
                    <a:gd name="T5" fmla="*/ 8 h 51"/>
                    <a:gd name="T6" fmla="*/ 76 w 102"/>
                    <a:gd name="T7" fmla="*/ 6 h 51"/>
                    <a:gd name="T8" fmla="*/ 65 w 102"/>
                    <a:gd name="T9" fmla="*/ 51 h 5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2" h="51">
                      <a:moveTo>
                        <a:pt x="65" y="51"/>
                      </a:moveTo>
                      <a:cubicBezTo>
                        <a:pt x="25" y="48"/>
                        <a:pt x="25" y="48"/>
                        <a:pt x="25" y="48"/>
                      </a:cubicBezTo>
                      <a:cubicBezTo>
                        <a:pt x="13" y="47"/>
                        <a:pt x="0" y="16"/>
                        <a:pt x="17" y="8"/>
                      </a:cubicBezTo>
                      <a:cubicBezTo>
                        <a:pt x="35" y="0"/>
                        <a:pt x="69" y="4"/>
                        <a:pt x="76" y="6"/>
                      </a:cubicBezTo>
                      <a:cubicBezTo>
                        <a:pt x="83" y="9"/>
                        <a:pt x="102" y="36"/>
                        <a:pt x="65" y="51"/>
                      </a:cubicBezTo>
                      <a:close/>
                    </a:path>
                  </a:pathLst>
                </a:custGeom>
                <a:solidFill>
                  <a:srgbClr val="F7C2AB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bg1">
                        <a:lumMod val="85000"/>
                      </a:scheme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Arial"/>
                  </a:endParaRPr>
                </a:p>
              </p:txBody>
            </p:sp>
            <p:sp>
              <p:nvSpPr>
                <p:cNvPr id="58" name="Freeform 393"/>
                <p:cNvSpPr/>
                <p:nvPr/>
              </p:nvSpPr>
              <p:spPr bwMode="auto">
                <a:xfrm>
                  <a:off x="6583535" y="2722477"/>
                  <a:ext cx="1065243" cy="694360"/>
                </a:xfrm>
                <a:custGeom>
                  <a:gdLst>
                    <a:gd name="T0" fmla="*/ 4 w 161"/>
                    <a:gd name="T1" fmla="*/ 0 h 105"/>
                    <a:gd name="T2" fmla="*/ 160 w 161"/>
                    <a:gd name="T3" fmla="*/ 15 h 105"/>
                    <a:gd name="T4" fmla="*/ 71 w 161"/>
                    <a:gd name="T5" fmla="*/ 97 h 105"/>
                    <a:gd name="T6" fmla="*/ 4 w 161"/>
                    <a:gd name="T7" fmla="*/ 0 h 10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61" h="105">
                      <a:moveTo>
                        <a:pt x="4" y="0"/>
                      </a:moveTo>
                      <a:cubicBezTo>
                        <a:pt x="4" y="0"/>
                        <a:pt x="89" y="52"/>
                        <a:pt x="160" y="15"/>
                      </a:cubicBezTo>
                      <a:cubicBezTo>
                        <a:pt x="161" y="57"/>
                        <a:pt x="127" y="105"/>
                        <a:pt x="71" y="97"/>
                      </a:cubicBezTo>
                      <a:cubicBezTo>
                        <a:pt x="23" y="90"/>
                        <a:pt x="0" y="57"/>
                        <a:pt x="4" y="0"/>
                      </a:cubicBezTo>
                      <a:close/>
                    </a:path>
                  </a:pathLst>
                </a:custGeom>
                <a:solidFill>
                  <a:srgbClr val="4508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bg1">
                        <a:lumMod val="85000"/>
                      </a:scheme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Arial"/>
                  </a:endParaRPr>
                </a:p>
              </p:txBody>
            </p:sp>
            <p:sp>
              <p:nvSpPr>
                <p:cNvPr id="59" name="Freeform 394"/>
                <p:cNvSpPr/>
                <p:nvPr/>
              </p:nvSpPr>
              <p:spPr bwMode="auto">
                <a:xfrm>
                  <a:off x="6763399" y="3138014"/>
                  <a:ext cx="616279" cy="237031"/>
                </a:xfrm>
                <a:custGeom>
                  <a:gdLst>
                    <a:gd name="T0" fmla="*/ 0 w 93"/>
                    <a:gd name="T1" fmla="*/ 13 h 36"/>
                    <a:gd name="T2" fmla="*/ 44 w 93"/>
                    <a:gd name="T3" fmla="*/ 33 h 36"/>
                    <a:gd name="T4" fmla="*/ 93 w 93"/>
                    <a:gd name="T5" fmla="*/ 24 h 36"/>
                    <a:gd name="T6" fmla="*/ 50 w 93"/>
                    <a:gd name="T7" fmla="*/ 2 h 36"/>
                    <a:gd name="T8" fmla="*/ 0 w 93"/>
                    <a:gd name="T9" fmla="*/ 13 h 3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3" h="36">
                      <a:moveTo>
                        <a:pt x="0" y="13"/>
                      </a:moveTo>
                      <a:cubicBezTo>
                        <a:pt x="11" y="24"/>
                        <a:pt x="25" y="30"/>
                        <a:pt x="44" y="33"/>
                      </a:cubicBezTo>
                      <a:cubicBezTo>
                        <a:pt x="63" y="36"/>
                        <a:pt x="80" y="32"/>
                        <a:pt x="93" y="24"/>
                      </a:cubicBezTo>
                      <a:cubicBezTo>
                        <a:pt x="81" y="8"/>
                        <a:pt x="77" y="3"/>
                        <a:pt x="50" y="2"/>
                      </a:cubicBezTo>
                      <a:cubicBezTo>
                        <a:pt x="14" y="0"/>
                        <a:pt x="9" y="9"/>
                        <a:pt x="0" y="13"/>
                      </a:cubicBezTo>
                      <a:close/>
                    </a:path>
                  </a:pathLst>
                </a:custGeom>
                <a:solidFill>
                  <a:srgbClr val="F7C2AB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bg1">
                        <a:lumMod val="85000"/>
                      </a:scheme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Arial"/>
                  </a:endParaRPr>
                </a:p>
              </p:txBody>
            </p:sp>
            <p:sp>
              <p:nvSpPr>
                <p:cNvPr id="60" name="Freeform 395"/>
                <p:cNvSpPr/>
                <p:nvPr/>
              </p:nvSpPr>
              <p:spPr bwMode="auto">
                <a:xfrm>
                  <a:off x="6610026" y="2714148"/>
                  <a:ext cx="1034569" cy="423866"/>
                </a:xfrm>
                <a:custGeom>
                  <a:gdLst>
                    <a:gd name="T0" fmla="*/ 0 w 156"/>
                    <a:gd name="T1" fmla="*/ 0 h 64"/>
                    <a:gd name="T2" fmla="*/ 0 w 156"/>
                    <a:gd name="T3" fmla="*/ 12 h 64"/>
                    <a:gd name="T4" fmla="*/ 154 w 156"/>
                    <a:gd name="T5" fmla="*/ 32 h 64"/>
                    <a:gd name="T6" fmla="*/ 156 w 156"/>
                    <a:gd name="T7" fmla="*/ 15 h 64"/>
                    <a:gd name="T8" fmla="*/ 0 w 156"/>
                    <a:gd name="T9" fmla="*/ 0 h 64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6" h="64">
                      <a:moveTo>
                        <a:pt x="0" y="0"/>
                      </a:moveTo>
                      <a:cubicBezTo>
                        <a:pt x="0" y="4"/>
                        <a:pt x="0" y="8"/>
                        <a:pt x="0" y="12"/>
                      </a:cubicBezTo>
                      <a:cubicBezTo>
                        <a:pt x="15" y="23"/>
                        <a:pt x="81" y="64"/>
                        <a:pt x="154" y="32"/>
                      </a:cubicBezTo>
                      <a:cubicBezTo>
                        <a:pt x="156" y="26"/>
                        <a:pt x="156" y="21"/>
                        <a:pt x="156" y="15"/>
                      </a:cubicBezTo>
                      <a:cubicBezTo>
                        <a:pt x="85" y="52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bg1">
                        <a:lumMod val="85000"/>
                      </a:scheme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Arial"/>
                  </a:endParaRPr>
                </a:p>
              </p:txBody>
            </p:sp>
            <p:sp>
              <p:nvSpPr>
                <p:cNvPr id="61" name="Freeform 396"/>
                <p:cNvSpPr/>
                <p:nvPr/>
              </p:nvSpPr>
              <p:spPr bwMode="auto">
                <a:xfrm>
                  <a:off x="6610026" y="2714148"/>
                  <a:ext cx="1034569" cy="342997"/>
                </a:xfrm>
                <a:custGeom>
                  <a:gdLst>
                    <a:gd name="T0" fmla="*/ 0 w 156"/>
                    <a:gd name="T1" fmla="*/ 0 h 52"/>
                    <a:gd name="T2" fmla="*/ 0 w 156"/>
                    <a:gd name="T3" fmla="*/ 11 h 52"/>
                    <a:gd name="T4" fmla="*/ 78 w 156"/>
                    <a:gd name="T5" fmla="*/ 30 h 52"/>
                    <a:gd name="T6" fmla="*/ 154 w 156"/>
                    <a:gd name="T7" fmla="*/ 32 h 52"/>
                    <a:gd name="T8" fmla="*/ 156 w 156"/>
                    <a:gd name="T9" fmla="*/ 15 h 52"/>
                    <a:gd name="T10" fmla="*/ 0 w 156"/>
                    <a:gd name="T11" fmla="*/ 0 h 52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56" h="52">
                      <a:moveTo>
                        <a:pt x="0" y="0"/>
                      </a:moveTo>
                      <a:cubicBezTo>
                        <a:pt x="0" y="4"/>
                        <a:pt x="0" y="8"/>
                        <a:pt x="0" y="11"/>
                      </a:cubicBezTo>
                      <a:cubicBezTo>
                        <a:pt x="8" y="3"/>
                        <a:pt x="33" y="24"/>
                        <a:pt x="78" y="30"/>
                      </a:cubicBezTo>
                      <a:cubicBezTo>
                        <a:pt x="123" y="36"/>
                        <a:pt x="150" y="18"/>
                        <a:pt x="154" y="32"/>
                      </a:cubicBezTo>
                      <a:cubicBezTo>
                        <a:pt x="156" y="26"/>
                        <a:pt x="156" y="20"/>
                        <a:pt x="156" y="15"/>
                      </a:cubicBezTo>
                      <a:cubicBezTo>
                        <a:pt x="85" y="52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C4C4C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bg1">
                        <a:lumMod val="85000"/>
                      </a:scheme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Arial"/>
                  </a:endParaRPr>
                </a:p>
              </p:txBody>
            </p:sp>
            <p:sp>
              <p:nvSpPr>
                <p:cNvPr id="62" name="Freeform 397"/>
                <p:cNvSpPr/>
                <p:nvPr/>
              </p:nvSpPr>
              <p:spPr bwMode="auto">
                <a:xfrm>
                  <a:off x="6749456" y="3217729"/>
                  <a:ext cx="674840" cy="170104"/>
                </a:xfrm>
                <a:custGeom>
                  <a:gdLst>
                    <a:gd name="T0" fmla="*/ 0 w 102"/>
                    <a:gd name="T1" fmla="*/ 2 h 26"/>
                    <a:gd name="T2" fmla="*/ 46 w 102"/>
                    <a:gd name="T3" fmla="*/ 23 h 26"/>
                    <a:gd name="T4" fmla="*/ 102 w 102"/>
                    <a:gd name="T5" fmla="*/ 9 h 26"/>
                    <a:gd name="T6" fmla="*/ 0 w 102"/>
                    <a:gd name="T7" fmla="*/ 2 h 2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2" h="26">
                      <a:moveTo>
                        <a:pt x="0" y="2"/>
                      </a:moveTo>
                      <a:cubicBezTo>
                        <a:pt x="11" y="13"/>
                        <a:pt x="27" y="20"/>
                        <a:pt x="46" y="23"/>
                      </a:cubicBezTo>
                      <a:cubicBezTo>
                        <a:pt x="69" y="26"/>
                        <a:pt x="88" y="20"/>
                        <a:pt x="102" y="9"/>
                      </a:cubicBezTo>
                      <a:cubicBezTo>
                        <a:pt x="59" y="23"/>
                        <a:pt x="11" y="0"/>
                        <a:pt x="0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bg1">
                        <a:lumMod val="85000"/>
                      </a:scheme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Arial"/>
                  </a:endParaRPr>
                </a:p>
              </p:txBody>
            </p:sp>
          </p:grpSp>
          <p:pic>
            <p:nvPicPr>
              <p:cNvPr id="12" name="Picture 50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23810" y="2257434"/>
                <a:ext cx="693056" cy="554445"/>
              </a:xfrm>
              <a:prstGeom prst="rect">
                <a:avLst/>
              </a:prstGeom>
            </p:spPr>
          </p:pic>
        </p:grpSp>
      </p:grpSp>
      <p:grpSp>
        <p:nvGrpSpPr>
          <p:cNvPr id="68" name="Group 3"/>
          <p:cNvGrpSpPr/>
          <p:nvPr/>
        </p:nvGrpSpPr>
        <p:grpSpPr>
          <a:xfrm>
            <a:off x="8292293" y="2614467"/>
            <a:ext cx="2238856" cy="2672898"/>
            <a:chOff x="8292293" y="2614467"/>
            <a:chExt cx="2238856" cy="2672898"/>
          </a:xfrm>
        </p:grpSpPr>
        <p:grpSp>
          <p:nvGrpSpPr>
            <p:cNvPr id="69" name="Group 33"/>
            <p:cNvGrpSpPr/>
            <p:nvPr/>
          </p:nvGrpSpPr>
          <p:grpSpPr>
            <a:xfrm>
              <a:off x="8292293" y="4754972"/>
              <a:ext cx="2238856" cy="532393"/>
              <a:chOff x="938213" y="3425825"/>
              <a:chExt cx="2276475" cy="541338"/>
            </a:xfrm>
          </p:grpSpPr>
          <p:sp>
            <p:nvSpPr>
              <p:cNvPr id="101" name="Freeform 5"/>
              <p:cNvSpPr/>
              <p:nvPr/>
            </p:nvSpPr>
            <p:spPr bwMode="auto">
              <a:xfrm>
                <a:off x="938213" y="3602038"/>
                <a:ext cx="385763" cy="365125"/>
              </a:xfrm>
              <a:custGeom>
                <a:gdLst>
                  <a:gd name="T0" fmla="*/ 16 w 243"/>
                  <a:gd name="T1" fmla="*/ 111 h 230"/>
                  <a:gd name="T2" fmla="*/ 0 w 243"/>
                  <a:gd name="T3" fmla="*/ 230 h 230"/>
                  <a:gd name="T4" fmla="*/ 243 w 243"/>
                  <a:gd name="T5" fmla="*/ 230 h 230"/>
                  <a:gd name="T6" fmla="*/ 243 w 243"/>
                  <a:gd name="T7" fmla="*/ 0 h 230"/>
                  <a:gd name="T8" fmla="*/ 0 w 243"/>
                  <a:gd name="T9" fmla="*/ 0 h 230"/>
                  <a:gd name="T10" fmla="*/ 16 w 243"/>
                  <a:gd name="T11" fmla="*/ 111 h 2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3" h="230">
                    <a:moveTo>
                      <a:pt x="16" y="111"/>
                    </a:moveTo>
                    <a:lnTo>
                      <a:pt x="0" y="230"/>
                    </a:lnTo>
                    <a:lnTo>
                      <a:pt x="243" y="230"/>
                    </a:lnTo>
                    <a:lnTo>
                      <a:pt x="243" y="0"/>
                    </a:lnTo>
                    <a:lnTo>
                      <a:pt x="0" y="0"/>
                    </a:lnTo>
                    <a:lnTo>
                      <a:pt x="16" y="111"/>
                    </a:lnTo>
                    <a:close/>
                  </a:path>
                </a:pathLst>
              </a:custGeom>
              <a:solidFill>
                <a:srgbClr val="EBCDE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 smtClean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/>
                </a:endParaRPr>
              </a:p>
            </p:txBody>
          </p:sp>
          <p:sp>
            <p:nvSpPr>
              <p:cNvPr id="102" name="Freeform 6"/>
              <p:cNvSpPr/>
              <p:nvPr/>
            </p:nvSpPr>
            <p:spPr bwMode="auto">
              <a:xfrm>
                <a:off x="1084263" y="3573463"/>
                <a:ext cx="241300" cy="393700"/>
              </a:xfrm>
              <a:custGeom>
                <a:gdLst>
                  <a:gd name="T0" fmla="*/ 152 w 152"/>
                  <a:gd name="T1" fmla="*/ 248 h 248"/>
                  <a:gd name="T2" fmla="*/ 0 w 152"/>
                  <a:gd name="T3" fmla="*/ 139 h 248"/>
                  <a:gd name="T4" fmla="*/ 66 w 152"/>
                  <a:gd name="T5" fmla="*/ 0 h 248"/>
                  <a:gd name="T6" fmla="*/ 152 w 152"/>
                  <a:gd name="T7" fmla="*/ 85 h 248"/>
                  <a:gd name="T8" fmla="*/ 152 w 152"/>
                  <a:gd name="T9" fmla="*/ 248 h 24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2" h="248">
                    <a:moveTo>
                      <a:pt x="152" y="248"/>
                    </a:moveTo>
                    <a:lnTo>
                      <a:pt x="0" y="139"/>
                    </a:lnTo>
                    <a:lnTo>
                      <a:pt x="66" y="0"/>
                    </a:lnTo>
                    <a:lnTo>
                      <a:pt x="152" y="85"/>
                    </a:lnTo>
                    <a:lnTo>
                      <a:pt x="152" y="248"/>
                    </a:lnTo>
                    <a:close/>
                  </a:path>
                </a:pathLst>
              </a:custGeom>
              <a:solidFill>
                <a:srgbClr val="9BC319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 smtClean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/>
                </a:endParaRPr>
              </a:p>
            </p:txBody>
          </p:sp>
          <p:sp>
            <p:nvSpPr>
              <p:cNvPr id="103" name="Freeform 7"/>
              <p:cNvSpPr/>
              <p:nvPr/>
            </p:nvSpPr>
            <p:spPr bwMode="auto">
              <a:xfrm>
                <a:off x="2830513" y="3602038"/>
                <a:ext cx="384175" cy="365125"/>
              </a:xfrm>
              <a:custGeom>
                <a:gdLst>
                  <a:gd name="T0" fmla="*/ 226 w 242"/>
                  <a:gd name="T1" fmla="*/ 111 h 230"/>
                  <a:gd name="T2" fmla="*/ 242 w 242"/>
                  <a:gd name="T3" fmla="*/ 230 h 230"/>
                  <a:gd name="T4" fmla="*/ 0 w 242"/>
                  <a:gd name="T5" fmla="*/ 230 h 230"/>
                  <a:gd name="T6" fmla="*/ 0 w 242"/>
                  <a:gd name="T7" fmla="*/ 0 h 230"/>
                  <a:gd name="T8" fmla="*/ 242 w 242"/>
                  <a:gd name="T9" fmla="*/ 0 h 230"/>
                  <a:gd name="T10" fmla="*/ 226 w 242"/>
                  <a:gd name="T11" fmla="*/ 111 h 2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1" h="230">
                    <a:moveTo>
                      <a:pt x="226" y="111"/>
                    </a:moveTo>
                    <a:lnTo>
                      <a:pt x="242" y="230"/>
                    </a:lnTo>
                    <a:lnTo>
                      <a:pt x="0" y="230"/>
                    </a:lnTo>
                    <a:lnTo>
                      <a:pt x="0" y="0"/>
                    </a:lnTo>
                    <a:lnTo>
                      <a:pt x="242" y="0"/>
                    </a:lnTo>
                    <a:lnTo>
                      <a:pt x="226" y="111"/>
                    </a:lnTo>
                    <a:close/>
                  </a:path>
                </a:pathLst>
              </a:custGeom>
              <a:solidFill>
                <a:srgbClr val="EBCDE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 smtClean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/>
                </a:endParaRPr>
              </a:p>
            </p:txBody>
          </p:sp>
          <p:sp>
            <p:nvSpPr>
              <p:cNvPr id="104" name="Freeform 8"/>
              <p:cNvSpPr/>
              <p:nvPr/>
            </p:nvSpPr>
            <p:spPr bwMode="auto">
              <a:xfrm>
                <a:off x="2828926" y="3573463"/>
                <a:ext cx="241300" cy="393700"/>
              </a:xfrm>
              <a:custGeom>
                <a:gdLst>
                  <a:gd name="T0" fmla="*/ 0 w 152"/>
                  <a:gd name="T1" fmla="*/ 248 h 248"/>
                  <a:gd name="T2" fmla="*/ 152 w 152"/>
                  <a:gd name="T3" fmla="*/ 139 h 248"/>
                  <a:gd name="T4" fmla="*/ 86 w 152"/>
                  <a:gd name="T5" fmla="*/ 0 h 248"/>
                  <a:gd name="T6" fmla="*/ 0 w 152"/>
                  <a:gd name="T7" fmla="*/ 85 h 248"/>
                  <a:gd name="T8" fmla="*/ 0 w 152"/>
                  <a:gd name="T9" fmla="*/ 248 h 24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2" h="248">
                    <a:moveTo>
                      <a:pt x="0" y="248"/>
                    </a:moveTo>
                    <a:lnTo>
                      <a:pt x="152" y="139"/>
                    </a:lnTo>
                    <a:lnTo>
                      <a:pt x="86" y="0"/>
                    </a:lnTo>
                    <a:lnTo>
                      <a:pt x="0" y="85"/>
                    </a:lnTo>
                    <a:lnTo>
                      <a:pt x="0" y="248"/>
                    </a:lnTo>
                    <a:close/>
                  </a:path>
                </a:pathLst>
              </a:custGeom>
              <a:solidFill>
                <a:srgbClr val="9BC319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 smtClean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/>
                </a:endParaRPr>
              </a:p>
            </p:txBody>
          </p:sp>
          <p:sp>
            <p:nvSpPr>
              <p:cNvPr id="105" name="Rectangle 9"/>
              <p:cNvSpPr>
                <a:spLocks noChangeArrowheads="1"/>
              </p:cNvSpPr>
              <p:nvPr/>
            </p:nvSpPr>
            <p:spPr bwMode="auto">
              <a:xfrm>
                <a:off x="1084263" y="3425825"/>
                <a:ext cx="1982788" cy="368300"/>
              </a:xfrm>
              <a:prstGeom prst="rect">
                <a:avLst/>
              </a:prstGeom>
              <a:solidFill>
                <a:srgbClr val="9BC319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 smtClean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/>
                </a:endParaRPr>
              </a:p>
            </p:txBody>
          </p:sp>
        </p:grpSp>
        <p:sp>
          <p:nvSpPr>
            <p:cNvPr id="70" name="TextBox 69"/>
            <p:cNvSpPr txBox="1"/>
            <p:nvPr/>
          </p:nvSpPr>
          <p:spPr>
            <a:xfrm>
              <a:off x="8432863" y="4733608"/>
              <a:ext cx="1951855" cy="369332"/>
            </a:xfrm>
            <a:prstGeom prst="rect">
              <a:avLst/>
            </a:prstGeom>
            <a:solidFill>
              <a:srgbClr val="EBCDE2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0" cap="none" spc="0" normalizeH="0" baseline="0" noProof="0" smtClean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/>
                </a:rPr>
                <a:t>李老师</a:t>
              </a:r>
              <a:endPara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/>
              </a:endParaRPr>
            </a:p>
          </p:txBody>
        </p:sp>
        <p:grpSp>
          <p:nvGrpSpPr>
            <p:cNvPr id="71" name="Group 102"/>
            <p:cNvGrpSpPr/>
            <p:nvPr/>
          </p:nvGrpSpPr>
          <p:grpSpPr>
            <a:xfrm>
              <a:off x="9109985" y="2614467"/>
              <a:ext cx="648409" cy="2069422"/>
              <a:chOff x="6689395" y="3296992"/>
              <a:chExt cx="842017" cy="2658124"/>
            </a:xfrm>
          </p:grpSpPr>
          <p:grpSp>
            <p:nvGrpSpPr>
              <p:cNvPr id="72" name="Group 139"/>
              <p:cNvGrpSpPr/>
              <p:nvPr/>
            </p:nvGrpSpPr>
            <p:grpSpPr>
              <a:xfrm>
                <a:off x="6797627" y="4654488"/>
                <a:ext cx="607205" cy="1247429"/>
                <a:chOff x="6797627" y="4654488"/>
                <a:chExt cx="607205" cy="1247429"/>
              </a:xfrm>
              <a:solidFill>
                <a:srgbClr val="666666"/>
              </a:solidFill>
            </p:grpSpPr>
            <p:sp>
              <p:nvSpPr>
                <p:cNvPr id="97" name="Freeform 65"/>
                <p:cNvSpPr/>
                <p:nvPr/>
              </p:nvSpPr>
              <p:spPr bwMode="auto">
                <a:xfrm>
                  <a:off x="6797627" y="4654488"/>
                  <a:ext cx="289844" cy="1221746"/>
                </a:xfrm>
                <a:custGeom>
                  <a:gdLst>
                    <a:gd name="T0" fmla="*/ 34 w 67"/>
                    <a:gd name="T1" fmla="*/ 281 h 281"/>
                    <a:gd name="T2" fmla="*/ 65 w 67"/>
                    <a:gd name="T3" fmla="*/ 281 h 281"/>
                    <a:gd name="T4" fmla="*/ 67 w 67"/>
                    <a:gd name="T5" fmla="*/ 0 h 281"/>
                    <a:gd name="T6" fmla="*/ 25 w 67"/>
                    <a:gd name="T7" fmla="*/ 0 h 281"/>
                    <a:gd name="T8" fmla="*/ 30 w 67"/>
                    <a:gd name="T9" fmla="*/ 172 h 281"/>
                    <a:gd name="T10" fmla="*/ 34 w 67"/>
                    <a:gd name="T11" fmla="*/ 281 h 28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7" h="281">
                      <a:moveTo>
                        <a:pt x="34" y="281"/>
                      </a:moveTo>
                      <a:cubicBezTo>
                        <a:pt x="57" y="281"/>
                        <a:pt x="42" y="281"/>
                        <a:pt x="65" y="281"/>
                      </a:cubicBezTo>
                      <a:cubicBezTo>
                        <a:pt x="66" y="195"/>
                        <a:pt x="66" y="85"/>
                        <a:pt x="67" y="0"/>
                      </a:cubicBezTo>
                      <a:cubicBezTo>
                        <a:pt x="25" y="0"/>
                        <a:pt x="25" y="0"/>
                        <a:pt x="25" y="0"/>
                      </a:cubicBezTo>
                      <a:cubicBezTo>
                        <a:pt x="0" y="66"/>
                        <a:pt x="21" y="107"/>
                        <a:pt x="30" y="172"/>
                      </a:cubicBezTo>
                      <a:cubicBezTo>
                        <a:pt x="33" y="194"/>
                        <a:pt x="28" y="246"/>
                        <a:pt x="34" y="28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bg1">
                        <a:lumMod val="85000"/>
                      </a:scheme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Arial"/>
                  </a:endParaRPr>
                </a:p>
              </p:txBody>
            </p:sp>
            <p:sp>
              <p:nvSpPr>
                <p:cNvPr id="98" name="Freeform 66"/>
                <p:cNvSpPr/>
                <p:nvPr/>
              </p:nvSpPr>
              <p:spPr bwMode="auto">
                <a:xfrm>
                  <a:off x="7111319" y="4654488"/>
                  <a:ext cx="293513" cy="1212574"/>
                </a:xfrm>
                <a:custGeom>
                  <a:gdLst>
                    <a:gd name="T0" fmla="*/ 31 w 68"/>
                    <a:gd name="T1" fmla="*/ 279 h 279"/>
                    <a:gd name="T2" fmla="*/ 2 w 68"/>
                    <a:gd name="T3" fmla="*/ 279 h 279"/>
                    <a:gd name="T4" fmla="*/ 0 w 68"/>
                    <a:gd name="T5" fmla="*/ 0 h 279"/>
                    <a:gd name="T6" fmla="*/ 43 w 68"/>
                    <a:gd name="T7" fmla="*/ 0 h 279"/>
                    <a:gd name="T8" fmla="*/ 37 w 68"/>
                    <a:gd name="T9" fmla="*/ 172 h 279"/>
                    <a:gd name="T10" fmla="*/ 31 w 68"/>
                    <a:gd name="T11" fmla="*/ 279 h 27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8" h="279">
                      <a:moveTo>
                        <a:pt x="31" y="279"/>
                      </a:moveTo>
                      <a:cubicBezTo>
                        <a:pt x="7" y="279"/>
                        <a:pt x="25" y="279"/>
                        <a:pt x="2" y="279"/>
                      </a:cubicBezTo>
                      <a:cubicBezTo>
                        <a:pt x="1" y="193"/>
                        <a:pt x="1" y="85"/>
                        <a:pt x="0" y="0"/>
                      </a:cubicBezTo>
                      <a:cubicBezTo>
                        <a:pt x="43" y="0"/>
                        <a:pt x="43" y="0"/>
                        <a:pt x="43" y="0"/>
                      </a:cubicBezTo>
                      <a:cubicBezTo>
                        <a:pt x="68" y="66"/>
                        <a:pt x="46" y="107"/>
                        <a:pt x="37" y="172"/>
                      </a:cubicBezTo>
                      <a:cubicBezTo>
                        <a:pt x="34" y="194"/>
                        <a:pt x="37" y="244"/>
                        <a:pt x="31" y="27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bg1">
                        <a:lumMod val="85000"/>
                      </a:scheme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Arial"/>
                  </a:endParaRPr>
                </a:p>
              </p:txBody>
            </p:sp>
            <p:sp>
              <p:nvSpPr>
                <p:cNvPr id="99" name="Freeform 64"/>
                <p:cNvSpPr/>
                <p:nvPr/>
              </p:nvSpPr>
              <p:spPr bwMode="auto">
                <a:xfrm flipH="1">
                  <a:off x="7099395" y="4654488"/>
                  <a:ext cx="157763" cy="1247429"/>
                </a:xfrm>
                <a:custGeom>
                  <a:gdLst>
                    <a:gd name="T0" fmla="*/ 36 w 36"/>
                    <a:gd name="T1" fmla="*/ 0 h 287"/>
                    <a:gd name="T2" fmla="*/ 23 w 36"/>
                    <a:gd name="T3" fmla="*/ 0 h 287"/>
                    <a:gd name="T4" fmla="*/ 22 w 36"/>
                    <a:gd name="T5" fmla="*/ 0 h 287"/>
                    <a:gd name="T6" fmla="*/ 22 w 36"/>
                    <a:gd name="T7" fmla="*/ 0 h 287"/>
                    <a:gd name="T8" fmla="*/ 20 w 36"/>
                    <a:gd name="T9" fmla="*/ 0 h 287"/>
                    <a:gd name="T10" fmla="*/ 0 w 36"/>
                    <a:gd name="T11" fmla="*/ 0 h 287"/>
                    <a:gd name="T12" fmla="*/ 0 w 36"/>
                    <a:gd name="T13" fmla="*/ 35 h 287"/>
                    <a:gd name="T14" fmla="*/ 0 w 36"/>
                    <a:gd name="T15" fmla="*/ 37 h 287"/>
                    <a:gd name="T16" fmla="*/ 5 w 36"/>
                    <a:gd name="T17" fmla="*/ 285 h 287"/>
                    <a:gd name="T18" fmla="*/ 5 w 36"/>
                    <a:gd name="T19" fmla="*/ 287 h 287"/>
                    <a:gd name="T20" fmla="*/ 32 w 36"/>
                    <a:gd name="T21" fmla="*/ 287 h 287"/>
                    <a:gd name="T22" fmla="*/ 32 w 36"/>
                    <a:gd name="T23" fmla="*/ 285 h 287"/>
                    <a:gd name="T24" fmla="*/ 32 w 36"/>
                    <a:gd name="T25" fmla="*/ 167 h 287"/>
                    <a:gd name="T26" fmla="*/ 32 w 36"/>
                    <a:gd name="T27" fmla="*/ 166 h 287"/>
                    <a:gd name="T28" fmla="*/ 32 w 36"/>
                    <a:gd name="T29" fmla="*/ 60 h 287"/>
                    <a:gd name="T30" fmla="*/ 36 w 36"/>
                    <a:gd name="T31" fmla="*/ 54 h 287"/>
                    <a:gd name="T32" fmla="*/ 36 w 36"/>
                    <a:gd name="T33" fmla="*/ 0 h 28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6" h="287">
                      <a:moveTo>
                        <a:pt x="36" y="0"/>
                      </a:move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23" y="0"/>
                        <a:pt x="22" y="0"/>
                        <a:pt x="22" y="0"/>
                      </a:cubicBezTo>
                      <a:cubicBezTo>
                        <a:pt x="22" y="0"/>
                        <a:pt x="22" y="0"/>
                        <a:pt x="22" y="0"/>
                      </a:cubicBezTo>
                      <a:cubicBezTo>
                        <a:pt x="21" y="0"/>
                        <a:pt x="21" y="0"/>
                        <a:pt x="2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36"/>
                        <a:pt x="0" y="36"/>
                        <a:pt x="0" y="37"/>
                      </a:cubicBezTo>
                      <a:cubicBezTo>
                        <a:pt x="5" y="285"/>
                        <a:pt x="5" y="285"/>
                        <a:pt x="5" y="285"/>
                      </a:cubicBezTo>
                      <a:cubicBezTo>
                        <a:pt x="5" y="286"/>
                        <a:pt x="5" y="286"/>
                        <a:pt x="5" y="287"/>
                      </a:cubicBezTo>
                      <a:cubicBezTo>
                        <a:pt x="32" y="287"/>
                        <a:pt x="32" y="287"/>
                        <a:pt x="32" y="287"/>
                      </a:cubicBezTo>
                      <a:cubicBezTo>
                        <a:pt x="32" y="286"/>
                        <a:pt x="32" y="286"/>
                        <a:pt x="32" y="285"/>
                      </a:cubicBezTo>
                      <a:cubicBezTo>
                        <a:pt x="32" y="167"/>
                        <a:pt x="32" y="167"/>
                        <a:pt x="32" y="167"/>
                      </a:cubicBezTo>
                      <a:cubicBezTo>
                        <a:pt x="32" y="167"/>
                        <a:pt x="32" y="166"/>
                        <a:pt x="32" y="166"/>
                      </a:cubicBezTo>
                      <a:cubicBezTo>
                        <a:pt x="32" y="60"/>
                        <a:pt x="32" y="60"/>
                        <a:pt x="32" y="60"/>
                      </a:cubicBezTo>
                      <a:cubicBezTo>
                        <a:pt x="32" y="57"/>
                        <a:pt x="34" y="54"/>
                        <a:pt x="36" y="54"/>
                      </a:cubicBezTo>
                      <a:lnTo>
                        <a:pt x="36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bg1">
                        <a:lumMod val="85000"/>
                      </a:scheme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Arial"/>
                  </a:endParaRPr>
                </a:p>
              </p:txBody>
            </p:sp>
            <p:sp>
              <p:nvSpPr>
                <p:cNvPr id="100" name="Freeform 64"/>
                <p:cNvSpPr/>
                <p:nvPr/>
              </p:nvSpPr>
              <p:spPr bwMode="auto">
                <a:xfrm>
                  <a:off x="6944384" y="4654488"/>
                  <a:ext cx="157763" cy="1247429"/>
                </a:xfrm>
                <a:custGeom>
                  <a:gdLst>
                    <a:gd name="T0" fmla="*/ 36 w 36"/>
                    <a:gd name="T1" fmla="*/ 0 h 287"/>
                    <a:gd name="T2" fmla="*/ 23 w 36"/>
                    <a:gd name="T3" fmla="*/ 0 h 287"/>
                    <a:gd name="T4" fmla="*/ 22 w 36"/>
                    <a:gd name="T5" fmla="*/ 0 h 287"/>
                    <a:gd name="T6" fmla="*/ 22 w 36"/>
                    <a:gd name="T7" fmla="*/ 0 h 287"/>
                    <a:gd name="T8" fmla="*/ 20 w 36"/>
                    <a:gd name="T9" fmla="*/ 0 h 287"/>
                    <a:gd name="T10" fmla="*/ 0 w 36"/>
                    <a:gd name="T11" fmla="*/ 0 h 287"/>
                    <a:gd name="T12" fmla="*/ 0 w 36"/>
                    <a:gd name="T13" fmla="*/ 35 h 287"/>
                    <a:gd name="T14" fmla="*/ 0 w 36"/>
                    <a:gd name="T15" fmla="*/ 37 h 287"/>
                    <a:gd name="T16" fmla="*/ 5 w 36"/>
                    <a:gd name="T17" fmla="*/ 285 h 287"/>
                    <a:gd name="T18" fmla="*/ 5 w 36"/>
                    <a:gd name="T19" fmla="*/ 287 h 287"/>
                    <a:gd name="T20" fmla="*/ 32 w 36"/>
                    <a:gd name="T21" fmla="*/ 287 h 287"/>
                    <a:gd name="T22" fmla="*/ 32 w 36"/>
                    <a:gd name="T23" fmla="*/ 285 h 287"/>
                    <a:gd name="T24" fmla="*/ 32 w 36"/>
                    <a:gd name="T25" fmla="*/ 167 h 287"/>
                    <a:gd name="T26" fmla="*/ 32 w 36"/>
                    <a:gd name="T27" fmla="*/ 166 h 287"/>
                    <a:gd name="T28" fmla="*/ 32 w 36"/>
                    <a:gd name="T29" fmla="*/ 60 h 287"/>
                    <a:gd name="T30" fmla="*/ 36 w 36"/>
                    <a:gd name="T31" fmla="*/ 54 h 287"/>
                    <a:gd name="T32" fmla="*/ 36 w 36"/>
                    <a:gd name="T33" fmla="*/ 0 h 28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6" h="287">
                      <a:moveTo>
                        <a:pt x="36" y="0"/>
                      </a:move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23" y="0"/>
                        <a:pt x="22" y="0"/>
                        <a:pt x="22" y="0"/>
                      </a:cubicBezTo>
                      <a:cubicBezTo>
                        <a:pt x="22" y="0"/>
                        <a:pt x="22" y="0"/>
                        <a:pt x="22" y="0"/>
                      </a:cubicBezTo>
                      <a:cubicBezTo>
                        <a:pt x="21" y="0"/>
                        <a:pt x="21" y="0"/>
                        <a:pt x="2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36"/>
                        <a:pt x="0" y="36"/>
                        <a:pt x="0" y="37"/>
                      </a:cubicBezTo>
                      <a:cubicBezTo>
                        <a:pt x="5" y="285"/>
                        <a:pt x="5" y="285"/>
                        <a:pt x="5" y="285"/>
                      </a:cubicBezTo>
                      <a:cubicBezTo>
                        <a:pt x="5" y="286"/>
                        <a:pt x="5" y="286"/>
                        <a:pt x="5" y="287"/>
                      </a:cubicBezTo>
                      <a:cubicBezTo>
                        <a:pt x="32" y="287"/>
                        <a:pt x="32" y="287"/>
                        <a:pt x="32" y="287"/>
                      </a:cubicBezTo>
                      <a:cubicBezTo>
                        <a:pt x="32" y="286"/>
                        <a:pt x="32" y="286"/>
                        <a:pt x="32" y="285"/>
                      </a:cubicBezTo>
                      <a:cubicBezTo>
                        <a:pt x="32" y="167"/>
                        <a:pt x="32" y="167"/>
                        <a:pt x="32" y="167"/>
                      </a:cubicBezTo>
                      <a:cubicBezTo>
                        <a:pt x="32" y="167"/>
                        <a:pt x="32" y="166"/>
                        <a:pt x="32" y="166"/>
                      </a:cubicBezTo>
                      <a:cubicBezTo>
                        <a:pt x="32" y="60"/>
                        <a:pt x="32" y="60"/>
                        <a:pt x="32" y="60"/>
                      </a:cubicBezTo>
                      <a:cubicBezTo>
                        <a:pt x="32" y="57"/>
                        <a:pt x="34" y="54"/>
                        <a:pt x="36" y="54"/>
                      </a:cubicBezTo>
                      <a:lnTo>
                        <a:pt x="36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bg1">
                        <a:lumMod val="85000"/>
                      </a:scheme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Arial"/>
                  </a:endParaRPr>
                </a:p>
              </p:txBody>
            </p:sp>
          </p:grpSp>
          <p:sp>
            <p:nvSpPr>
              <p:cNvPr id="73" name="Freeform 67"/>
              <p:cNvSpPr/>
              <p:nvPr/>
            </p:nvSpPr>
            <p:spPr bwMode="auto">
              <a:xfrm>
                <a:off x="6918701" y="5828538"/>
                <a:ext cx="174274" cy="126578"/>
              </a:xfrm>
              <a:custGeom>
                <a:gdLst>
                  <a:gd name="T0" fmla="*/ 40 w 40"/>
                  <a:gd name="T1" fmla="*/ 19 h 29"/>
                  <a:gd name="T2" fmla="*/ 40 w 40"/>
                  <a:gd name="T3" fmla="*/ 23 h 29"/>
                  <a:gd name="T4" fmla="*/ 39 w 40"/>
                  <a:gd name="T5" fmla="*/ 29 h 29"/>
                  <a:gd name="T6" fmla="*/ 1 w 40"/>
                  <a:gd name="T7" fmla="*/ 29 h 29"/>
                  <a:gd name="T8" fmla="*/ 0 w 40"/>
                  <a:gd name="T9" fmla="*/ 23 h 29"/>
                  <a:gd name="T10" fmla="*/ 0 w 40"/>
                  <a:gd name="T11" fmla="*/ 19 h 29"/>
                  <a:gd name="T12" fmla="*/ 40 w 40"/>
                  <a:gd name="T13" fmla="*/ 19 h 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" h="28">
                    <a:moveTo>
                      <a:pt x="40" y="19"/>
                    </a:moveTo>
                    <a:cubicBezTo>
                      <a:pt x="40" y="23"/>
                      <a:pt x="40" y="23"/>
                      <a:pt x="40" y="23"/>
                    </a:cubicBezTo>
                    <a:cubicBezTo>
                      <a:pt x="40" y="25"/>
                      <a:pt x="40" y="27"/>
                      <a:pt x="39" y="29"/>
                    </a:cubicBezTo>
                    <a:cubicBezTo>
                      <a:pt x="1" y="29"/>
                      <a:pt x="1" y="29"/>
                      <a:pt x="1" y="29"/>
                    </a:cubicBezTo>
                    <a:cubicBezTo>
                      <a:pt x="0" y="27"/>
                      <a:pt x="0" y="25"/>
                      <a:pt x="0" y="2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0"/>
                      <a:pt x="40" y="2"/>
                      <a:pt x="40" y="19"/>
                    </a:cubicBezTo>
                    <a:close/>
                  </a:path>
                </a:pathLst>
              </a:custGeom>
              <a:solidFill>
                <a:srgbClr val="24242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/>
                </a:endParaRPr>
              </a:p>
            </p:txBody>
          </p:sp>
          <p:sp>
            <p:nvSpPr>
              <p:cNvPr id="74" name="Freeform 68"/>
              <p:cNvSpPr/>
              <p:nvPr/>
            </p:nvSpPr>
            <p:spPr bwMode="auto">
              <a:xfrm>
                <a:off x="7102147" y="5828538"/>
                <a:ext cx="168770" cy="126578"/>
              </a:xfrm>
              <a:custGeom>
                <a:gdLst>
                  <a:gd name="T0" fmla="*/ 39 w 39"/>
                  <a:gd name="T1" fmla="*/ 19 h 29"/>
                  <a:gd name="T2" fmla="*/ 39 w 39"/>
                  <a:gd name="T3" fmla="*/ 23 h 29"/>
                  <a:gd name="T4" fmla="*/ 39 w 39"/>
                  <a:gd name="T5" fmla="*/ 29 h 29"/>
                  <a:gd name="T6" fmla="*/ 0 w 39"/>
                  <a:gd name="T7" fmla="*/ 29 h 29"/>
                  <a:gd name="T8" fmla="*/ 0 w 39"/>
                  <a:gd name="T9" fmla="*/ 23 h 29"/>
                  <a:gd name="T10" fmla="*/ 0 w 39"/>
                  <a:gd name="T11" fmla="*/ 19 h 29"/>
                  <a:gd name="T12" fmla="*/ 39 w 39"/>
                  <a:gd name="T13" fmla="*/ 19 h 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28">
                    <a:moveTo>
                      <a:pt x="39" y="19"/>
                    </a:moveTo>
                    <a:cubicBezTo>
                      <a:pt x="39" y="23"/>
                      <a:pt x="39" y="23"/>
                      <a:pt x="39" y="23"/>
                    </a:cubicBezTo>
                    <a:cubicBezTo>
                      <a:pt x="39" y="25"/>
                      <a:pt x="39" y="27"/>
                      <a:pt x="39" y="29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27"/>
                      <a:pt x="0" y="25"/>
                      <a:pt x="0" y="2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0"/>
                      <a:pt x="39" y="2"/>
                      <a:pt x="39" y="19"/>
                    </a:cubicBezTo>
                    <a:close/>
                  </a:path>
                </a:pathLst>
              </a:custGeom>
              <a:solidFill>
                <a:srgbClr val="24242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/>
                </a:endParaRPr>
              </a:p>
            </p:txBody>
          </p:sp>
          <p:sp>
            <p:nvSpPr>
              <p:cNvPr id="75" name="Freeform 69"/>
              <p:cNvSpPr/>
              <p:nvPr/>
            </p:nvSpPr>
            <p:spPr bwMode="auto">
              <a:xfrm>
                <a:off x="6698567" y="4122496"/>
                <a:ext cx="254990" cy="427428"/>
              </a:xfrm>
              <a:custGeom>
                <a:gdLst>
                  <a:gd name="T0" fmla="*/ 57 w 59"/>
                  <a:gd name="T1" fmla="*/ 5 h 98"/>
                  <a:gd name="T2" fmla="*/ 56 w 59"/>
                  <a:gd name="T3" fmla="*/ 5 h 98"/>
                  <a:gd name="T4" fmla="*/ 54 w 59"/>
                  <a:gd name="T5" fmla="*/ 4 h 98"/>
                  <a:gd name="T6" fmla="*/ 54 w 59"/>
                  <a:gd name="T7" fmla="*/ 4 h 98"/>
                  <a:gd name="T8" fmla="*/ 40 w 59"/>
                  <a:gd name="T9" fmla="*/ 1 h 98"/>
                  <a:gd name="T10" fmla="*/ 30 w 59"/>
                  <a:gd name="T11" fmla="*/ 2 h 98"/>
                  <a:gd name="T12" fmla="*/ 22 w 59"/>
                  <a:gd name="T13" fmla="*/ 10 h 98"/>
                  <a:gd name="T14" fmla="*/ 17 w 59"/>
                  <a:gd name="T15" fmla="*/ 27 h 98"/>
                  <a:gd name="T16" fmla="*/ 17 w 59"/>
                  <a:gd name="T17" fmla="*/ 27 h 98"/>
                  <a:gd name="T18" fmla="*/ 2 w 59"/>
                  <a:gd name="T19" fmla="*/ 76 h 98"/>
                  <a:gd name="T20" fmla="*/ 14 w 59"/>
                  <a:gd name="T21" fmla="*/ 96 h 98"/>
                  <a:gd name="T22" fmla="*/ 14 w 59"/>
                  <a:gd name="T23" fmla="*/ 96 h 98"/>
                  <a:gd name="T24" fmla="*/ 35 w 59"/>
                  <a:gd name="T25" fmla="*/ 85 h 98"/>
                  <a:gd name="T26" fmla="*/ 59 w 59"/>
                  <a:gd name="T27" fmla="*/ 6 h 98"/>
                  <a:gd name="T28" fmla="*/ 57 w 59"/>
                  <a:gd name="T29" fmla="*/ 5 h 9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9" h="98">
                    <a:moveTo>
                      <a:pt x="57" y="5"/>
                    </a:moveTo>
                    <a:cubicBezTo>
                      <a:pt x="56" y="5"/>
                      <a:pt x="56" y="5"/>
                      <a:pt x="56" y="5"/>
                    </a:cubicBezTo>
                    <a:cubicBezTo>
                      <a:pt x="54" y="4"/>
                      <a:pt x="54" y="4"/>
                      <a:pt x="54" y="4"/>
                    </a:cubicBezTo>
                    <a:cubicBezTo>
                      <a:pt x="54" y="4"/>
                      <a:pt x="54" y="4"/>
                      <a:pt x="54" y="4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37" y="0"/>
                      <a:pt x="33" y="0"/>
                      <a:pt x="30" y="2"/>
                    </a:cubicBezTo>
                    <a:cubicBezTo>
                      <a:pt x="26" y="4"/>
                      <a:pt x="24" y="6"/>
                      <a:pt x="22" y="10"/>
                    </a:cubicBezTo>
                    <a:cubicBezTo>
                      <a:pt x="17" y="27"/>
                      <a:pt x="17" y="27"/>
                      <a:pt x="17" y="27"/>
                    </a:cubicBezTo>
                    <a:cubicBezTo>
                      <a:pt x="17" y="27"/>
                      <a:pt x="17" y="27"/>
                      <a:pt x="17" y="27"/>
                    </a:cubicBezTo>
                    <a:cubicBezTo>
                      <a:pt x="2" y="76"/>
                      <a:pt x="2" y="76"/>
                      <a:pt x="2" y="76"/>
                    </a:cubicBezTo>
                    <a:cubicBezTo>
                      <a:pt x="0" y="84"/>
                      <a:pt x="5" y="93"/>
                      <a:pt x="14" y="96"/>
                    </a:cubicBezTo>
                    <a:cubicBezTo>
                      <a:pt x="14" y="96"/>
                      <a:pt x="14" y="96"/>
                      <a:pt x="14" y="96"/>
                    </a:cubicBezTo>
                    <a:cubicBezTo>
                      <a:pt x="23" y="98"/>
                      <a:pt x="32" y="93"/>
                      <a:pt x="35" y="85"/>
                    </a:cubicBezTo>
                    <a:cubicBezTo>
                      <a:pt x="59" y="6"/>
                      <a:pt x="59" y="6"/>
                      <a:pt x="59" y="6"/>
                    </a:cubicBezTo>
                    <a:cubicBezTo>
                      <a:pt x="57" y="5"/>
                      <a:pt x="57" y="5"/>
                      <a:pt x="57" y="5"/>
                    </a:cubicBezTo>
                    <a:close/>
                  </a:path>
                </a:pathLst>
              </a:custGeom>
              <a:solidFill>
                <a:srgbClr val="48484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/>
                </a:endParaRPr>
              </a:p>
            </p:txBody>
          </p:sp>
          <p:sp>
            <p:nvSpPr>
              <p:cNvPr id="76" name="Freeform 70"/>
              <p:cNvSpPr/>
              <p:nvPr/>
            </p:nvSpPr>
            <p:spPr bwMode="auto">
              <a:xfrm>
                <a:off x="7096644" y="4045449"/>
                <a:ext cx="308188" cy="686086"/>
              </a:xfrm>
              <a:custGeom>
                <a:gdLst>
                  <a:gd name="T0" fmla="*/ 0 w 71"/>
                  <a:gd name="T1" fmla="*/ 157 h 158"/>
                  <a:gd name="T2" fmla="*/ 1 w 71"/>
                  <a:gd name="T3" fmla="*/ 158 h 158"/>
                  <a:gd name="T4" fmla="*/ 46 w 71"/>
                  <a:gd name="T5" fmla="*/ 139 h 158"/>
                  <a:gd name="T6" fmla="*/ 38 w 71"/>
                  <a:gd name="T7" fmla="*/ 102 h 158"/>
                  <a:gd name="T8" fmla="*/ 71 w 71"/>
                  <a:gd name="T9" fmla="*/ 25 h 158"/>
                  <a:gd name="T10" fmla="*/ 68 w 71"/>
                  <a:gd name="T11" fmla="*/ 21 h 158"/>
                  <a:gd name="T12" fmla="*/ 23 w 71"/>
                  <a:gd name="T13" fmla="*/ 0 h 158"/>
                  <a:gd name="T14" fmla="*/ 0 w 71"/>
                  <a:gd name="T15" fmla="*/ 0 h 158"/>
                  <a:gd name="T16" fmla="*/ 0 w 71"/>
                  <a:gd name="T17" fmla="*/ 157 h 15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1" h="158">
                    <a:moveTo>
                      <a:pt x="0" y="157"/>
                    </a:moveTo>
                    <a:cubicBezTo>
                      <a:pt x="1" y="158"/>
                      <a:pt x="1" y="158"/>
                      <a:pt x="1" y="158"/>
                    </a:cubicBezTo>
                    <a:cubicBezTo>
                      <a:pt x="46" y="139"/>
                      <a:pt x="46" y="139"/>
                      <a:pt x="46" y="139"/>
                    </a:cubicBezTo>
                    <a:cubicBezTo>
                      <a:pt x="38" y="102"/>
                      <a:pt x="38" y="102"/>
                      <a:pt x="38" y="102"/>
                    </a:cubicBezTo>
                    <a:cubicBezTo>
                      <a:pt x="39" y="86"/>
                      <a:pt x="58" y="50"/>
                      <a:pt x="71" y="25"/>
                    </a:cubicBezTo>
                    <a:cubicBezTo>
                      <a:pt x="68" y="21"/>
                      <a:pt x="68" y="21"/>
                      <a:pt x="68" y="21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5" y="0"/>
                      <a:pt x="8" y="0"/>
                      <a:pt x="0" y="0"/>
                    </a:cubicBezTo>
                    <a:lnTo>
                      <a:pt x="0" y="157"/>
                    </a:lnTo>
                    <a:close/>
                  </a:path>
                </a:pathLst>
              </a:custGeom>
              <a:solidFill>
                <a:srgbClr val="24242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/>
                </a:endParaRPr>
              </a:p>
            </p:txBody>
          </p:sp>
          <p:sp>
            <p:nvSpPr>
              <p:cNvPr id="77" name="Freeform 71"/>
              <p:cNvSpPr/>
              <p:nvPr/>
            </p:nvSpPr>
            <p:spPr bwMode="auto">
              <a:xfrm>
                <a:off x="6810469" y="4045449"/>
                <a:ext cx="291679" cy="686086"/>
              </a:xfrm>
              <a:custGeom>
                <a:gdLst>
                  <a:gd name="T0" fmla="*/ 52 w 67"/>
                  <a:gd name="T1" fmla="*/ 0 h 158"/>
                  <a:gd name="T2" fmla="*/ 52 w 67"/>
                  <a:gd name="T3" fmla="*/ 0 h 158"/>
                  <a:gd name="T4" fmla="*/ 52 w 67"/>
                  <a:gd name="T5" fmla="*/ 0 h 158"/>
                  <a:gd name="T6" fmla="*/ 51 w 67"/>
                  <a:gd name="T7" fmla="*/ 0 h 158"/>
                  <a:gd name="T8" fmla="*/ 51 w 67"/>
                  <a:gd name="T9" fmla="*/ 0 h 158"/>
                  <a:gd name="T10" fmla="*/ 51 w 67"/>
                  <a:gd name="T11" fmla="*/ 0 h 158"/>
                  <a:gd name="T12" fmla="*/ 51 w 67"/>
                  <a:gd name="T13" fmla="*/ 0 h 158"/>
                  <a:gd name="T14" fmla="*/ 51 w 67"/>
                  <a:gd name="T15" fmla="*/ 0 h 158"/>
                  <a:gd name="T16" fmla="*/ 50 w 67"/>
                  <a:gd name="T17" fmla="*/ 0 h 158"/>
                  <a:gd name="T18" fmla="*/ 50 w 67"/>
                  <a:gd name="T19" fmla="*/ 0 h 158"/>
                  <a:gd name="T20" fmla="*/ 50 w 67"/>
                  <a:gd name="T21" fmla="*/ 0 h 158"/>
                  <a:gd name="T22" fmla="*/ 50 w 67"/>
                  <a:gd name="T23" fmla="*/ 0 h 158"/>
                  <a:gd name="T24" fmla="*/ 50 w 67"/>
                  <a:gd name="T25" fmla="*/ 0 h 158"/>
                  <a:gd name="T26" fmla="*/ 49 w 67"/>
                  <a:gd name="T27" fmla="*/ 0 h 158"/>
                  <a:gd name="T28" fmla="*/ 49 w 67"/>
                  <a:gd name="T29" fmla="*/ 0 h 158"/>
                  <a:gd name="T30" fmla="*/ 49 w 67"/>
                  <a:gd name="T31" fmla="*/ 0 h 158"/>
                  <a:gd name="T32" fmla="*/ 49 w 67"/>
                  <a:gd name="T33" fmla="*/ 0 h 158"/>
                  <a:gd name="T34" fmla="*/ 49 w 67"/>
                  <a:gd name="T35" fmla="*/ 0 h 158"/>
                  <a:gd name="T36" fmla="*/ 49 w 67"/>
                  <a:gd name="T37" fmla="*/ 0 h 158"/>
                  <a:gd name="T38" fmla="*/ 49 w 67"/>
                  <a:gd name="T39" fmla="*/ 0 h 158"/>
                  <a:gd name="T40" fmla="*/ 48 w 67"/>
                  <a:gd name="T41" fmla="*/ 0 h 158"/>
                  <a:gd name="T42" fmla="*/ 48 w 67"/>
                  <a:gd name="T43" fmla="*/ 0 h 158"/>
                  <a:gd name="T44" fmla="*/ 48 w 67"/>
                  <a:gd name="T45" fmla="*/ 0 h 158"/>
                  <a:gd name="T46" fmla="*/ 48 w 67"/>
                  <a:gd name="T47" fmla="*/ 0 h 158"/>
                  <a:gd name="T48" fmla="*/ 48 w 67"/>
                  <a:gd name="T49" fmla="*/ 0 h 158"/>
                  <a:gd name="T50" fmla="*/ 48 w 67"/>
                  <a:gd name="T51" fmla="*/ 0 h 158"/>
                  <a:gd name="T52" fmla="*/ 47 w 67"/>
                  <a:gd name="T53" fmla="*/ 0 h 158"/>
                  <a:gd name="T54" fmla="*/ 47 w 67"/>
                  <a:gd name="T55" fmla="*/ 0 h 158"/>
                  <a:gd name="T56" fmla="*/ 2 w 67"/>
                  <a:gd name="T57" fmla="*/ 21 h 158"/>
                  <a:gd name="T58" fmla="*/ 0 w 67"/>
                  <a:gd name="T59" fmla="*/ 24 h 158"/>
                  <a:gd name="T60" fmla="*/ 16 w 67"/>
                  <a:gd name="T61" fmla="*/ 64 h 158"/>
                  <a:gd name="T62" fmla="*/ 31 w 67"/>
                  <a:gd name="T63" fmla="*/ 104 h 158"/>
                  <a:gd name="T64" fmla="*/ 22 w 67"/>
                  <a:gd name="T65" fmla="*/ 139 h 158"/>
                  <a:gd name="T66" fmla="*/ 67 w 67"/>
                  <a:gd name="T67" fmla="*/ 158 h 158"/>
                  <a:gd name="T68" fmla="*/ 67 w 67"/>
                  <a:gd name="T69" fmla="*/ 157 h 158"/>
                  <a:gd name="T70" fmla="*/ 67 w 67"/>
                  <a:gd name="T71" fmla="*/ 0 h 158"/>
                  <a:gd name="T72" fmla="*/ 52 w 67"/>
                  <a:gd name="T73" fmla="*/ 0 h 15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7" h="158">
                    <a:moveTo>
                      <a:pt x="52" y="0"/>
                    </a:moveTo>
                    <a:cubicBezTo>
                      <a:pt x="52" y="0"/>
                      <a:pt x="52" y="0"/>
                      <a:pt x="52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7" y="38"/>
                      <a:pt x="11" y="51"/>
                      <a:pt x="16" y="64"/>
                    </a:cubicBezTo>
                    <a:cubicBezTo>
                      <a:pt x="20" y="74"/>
                      <a:pt x="34" y="94"/>
                      <a:pt x="31" y="104"/>
                    </a:cubicBezTo>
                    <a:cubicBezTo>
                      <a:pt x="22" y="139"/>
                      <a:pt x="22" y="139"/>
                      <a:pt x="22" y="139"/>
                    </a:cubicBezTo>
                    <a:cubicBezTo>
                      <a:pt x="67" y="158"/>
                      <a:pt x="67" y="158"/>
                      <a:pt x="67" y="158"/>
                    </a:cubicBezTo>
                    <a:cubicBezTo>
                      <a:pt x="67" y="157"/>
                      <a:pt x="67" y="157"/>
                      <a:pt x="67" y="157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62" y="0"/>
                      <a:pt x="57" y="0"/>
                      <a:pt x="52" y="0"/>
                    </a:cubicBezTo>
                    <a:close/>
                  </a:path>
                </a:pathLst>
              </a:custGeom>
              <a:solidFill>
                <a:srgbClr val="48484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/>
                </a:endParaRPr>
              </a:p>
            </p:txBody>
          </p:sp>
          <p:sp>
            <p:nvSpPr>
              <p:cNvPr id="78" name="Freeform 72"/>
              <p:cNvSpPr/>
              <p:nvPr/>
            </p:nvSpPr>
            <p:spPr bwMode="auto">
              <a:xfrm>
                <a:off x="6689395" y="3296992"/>
                <a:ext cx="832842" cy="834677"/>
              </a:xfrm>
              <a:custGeom>
                <a:gdLst>
                  <a:gd name="T0" fmla="*/ 179 w 192"/>
                  <a:gd name="T1" fmla="*/ 91 h 192"/>
                  <a:gd name="T2" fmla="*/ 14 w 192"/>
                  <a:gd name="T3" fmla="*/ 92 h 192"/>
                  <a:gd name="T4" fmla="*/ 95 w 192"/>
                  <a:gd name="T5" fmla="*/ 0 h 192"/>
                  <a:gd name="T6" fmla="*/ 97 w 192"/>
                  <a:gd name="T7" fmla="*/ 0 h 192"/>
                  <a:gd name="T8" fmla="*/ 97 w 192"/>
                  <a:gd name="T9" fmla="*/ 0 h 192"/>
                  <a:gd name="T10" fmla="*/ 179 w 192"/>
                  <a:gd name="T11" fmla="*/ 91 h 19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2" h="192">
                    <a:moveTo>
                      <a:pt x="179" y="91"/>
                    </a:moveTo>
                    <a:cubicBezTo>
                      <a:pt x="157" y="192"/>
                      <a:pt x="35" y="179"/>
                      <a:pt x="14" y="92"/>
                    </a:cubicBezTo>
                    <a:cubicBezTo>
                      <a:pt x="0" y="33"/>
                      <a:pt x="44" y="0"/>
                      <a:pt x="95" y="0"/>
                    </a:cubicBezTo>
                    <a:cubicBezTo>
                      <a:pt x="96" y="0"/>
                      <a:pt x="97" y="0"/>
                      <a:pt x="97" y="0"/>
                    </a:cubicBezTo>
                    <a:cubicBezTo>
                      <a:pt x="97" y="0"/>
                      <a:pt x="97" y="0"/>
                      <a:pt x="97" y="0"/>
                    </a:cubicBezTo>
                    <a:cubicBezTo>
                      <a:pt x="146" y="2"/>
                      <a:pt x="192" y="34"/>
                      <a:pt x="179" y="91"/>
                    </a:cubicBezTo>
                    <a:close/>
                  </a:path>
                </a:pathLst>
              </a:custGeom>
              <a:solidFill>
                <a:srgbClr val="75524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/>
                </a:endParaRPr>
              </a:p>
            </p:txBody>
          </p:sp>
          <p:sp>
            <p:nvSpPr>
              <p:cNvPr id="79" name="Freeform 73"/>
              <p:cNvSpPr/>
              <p:nvPr/>
            </p:nvSpPr>
            <p:spPr bwMode="auto">
              <a:xfrm>
                <a:off x="6689395" y="3296992"/>
                <a:ext cx="420091" cy="643894"/>
              </a:xfrm>
              <a:custGeom>
                <a:gdLst>
                  <a:gd name="T0" fmla="*/ 53 w 97"/>
                  <a:gd name="T1" fmla="*/ 148 h 148"/>
                  <a:gd name="T2" fmla="*/ 14 w 97"/>
                  <a:gd name="T3" fmla="*/ 92 h 148"/>
                  <a:gd name="T4" fmla="*/ 95 w 97"/>
                  <a:gd name="T5" fmla="*/ 0 h 148"/>
                  <a:gd name="T6" fmla="*/ 97 w 97"/>
                  <a:gd name="T7" fmla="*/ 0 h 148"/>
                  <a:gd name="T8" fmla="*/ 97 w 97"/>
                  <a:gd name="T9" fmla="*/ 148 h 148"/>
                  <a:gd name="T10" fmla="*/ 53 w 97"/>
                  <a:gd name="T11" fmla="*/ 148 h 14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148">
                    <a:moveTo>
                      <a:pt x="53" y="148"/>
                    </a:moveTo>
                    <a:cubicBezTo>
                      <a:pt x="35" y="136"/>
                      <a:pt x="20" y="117"/>
                      <a:pt x="14" y="92"/>
                    </a:cubicBezTo>
                    <a:cubicBezTo>
                      <a:pt x="0" y="33"/>
                      <a:pt x="44" y="0"/>
                      <a:pt x="95" y="0"/>
                    </a:cubicBezTo>
                    <a:cubicBezTo>
                      <a:pt x="96" y="0"/>
                      <a:pt x="96" y="0"/>
                      <a:pt x="97" y="0"/>
                    </a:cubicBezTo>
                    <a:cubicBezTo>
                      <a:pt x="97" y="148"/>
                      <a:pt x="97" y="148"/>
                      <a:pt x="97" y="148"/>
                    </a:cubicBezTo>
                    <a:lnTo>
                      <a:pt x="53" y="148"/>
                    </a:lnTo>
                    <a:close/>
                  </a:path>
                </a:pathLst>
              </a:custGeom>
              <a:solidFill>
                <a:srgbClr val="8A625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/>
                </a:endParaRPr>
              </a:p>
            </p:txBody>
          </p:sp>
          <p:sp>
            <p:nvSpPr>
              <p:cNvPr id="80" name="Freeform 74"/>
              <p:cNvSpPr/>
              <p:nvPr/>
            </p:nvSpPr>
            <p:spPr bwMode="auto">
              <a:xfrm>
                <a:off x="6992079" y="3940885"/>
                <a:ext cx="221970" cy="339375"/>
              </a:xfrm>
              <a:custGeom>
                <a:gdLst>
                  <a:gd name="T0" fmla="*/ 60 w 121"/>
                  <a:gd name="T1" fmla="*/ 185 h 185"/>
                  <a:gd name="T2" fmla="*/ 0 w 121"/>
                  <a:gd name="T3" fmla="*/ 64 h 185"/>
                  <a:gd name="T4" fmla="*/ 26 w 121"/>
                  <a:gd name="T5" fmla="*/ 54 h 185"/>
                  <a:gd name="T6" fmla="*/ 12 w 121"/>
                  <a:gd name="T7" fmla="*/ 0 h 185"/>
                  <a:gd name="T8" fmla="*/ 107 w 121"/>
                  <a:gd name="T9" fmla="*/ 0 h 185"/>
                  <a:gd name="T10" fmla="*/ 97 w 121"/>
                  <a:gd name="T11" fmla="*/ 52 h 185"/>
                  <a:gd name="T12" fmla="*/ 121 w 121"/>
                  <a:gd name="T13" fmla="*/ 61 h 185"/>
                  <a:gd name="T14" fmla="*/ 60 w 121"/>
                  <a:gd name="T15" fmla="*/ 185 h 18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0" h="185">
                    <a:moveTo>
                      <a:pt x="60" y="185"/>
                    </a:moveTo>
                    <a:lnTo>
                      <a:pt x="0" y="64"/>
                    </a:lnTo>
                    <a:lnTo>
                      <a:pt x="26" y="54"/>
                    </a:lnTo>
                    <a:lnTo>
                      <a:pt x="12" y="0"/>
                    </a:lnTo>
                    <a:lnTo>
                      <a:pt x="107" y="0"/>
                    </a:lnTo>
                    <a:lnTo>
                      <a:pt x="97" y="52"/>
                    </a:lnTo>
                    <a:lnTo>
                      <a:pt x="121" y="61"/>
                    </a:lnTo>
                    <a:lnTo>
                      <a:pt x="60" y="18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/>
                </a:endParaRPr>
              </a:p>
            </p:txBody>
          </p:sp>
          <p:sp>
            <p:nvSpPr>
              <p:cNvPr id="81" name="Freeform 75"/>
              <p:cNvSpPr/>
              <p:nvPr/>
            </p:nvSpPr>
            <p:spPr bwMode="auto">
              <a:xfrm>
                <a:off x="6992079" y="3935382"/>
                <a:ext cx="225638" cy="183445"/>
              </a:xfrm>
              <a:custGeom>
                <a:gdLst>
                  <a:gd name="T0" fmla="*/ 0 w 52"/>
                  <a:gd name="T1" fmla="*/ 28 h 42"/>
                  <a:gd name="T2" fmla="*/ 8 w 52"/>
                  <a:gd name="T3" fmla="*/ 22 h 42"/>
                  <a:gd name="T4" fmla="*/ 5 w 52"/>
                  <a:gd name="T5" fmla="*/ 0 h 42"/>
                  <a:gd name="T6" fmla="*/ 47 w 52"/>
                  <a:gd name="T7" fmla="*/ 1 h 42"/>
                  <a:gd name="T8" fmla="*/ 44 w 52"/>
                  <a:gd name="T9" fmla="*/ 22 h 42"/>
                  <a:gd name="T10" fmla="*/ 52 w 52"/>
                  <a:gd name="T11" fmla="*/ 27 h 42"/>
                  <a:gd name="T12" fmla="*/ 26 w 52"/>
                  <a:gd name="T13" fmla="*/ 42 h 42"/>
                  <a:gd name="T14" fmla="*/ 0 w 52"/>
                  <a:gd name="T15" fmla="*/ 28 h 4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2" h="42">
                    <a:moveTo>
                      <a:pt x="0" y="28"/>
                    </a:moveTo>
                    <a:cubicBezTo>
                      <a:pt x="8" y="22"/>
                      <a:pt x="8" y="22"/>
                      <a:pt x="8" y="22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7" y="1"/>
                      <a:pt x="47" y="1"/>
                      <a:pt x="47" y="1"/>
                    </a:cubicBezTo>
                    <a:cubicBezTo>
                      <a:pt x="44" y="22"/>
                      <a:pt x="44" y="22"/>
                      <a:pt x="44" y="22"/>
                    </a:cubicBezTo>
                    <a:cubicBezTo>
                      <a:pt x="52" y="27"/>
                      <a:pt x="52" y="27"/>
                      <a:pt x="52" y="27"/>
                    </a:cubicBezTo>
                    <a:cubicBezTo>
                      <a:pt x="47" y="36"/>
                      <a:pt x="37" y="42"/>
                      <a:pt x="26" y="42"/>
                    </a:cubicBezTo>
                    <a:cubicBezTo>
                      <a:pt x="15" y="42"/>
                      <a:pt x="5" y="36"/>
                      <a:pt x="0" y="28"/>
                    </a:cubicBezTo>
                    <a:close/>
                  </a:path>
                </a:pathLst>
              </a:custGeom>
              <a:solidFill>
                <a:srgbClr val="E0DA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/>
                </a:endParaRPr>
              </a:p>
            </p:txBody>
          </p:sp>
          <p:sp>
            <p:nvSpPr>
              <p:cNvPr id="82" name="Freeform 76"/>
              <p:cNvSpPr/>
              <p:nvPr/>
            </p:nvSpPr>
            <p:spPr bwMode="auto">
              <a:xfrm>
                <a:off x="6992079" y="3935382"/>
                <a:ext cx="117405" cy="183445"/>
              </a:xfrm>
              <a:custGeom>
                <a:gdLst>
                  <a:gd name="T0" fmla="*/ 0 w 27"/>
                  <a:gd name="T1" fmla="*/ 28 h 42"/>
                  <a:gd name="T2" fmla="*/ 8 w 27"/>
                  <a:gd name="T3" fmla="*/ 22 h 42"/>
                  <a:gd name="T4" fmla="*/ 5 w 27"/>
                  <a:gd name="T5" fmla="*/ 0 h 42"/>
                  <a:gd name="T6" fmla="*/ 27 w 27"/>
                  <a:gd name="T7" fmla="*/ 1 h 42"/>
                  <a:gd name="T8" fmla="*/ 27 w 27"/>
                  <a:gd name="T9" fmla="*/ 42 h 42"/>
                  <a:gd name="T10" fmla="*/ 26 w 27"/>
                  <a:gd name="T11" fmla="*/ 42 h 42"/>
                  <a:gd name="T12" fmla="*/ 0 w 27"/>
                  <a:gd name="T13" fmla="*/ 28 h 4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" h="42">
                    <a:moveTo>
                      <a:pt x="0" y="28"/>
                    </a:moveTo>
                    <a:cubicBezTo>
                      <a:pt x="8" y="22"/>
                      <a:pt x="8" y="22"/>
                      <a:pt x="8" y="22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27" y="42"/>
                      <a:pt x="27" y="42"/>
                      <a:pt x="27" y="42"/>
                    </a:cubicBezTo>
                    <a:cubicBezTo>
                      <a:pt x="27" y="42"/>
                      <a:pt x="26" y="42"/>
                      <a:pt x="26" y="42"/>
                    </a:cubicBezTo>
                    <a:cubicBezTo>
                      <a:pt x="15" y="42"/>
                      <a:pt x="5" y="36"/>
                      <a:pt x="0" y="28"/>
                    </a:cubicBezTo>
                    <a:close/>
                  </a:path>
                </a:pathLst>
              </a:custGeom>
              <a:solidFill>
                <a:srgbClr val="EAE5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/>
                </a:endParaRPr>
              </a:p>
            </p:txBody>
          </p:sp>
          <p:sp>
            <p:nvSpPr>
              <p:cNvPr id="83" name="Freeform 77"/>
              <p:cNvSpPr/>
              <p:nvPr/>
            </p:nvSpPr>
            <p:spPr bwMode="auto">
              <a:xfrm>
                <a:off x="7014093" y="3935382"/>
                <a:ext cx="183445" cy="117405"/>
              </a:xfrm>
              <a:custGeom>
                <a:gdLst>
                  <a:gd name="T0" fmla="*/ 3 w 42"/>
                  <a:gd name="T1" fmla="*/ 22 h 27"/>
                  <a:gd name="T2" fmla="*/ 3 w 42"/>
                  <a:gd name="T3" fmla="*/ 22 h 27"/>
                  <a:gd name="T4" fmla="*/ 0 w 42"/>
                  <a:gd name="T5" fmla="*/ 0 h 27"/>
                  <a:gd name="T6" fmla="*/ 42 w 42"/>
                  <a:gd name="T7" fmla="*/ 1 h 27"/>
                  <a:gd name="T8" fmla="*/ 39 w 42"/>
                  <a:gd name="T9" fmla="*/ 22 h 27"/>
                  <a:gd name="T10" fmla="*/ 40 w 42"/>
                  <a:gd name="T11" fmla="*/ 23 h 27"/>
                  <a:gd name="T12" fmla="*/ 3 w 42"/>
                  <a:gd name="T13" fmla="*/ 22 h 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" h="27">
                    <a:moveTo>
                      <a:pt x="3" y="22"/>
                    </a:moveTo>
                    <a:cubicBezTo>
                      <a:pt x="3" y="22"/>
                      <a:pt x="3" y="22"/>
                      <a:pt x="3" y="2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2" y="1"/>
                      <a:pt x="42" y="1"/>
                      <a:pt x="42" y="1"/>
                    </a:cubicBezTo>
                    <a:cubicBezTo>
                      <a:pt x="39" y="22"/>
                      <a:pt x="39" y="22"/>
                      <a:pt x="39" y="22"/>
                    </a:cubicBezTo>
                    <a:cubicBezTo>
                      <a:pt x="40" y="23"/>
                      <a:pt x="40" y="23"/>
                      <a:pt x="40" y="23"/>
                    </a:cubicBezTo>
                    <a:cubicBezTo>
                      <a:pt x="28" y="27"/>
                      <a:pt x="15" y="26"/>
                      <a:pt x="3" y="22"/>
                    </a:cubicBezTo>
                    <a:close/>
                  </a:path>
                </a:pathLst>
              </a:custGeom>
              <a:solidFill>
                <a:srgbClr val="CAC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/>
                </a:endParaRPr>
              </a:p>
            </p:txBody>
          </p:sp>
          <p:sp>
            <p:nvSpPr>
              <p:cNvPr id="84" name="Freeform 78"/>
              <p:cNvSpPr/>
              <p:nvPr/>
            </p:nvSpPr>
            <p:spPr bwMode="auto">
              <a:xfrm>
                <a:off x="7014093" y="3935382"/>
                <a:ext cx="95392" cy="113736"/>
              </a:xfrm>
              <a:custGeom>
                <a:gdLst>
                  <a:gd name="T0" fmla="*/ 3 w 22"/>
                  <a:gd name="T1" fmla="*/ 22 h 26"/>
                  <a:gd name="T2" fmla="*/ 3 w 22"/>
                  <a:gd name="T3" fmla="*/ 22 h 26"/>
                  <a:gd name="T4" fmla="*/ 0 w 22"/>
                  <a:gd name="T5" fmla="*/ 0 h 26"/>
                  <a:gd name="T6" fmla="*/ 22 w 22"/>
                  <a:gd name="T7" fmla="*/ 1 h 26"/>
                  <a:gd name="T8" fmla="*/ 22 w 22"/>
                  <a:gd name="T9" fmla="*/ 25 h 26"/>
                  <a:gd name="T10" fmla="*/ 3 w 22"/>
                  <a:gd name="T11" fmla="*/ 22 h 2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26">
                    <a:moveTo>
                      <a:pt x="3" y="22"/>
                    </a:moveTo>
                    <a:cubicBezTo>
                      <a:pt x="3" y="22"/>
                      <a:pt x="3" y="22"/>
                      <a:pt x="3" y="2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22" y="25"/>
                      <a:pt x="22" y="25"/>
                      <a:pt x="22" y="25"/>
                    </a:cubicBezTo>
                    <a:cubicBezTo>
                      <a:pt x="16" y="26"/>
                      <a:pt x="9" y="24"/>
                      <a:pt x="3" y="22"/>
                    </a:cubicBezTo>
                    <a:close/>
                  </a:path>
                </a:pathLst>
              </a:custGeom>
              <a:solidFill>
                <a:srgbClr val="DAD6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/>
                </a:endParaRPr>
              </a:p>
            </p:txBody>
          </p:sp>
          <p:sp>
            <p:nvSpPr>
              <p:cNvPr id="85" name="Freeform 80"/>
              <p:cNvSpPr/>
              <p:nvPr/>
            </p:nvSpPr>
            <p:spPr bwMode="auto">
              <a:xfrm>
                <a:off x="6797627" y="4232563"/>
                <a:ext cx="425593" cy="491634"/>
              </a:xfrm>
              <a:custGeom>
                <a:gdLst>
                  <a:gd name="T0" fmla="*/ 80 w 232"/>
                  <a:gd name="T1" fmla="*/ 0 h 268"/>
                  <a:gd name="T2" fmla="*/ 232 w 232"/>
                  <a:gd name="T3" fmla="*/ 49 h 268"/>
                  <a:gd name="T4" fmla="*/ 154 w 232"/>
                  <a:gd name="T5" fmla="*/ 268 h 268"/>
                  <a:gd name="T6" fmla="*/ 0 w 232"/>
                  <a:gd name="T7" fmla="*/ 218 h 268"/>
                  <a:gd name="T8" fmla="*/ 80 w 232"/>
                  <a:gd name="T9" fmla="*/ 0 h 26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1" h="268">
                    <a:moveTo>
                      <a:pt x="80" y="0"/>
                    </a:moveTo>
                    <a:lnTo>
                      <a:pt x="232" y="49"/>
                    </a:lnTo>
                    <a:lnTo>
                      <a:pt x="154" y="268"/>
                    </a:lnTo>
                    <a:lnTo>
                      <a:pt x="0" y="218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E0DA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/>
                </a:endParaRPr>
              </a:p>
            </p:txBody>
          </p:sp>
          <p:sp>
            <p:nvSpPr>
              <p:cNvPr id="86" name="Freeform 81"/>
              <p:cNvSpPr/>
              <p:nvPr/>
            </p:nvSpPr>
            <p:spPr bwMode="auto">
              <a:xfrm>
                <a:off x="6788456" y="4214219"/>
                <a:ext cx="425593" cy="495303"/>
              </a:xfrm>
              <a:custGeom>
                <a:gdLst>
                  <a:gd name="T0" fmla="*/ 78 w 232"/>
                  <a:gd name="T1" fmla="*/ 0 h 270"/>
                  <a:gd name="T2" fmla="*/ 232 w 232"/>
                  <a:gd name="T3" fmla="*/ 52 h 270"/>
                  <a:gd name="T4" fmla="*/ 154 w 232"/>
                  <a:gd name="T5" fmla="*/ 270 h 270"/>
                  <a:gd name="T6" fmla="*/ 0 w 232"/>
                  <a:gd name="T7" fmla="*/ 218 h 270"/>
                  <a:gd name="T8" fmla="*/ 78 w 232"/>
                  <a:gd name="T9" fmla="*/ 0 h 27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1" h="270">
                    <a:moveTo>
                      <a:pt x="78" y="0"/>
                    </a:moveTo>
                    <a:lnTo>
                      <a:pt x="232" y="52"/>
                    </a:lnTo>
                    <a:lnTo>
                      <a:pt x="154" y="270"/>
                    </a:lnTo>
                    <a:lnTo>
                      <a:pt x="0" y="218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404040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/>
                </a:endParaRPr>
              </a:p>
            </p:txBody>
          </p:sp>
          <p:sp>
            <p:nvSpPr>
              <p:cNvPr id="87" name="Freeform 82"/>
              <p:cNvSpPr/>
              <p:nvPr/>
            </p:nvSpPr>
            <p:spPr bwMode="auto">
              <a:xfrm>
                <a:off x="6905861" y="4271086"/>
                <a:ext cx="308188" cy="438435"/>
              </a:xfrm>
              <a:custGeom>
                <a:gdLst>
                  <a:gd name="T0" fmla="*/ 107 w 168"/>
                  <a:gd name="T1" fmla="*/ 0 h 239"/>
                  <a:gd name="T2" fmla="*/ 168 w 168"/>
                  <a:gd name="T3" fmla="*/ 21 h 239"/>
                  <a:gd name="T4" fmla="*/ 90 w 168"/>
                  <a:gd name="T5" fmla="*/ 239 h 239"/>
                  <a:gd name="T6" fmla="*/ 0 w 168"/>
                  <a:gd name="T7" fmla="*/ 209 h 239"/>
                  <a:gd name="T8" fmla="*/ 107 w 168"/>
                  <a:gd name="T9" fmla="*/ 0 h 23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8" h="239">
                    <a:moveTo>
                      <a:pt x="107" y="0"/>
                    </a:moveTo>
                    <a:lnTo>
                      <a:pt x="168" y="21"/>
                    </a:lnTo>
                    <a:lnTo>
                      <a:pt x="90" y="239"/>
                    </a:lnTo>
                    <a:lnTo>
                      <a:pt x="0" y="209"/>
                    </a:ln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/>
                </a:endParaRPr>
              </a:p>
            </p:txBody>
          </p:sp>
          <p:sp>
            <p:nvSpPr>
              <p:cNvPr id="88" name="Freeform 83"/>
              <p:cNvSpPr/>
              <p:nvPr/>
            </p:nvSpPr>
            <p:spPr bwMode="auto">
              <a:xfrm>
                <a:off x="6828814" y="3465762"/>
                <a:ext cx="554005" cy="665907"/>
              </a:xfrm>
              <a:custGeom>
                <a:gdLst>
                  <a:gd name="T0" fmla="*/ 64 w 128"/>
                  <a:gd name="T1" fmla="*/ 0 h 153"/>
                  <a:gd name="T2" fmla="*/ 68 w 128"/>
                  <a:gd name="T3" fmla="*/ 0 h 153"/>
                  <a:gd name="T4" fmla="*/ 111 w 128"/>
                  <a:gd name="T5" fmla="*/ 0 h 153"/>
                  <a:gd name="T6" fmla="*/ 114 w 128"/>
                  <a:gd name="T7" fmla="*/ 15 h 153"/>
                  <a:gd name="T8" fmla="*/ 127 w 128"/>
                  <a:gd name="T9" fmla="*/ 30 h 153"/>
                  <a:gd name="T10" fmla="*/ 127 w 128"/>
                  <a:gd name="T11" fmla="*/ 65 h 153"/>
                  <a:gd name="T12" fmla="*/ 1 w 128"/>
                  <a:gd name="T13" fmla="*/ 64 h 153"/>
                  <a:gd name="T14" fmla="*/ 1 w 128"/>
                  <a:gd name="T15" fmla="*/ 14 h 153"/>
                  <a:gd name="T16" fmla="*/ 11 w 128"/>
                  <a:gd name="T17" fmla="*/ 0 h 153"/>
                  <a:gd name="T18" fmla="*/ 60 w 128"/>
                  <a:gd name="T19" fmla="*/ 0 h 153"/>
                  <a:gd name="T20" fmla="*/ 64 w 128"/>
                  <a:gd name="T21" fmla="*/ 0 h 15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8" h="153">
                    <a:moveTo>
                      <a:pt x="64" y="0"/>
                    </a:moveTo>
                    <a:cubicBezTo>
                      <a:pt x="65" y="0"/>
                      <a:pt x="67" y="0"/>
                      <a:pt x="68" y="0"/>
                    </a:cubicBezTo>
                    <a:cubicBezTo>
                      <a:pt x="111" y="0"/>
                      <a:pt x="111" y="0"/>
                      <a:pt x="111" y="0"/>
                    </a:cubicBezTo>
                    <a:cubicBezTo>
                      <a:pt x="114" y="15"/>
                      <a:pt x="114" y="15"/>
                      <a:pt x="114" y="15"/>
                    </a:cubicBezTo>
                    <a:cubicBezTo>
                      <a:pt x="127" y="30"/>
                      <a:pt x="127" y="30"/>
                      <a:pt x="127" y="30"/>
                    </a:cubicBezTo>
                    <a:cubicBezTo>
                      <a:pt x="127" y="42"/>
                      <a:pt x="128" y="54"/>
                      <a:pt x="127" y="65"/>
                    </a:cubicBezTo>
                    <a:cubicBezTo>
                      <a:pt x="121" y="153"/>
                      <a:pt x="9" y="152"/>
                      <a:pt x="1" y="64"/>
                    </a:cubicBezTo>
                    <a:cubicBezTo>
                      <a:pt x="0" y="48"/>
                      <a:pt x="1" y="31"/>
                      <a:pt x="1" y="14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61" y="0"/>
                      <a:pt x="63" y="0"/>
                      <a:pt x="64" y="0"/>
                    </a:cubicBezTo>
                    <a:close/>
                  </a:path>
                </a:pathLst>
              </a:custGeom>
              <a:solidFill>
                <a:srgbClr val="F7C2AB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/>
                </a:endParaRPr>
              </a:p>
            </p:txBody>
          </p:sp>
          <p:sp>
            <p:nvSpPr>
              <p:cNvPr id="89" name="Freeform 84"/>
              <p:cNvSpPr/>
              <p:nvPr/>
            </p:nvSpPr>
            <p:spPr bwMode="auto">
              <a:xfrm>
                <a:off x="6828814" y="3465762"/>
                <a:ext cx="280672" cy="570516"/>
              </a:xfrm>
              <a:custGeom>
                <a:gdLst>
                  <a:gd name="T0" fmla="*/ 64 w 65"/>
                  <a:gd name="T1" fmla="*/ 0 h 131"/>
                  <a:gd name="T2" fmla="*/ 65 w 65"/>
                  <a:gd name="T3" fmla="*/ 0 h 131"/>
                  <a:gd name="T4" fmla="*/ 65 w 65"/>
                  <a:gd name="T5" fmla="*/ 130 h 131"/>
                  <a:gd name="T6" fmla="*/ 1 w 65"/>
                  <a:gd name="T7" fmla="*/ 64 h 131"/>
                  <a:gd name="T8" fmla="*/ 1 w 65"/>
                  <a:gd name="T9" fmla="*/ 14 h 131"/>
                  <a:gd name="T10" fmla="*/ 11 w 65"/>
                  <a:gd name="T11" fmla="*/ 0 h 131"/>
                  <a:gd name="T12" fmla="*/ 60 w 65"/>
                  <a:gd name="T13" fmla="*/ 0 h 131"/>
                  <a:gd name="T14" fmla="*/ 64 w 65"/>
                  <a:gd name="T15" fmla="*/ 0 h 1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5" h="131">
                    <a:moveTo>
                      <a:pt x="64" y="0"/>
                    </a:moveTo>
                    <a:cubicBezTo>
                      <a:pt x="64" y="0"/>
                      <a:pt x="65" y="0"/>
                      <a:pt x="65" y="0"/>
                    </a:cubicBezTo>
                    <a:cubicBezTo>
                      <a:pt x="65" y="130"/>
                      <a:pt x="65" y="130"/>
                      <a:pt x="65" y="130"/>
                    </a:cubicBezTo>
                    <a:cubicBezTo>
                      <a:pt x="35" y="131"/>
                      <a:pt x="5" y="108"/>
                      <a:pt x="1" y="64"/>
                    </a:cubicBezTo>
                    <a:cubicBezTo>
                      <a:pt x="0" y="48"/>
                      <a:pt x="1" y="31"/>
                      <a:pt x="1" y="14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61" y="0"/>
                      <a:pt x="63" y="0"/>
                      <a:pt x="64" y="0"/>
                    </a:cubicBezTo>
                    <a:close/>
                  </a:path>
                </a:pathLst>
              </a:custGeom>
              <a:solidFill>
                <a:srgbClr val="FAD9C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/>
                </a:endParaRPr>
              </a:p>
            </p:txBody>
          </p:sp>
          <p:sp>
            <p:nvSpPr>
              <p:cNvPr id="90" name="Freeform 85"/>
              <p:cNvSpPr/>
              <p:nvPr/>
            </p:nvSpPr>
            <p:spPr bwMode="auto">
              <a:xfrm>
                <a:off x="6731587" y="3408893"/>
                <a:ext cx="698928" cy="313692"/>
              </a:xfrm>
              <a:custGeom>
                <a:gdLst>
                  <a:gd name="T0" fmla="*/ 161 w 161"/>
                  <a:gd name="T1" fmla="*/ 56 h 72"/>
                  <a:gd name="T2" fmla="*/ 87 w 161"/>
                  <a:gd name="T3" fmla="*/ 40 h 72"/>
                  <a:gd name="T4" fmla="*/ 87 w 161"/>
                  <a:gd name="T5" fmla="*/ 40 h 72"/>
                  <a:gd name="T6" fmla="*/ 87 w 161"/>
                  <a:gd name="T7" fmla="*/ 40 h 72"/>
                  <a:gd name="T8" fmla="*/ 87 w 161"/>
                  <a:gd name="T9" fmla="*/ 40 h 72"/>
                  <a:gd name="T10" fmla="*/ 87 w 161"/>
                  <a:gd name="T11" fmla="*/ 40 h 72"/>
                  <a:gd name="T12" fmla="*/ 87 w 161"/>
                  <a:gd name="T13" fmla="*/ 40 h 72"/>
                  <a:gd name="T14" fmla="*/ 87 w 161"/>
                  <a:gd name="T15" fmla="*/ 40 h 72"/>
                  <a:gd name="T16" fmla="*/ 87 w 161"/>
                  <a:gd name="T17" fmla="*/ 40 h 72"/>
                  <a:gd name="T18" fmla="*/ 87 w 161"/>
                  <a:gd name="T19" fmla="*/ 40 h 72"/>
                  <a:gd name="T20" fmla="*/ 87 w 161"/>
                  <a:gd name="T21" fmla="*/ 40 h 72"/>
                  <a:gd name="T22" fmla="*/ 87 w 161"/>
                  <a:gd name="T23" fmla="*/ 40 h 72"/>
                  <a:gd name="T24" fmla="*/ 87 w 161"/>
                  <a:gd name="T25" fmla="*/ 40 h 72"/>
                  <a:gd name="T26" fmla="*/ 87 w 161"/>
                  <a:gd name="T27" fmla="*/ 40 h 72"/>
                  <a:gd name="T28" fmla="*/ 87 w 161"/>
                  <a:gd name="T29" fmla="*/ 39 h 72"/>
                  <a:gd name="T30" fmla="*/ 87 w 161"/>
                  <a:gd name="T31" fmla="*/ 39 h 72"/>
                  <a:gd name="T32" fmla="*/ 87 w 161"/>
                  <a:gd name="T33" fmla="*/ 39 h 72"/>
                  <a:gd name="T34" fmla="*/ 87 w 161"/>
                  <a:gd name="T35" fmla="*/ 39 h 72"/>
                  <a:gd name="T36" fmla="*/ 87 w 161"/>
                  <a:gd name="T37" fmla="*/ 39 h 72"/>
                  <a:gd name="T38" fmla="*/ 87 w 161"/>
                  <a:gd name="T39" fmla="*/ 40 h 72"/>
                  <a:gd name="T40" fmla="*/ 87 w 161"/>
                  <a:gd name="T41" fmla="*/ 40 h 72"/>
                  <a:gd name="T42" fmla="*/ 86 w 161"/>
                  <a:gd name="T43" fmla="*/ 41 h 72"/>
                  <a:gd name="T44" fmla="*/ 86 w 161"/>
                  <a:gd name="T45" fmla="*/ 41 h 72"/>
                  <a:gd name="T46" fmla="*/ 86 w 161"/>
                  <a:gd name="T47" fmla="*/ 42 h 72"/>
                  <a:gd name="T48" fmla="*/ 86 w 161"/>
                  <a:gd name="T49" fmla="*/ 42 h 72"/>
                  <a:gd name="T50" fmla="*/ 86 w 161"/>
                  <a:gd name="T51" fmla="*/ 42 h 72"/>
                  <a:gd name="T52" fmla="*/ 20 w 161"/>
                  <a:gd name="T53" fmla="*/ 69 h 72"/>
                  <a:gd name="T54" fmla="*/ 19 w 161"/>
                  <a:gd name="T55" fmla="*/ 19 h 72"/>
                  <a:gd name="T56" fmla="*/ 87 w 161"/>
                  <a:gd name="T57" fmla="*/ 0 h 72"/>
                  <a:gd name="T58" fmla="*/ 88 w 161"/>
                  <a:gd name="T59" fmla="*/ 0 h 72"/>
                  <a:gd name="T60" fmla="*/ 112 w 161"/>
                  <a:gd name="T61" fmla="*/ 0 h 72"/>
                  <a:gd name="T62" fmla="*/ 158 w 161"/>
                  <a:gd name="T63" fmla="*/ 39 h 7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61" h="72">
                    <a:moveTo>
                      <a:pt x="158" y="40"/>
                    </a:moveTo>
                    <a:cubicBezTo>
                      <a:pt x="161" y="56"/>
                      <a:pt x="161" y="56"/>
                      <a:pt x="161" y="56"/>
                    </a:cubicBezTo>
                    <a:cubicBezTo>
                      <a:pt x="149" y="64"/>
                      <a:pt x="149" y="64"/>
                      <a:pt x="149" y="64"/>
                    </a:cubicBezTo>
                    <a:cubicBezTo>
                      <a:pt x="98" y="72"/>
                      <a:pt x="90" y="51"/>
                      <a:pt x="87" y="40"/>
                    </a:cubicBezTo>
                    <a:cubicBezTo>
                      <a:pt x="87" y="40"/>
                      <a:pt x="87" y="40"/>
                      <a:pt x="87" y="40"/>
                    </a:cubicBezTo>
                    <a:cubicBezTo>
                      <a:pt x="87" y="40"/>
                      <a:pt x="87" y="40"/>
                      <a:pt x="87" y="40"/>
                    </a:cubicBezTo>
                    <a:cubicBezTo>
                      <a:pt x="87" y="40"/>
                      <a:pt x="87" y="40"/>
                      <a:pt x="87" y="40"/>
                    </a:cubicBezTo>
                    <a:cubicBezTo>
                      <a:pt x="87" y="40"/>
                      <a:pt x="87" y="40"/>
                      <a:pt x="87" y="40"/>
                    </a:cubicBezTo>
                    <a:cubicBezTo>
                      <a:pt x="87" y="40"/>
                      <a:pt x="87" y="40"/>
                      <a:pt x="87" y="40"/>
                    </a:cubicBezTo>
                    <a:cubicBezTo>
                      <a:pt x="87" y="40"/>
                      <a:pt x="87" y="40"/>
                      <a:pt x="87" y="40"/>
                    </a:cubicBezTo>
                    <a:cubicBezTo>
                      <a:pt x="87" y="40"/>
                      <a:pt x="87" y="40"/>
                      <a:pt x="87" y="40"/>
                    </a:cubicBezTo>
                    <a:cubicBezTo>
                      <a:pt x="87" y="40"/>
                      <a:pt x="87" y="40"/>
                      <a:pt x="87" y="40"/>
                    </a:cubicBezTo>
                    <a:cubicBezTo>
                      <a:pt x="87" y="40"/>
                      <a:pt x="87" y="40"/>
                      <a:pt x="87" y="40"/>
                    </a:cubicBezTo>
                    <a:cubicBezTo>
                      <a:pt x="87" y="40"/>
                      <a:pt x="87" y="40"/>
                      <a:pt x="87" y="40"/>
                    </a:cubicBezTo>
                    <a:cubicBezTo>
                      <a:pt x="87" y="40"/>
                      <a:pt x="87" y="40"/>
                      <a:pt x="87" y="40"/>
                    </a:cubicBezTo>
                    <a:cubicBezTo>
                      <a:pt x="87" y="40"/>
                      <a:pt x="87" y="40"/>
                      <a:pt x="87" y="40"/>
                    </a:cubicBezTo>
                    <a:cubicBezTo>
                      <a:pt x="87" y="40"/>
                      <a:pt x="87" y="40"/>
                      <a:pt x="87" y="40"/>
                    </a:cubicBezTo>
                    <a:cubicBezTo>
                      <a:pt x="87" y="40"/>
                      <a:pt x="87" y="40"/>
                      <a:pt x="87" y="40"/>
                    </a:cubicBezTo>
                    <a:cubicBezTo>
                      <a:pt x="87" y="40"/>
                      <a:pt x="87" y="40"/>
                      <a:pt x="87" y="40"/>
                    </a:cubicBezTo>
                    <a:cubicBezTo>
                      <a:pt x="87" y="40"/>
                      <a:pt x="87" y="40"/>
                      <a:pt x="87" y="40"/>
                    </a:cubicBezTo>
                    <a:cubicBezTo>
                      <a:pt x="87" y="40"/>
                      <a:pt x="87" y="40"/>
                      <a:pt x="87" y="40"/>
                    </a:cubicBezTo>
                    <a:cubicBezTo>
                      <a:pt x="87" y="40"/>
                      <a:pt x="87" y="40"/>
                      <a:pt x="87" y="40"/>
                    </a:cubicBezTo>
                    <a:cubicBezTo>
                      <a:pt x="87" y="40"/>
                      <a:pt x="87" y="40"/>
                      <a:pt x="87" y="40"/>
                    </a:cubicBezTo>
                    <a:cubicBezTo>
                      <a:pt x="87" y="40"/>
                      <a:pt x="87" y="40"/>
                      <a:pt x="87" y="40"/>
                    </a:cubicBezTo>
                    <a:cubicBezTo>
                      <a:pt x="87" y="40"/>
                      <a:pt x="87" y="40"/>
                      <a:pt x="87" y="40"/>
                    </a:cubicBezTo>
                    <a:cubicBezTo>
                      <a:pt x="87" y="40"/>
                      <a:pt x="87" y="40"/>
                      <a:pt x="87" y="40"/>
                    </a:cubicBezTo>
                    <a:cubicBezTo>
                      <a:pt x="87" y="40"/>
                      <a:pt x="87" y="40"/>
                      <a:pt x="87" y="40"/>
                    </a:cubicBezTo>
                    <a:cubicBezTo>
                      <a:pt x="87" y="40"/>
                      <a:pt x="87" y="40"/>
                      <a:pt x="87" y="40"/>
                    </a:cubicBezTo>
                    <a:cubicBezTo>
                      <a:pt x="87" y="40"/>
                      <a:pt x="87" y="40"/>
                      <a:pt x="87" y="40"/>
                    </a:cubicBezTo>
                    <a:cubicBezTo>
                      <a:pt x="87" y="39"/>
                      <a:pt x="87" y="39"/>
                      <a:pt x="87" y="39"/>
                    </a:cubicBezTo>
                    <a:cubicBezTo>
                      <a:pt x="87" y="39"/>
                      <a:pt x="87" y="39"/>
                      <a:pt x="87" y="39"/>
                    </a:cubicBezTo>
                    <a:cubicBezTo>
                      <a:pt x="87" y="39"/>
                      <a:pt x="87" y="39"/>
                      <a:pt x="87" y="39"/>
                    </a:cubicBezTo>
                    <a:cubicBezTo>
                      <a:pt x="87" y="39"/>
                      <a:pt x="87" y="39"/>
                      <a:pt x="87" y="39"/>
                    </a:cubicBezTo>
                    <a:cubicBezTo>
                      <a:pt x="87" y="39"/>
                      <a:pt x="87" y="39"/>
                      <a:pt x="87" y="39"/>
                    </a:cubicBezTo>
                    <a:cubicBezTo>
                      <a:pt x="87" y="39"/>
                      <a:pt x="87" y="39"/>
                      <a:pt x="87" y="39"/>
                    </a:cubicBezTo>
                    <a:cubicBezTo>
                      <a:pt x="87" y="39"/>
                      <a:pt x="87" y="39"/>
                      <a:pt x="87" y="39"/>
                    </a:cubicBezTo>
                    <a:cubicBezTo>
                      <a:pt x="87" y="39"/>
                      <a:pt x="87" y="39"/>
                      <a:pt x="87" y="39"/>
                    </a:cubicBezTo>
                    <a:cubicBezTo>
                      <a:pt x="87" y="39"/>
                      <a:pt x="87" y="39"/>
                      <a:pt x="87" y="39"/>
                    </a:cubicBezTo>
                    <a:cubicBezTo>
                      <a:pt x="87" y="39"/>
                      <a:pt x="87" y="39"/>
                      <a:pt x="87" y="39"/>
                    </a:cubicBezTo>
                    <a:cubicBezTo>
                      <a:pt x="87" y="39"/>
                      <a:pt x="87" y="39"/>
                      <a:pt x="87" y="40"/>
                    </a:cubicBezTo>
                    <a:cubicBezTo>
                      <a:pt x="87" y="40"/>
                      <a:pt x="87" y="40"/>
                      <a:pt x="87" y="40"/>
                    </a:cubicBezTo>
                    <a:cubicBezTo>
                      <a:pt x="87" y="40"/>
                      <a:pt x="87" y="40"/>
                      <a:pt x="87" y="40"/>
                    </a:cubicBezTo>
                    <a:cubicBezTo>
                      <a:pt x="87" y="40"/>
                      <a:pt x="87" y="41"/>
                      <a:pt x="87" y="41"/>
                    </a:cubicBezTo>
                    <a:cubicBezTo>
                      <a:pt x="86" y="41"/>
                      <a:pt x="86" y="41"/>
                      <a:pt x="86" y="41"/>
                    </a:cubicBezTo>
                    <a:cubicBezTo>
                      <a:pt x="86" y="41"/>
                      <a:pt x="86" y="41"/>
                      <a:pt x="86" y="41"/>
                    </a:cubicBezTo>
                    <a:cubicBezTo>
                      <a:pt x="86" y="41"/>
                      <a:pt x="86" y="41"/>
                      <a:pt x="86" y="41"/>
                    </a:cubicBezTo>
                    <a:cubicBezTo>
                      <a:pt x="86" y="41"/>
                      <a:pt x="86" y="41"/>
                      <a:pt x="86" y="41"/>
                    </a:cubicBezTo>
                    <a:cubicBezTo>
                      <a:pt x="86" y="42"/>
                      <a:pt x="86" y="42"/>
                      <a:pt x="86" y="42"/>
                    </a:cubicBezTo>
                    <a:cubicBezTo>
                      <a:pt x="86" y="42"/>
                      <a:pt x="86" y="42"/>
                      <a:pt x="86" y="42"/>
                    </a:cubicBezTo>
                    <a:cubicBezTo>
                      <a:pt x="86" y="42"/>
                      <a:pt x="86" y="42"/>
                      <a:pt x="86" y="42"/>
                    </a:cubicBezTo>
                    <a:cubicBezTo>
                      <a:pt x="86" y="42"/>
                      <a:pt x="86" y="42"/>
                      <a:pt x="86" y="42"/>
                    </a:cubicBezTo>
                    <a:cubicBezTo>
                      <a:pt x="86" y="42"/>
                      <a:pt x="86" y="42"/>
                      <a:pt x="86" y="42"/>
                    </a:cubicBezTo>
                    <a:cubicBezTo>
                      <a:pt x="86" y="42"/>
                      <a:pt x="86" y="42"/>
                      <a:pt x="86" y="42"/>
                    </a:cubicBezTo>
                    <a:cubicBezTo>
                      <a:pt x="79" y="66"/>
                      <a:pt x="47" y="71"/>
                      <a:pt x="20" y="69"/>
                    </a:cubicBezTo>
                    <a:cubicBezTo>
                      <a:pt x="25" y="55"/>
                      <a:pt x="0" y="50"/>
                      <a:pt x="6" y="40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26" y="32"/>
                      <a:pt x="24" y="0"/>
                      <a:pt x="40" y="0"/>
                    </a:cubicBezTo>
                    <a:cubicBezTo>
                      <a:pt x="87" y="0"/>
                      <a:pt x="87" y="0"/>
                      <a:pt x="87" y="0"/>
                    </a:cubicBezTo>
                    <a:cubicBezTo>
                      <a:pt x="88" y="0"/>
                      <a:pt x="88" y="0"/>
                      <a:pt x="88" y="0"/>
                    </a:cubicBezTo>
                    <a:cubicBezTo>
                      <a:pt x="88" y="0"/>
                      <a:pt x="88" y="0"/>
                      <a:pt x="88" y="0"/>
                    </a:cubicBezTo>
                    <a:cubicBezTo>
                      <a:pt x="112" y="0"/>
                      <a:pt x="112" y="0"/>
                      <a:pt x="112" y="0"/>
                    </a:cubicBezTo>
                    <a:cubicBezTo>
                      <a:pt x="112" y="0"/>
                      <a:pt x="112" y="0"/>
                      <a:pt x="112" y="0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140" y="0"/>
                      <a:pt x="158" y="17"/>
                      <a:pt x="158" y="39"/>
                    </a:cubicBezTo>
                    <a:cubicBezTo>
                      <a:pt x="158" y="40"/>
                      <a:pt x="158" y="40"/>
                      <a:pt x="158" y="40"/>
                    </a:cubicBezTo>
                    <a:close/>
                  </a:path>
                </a:pathLst>
              </a:custGeom>
              <a:solidFill>
                <a:srgbClr val="75524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/>
                </a:endParaRPr>
              </a:p>
            </p:txBody>
          </p:sp>
          <p:sp>
            <p:nvSpPr>
              <p:cNvPr id="91" name="Freeform 86"/>
              <p:cNvSpPr/>
              <p:nvPr/>
            </p:nvSpPr>
            <p:spPr bwMode="auto">
              <a:xfrm>
                <a:off x="6731587" y="3408893"/>
                <a:ext cx="377898" cy="310023"/>
              </a:xfrm>
              <a:custGeom>
                <a:gdLst>
                  <a:gd name="T0" fmla="*/ 87 w 87"/>
                  <a:gd name="T1" fmla="*/ 39 h 71"/>
                  <a:gd name="T2" fmla="*/ 87 w 87"/>
                  <a:gd name="T3" fmla="*/ 40 h 71"/>
                  <a:gd name="T4" fmla="*/ 87 w 87"/>
                  <a:gd name="T5" fmla="*/ 40 h 71"/>
                  <a:gd name="T6" fmla="*/ 87 w 87"/>
                  <a:gd name="T7" fmla="*/ 40 h 71"/>
                  <a:gd name="T8" fmla="*/ 87 w 87"/>
                  <a:gd name="T9" fmla="*/ 41 h 71"/>
                  <a:gd name="T10" fmla="*/ 86 w 87"/>
                  <a:gd name="T11" fmla="*/ 41 h 71"/>
                  <a:gd name="T12" fmla="*/ 86 w 87"/>
                  <a:gd name="T13" fmla="*/ 41 h 71"/>
                  <a:gd name="T14" fmla="*/ 86 w 87"/>
                  <a:gd name="T15" fmla="*/ 41 h 71"/>
                  <a:gd name="T16" fmla="*/ 86 w 87"/>
                  <a:gd name="T17" fmla="*/ 41 h 71"/>
                  <a:gd name="T18" fmla="*/ 86 w 87"/>
                  <a:gd name="T19" fmla="*/ 42 h 71"/>
                  <a:gd name="T20" fmla="*/ 86 w 87"/>
                  <a:gd name="T21" fmla="*/ 42 h 71"/>
                  <a:gd name="T22" fmla="*/ 86 w 87"/>
                  <a:gd name="T23" fmla="*/ 42 h 71"/>
                  <a:gd name="T24" fmla="*/ 86 w 87"/>
                  <a:gd name="T25" fmla="*/ 42 h 71"/>
                  <a:gd name="T26" fmla="*/ 86 w 87"/>
                  <a:gd name="T27" fmla="*/ 42 h 71"/>
                  <a:gd name="T28" fmla="*/ 86 w 87"/>
                  <a:gd name="T29" fmla="*/ 42 h 71"/>
                  <a:gd name="T30" fmla="*/ 20 w 87"/>
                  <a:gd name="T31" fmla="*/ 69 h 71"/>
                  <a:gd name="T32" fmla="*/ 6 w 87"/>
                  <a:gd name="T33" fmla="*/ 40 h 71"/>
                  <a:gd name="T34" fmla="*/ 19 w 87"/>
                  <a:gd name="T35" fmla="*/ 19 h 71"/>
                  <a:gd name="T36" fmla="*/ 40 w 87"/>
                  <a:gd name="T37" fmla="*/ 0 h 71"/>
                  <a:gd name="T38" fmla="*/ 87 w 87"/>
                  <a:gd name="T39" fmla="*/ 0 h 71"/>
                  <a:gd name="T40" fmla="*/ 87 w 87"/>
                  <a:gd name="T41" fmla="*/ 39 h 7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7" h="71">
                    <a:moveTo>
                      <a:pt x="87" y="39"/>
                    </a:moveTo>
                    <a:cubicBezTo>
                      <a:pt x="87" y="40"/>
                      <a:pt x="87" y="40"/>
                      <a:pt x="87" y="40"/>
                    </a:cubicBezTo>
                    <a:cubicBezTo>
                      <a:pt x="87" y="40"/>
                      <a:pt x="87" y="40"/>
                      <a:pt x="87" y="40"/>
                    </a:cubicBezTo>
                    <a:cubicBezTo>
                      <a:pt x="87" y="40"/>
                      <a:pt x="87" y="40"/>
                      <a:pt x="87" y="40"/>
                    </a:cubicBezTo>
                    <a:cubicBezTo>
                      <a:pt x="87" y="40"/>
                      <a:pt x="87" y="41"/>
                      <a:pt x="87" y="41"/>
                    </a:cubicBezTo>
                    <a:cubicBezTo>
                      <a:pt x="86" y="41"/>
                      <a:pt x="86" y="41"/>
                      <a:pt x="86" y="41"/>
                    </a:cubicBezTo>
                    <a:cubicBezTo>
                      <a:pt x="86" y="41"/>
                      <a:pt x="86" y="41"/>
                      <a:pt x="86" y="41"/>
                    </a:cubicBezTo>
                    <a:cubicBezTo>
                      <a:pt x="86" y="41"/>
                      <a:pt x="86" y="41"/>
                      <a:pt x="86" y="41"/>
                    </a:cubicBezTo>
                    <a:cubicBezTo>
                      <a:pt x="86" y="41"/>
                      <a:pt x="86" y="41"/>
                      <a:pt x="86" y="41"/>
                    </a:cubicBezTo>
                    <a:cubicBezTo>
                      <a:pt x="86" y="42"/>
                      <a:pt x="86" y="42"/>
                      <a:pt x="86" y="42"/>
                    </a:cubicBezTo>
                    <a:cubicBezTo>
                      <a:pt x="86" y="42"/>
                      <a:pt x="86" y="42"/>
                      <a:pt x="86" y="42"/>
                    </a:cubicBezTo>
                    <a:cubicBezTo>
                      <a:pt x="86" y="42"/>
                      <a:pt x="86" y="42"/>
                      <a:pt x="86" y="42"/>
                    </a:cubicBezTo>
                    <a:cubicBezTo>
                      <a:pt x="86" y="42"/>
                      <a:pt x="86" y="42"/>
                      <a:pt x="86" y="42"/>
                    </a:cubicBezTo>
                    <a:cubicBezTo>
                      <a:pt x="86" y="42"/>
                      <a:pt x="86" y="42"/>
                      <a:pt x="86" y="42"/>
                    </a:cubicBezTo>
                    <a:cubicBezTo>
                      <a:pt x="86" y="42"/>
                      <a:pt x="86" y="42"/>
                      <a:pt x="86" y="42"/>
                    </a:cubicBezTo>
                    <a:cubicBezTo>
                      <a:pt x="79" y="66"/>
                      <a:pt x="47" y="71"/>
                      <a:pt x="20" y="69"/>
                    </a:cubicBezTo>
                    <a:cubicBezTo>
                      <a:pt x="25" y="55"/>
                      <a:pt x="0" y="50"/>
                      <a:pt x="6" y="40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26" y="32"/>
                      <a:pt x="24" y="0"/>
                      <a:pt x="40" y="0"/>
                    </a:cubicBezTo>
                    <a:cubicBezTo>
                      <a:pt x="87" y="0"/>
                      <a:pt x="87" y="0"/>
                      <a:pt x="87" y="0"/>
                    </a:cubicBezTo>
                    <a:lnTo>
                      <a:pt x="87" y="39"/>
                    </a:lnTo>
                    <a:close/>
                  </a:path>
                </a:pathLst>
              </a:custGeom>
              <a:solidFill>
                <a:srgbClr val="8A625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/>
                </a:endParaRPr>
              </a:p>
            </p:txBody>
          </p:sp>
          <p:sp>
            <p:nvSpPr>
              <p:cNvPr id="92" name="Freeform 87"/>
              <p:cNvSpPr/>
              <p:nvPr/>
            </p:nvSpPr>
            <p:spPr bwMode="auto">
              <a:xfrm>
                <a:off x="7258076" y="4122496"/>
                <a:ext cx="260492" cy="427428"/>
              </a:xfrm>
              <a:custGeom>
                <a:gdLst>
                  <a:gd name="T0" fmla="*/ 2 w 60"/>
                  <a:gd name="T1" fmla="*/ 5 h 98"/>
                  <a:gd name="T2" fmla="*/ 3 w 60"/>
                  <a:gd name="T3" fmla="*/ 5 h 98"/>
                  <a:gd name="T4" fmla="*/ 5 w 60"/>
                  <a:gd name="T5" fmla="*/ 4 h 98"/>
                  <a:gd name="T6" fmla="*/ 5 w 60"/>
                  <a:gd name="T7" fmla="*/ 4 h 98"/>
                  <a:gd name="T8" fmla="*/ 19 w 60"/>
                  <a:gd name="T9" fmla="*/ 1 h 98"/>
                  <a:gd name="T10" fmla="*/ 30 w 60"/>
                  <a:gd name="T11" fmla="*/ 2 h 98"/>
                  <a:gd name="T12" fmla="*/ 37 w 60"/>
                  <a:gd name="T13" fmla="*/ 10 h 98"/>
                  <a:gd name="T14" fmla="*/ 42 w 60"/>
                  <a:gd name="T15" fmla="*/ 27 h 98"/>
                  <a:gd name="T16" fmla="*/ 42 w 60"/>
                  <a:gd name="T17" fmla="*/ 27 h 98"/>
                  <a:gd name="T18" fmla="*/ 57 w 60"/>
                  <a:gd name="T19" fmla="*/ 76 h 98"/>
                  <a:gd name="T20" fmla="*/ 46 w 60"/>
                  <a:gd name="T21" fmla="*/ 96 h 98"/>
                  <a:gd name="T22" fmla="*/ 46 w 60"/>
                  <a:gd name="T23" fmla="*/ 96 h 98"/>
                  <a:gd name="T24" fmla="*/ 25 w 60"/>
                  <a:gd name="T25" fmla="*/ 85 h 98"/>
                  <a:gd name="T26" fmla="*/ 0 w 60"/>
                  <a:gd name="T27" fmla="*/ 6 h 98"/>
                  <a:gd name="T28" fmla="*/ 2 w 60"/>
                  <a:gd name="T29" fmla="*/ 5 h 9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0" h="98">
                    <a:moveTo>
                      <a:pt x="2" y="5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23" y="0"/>
                      <a:pt x="26" y="0"/>
                      <a:pt x="30" y="2"/>
                    </a:cubicBezTo>
                    <a:cubicBezTo>
                      <a:pt x="33" y="4"/>
                      <a:pt x="36" y="6"/>
                      <a:pt x="37" y="10"/>
                    </a:cubicBezTo>
                    <a:cubicBezTo>
                      <a:pt x="42" y="27"/>
                      <a:pt x="42" y="27"/>
                      <a:pt x="42" y="27"/>
                    </a:cubicBezTo>
                    <a:cubicBezTo>
                      <a:pt x="42" y="27"/>
                      <a:pt x="42" y="27"/>
                      <a:pt x="42" y="27"/>
                    </a:cubicBezTo>
                    <a:cubicBezTo>
                      <a:pt x="57" y="76"/>
                      <a:pt x="57" y="76"/>
                      <a:pt x="57" y="76"/>
                    </a:cubicBezTo>
                    <a:cubicBezTo>
                      <a:pt x="60" y="84"/>
                      <a:pt x="54" y="93"/>
                      <a:pt x="46" y="96"/>
                    </a:cubicBezTo>
                    <a:cubicBezTo>
                      <a:pt x="46" y="96"/>
                      <a:pt x="46" y="96"/>
                      <a:pt x="46" y="96"/>
                    </a:cubicBezTo>
                    <a:cubicBezTo>
                      <a:pt x="37" y="98"/>
                      <a:pt x="27" y="93"/>
                      <a:pt x="25" y="85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2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24242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/>
                </a:endParaRPr>
              </a:p>
            </p:txBody>
          </p:sp>
          <p:sp>
            <p:nvSpPr>
              <p:cNvPr id="93" name="Freeform 88"/>
              <p:cNvSpPr/>
              <p:nvPr/>
            </p:nvSpPr>
            <p:spPr bwMode="auto">
              <a:xfrm>
                <a:off x="7360805" y="4419678"/>
                <a:ext cx="165101" cy="324699"/>
              </a:xfrm>
              <a:custGeom>
                <a:gdLst>
                  <a:gd name="T0" fmla="*/ 1 w 38"/>
                  <a:gd name="T1" fmla="*/ 1 h 75"/>
                  <a:gd name="T2" fmla="*/ 3 w 38"/>
                  <a:gd name="T3" fmla="*/ 1 h 75"/>
                  <a:gd name="T4" fmla="*/ 4 w 38"/>
                  <a:gd name="T5" fmla="*/ 1 h 75"/>
                  <a:gd name="T6" fmla="*/ 4 w 38"/>
                  <a:gd name="T7" fmla="*/ 1 h 75"/>
                  <a:gd name="T8" fmla="*/ 19 w 38"/>
                  <a:gd name="T9" fmla="*/ 0 h 75"/>
                  <a:gd name="T10" fmla="*/ 29 w 38"/>
                  <a:gd name="T11" fmla="*/ 4 h 75"/>
                  <a:gd name="T12" fmla="*/ 34 w 38"/>
                  <a:gd name="T13" fmla="*/ 13 h 75"/>
                  <a:gd name="T14" fmla="*/ 35 w 38"/>
                  <a:gd name="T15" fmla="*/ 31 h 75"/>
                  <a:gd name="T16" fmla="*/ 35 w 38"/>
                  <a:gd name="T17" fmla="*/ 32 h 75"/>
                  <a:gd name="T18" fmla="*/ 38 w 38"/>
                  <a:gd name="T19" fmla="*/ 74 h 75"/>
                  <a:gd name="T20" fmla="*/ 4 w 38"/>
                  <a:gd name="T21" fmla="*/ 75 h 75"/>
                  <a:gd name="T22" fmla="*/ 0 w 38"/>
                  <a:gd name="T23" fmla="*/ 1 h 75"/>
                  <a:gd name="T24" fmla="*/ 1 w 38"/>
                  <a:gd name="T25" fmla="*/ 1 h 7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8" h="75">
                    <a:moveTo>
                      <a:pt x="1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23" y="0"/>
                      <a:pt x="26" y="2"/>
                      <a:pt x="29" y="4"/>
                    </a:cubicBezTo>
                    <a:cubicBezTo>
                      <a:pt x="32" y="7"/>
                      <a:pt x="34" y="9"/>
                      <a:pt x="34" y="13"/>
                    </a:cubicBezTo>
                    <a:cubicBezTo>
                      <a:pt x="35" y="31"/>
                      <a:pt x="35" y="31"/>
                      <a:pt x="35" y="31"/>
                    </a:cubicBezTo>
                    <a:cubicBezTo>
                      <a:pt x="35" y="32"/>
                      <a:pt x="35" y="32"/>
                      <a:pt x="35" y="32"/>
                    </a:cubicBezTo>
                    <a:cubicBezTo>
                      <a:pt x="38" y="74"/>
                      <a:pt x="38" y="74"/>
                      <a:pt x="38" y="74"/>
                    </a:cubicBezTo>
                    <a:cubicBezTo>
                      <a:pt x="4" y="75"/>
                      <a:pt x="4" y="75"/>
                      <a:pt x="4" y="75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24242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/>
                </a:endParaRPr>
              </a:p>
            </p:txBody>
          </p:sp>
          <p:sp>
            <p:nvSpPr>
              <p:cNvPr id="94" name="Freeform 89"/>
              <p:cNvSpPr/>
              <p:nvPr/>
            </p:nvSpPr>
            <p:spPr bwMode="auto">
              <a:xfrm>
                <a:off x="6705905" y="4375651"/>
                <a:ext cx="339375" cy="282506"/>
              </a:xfrm>
              <a:custGeom>
                <a:gdLst>
                  <a:gd name="T0" fmla="*/ 11 w 78"/>
                  <a:gd name="T1" fmla="*/ 2 h 65"/>
                  <a:gd name="T2" fmla="*/ 10 w 78"/>
                  <a:gd name="T3" fmla="*/ 3 h 65"/>
                  <a:gd name="T4" fmla="*/ 9 w 78"/>
                  <a:gd name="T5" fmla="*/ 4 h 65"/>
                  <a:gd name="T6" fmla="*/ 9 w 78"/>
                  <a:gd name="T7" fmla="*/ 4 h 65"/>
                  <a:gd name="T8" fmla="*/ 2 w 78"/>
                  <a:gd name="T9" fmla="*/ 16 h 65"/>
                  <a:gd name="T10" fmla="*/ 1 w 78"/>
                  <a:gd name="T11" fmla="*/ 26 h 65"/>
                  <a:gd name="T12" fmla="*/ 7 w 78"/>
                  <a:gd name="T13" fmla="*/ 35 h 65"/>
                  <a:gd name="T14" fmla="*/ 24 w 78"/>
                  <a:gd name="T15" fmla="*/ 44 h 65"/>
                  <a:gd name="T16" fmla="*/ 24 w 78"/>
                  <a:gd name="T17" fmla="*/ 44 h 65"/>
                  <a:gd name="T18" fmla="*/ 62 w 78"/>
                  <a:gd name="T19" fmla="*/ 65 h 65"/>
                  <a:gd name="T20" fmla="*/ 78 w 78"/>
                  <a:gd name="T21" fmla="*/ 37 h 65"/>
                  <a:gd name="T22" fmla="*/ 11 w 78"/>
                  <a:gd name="T23" fmla="*/ 0 h 65"/>
                  <a:gd name="T24" fmla="*/ 11 w 78"/>
                  <a:gd name="T25" fmla="*/ 2 h 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" h="65">
                    <a:moveTo>
                      <a:pt x="11" y="2"/>
                    </a:moveTo>
                    <a:cubicBezTo>
                      <a:pt x="10" y="3"/>
                      <a:pt x="10" y="3"/>
                      <a:pt x="10" y="3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0" y="20"/>
                      <a:pt x="0" y="23"/>
                      <a:pt x="1" y="26"/>
                    </a:cubicBezTo>
                    <a:cubicBezTo>
                      <a:pt x="2" y="30"/>
                      <a:pt x="3" y="33"/>
                      <a:pt x="7" y="35"/>
                    </a:cubicBezTo>
                    <a:cubicBezTo>
                      <a:pt x="24" y="44"/>
                      <a:pt x="24" y="44"/>
                      <a:pt x="24" y="44"/>
                    </a:cubicBezTo>
                    <a:cubicBezTo>
                      <a:pt x="24" y="44"/>
                      <a:pt x="24" y="44"/>
                      <a:pt x="24" y="44"/>
                    </a:cubicBezTo>
                    <a:cubicBezTo>
                      <a:pt x="62" y="65"/>
                      <a:pt x="62" y="65"/>
                      <a:pt x="62" y="65"/>
                    </a:cubicBezTo>
                    <a:cubicBezTo>
                      <a:pt x="78" y="37"/>
                      <a:pt x="78" y="37"/>
                      <a:pt x="78" y="37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2"/>
                      <a:pt x="11" y="2"/>
                      <a:pt x="11" y="2"/>
                    </a:cubicBezTo>
                    <a:close/>
                  </a:path>
                </a:pathLst>
              </a:custGeom>
              <a:solidFill>
                <a:srgbClr val="48484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/>
                </a:endParaRPr>
              </a:p>
            </p:txBody>
          </p:sp>
          <p:sp>
            <p:nvSpPr>
              <p:cNvPr id="95" name="Freeform 90"/>
              <p:cNvSpPr/>
              <p:nvPr/>
            </p:nvSpPr>
            <p:spPr bwMode="auto">
              <a:xfrm>
                <a:off x="6975570" y="4531579"/>
                <a:ext cx="152260" cy="161432"/>
              </a:xfrm>
              <a:custGeom>
                <a:gdLst>
                  <a:gd name="T0" fmla="*/ 0 w 35"/>
                  <a:gd name="T1" fmla="*/ 29 h 37"/>
                  <a:gd name="T2" fmla="*/ 8 w 35"/>
                  <a:gd name="T3" fmla="*/ 33 h 37"/>
                  <a:gd name="T4" fmla="*/ 31 w 35"/>
                  <a:gd name="T5" fmla="*/ 27 h 37"/>
                  <a:gd name="T6" fmla="*/ 31 w 35"/>
                  <a:gd name="T7" fmla="*/ 27 h 37"/>
                  <a:gd name="T8" fmla="*/ 25 w 35"/>
                  <a:gd name="T9" fmla="*/ 5 h 37"/>
                  <a:gd name="T10" fmla="*/ 16 w 35"/>
                  <a:gd name="T11" fmla="*/ 0 h 37"/>
                  <a:gd name="T12" fmla="*/ 0 w 35"/>
                  <a:gd name="T13" fmla="*/ 29 h 3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" h="37">
                    <a:moveTo>
                      <a:pt x="0" y="29"/>
                    </a:moveTo>
                    <a:cubicBezTo>
                      <a:pt x="8" y="33"/>
                      <a:pt x="8" y="33"/>
                      <a:pt x="8" y="33"/>
                    </a:cubicBezTo>
                    <a:cubicBezTo>
                      <a:pt x="16" y="37"/>
                      <a:pt x="26" y="35"/>
                      <a:pt x="31" y="27"/>
                    </a:cubicBezTo>
                    <a:cubicBezTo>
                      <a:pt x="31" y="27"/>
                      <a:pt x="31" y="27"/>
                      <a:pt x="31" y="27"/>
                    </a:cubicBezTo>
                    <a:cubicBezTo>
                      <a:pt x="35" y="19"/>
                      <a:pt x="33" y="10"/>
                      <a:pt x="25" y="5"/>
                    </a:cubicBezTo>
                    <a:cubicBezTo>
                      <a:pt x="16" y="0"/>
                      <a:pt x="16" y="0"/>
                      <a:pt x="16" y="0"/>
                    </a:cubicBez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7C2AB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/>
                </a:endParaRPr>
              </a:p>
            </p:txBody>
          </p:sp>
          <p:sp>
            <p:nvSpPr>
              <p:cNvPr id="96" name="Freeform 91"/>
              <p:cNvSpPr/>
              <p:nvPr/>
            </p:nvSpPr>
            <p:spPr bwMode="auto">
              <a:xfrm>
                <a:off x="7379150" y="4737038"/>
                <a:ext cx="152260" cy="111902"/>
              </a:xfrm>
              <a:custGeom>
                <a:gdLst>
                  <a:gd name="T0" fmla="*/ 34 w 35"/>
                  <a:gd name="T1" fmla="*/ 0 h 26"/>
                  <a:gd name="T2" fmla="*/ 34 w 35"/>
                  <a:gd name="T3" fmla="*/ 9 h 26"/>
                  <a:gd name="T4" fmla="*/ 18 w 35"/>
                  <a:gd name="T5" fmla="*/ 26 h 26"/>
                  <a:gd name="T6" fmla="*/ 18 w 35"/>
                  <a:gd name="T7" fmla="*/ 26 h 26"/>
                  <a:gd name="T8" fmla="*/ 1 w 35"/>
                  <a:gd name="T9" fmla="*/ 11 h 26"/>
                  <a:gd name="T10" fmla="*/ 0 w 35"/>
                  <a:gd name="T11" fmla="*/ 1 h 26"/>
                  <a:gd name="T12" fmla="*/ 34 w 35"/>
                  <a:gd name="T13" fmla="*/ 0 h 2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" h="26">
                    <a:moveTo>
                      <a:pt x="34" y="0"/>
                    </a:moveTo>
                    <a:cubicBezTo>
                      <a:pt x="34" y="9"/>
                      <a:pt x="34" y="9"/>
                      <a:pt x="34" y="9"/>
                    </a:cubicBezTo>
                    <a:cubicBezTo>
                      <a:pt x="35" y="18"/>
                      <a:pt x="27" y="25"/>
                      <a:pt x="18" y="26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9" y="26"/>
                      <a:pt x="1" y="20"/>
                      <a:pt x="1" y="11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F7C2AB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/>
                </a:endParaRPr>
              </a:p>
            </p:txBody>
          </p:sp>
        </p:grpSp>
      </p:grpSp>
      <p:grpSp>
        <p:nvGrpSpPr>
          <p:cNvPr id="106" name="Group 1"/>
          <p:cNvGrpSpPr/>
          <p:nvPr/>
        </p:nvGrpSpPr>
        <p:grpSpPr>
          <a:xfrm>
            <a:off x="1663700" y="2591682"/>
            <a:ext cx="2238856" cy="2695683"/>
            <a:chOff x="1663700" y="2591682"/>
            <a:chExt cx="2238856" cy="2695683"/>
          </a:xfrm>
        </p:grpSpPr>
        <p:grpSp>
          <p:nvGrpSpPr>
            <p:cNvPr id="107" name="Group 27"/>
            <p:cNvGrpSpPr/>
            <p:nvPr/>
          </p:nvGrpSpPr>
          <p:grpSpPr>
            <a:xfrm>
              <a:off x="1663700" y="4754972"/>
              <a:ext cx="2238856" cy="532393"/>
              <a:chOff x="938213" y="3425825"/>
              <a:chExt cx="2276475" cy="541338"/>
            </a:xfrm>
          </p:grpSpPr>
          <p:sp>
            <p:nvSpPr>
              <p:cNvPr id="145" name="Freeform 5"/>
              <p:cNvSpPr/>
              <p:nvPr/>
            </p:nvSpPr>
            <p:spPr bwMode="auto">
              <a:xfrm>
                <a:off x="938213" y="3602038"/>
                <a:ext cx="385763" cy="365125"/>
              </a:xfrm>
              <a:custGeom>
                <a:gdLst>
                  <a:gd name="T0" fmla="*/ 16 w 243"/>
                  <a:gd name="T1" fmla="*/ 111 h 230"/>
                  <a:gd name="T2" fmla="*/ 0 w 243"/>
                  <a:gd name="T3" fmla="*/ 230 h 230"/>
                  <a:gd name="T4" fmla="*/ 243 w 243"/>
                  <a:gd name="T5" fmla="*/ 230 h 230"/>
                  <a:gd name="T6" fmla="*/ 243 w 243"/>
                  <a:gd name="T7" fmla="*/ 0 h 230"/>
                  <a:gd name="T8" fmla="*/ 0 w 243"/>
                  <a:gd name="T9" fmla="*/ 0 h 230"/>
                  <a:gd name="T10" fmla="*/ 16 w 243"/>
                  <a:gd name="T11" fmla="*/ 111 h 2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3" h="230">
                    <a:moveTo>
                      <a:pt x="16" y="111"/>
                    </a:moveTo>
                    <a:lnTo>
                      <a:pt x="0" y="230"/>
                    </a:lnTo>
                    <a:lnTo>
                      <a:pt x="243" y="230"/>
                    </a:lnTo>
                    <a:lnTo>
                      <a:pt x="243" y="0"/>
                    </a:lnTo>
                    <a:lnTo>
                      <a:pt x="0" y="0"/>
                    </a:lnTo>
                    <a:lnTo>
                      <a:pt x="16" y="111"/>
                    </a:lnTo>
                    <a:close/>
                  </a:path>
                </a:pathLst>
              </a:custGeom>
              <a:solidFill>
                <a:srgbClr val="BFE0C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 smtClean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/>
                </a:endParaRPr>
              </a:p>
            </p:txBody>
          </p:sp>
          <p:sp>
            <p:nvSpPr>
              <p:cNvPr id="146" name="Freeform 6"/>
              <p:cNvSpPr/>
              <p:nvPr/>
            </p:nvSpPr>
            <p:spPr bwMode="auto">
              <a:xfrm>
                <a:off x="1084263" y="3573463"/>
                <a:ext cx="241300" cy="393700"/>
              </a:xfrm>
              <a:custGeom>
                <a:gdLst>
                  <a:gd name="T0" fmla="*/ 152 w 152"/>
                  <a:gd name="T1" fmla="*/ 248 h 248"/>
                  <a:gd name="T2" fmla="*/ 0 w 152"/>
                  <a:gd name="T3" fmla="*/ 139 h 248"/>
                  <a:gd name="T4" fmla="*/ 66 w 152"/>
                  <a:gd name="T5" fmla="*/ 0 h 248"/>
                  <a:gd name="T6" fmla="*/ 152 w 152"/>
                  <a:gd name="T7" fmla="*/ 85 h 248"/>
                  <a:gd name="T8" fmla="*/ 152 w 152"/>
                  <a:gd name="T9" fmla="*/ 248 h 24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2" h="248">
                    <a:moveTo>
                      <a:pt x="152" y="248"/>
                    </a:moveTo>
                    <a:lnTo>
                      <a:pt x="0" y="139"/>
                    </a:lnTo>
                    <a:lnTo>
                      <a:pt x="66" y="0"/>
                    </a:lnTo>
                    <a:lnTo>
                      <a:pt x="152" y="85"/>
                    </a:lnTo>
                    <a:lnTo>
                      <a:pt x="152" y="248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 smtClean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/>
                </a:endParaRPr>
              </a:p>
            </p:txBody>
          </p:sp>
          <p:sp>
            <p:nvSpPr>
              <p:cNvPr id="147" name="Freeform 7"/>
              <p:cNvSpPr/>
              <p:nvPr/>
            </p:nvSpPr>
            <p:spPr bwMode="auto">
              <a:xfrm>
                <a:off x="2830513" y="3602038"/>
                <a:ext cx="384175" cy="365125"/>
              </a:xfrm>
              <a:custGeom>
                <a:gdLst>
                  <a:gd name="T0" fmla="*/ 226 w 242"/>
                  <a:gd name="T1" fmla="*/ 111 h 230"/>
                  <a:gd name="T2" fmla="*/ 242 w 242"/>
                  <a:gd name="T3" fmla="*/ 230 h 230"/>
                  <a:gd name="T4" fmla="*/ 0 w 242"/>
                  <a:gd name="T5" fmla="*/ 230 h 230"/>
                  <a:gd name="T6" fmla="*/ 0 w 242"/>
                  <a:gd name="T7" fmla="*/ 0 h 230"/>
                  <a:gd name="T8" fmla="*/ 242 w 242"/>
                  <a:gd name="T9" fmla="*/ 0 h 230"/>
                  <a:gd name="T10" fmla="*/ 226 w 242"/>
                  <a:gd name="T11" fmla="*/ 111 h 2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1" h="230">
                    <a:moveTo>
                      <a:pt x="226" y="111"/>
                    </a:moveTo>
                    <a:lnTo>
                      <a:pt x="242" y="230"/>
                    </a:lnTo>
                    <a:lnTo>
                      <a:pt x="0" y="230"/>
                    </a:lnTo>
                    <a:lnTo>
                      <a:pt x="0" y="0"/>
                    </a:lnTo>
                    <a:lnTo>
                      <a:pt x="242" y="0"/>
                    </a:lnTo>
                    <a:lnTo>
                      <a:pt x="226" y="111"/>
                    </a:lnTo>
                    <a:close/>
                  </a:path>
                </a:pathLst>
              </a:custGeom>
              <a:solidFill>
                <a:srgbClr val="BFE0C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 smtClean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/>
                </a:endParaRPr>
              </a:p>
            </p:txBody>
          </p:sp>
          <p:sp>
            <p:nvSpPr>
              <p:cNvPr id="148" name="Freeform 8"/>
              <p:cNvSpPr/>
              <p:nvPr/>
            </p:nvSpPr>
            <p:spPr bwMode="auto">
              <a:xfrm>
                <a:off x="2828926" y="3573463"/>
                <a:ext cx="241300" cy="393700"/>
              </a:xfrm>
              <a:custGeom>
                <a:gdLst>
                  <a:gd name="T0" fmla="*/ 0 w 152"/>
                  <a:gd name="T1" fmla="*/ 248 h 248"/>
                  <a:gd name="T2" fmla="*/ 152 w 152"/>
                  <a:gd name="T3" fmla="*/ 139 h 248"/>
                  <a:gd name="T4" fmla="*/ 86 w 152"/>
                  <a:gd name="T5" fmla="*/ 0 h 248"/>
                  <a:gd name="T6" fmla="*/ 0 w 152"/>
                  <a:gd name="T7" fmla="*/ 85 h 248"/>
                  <a:gd name="T8" fmla="*/ 0 w 152"/>
                  <a:gd name="T9" fmla="*/ 248 h 24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2" h="248">
                    <a:moveTo>
                      <a:pt x="0" y="248"/>
                    </a:moveTo>
                    <a:lnTo>
                      <a:pt x="152" y="139"/>
                    </a:lnTo>
                    <a:lnTo>
                      <a:pt x="86" y="0"/>
                    </a:lnTo>
                    <a:lnTo>
                      <a:pt x="0" y="85"/>
                    </a:lnTo>
                    <a:lnTo>
                      <a:pt x="0" y="248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 smtClean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/>
                </a:endParaRPr>
              </a:p>
            </p:txBody>
          </p:sp>
          <p:sp>
            <p:nvSpPr>
              <p:cNvPr id="149" name="Rectangle 9"/>
              <p:cNvSpPr>
                <a:spLocks noChangeArrowheads="1"/>
              </p:cNvSpPr>
              <p:nvPr/>
            </p:nvSpPr>
            <p:spPr bwMode="auto">
              <a:xfrm>
                <a:off x="1084263" y="3425825"/>
                <a:ext cx="1982788" cy="368300"/>
              </a:xfrm>
              <a:prstGeom prst="rect">
                <a:avLst/>
              </a:prstGeom>
              <a:solidFill>
                <a:srgbClr val="00BBD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 smtClean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/>
                </a:endParaRPr>
              </a:p>
            </p:txBody>
          </p:sp>
        </p:grpSp>
        <p:sp>
          <p:nvSpPr>
            <p:cNvPr id="108" name="TextBox 107"/>
            <p:cNvSpPr txBox="1"/>
            <p:nvPr/>
          </p:nvSpPr>
          <p:spPr>
            <a:xfrm>
              <a:off x="1807390" y="4733608"/>
              <a:ext cx="1951855" cy="369332"/>
            </a:xfrm>
            <a:prstGeom prst="rect">
              <a:avLst/>
            </a:prstGeom>
            <a:solidFill>
              <a:srgbClr val="BFE0C2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0" cap="none" spc="0" normalizeH="0" baseline="0" noProof="0" smtClean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/>
                </a:rPr>
                <a:t>张老师</a:t>
              </a:r>
              <a:endPara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/>
              </a:endParaRPr>
            </a:p>
          </p:txBody>
        </p:sp>
        <p:grpSp>
          <p:nvGrpSpPr>
            <p:cNvPr id="109" name="Group 103"/>
            <p:cNvGrpSpPr/>
            <p:nvPr/>
          </p:nvGrpSpPr>
          <p:grpSpPr>
            <a:xfrm>
              <a:off x="2116558" y="2591682"/>
              <a:ext cx="1116722" cy="2099497"/>
              <a:chOff x="4028579" y="3387609"/>
              <a:chExt cx="1407025" cy="2645282"/>
            </a:xfrm>
          </p:grpSpPr>
          <p:sp>
            <p:nvSpPr>
              <p:cNvPr id="110" name="Freeform 245"/>
              <p:cNvSpPr/>
              <p:nvPr/>
            </p:nvSpPr>
            <p:spPr bwMode="auto">
              <a:xfrm>
                <a:off x="4676140" y="3387609"/>
                <a:ext cx="590694" cy="678748"/>
              </a:xfrm>
              <a:custGeom>
                <a:gdLst>
                  <a:gd name="T0" fmla="*/ 136 w 136"/>
                  <a:gd name="T1" fmla="*/ 75 h 156"/>
                  <a:gd name="T2" fmla="*/ 136 w 136"/>
                  <a:gd name="T3" fmla="*/ 156 h 156"/>
                  <a:gd name="T4" fmla="*/ 48 w 136"/>
                  <a:gd name="T5" fmla="*/ 156 h 156"/>
                  <a:gd name="T6" fmla="*/ 31 w 136"/>
                  <a:gd name="T7" fmla="*/ 156 h 156"/>
                  <a:gd name="T8" fmla="*/ 0 w 136"/>
                  <a:gd name="T9" fmla="*/ 102 h 156"/>
                  <a:gd name="T10" fmla="*/ 5 w 136"/>
                  <a:gd name="T11" fmla="*/ 80 h 156"/>
                  <a:gd name="T12" fmla="*/ 62 w 136"/>
                  <a:gd name="T13" fmla="*/ 0 h 156"/>
                  <a:gd name="T14" fmla="*/ 136 w 136"/>
                  <a:gd name="T15" fmla="*/ 75 h 15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6" h="156">
                    <a:moveTo>
                      <a:pt x="136" y="75"/>
                    </a:moveTo>
                    <a:cubicBezTo>
                      <a:pt x="136" y="156"/>
                      <a:pt x="136" y="156"/>
                      <a:pt x="136" y="156"/>
                    </a:cubicBezTo>
                    <a:cubicBezTo>
                      <a:pt x="48" y="156"/>
                      <a:pt x="48" y="156"/>
                      <a:pt x="48" y="156"/>
                    </a:cubicBezTo>
                    <a:cubicBezTo>
                      <a:pt x="31" y="156"/>
                      <a:pt x="31" y="156"/>
                      <a:pt x="31" y="156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5" y="80"/>
                      <a:pt x="5" y="80"/>
                      <a:pt x="5" y="80"/>
                    </a:cubicBezTo>
                    <a:cubicBezTo>
                      <a:pt x="16" y="32"/>
                      <a:pt x="37" y="40"/>
                      <a:pt x="62" y="0"/>
                    </a:cubicBezTo>
                    <a:cubicBezTo>
                      <a:pt x="99" y="0"/>
                      <a:pt x="136" y="25"/>
                      <a:pt x="136" y="75"/>
                    </a:cubicBezTo>
                    <a:close/>
                  </a:path>
                </a:pathLst>
              </a:custGeom>
              <a:solidFill>
                <a:srgbClr val="75524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/>
                </a:endParaRPr>
              </a:p>
            </p:txBody>
          </p:sp>
          <p:sp>
            <p:nvSpPr>
              <p:cNvPr id="111" name="Freeform 247"/>
              <p:cNvSpPr/>
              <p:nvPr/>
            </p:nvSpPr>
            <p:spPr bwMode="auto">
              <a:xfrm>
                <a:off x="4624776" y="3387609"/>
                <a:ext cx="321030" cy="678748"/>
              </a:xfrm>
              <a:custGeom>
                <a:gdLst>
                  <a:gd name="T0" fmla="*/ 74 w 74"/>
                  <a:gd name="T1" fmla="*/ 156 h 156"/>
                  <a:gd name="T2" fmla="*/ 0 w 74"/>
                  <a:gd name="T3" fmla="*/ 156 h 156"/>
                  <a:gd name="T4" fmla="*/ 0 w 74"/>
                  <a:gd name="T5" fmla="*/ 75 h 156"/>
                  <a:gd name="T6" fmla="*/ 74 w 74"/>
                  <a:gd name="T7" fmla="*/ 0 h 156"/>
                  <a:gd name="T8" fmla="*/ 74 w 74"/>
                  <a:gd name="T9" fmla="*/ 156 h 15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" h="156">
                    <a:moveTo>
                      <a:pt x="74" y="156"/>
                    </a:moveTo>
                    <a:cubicBezTo>
                      <a:pt x="0" y="156"/>
                      <a:pt x="0" y="156"/>
                      <a:pt x="0" y="156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0" y="26"/>
                      <a:pt x="37" y="1"/>
                      <a:pt x="74" y="0"/>
                    </a:cubicBezTo>
                    <a:lnTo>
                      <a:pt x="74" y="156"/>
                    </a:lnTo>
                    <a:close/>
                  </a:path>
                </a:pathLst>
              </a:custGeom>
              <a:solidFill>
                <a:srgbClr val="8A625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/>
                </a:endParaRPr>
              </a:p>
            </p:txBody>
          </p:sp>
          <p:sp>
            <p:nvSpPr>
              <p:cNvPr id="112" name="Freeform 228"/>
              <p:cNvSpPr/>
              <p:nvPr/>
            </p:nvSpPr>
            <p:spPr bwMode="auto">
              <a:xfrm>
                <a:off x="4953143" y="5293607"/>
                <a:ext cx="209128" cy="713603"/>
              </a:xfrm>
              <a:custGeom>
                <a:gdLst>
                  <a:gd name="T0" fmla="*/ 34 w 48"/>
                  <a:gd name="T1" fmla="*/ 39 h 164"/>
                  <a:gd name="T2" fmla="*/ 22 w 48"/>
                  <a:gd name="T3" fmla="*/ 156 h 164"/>
                  <a:gd name="T4" fmla="*/ 30 w 48"/>
                  <a:gd name="T5" fmla="*/ 164 h 164"/>
                  <a:gd name="T6" fmla="*/ 26 w 48"/>
                  <a:gd name="T7" fmla="*/ 159 h 164"/>
                  <a:gd name="T8" fmla="*/ 26 w 48"/>
                  <a:gd name="T9" fmla="*/ 160 h 164"/>
                  <a:gd name="T10" fmla="*/ 7 w 48"/>
                  <a:gd name="T11" fmla="*/ 160 h 164"/>
                  <a:gd name="T12" fmla="*/ 5 w 48"/>
                  <a:gd name="T13" fmla="*/ 38 h 164"/>
                  <a:gd name="T14" fmla="*/ 4 w 48"/>
                  <a:gd name="T15" fmla="*/ 17 h 164"/>
                  <a:gd name="T16" fmla="*/ 34 w 48"/>
                  <a:gd name="T17" fmla="*/ 39 h 16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164">
                    <a:moveTo>
                      <a:pt x="34" y="39"/>
                    </a:moveTo>
                    <a:cubicBezTo>
                      <a:pt x="34" y="65"/>
                      <a:pt x="21" y="130"/>
                      <a:pt x="22" y="156"/>
                    </a:cubicBezTo>
                    <a:cubicBezTo>
                      <a:pt x="30" y="164"/>
                      <a:pt x="30" y="164"/>
                      <a:pt x="30" y="164"/>
                    </a:cubicBezTo>
                    <a:cubicBezTo>
                      <a:pt x="26" y="159"/>
                      <a:pt x="26" y="159"/>
                      <a:pt x="26" y="159"/>
                    </a:cubicBezTo>
                    <a:cubicBezTo>
                      <a:pt x="25" y="159"/>
                      <a:pt x="26" y="160"/>
                      <a:pt x="26" y="160"/>
                    </a:cubicBezTo>
                    <a:cubicBezTo>
                      <a:pt x="22" y="160"/>
                      <a:pt x="7" y="163"/>
                      <a:pt x="7" y="160"/>
                    </a:cubicBezTo>
                    <a:cubicBezTo>
                      <a:pt x="8" y="120"/>
                      <a:pt x="0" y="79"/>
                      <a:pt x="5" y="38"/>
                    </a:cubicBezTo>
                    <a:cubicBezTo>
                      <a:pt x="5" y="31"/>
                      <a:pt x="4" y="24"/>
                      <a:pt x="4" y="17"/>
                    </a:cubicBezTo>
                    <a:cubicBezTo>
                      <a:pt x="48" y="12"/>
                      <a:pt x="33" y="0"/>
                      <a:pt x="34" y="39"/>
                    </a:cubicBezTo>
                    <a:close/>
                  </a:path>
                </a:pathLst>
              </a:custGeom>
              <a:solidFill>
                <a:srgbClr val="F7C2AB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/>
                </a:endParaRPr>
              </a:p>
            </p:txBody>
          </p:sp>
          <p:sp>
            <p:nvSpPr>
              <p:cNvPr id="113" name="Freeform 229"/>
              <p:cNvSpPr/>
              <p:nvPr/>
            </p:nvSpPr>
            <p:spPr bwMode="auto">
              <a:xfrm>
                <a:off x="4965984" y="5963182"/>
                <a:ext cx="209128" cy="69709"/>
              </a:xfrm>
              <a:custGeom>
                <a:gdLst>
                  <a:gd name="T0" fmla="*/ 2 w 48"/>
                  <a:gd name="T1" fmla="*/ 16 h 16"/>
                  <a:gd name="T2" fmla="*/ 33 w 48"/>
                  <a:gd name="T3" fmla="*/ 16 h 16"/>
                  <a:gd name="T4" fmla="*/ 46 w 48"/>
                  <a:gd name="T5" fmla="*/ 16 h 16"/>
                  <a:gd name="T6" fmla="*/ 46 w 48"/>
                  <a:gd name="T7" fmla="*/ 12 h 16"/>
                  <a:gd name="T8" fmla="*/ 19 w 48"/>
                  <a:gd name="T9" fmla="*/ 1 h 16"/>
                  <a:gd name="T10" fmla="*/ 4 w 48"/>
                  <a:gd name="T11" fmla="*/ 0 h 16"/>
                  <a:gd name="T12" fmla="*/ 2 w 48"/>
                  <a:gd name="T13" fmla="*/ 16 h 1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16">
                    <a:moveTo>
                      <a:pt x="2" y="16"/>
                    </a:moveTo>
                    <a:cubicBezTo>
                      <a:pt x="33" y="16"/>
                      <a:pt x="33" y="16"/>
                      <a:pt x="33" y="16"/>
                    </a:cubicBezTo>
                    <a:cubicBezTo>
                      <a:pt x="46" y="16"/>
                      <a:pt x="46" y="16"/>
                      <a:pt x="46" y="16"/>
                    </a:cubicBezTo>
                    <a:cubicBezTo>
                      <a:pt x="46" y="14"/>
                      <a:pt x="48" y="13"/>
                      <a:pt x="46" y="12"/>
                    </a:cubicBezTo>
                    <a:cubicBezTo>
                      <a:pt x="43" y="8"/>
                      <a:pt x="29" y="3"/>
                      <a:pt x="19" y="1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0" y="5"/>
                      <a:pt x="2" y="11"/>
                      <a:pt x="2" y="16"/>
                    </a:cubicBezTo>
                    <a:close/>
                  </a:path>
                </a:pathLst>
              </a:custGeom>
              <a:solidFill>
                <a:srgbClr val="24242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/>
                </a:endParaRPr>
              </a:p>
            </p:txBody>
          </p:sp>
          <p:sp>
            <p:nvSpPr>
              <p:cNvPr id="114" name="Freeform 230"/>
              <p:cNvSpPr/>
              <p:nvPr/>
            </p:nvSpPr>
            <p:spPr bwMode="auto">
              <a:xfrm>
                <a:off x="4984329" y="4158079"/>
                <a:ext cx="451275" cy="234810"/>
              </a:xfrm>
              <a:custGeom>
                <a:gdLst>
                  <a:gd name="T0" fmla="*/ 1 w 104"/>
                  <a:gd name="T1" fmla="*/ 27 h 54"/>
                  <a:gd name="T2" fmla="*/ 1 w 104"/>
                  <a:gd name="T3" fmla="*/ 25 h 54"/>
                  <a:gd name="T4" fmla="*/ 2 w 104"/>
                  <a:gd name="T5" fmla="*/ 24 h 54"/>
                  <a:gd name="T6" fmla="*/ 2 w 104"/>
                  <a:gd name="T7" fmla="*/ 24 h 54"/>
                  <a:gd name="T8" fmla="*/ 6 w 104"/>
                  <a:gd name="T9" fmla="*/ 10 h 54"/>
                  <a:gd name="T10" fmla="*/ 13 w 104"/>
                  <a:gd name="T11" fmla="*/ 2 h 54"/>
                  <a:gd name="T12" fmla="*/ 23 w 104"/>
                  <a:gd name="T13" fmla="*/ 1 h 54"/>
                  <a:gd name="T14" fmla="*/ 91 w 104"/>
                  <a:gd name="T15" fmla="*/ 21 h 54"/>
                  <a:gd name="T16" fmla="*/ 102 w 104"/>
                  <a:gd name="T17" fmla="*/ 41 h 54"/>
                  <a:gd name="T18" fmla="*/ 102 w 104"/>
                  <a:gd name="T19" fmla="*/ 41 h 54"/>
                  <a:gd name="T20" fmla="*/ 81 w 104"/>
                  <a:gd name="T21" fmla="*/ 52 h 54"/>
                  <a:gd name="T22" fmla="*/ 0 w 104"/>
                  <a:gd name="T23" fmla="*/ 28 h 54"/>
                  <a:gd name="T24" fmla="*/ 1 w 104"/>
                  <a:gd name="T25" fmla="*/ 27 h 5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4" h="54">
                    <a:moveTo>
                      <a:pt x="1" y="27"/>
                    </a:moveTo>
                    <a:cubicBezTo>
                      <a:pt x="1" y="25"/>
                      <a:pt x="1" y="25"/>
                      <a:pt x="1" y="25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7" y="7"/>
                      <a:pt x="10" y="4"/>
                      <a:pt x="13" y="2"/>
                    </a:cubicBezTo>
                    <a:cubicBezTo>
                      <a:pt x="16" y="0"/>
                      <a:pt x="19" y="0"/>
                      <a:pt x="23" y="1"/>
                    </a:cubicBezTo>
                    <a:cubicBezTo>
                      <a:pt x="91" y="21"/>
                      <a:pt x="91" y="21"/>
                      <a:pt x="91" y="21"/>
                    </a:cubicBezTo>
                    <a:cubicBezTo>
                      <a:pt x="99" y="23"/>
                      <a:pt x="104" y="32"/>
                      <a:pt x="102" y="41"/>
                    </a:cubicBezTo>
                    <a:cubicBezTo>
                      <a:pt x="102" y="41"/>
                      <a:pt x="102" y="41"/>
                      <a:pt x="102" y="41"/>
                    </a:cubicBezTo>
                    <a:cubicBezTo>
                      <a:pt x="99" y="49"/>
                      <a:pt x="90" y="54"/>
                      <a:pt x="81" y="52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1" y="27"/>
                      <a:pt x="1" y="27"/>
                      <a:pt x="1" y="27"/>
                    </a:cubicBezTo>
                    <a:close/>
                  </a:path>
                </a:pathLst>
              </a:custGeom>
              <a:solidFill>
                <a:srgbClr val="5E5E5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/>
                </a:endParaRPr>
              </a:p>
            </p:txBody>
          </p:sp>
          <p:sp>
            <p:nvSpPr>
              <p:cNvPr id="115" name="Freeform 231"/>
              <p:cNvSpPr/>
              <p:nvPr/>
            </p:nvSpPr>
            <p:spPr bwMode="auto">
              <a:xfrm>
                <a:off x="4727505" y="5293607"/>
                <a:ext cx="209128" cy="713603"/>
              </a:xfrm>
              <a:custGeom>
                <a:gdLst>
                  <a:gd name="T0" fmla="*/ 15 w 48"/>
                  <a:gd name="T1" fmla="*/ 39 h 164"/>
                  <a:gd name="T2" fmla="*/ 27 w 48"/>
                  <a:gd name="T3" fmla="*/ 156 h 164"/>
                  <a:gd name="T4" fmla="*/ 19 w 48"/>
                  <a:gd name="T5" fmla="*/ 164 h 164"/>
                  <a:gd name="T6" fmla="*/ 23 w 48"/>
                  <a:gd name="T7" fmla="*/ 159 h 164"/>
                  <a:gd name="T8" fmla="*/ 23 w 48"/>
                  <a:gd name="T9" fmla="*/ 160 h 164"/>
                  <a:gd name="T10" fmla="*/ 42 w 48"/>
                  <a:gd name="T11" fmla="*/ 160 h 164"/>
                  <a:gd name="T12" fmla="*/ 43 w 48"/>
                  <a:gd name="T13" fmla="*/ 38 h 164"/>
                  <a:gd name="T14" fmla="*/ 45 w 48"/>
                  <a:gd name="T15" fmla="*/ 17 h 164"/>
                  <a:gd name="T16" fmla="*/ 15 w 48"/>
                  <a:gd name="T17" fmla="*/ 39 h 16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164">
                    <a:moveTo>
                      <a:pt x="15" y="39"/>
                    </a:moveTo>
                    <a:cubicBezTo>
                      <a:pt x="14" y="65"/>
                      <a:pt x="28" y="130"/>
                      <a:pt x="27" y="156"/>
                    </a:cubicBezTo>
                    <a:cubicBezTo>
                      <a:pt x="19" y="164"/>
                      <a:pt x="19" y="164"/>
                      <a:pt x="19" y="164"/>
                    </a:cubicBezTo>
                    <a:cubicBezTo>
                      <a:pt x="23" y="159"/>
                      <a:pt x="23" y="159"/>
                      <a:pt x="23" y="159"/>
                    </a:cubicBezTo>
                    <a:cubicBezTo>
                      <a:pt x="23" y="159"/>
                      <a:pt x="23" y="160"/>
                      <a:pt x="23" y="160"/>
                    </a:cubicBezTo>
                    <a:cubicBezTo>
                      <a:pt x="27" y="160"/>
                      <a:pt x="42" y="163"/>
                      <a:pt x="42" y="160"/>
                    </a:cubicBezTo>
                    <a:cubicBezTo>
                      <a:pt x="41" y="120"/>
                      <a:pt x="48" y="79"/>
                      <a:pt x="43" y="38"/>
                    </a:cubicBezTo>
                    <a:cubicBezTo>
                      <a:pt x="44" y="31"/>
                      <a:pt x="45" y="24"/>
                      <a:pt x="45" y="17"/>
                    </a:cubicBezTo>
                    <a:cubicBezTo>
                      <a:pt x="0" y="12"/>
                      <a:pt x="16" y="0"/>
                      <a:pt x="15" y="39"/>
                    </a:cubicBezTo>
                    <a:close/>
                  </a:path>
                </a:pathLst>
              </a:custGeom>
              <a:solidFill>
                <a:srgbClr val="F7C2AB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/>
                </a:endParaRPr>
              </a:p>
            </p:txBody>
          </p:sp>
          <p:sp>
            <p:nvSpPr>
              <p:cNvPr id="116" name="Freeform 232"/>
              <p:cNvSpPr/>
              <p:nvPr/>
            </p:nvSpPr>
            <p:spPr bwMode="auto">
              <a:xfrm>
                <a:off x="4688982" y="4726760"/>
                <a:ext cx="542998" cy="684252"/>
              </a:xfrm>
              <a:custGeom>
                <a:gdLst>
                  <a:gd name="T0" fmla="*/ 61 w 125"/>
                  <a:gd name="T1" fmla="*/ 0 h 157"/>
                  <a:gd name="T2" fmla="*/ 55 w 125"/>
                  <a:gd name="T3" fmla="*/ 0 h 157"/>
                  <a:gd name="T4" fmla="*/ 55 w 125"/>
                  <a:gd name="T5" fmla="*/ 0 h 157"/>
                  <a:gd name="T6" fmla="*/ 14 w 125"/>
                  <a:gd name="T7" fmla="*/ 0 h 157"/>
                  <a:gd name="T8" fmla="*/ 19 w 125"/>
                  <a:gd name="T9" fmla="*/ 156 h 157"/>
                  <a:gd name="T10" fmla="*/ 99 w 125"/>
                  <a:gd name="T11" fmla="*/ 157 h 157"/>
                  <a:gd name="T12" fmla="*/ 102 w 125"/>
                  <a:gd name="T13" fmla="*/ 0 h 157"/>
                  <a:gd name="T14" fmla="*/ 61 w 125"/>
                  <a:gd name="T15" fmla="*/ 0 h 1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5" h="157">
                    <a:moveTo>
                      <a:pt x="61" y="0"/>
                    </a:moveTo>
                    <a:cubicBezTo>
                      <a:pt x="55" y="0"/>
                      <a:pt x="55" y="0"/>
                      <a:pt x="55" y="0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45" y="42"/>
                      <a:pt x="38" y="96"/>
                      <a:pt x="19" y="156"/>
                    </a:cubicBezTo>
                    <a:cubicBezTo>
                      <a:pt x="118" y="156"/>
                      <a:pt x="0" y="157"/>
                      <a:pt x="99" y="157"/>
                    </a:cubicBezTo>
                    <a:cubicBezTo>
                      <a:pt x="108" y="101"/>
                      <a:pt x="125" y="44"/>
                      <a:pt x="102" y="0"/>
                    </a:cubicBezTo>
                    <a:cubicBezTo>
                      <a:pt x="61" y="0"/>
                      <a:pt x="61" y="0"/>
                      <a:pt x="61" y="0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/>
                </a:endParaRPr>
              </a:p>
            </p:txBody>
          </p:sp>
          <p:sp>
            <p:nvSpPr>
              <p:cNvPr id="117" name="Freeform 233"/>
              <p:cNvSpPr>
                <a:spLocks noEditPoints="1"/>
              </p:cNvSpPr>
              <p:nvPr/>
            </p:nvSpPr>
            <p:spPr bwMode="auto">
              <a:xfrm>
                <a:off x="4650458" y="4726760"/>
                <a:ext cx="295348" cy="684252"/>
              </a:xfrm>
              <a:custGeom>
                <a:gdLst>
                  <a:gd name="T0" fmla="*/ 68 w 68"/>
                  <a:gd name="T1" fmla="*/ 0 h 157"/>
                  <a:gd name="T2" fmla="*/ 64 w 68"/>
                  <a:gd name="T3" fmla="*/ 0 h 157"/>
                  <a:gd name="T4" fmla="*/ 64 w 68"/>
                  <a:gd name="T5" fmla="*/ 0 h 157"/>
                  <a:gd name="T6" fmla="*/ 23 w 68"/>
                  <a:gd name="T7" fmla="*/ 0 h 157"/>
                  <a:gd name="T8" fmla="*/ 28 w 68"/>
                  <a:gd name="T9" fmla="*/ 156 h 157"/>
                  <a:gd name="T10" fmla="*/ 68 w 68"/>
                  <a:gd name="T11" fmla="*/ 156 h 157"/>
                  <a:gd name="T12" fmla="*/ 68 w 68"/>
                  <a:gd name="T13" fmla="*/ 0 h 157"/>
                  <a:gd name="T14" fmla="*/ 68 w 68"/>
                  <a:gd name="T15" fmla="*/ 157 h 157"/>
                  <a:gd name="T16" fmla="*/ 68 w 68"/>
                  <a:gd name="T17" fmla="*/ 157 h 1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8" h="157">
                    <a:moveTo>
                      <a:pt x="68" y="0"/>
                    </a:moveTo>
                    <a:cubicBezTo>
                      <a:pt x="64" y="0"/>
                      <a:pt x="64" y="0"/>
                      <a:pt x="64" y="0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0" y="50"/>
                      <a:pt x="19" y="100"/>
                      <a:pt x="28" y="156"/>
                    </a:cubicBezTo>
                    <a:cubicBezTo>
                      <a:pt x="53" y="156"/>
                      <a:pt x="64" y="156"/>
                      <a:pt x="68" y="156"/>
                    </a:cubicBezTo>
                    <a:cubicBezTo>
                      <a:pt x="68" y="0"/>
                      <a:pt x="68" y="0"/>
                      <a:pt x="68" y="0"/>
                    </a:cubicBezTo>
                    <a:close/>
                    <a:moveTo>
                      <a:pt x="68" y="157"/>
                    </a:moveTo>
                    <a:cubicBezTo>
                      <a:pt x="66" y="157"/>
                      <a:pt x="63" y="157"/>
                      <a:pt x="68" y="157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/>
                </a:endParaRPr>
              </a:p>
            </p:txBody>
          </p:sp>
          <p:sp>
            <p:nvSpPr>
              <p:cNvPr id="118" name="Freeform 234"/>
              <p:cNvSpPr/>
              <p:nvPr/>
            </p:nvSpPr>
            <p:spPr bwMode="auto">
              <a:xfrm>
                <a:off x="4720177" y="5963182"/>
                <a:ext cx="203625" cy="69709"/>
              </a:xfrm>
              <a:custGeom>
                <a:gdLst>
                  <a:gd name="T0" fmla="*/ 46 w 47"/>
                  <a:gd name="T1" fmla="*/ 16 h 16"/>
                  <a:gd name="T2" fmla="*/ 15 w 47"/>
                  <a:gd name="T3" fmla="*/ 16 h 16"/>
                  <a:gd name="T4" fmla="*/ 1 w 47"/>
                  <a:gd name="T5" fmla="*/ 16 h 16"/>
                  <a:gd name="T6" fmla="*/ 2 w 47"/>
                  <a:gd name="T7" fmla="*/ 12 h 16"/>
                  <a:gd name="T8" fmla="*/ 28 w 47"/>
                  <a:gd name="T9" fmla="*/ 1 h 16"/>
                  <a:gd name="T10" fmla="*/ 43 w 47"/>
                  <a:gd name="T11" fmla="*/ 0 h 16"/>
                  <a:gd name="T12" fmla="*/ 46 w 47"/>
                  <a:gd name="T13" fmla="*/ 16 h 1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16">
                    <a:moveTo>
                      <a:pt x="46" y="16"/>
                    </a:moveTo>
                    <a:cubicBezTo>
                      <a:pt x="15" y="16"/>
                      <a:pt x="15" y="16"/>
                      <a:pt x="15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2" y="14"/>
                      <a:pt x="0" y="13"/>
                      <a:pt x="2" y="12"/>
                    </a:cubicBezTo>
                    <a:cubicBezTo>
                      <a:pt x="5" y="8"/>
                      <a:pt x="19" y="3"/>
                      <a:pt x="28" y="1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7" y="5"/>
                      <a:pt x="46" y="11"/>
                      <a:pt x="46" y="16"/>
                    </a:cubicBezTo>
                    <a:close/>
                  </a:path>
                </a:pathLst>
              </a:custGeom>
              <a:solidFill>
                <a:srgbClr val="24242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/>
                </a:endParaRPr>
              </a:p>
            </p:txBody>
          </p:sp>
          <p:sp>
            <p:nvSpPr>
              <p:cNvPr id="119" name="Freeform 235"/>
              <p:cNvSpPr/>
              <p:nvPr/>
            </p:nvSpPr>
            <p:spPr bwMode="auto">
              <a:xfrm>
                <a:off x="4545895" y="4187431"/>
                <a:ext cx="251321" cy="436600"/>
              </a:xfrm>
              <a:custGeom>
                <a:gdLst>
                  <a:gd name="T0" fmla="*/ 56 w 58"/>
                  <a:gd name="T1" fmla="*/ 6 h 100"/>
                  <a:gd name="T2" fmla="*/ 55 w 58"/>
                  <a:gd name="T3" fmla="*/ 5 h 100"/>
                  <a:gd name="T4" fmla="*/ 53 w 58"/>
                  <a:gd name="T5" fmla="*/ 5 h 100"/>
                  <a:gd name="T6" fmla="*/ 53 w 58"/>
                  <a:gd name="T7" fmla="*/ 5 h 100"/>
                  <a:gd name="T8" fmla="*/ 40 w 58"/>
                  <a:gd name="T9" fmla="*/ 1 h 100"/>
                  <a:gd name="T10" fmla="*/ 29 w 58"/>
                  <a:gd name="T11" fmla="*/ 2 h 100"/>
                  <a:gd name="T12" fmla="*/ 22 w 58"/>
                  <a:gd name="T13" fmla="*/ 10 h 100"/>
                  <a:gd name="T14" fmla="*/ 17 w 58"/>
                  <a:gd name="T15" fmla="*/ 28 h 100"/>
                  <a:gd name="T16" fmla="*/ 17 w 58"/>
                  <a:gd name="T17" fmla="*/ 28 h 100"/>
                  <a:gd name="T18" fmla="*/ 2 w 58"/>
                  <a:gd name="T19" fmla="*/ 77 h 100"/>
                  <a:gd name="T20" fmla="*/ 14 w 58"/>
                  <a:gd name="T21" fmla="*/ 97 h 100"/>
                  <a:gd name="T22" fmla="*/ 14 w 58"/>
                  <a:gd name="T23" fmla="*/ 97 h 100"/>
                  <a:gd name="T24" fmla="*/ 34 w 58"/>
                  <a:gd name="T25" fmla="*/ 86 h 100"/>
                  <a:gd name="T26" fmla="*/ 58 w 58"/>
                  <a:gd name="T27" fmla="*/ 6 h 100"/>
                  <a:gd name="T28" fmla="*/ 56 w 58"/>
                  <a:gd name="T29" fmla="*/ 6 h 10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7" h="100">
                    <a:moveTo>
                      <a:pt x="56" y="6"/>
                    </a:moveTo>
                    <a:cubicBezTo>
                      <a:pt x="55" y="5"/>
                      <a:pt x="55" y="5"/>
                      <a:pt x="55" y="5"/>
                    </a:cubicBezTo>
                    <a:cubicBezTo>
                      <a:pt x="53" y="5"/>
                      <a:pt x="53" y="5"/>
                      <a:pt x="53" y="5"/>
                    </a:cubicBezTo>
                    <a:cubicBezTo>
                      <a:pt x="53" y="5"/>
                      <a:pt x="53" y="5"/>
                      <a:pt x="53" y="5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36" y="0"/>
                      <a:pt x="32" y="1"/>
                      <a:pt x="29" y="2"/>
                    </a:cubicBezTo>
                    <a:cubicBezTo>
                      <a:pt x="25" y="4"/>
                      <a:pt x="23" y="7"/>
                      <a:pt x="22" y="10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2" y="77"/>
                      <a:pt x="2" y="77"/>
                      <a:pt x="2" y="77"/>
                    </a:cubicBezTo>
                    <a:cubicBezTo>
                      <a:pt x="0" y="86"/>
                      <a:pt x="5" y="95"/>
                      <a:pt x="14" y="97"/>
                    </a:cubicBezTo>
                    <a:cubicBezTo>
                      <a:pt x="14" y="97"/>
                      <a:pt x="14" y="97"/>
                      <a:pt x="14" y="97"/>
                    </a:cubicBezTo>
                    <a:cubicBezTo>
                      <a:pt x="22" y="100"/>
                      <a:pt x="31" y="95"/>
                      <a:pt x="34" y="86"/>
                    </a:cubicBezTo>
                    <a:cubicBezTo>
                      <a:pt x="58" y="6"/>
                      <a:pt x="58" y="6"/>
                      <a:pt x="58" y="6"/>
                    </a:cubicBezTo>
                    <a:cubicBezTo>
                      <a:pt x="56" y="6"/>
                      <a:pt x="56" y="6"/>
                      <a:pt x="56" y="6"/>
                    </a:cubicBezTo>
                    <a:close/>
                  </a:path>
                </a:pathLst>
              </a:custGeom>
              <a:solidFill>
                <a:srgbClr val="5E5E5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/>
                </a:endParaRPr>
              </a:p>
            </p:txBody>
          </p:sp>
          <p:sp>
            <p:nvSpPr>
              <p:cNvPr id="120" name="Freeform 236"/>
              <p:cNvSpPr/>
              <p:nvPr/>
            </p:nvSpPr>
            <p:spPr bwMode="auto">
              <a:xfrm>
                <a:off x="4654127" y="4110384"/>
                <a:ext cx="585191" cy="682417"/>
              </a:xfrm>
              <a:custGeom>
                <a:gdLst>
                  <a:gd name="T0" fmla="*/ 51 w 135"/>
                  <a:gd name="T1" fmla="*/ 0 h 157"/>
                  <a:gd name="T2" fmla="*/ 51 w 135"/>
                  <a:gd name="T3" fmla="*/ 0 h 157"/>
                  <a:gd name="T4" fmla="*/ 51 w 135"/>
                  <a:gd name="T5" fmla="*/ 0 h 157"/>
                  <a:gd name="T6" fmla="*/ 51 w 135"/>
                  <a:gd name="T7" fmla="*/ 0 h 157"/>
                  <a:gd name="T8" fmla="*/ 51 w 135"/>
                  <a:gd name="T9" fmla="*/ 0 h 157"/>
                  <a:gd name="T10" fmla="*/ 50 w 135"/>
                  <a:gd name="T11" fmla="*/ 0 h 157"/>
                  <a:gd name="T12" fmla="*/ 50 w 135"/>
                  <a:gd name="T13" fmla="*/ 0 h 157"/>
                  <a:gd name="T14" fmla="*/ 50 w 135"/>
                  <a:gd name="T15" fmla="*/ 0 h 157"/>
                  <a:gd name="T16" fmla="*/ 50 w 135"/>
                  <a:gd name="T17" fmla="*/ 0 h 157"/>
                  <a:gd name="T18" fmla="*/ 50 w 135"/>
                  <a:gd name="T19" fmla="*/ 0 h 157"/>
                  <a:gd name="T20" fmla="*/ 49 w 135"/>
                  <a:gd name="T21" fmla="*/ 0 h 157"/>
                  <a:gd name="T22" fmla="*/ 49 w 135"/>
                  <a:gd name="T23" fmla="*/ 0 h 157"/>
                  <a:gd name="T24" fmla="*/ 49 w 135"/>
                  <a:gd name="T25" fmla="*/ 0 h 157"/>
                  <a:gd name="T26" fmla="*/ 49 w 135"/>
                  <a:gd name="T27" fmla="*/ 0 h 157"/>
                  <a:gd name="T28" fmla="*/ 49 w 135"/>
                  <a:gd name="T29" fmla="*/ 0 h 157"/>
                  <a:gd name="T30" fmla="*/ 49 w 135"/>
                  <a:gd name="T31" fmla="*/ 0 h 157"/>
                  <a:gd name="T32" fmla="*/ 48 w 135"/>
                  <a:gd name="T33" fmla="*/ 0 h 157"/>
                  <a:gd name="T34" fmla="*/ 48 w 135"/>
                  <a:gd name="T35" fmla="*/ 0 h 157"/>
                  <a:gd name="T36" fmla="*/ 48 w 135"/>
                  <a:gd name="T37" fmla="*/ 0 h 157"/>
                  <a:gd name="T38" fmla="*/ 48 w 135"/>
                  <a:gd name="T39" fmla="*/ 0 h 157"/>
                  <a:gd name="T40" fmla="*/ 48 w 135"/>
                  <a:gd name="T41" fmla="*/ 0 h 157"/>
                  <a:gd name="T42" fmla="*/ 48 w 135"/>
                  <a:gd name="T43" fmla="*/ 0 h 157"/>
                  <a:gd name="T44" fmla="*/ 48 w 135"/>
                  <a:gd name="T45" fmla="*/ 0 h 157"/>
                  <a:gd name="T46" fmla="*/ 47 w 135"/>
                  <a:gd name="T47" fmla="*/ 0 h 157"/>
                  <a:gd name="T48" fmla="*/ 47 w 135"/>
                  <a:gd name="T49" fmla="*/ 0 h 157"/>
                  <a:gd name="T50" fmla="*/ 47 w 135"/>
                  <a:gd name="T51" fmla="*/ 0 h 157"/>
                  <a:gd name="T52" fmla="*/ 47 w 135"/>
                  <a:gd name="T53" fmla="*/ 0 h 157"/>
                  <a:gd name="T54" fmla="*/ 47 w 135"/>
                  <a:gd name="T55" fmla="*/ 0 h 157"/>
                  <a:gd name="T56" fmla="*/ 3 w 135"/>
                  <a:gd name="T57" fmla="*/ 21 h 157"/>
                  <a:gd name="T58" fmla="*/ 0 w 135"/>
                  <a:gd name="T59" fmla="*/ 25 h 157"/>
                  <a:gd name="T60" fmla="*/ 60 w 135"/>
                  <a:gd name="T61" fmla="*/ 104 h 157"/>
                  <a:gd name="T62" fmla="*/ 22 w 135"/>
                  <a:gd name="T63" fmla="*/ 141 h 157"/>
                  <a:gd name="T64" fmla="*/ 110 w 135"/>
                  <a:gd name="T65" fmla="*/ 141 h 157"/>
                  <a:gd name="T66" fmla="*/ 102 w 135"/>
                  <a:gd name="T67" fmla="*/ 104 h 157"/>
                  <a:gd name="T68" fmla="*/ 135 w 135"/>
                  <a:gd name="T69" fmla="*/ 22 h 157"/>
                  <a:gd name="T70" fmla="*/ 132 w 135"/>
                  <a:gd name="T71" fmla="*/ 21 h 157"/>
                  <a:gd name="T72" fmla="*/ 87 w 135"/>
                  <a:gd name="T73" fmla="*/ 0 h 157"/>
                  <a:gd name="T74" fmla="*/ 51 w 135"/>
                  <a:gd name="T75" fmla="*/ 0 h 1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5" h="157">
                    <a:moveTo>
                      <a:pt x="51" y="0"/>
                    </a:moveTo>
                    <a:cubicBezTo>
                      <a:pt x="51" y="0"/>
                      <a:pt x="51" y="0"/>
                      <a:pt x="51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7" y="37"/>
                      <a:pt x="68" y="96"/>
                      <a:pt x="60" y="104"/>
                    </a:cubicBezTo>
                    <a:cubicBezTo>
                      <a:pt x="22" y="141"/>
                      <a:pt x="22" y="141"/>
                      <a:pt x="22" y="141"/>
                    </a:cubicBezTo>
                    <a:cubicBezTo>
                      <a:pt x="52" y="156"/>
                      <a:pt x="82" y="157"/>
                      <a:pt x="110" y="141"/>
                    </a:cubicBezTo>
                    <a:cubicBezTo>
                      <a:pt x="102" y="104"/>
                      <a:pt x="102" y="104"/>
                      <a:pt x="102" y="104"/>
                    </a:cubicBezTo>
                    <a:cubicBezTo>
                      <a:pt x="103" y="87"/>
                      <a:pt x="122" y="48"/>
                      <a:pt x="135" y="22"/>
                    </a:cubicBezTo>
                    <a:cubicBezTo>
                      <a:pt x="132" y="21"/>
                      <a:pt x="132" y="21"/>
                      <a:pt x="132" y="21"/>
                    </a:cubicBezTo>
                    <a:cubicBezTo>
                      <a:pt x="87" y="0"/>
                      <a:pt x="87" y="0"/>
                      <a:pt x="87" y="0"/>
                    </a:cubicBezTo>
                    <a:cubicBezTo>
                      <a:pt x="75" y="0"/>
                      <a:pt x="63" y="0"/>
                      <a:pt x="51" y="0"/>
                    </a:cubicBezTo>
                    <a:close/>
                  </a:path>
                </a:pathLst>
              </a:custGeom>
              <a:solidFill>
                <a:srgbClr val="24242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/>
                </a:endParaRPr>
              </a:p>
            </p:txBody>
          </p:sp>
          <p:sp>
            <p:nvSpPr>
              <p:cNvPr id="121" name="Freeform 237"/>
              <p:cNvSpPr/>
              <p:nvPr/>
            </p:nvSpPr>
            <p:spPr bwMode="auto">
              <a:xfrm>
                <a:off x="4654127" y="4110384"/>
                <a:ext cx="291679" cy="665907"/>
              </a:xfrm>
              <a:custGeom>
                <a:gdLst>
                  <a:gd name="T0" fmla="*/ 51 w 67"/>
                  <a:gd name="T1" fmla="*/ 0 h 153"/>
                  <a:gd name="T2" fmla="*/ 51 w 67"/>
                  <a:gd name="T3" fmla="*/ 0 h 153"/>
                  <a:gd name="T4" fmla="*/ 51 w 67"/>
                  <a:gd name="T5" fmla="*/ 0 h 153"/>
                  <a:gd name="T6" fmla="*/ 51 w 67"/>
                  <a:gd name="T7" fmla="*/ 0 h 153"/>
                  <a:gd name="T8" fmla="*/ 51 w 67"/>
                  <a:gd name="T9" fmla="*/ 0 h 153"/>
                  <a:gd name="T10" fmla="*/ 50 w 67"/>
                  <a:gd name="T11" fmla="*/ 0 h 153"/>
                  <a:gd name="T12" fmla="*/ 50 w 67"/>
                  <a:gd name="T13" fmla="*/ 0 h 153"/>
                  <a:gd name="T14" fmla="*/ 50 w 67"/>
                  <a:gd name="T15" fmla="*/ 0 h 153"/>
                  <a:gd name="T16" fmla="*/ 50 w 67"/>
                  <a:gd name="T17" fmla="*/ 0 h 153"/>
                  <a:gd name="T18" fmla="*/ 50 w 67"/>
                  <a:gd name="T19" fmla="*/ 0 h 153"/>
                  <a:gd name="T20" fmla="*/ 49 w 67"/>
                  <a:gd name="T21" fmla="*/ 0 h 153"/>
                  <a:gd name="T22" fmla="*/ 49 w 67"/>
                  <a:gd name="T23" fmla="*/ 0 h 153"/>
                  <a:gd name="T24" fmla="*/ 49 w 67"/>
                  <a:gd name="T25" fmla="*/ 0 h 153"/>
                  <a:gd name="T26" fmla="*/ 49 w 67"/>
                  <a:gd name="T27" fmla="*/ 0 h 153"/>
                  <a:gd name="T28" fmla="*/ 49 w 67"/>
                  <a:gd name="T29" fmla="*/ 0 h 153"/>
                  <a:gd name="T30" fmla="*/ 49 w 67"/>
                  <a:gd name="T31" fmla="*/ 0 h 153"/>
                  <a:gd name="T32" fmla="*/ 48 w 67"/>
                  <a:gd name="T33" fmla="*/ 0 h 153"/>
                  <a:gd name="T34" fmla="*/ 48 w 67"/>
                  <a:gd name="T35" fmla="*/ 0 h 153"/>
                  <a:gd name="T36" fmla="*/ 48 w 67"/>
                  <a:gd name="T37" fmla="*/ 0 h 153"/>
                  <a:gd name="T38" fmla="*/ 48 w 67"/>
                  <a:gd name="T39" fmla="*/ 0 h 153"/>
                  <a:gd name="T40" fmla="*/ 48 w 67"/>
                  <a:gd name="T41" fmla="*/ 0 h 153"/>
                  <a:gd name="T42" fmla="*/ 48 w 67"/>
                  <a:gd name="T43" fmla="*/ 0 h 153"/>
                  <a:gd name="T44" fmla="*/ 48 w 67"/>
                  <a:gd name="T45" fmla="*/ 0 h 153"/>
                  <a:gd name="T46" fmla="*/ 47 w 67"/>
                  <a:gd name="T47" fmla="*/ 0 h 153"/>
                  <a:gd name="T48" fmla="*/ 47 w 67"/>
                  <a:gd name="T49" fmla="*/ 0 h 153"/>
                  <a:gd name="T50" fmla="*/ 47 w 67"/>
                  <a:gd name="T51" fmla="*/ 0 h 153"/>
                  <a:gd name="T52" fmla="*/ 47 w 67"/>
                  <a:gd name="T53" fmla="*/ 0 h 153"/>
                  <a:gd name="T54" fmla="*/ 47 w 67"/>
                  <a:gd name="T55" fmla="*/ 0 h 153"/>
                  <a:gd name="T56" fmla="*/ 3 w 67"/>
                  <a:gd name="T57" fmla="*/ 21 h 153"/>
                  <a:gd name="T58" fmla="*/ 0 w 67"/>
                  <a:gd name="T59" fmla="*/ 25 h 153"/>
                  <a:gd name="T60" fmla="*/ 31 w 67"/>
                  <a:gd name="T61" fmla="*/ 106 h 153"/>
                  <a:gd name="T62" fmla="*/ 22 w 67"/>
                  <a:gd name="T63" fmla="*/ 141 h 153"/>
                  <a:gd name="T64" fmla="*/ 67 w 67"/>
                  <a:gd name="T65" fmla="*/ 153 h 153"/>
                  <a:gd name="T66" fmla="*/ 67 w 67"/>
                  <a:gd name="T67" fmla="*/ 0 h 153"/>
                  <a:gd name="T68" fmla="*/ 51 w 67"/>
                  <a:gd name="T69" fmla="*/ 0 h 15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7" h="153">
                    <a:moveTo>
                      <a:pt x="51" y="0"/>
                    </a:moveTo>
                    <a:cubicBezTo>
                      <a:pt x="51" y="0"/>
                      <a:pt x="51" y="0"/>
                      <a:pt x="51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7" y="37"/>
                      <a:pt x="34" y="94"/>
                      <a:pt x="31" y="106"/>
                    </a:cubicBezTo>
                    <a:cubicBezTo>
                      <a:pt x="22" y="141"/>
                      <a:pt x="22" y="141"/>
                      <a:pt x="22" y="141"/>
                    </a:cubicBezTo>
                    <a:cubicBezTo>
                      <a:pt x="37" y="148"/>
                      <a:pt x="53" y="153"/>
                      <a:pt x="67" y="153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62" y="0"/>
                      <a:pt x="57" y="0"/>
                      <a:pt x="51" y="0"/>
                    </a:cubicBezTo>
                    <a:close/>
                  </a:path>
                </a:pathLst>
              </a:custGeom>
              <a:solidFill>
                <a:srgbClr val="48484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/>
                </a:endParaRPr>
              </a:p>
            </p:txBody>
          </p:sp>
          <p:sp>
            <p:nvSpPr>
              <p:cNvPr id="122" name="Freeform 238"/>
              <p:cNvSpPr/>
              <p:nvPr/>
            </p:nvSpPr>
            <p:spPr bwMode="auto">
              <a:xfrm>
                <a:off x="4832069" y="4005820"/>
                <a:ext cx="221969" cy="339374"/>
              </a:xfrm>
              <a:custGeom>
                <a:gdLst>
                  <a:gd name="T0" fmla="*/ 64 w 121"/>
                  <a:gd name="T1" fmla="*/ 185 h 185"/>
                  <a:gd name="T2" fmla="*/ 0 w 121"/>
                  <a:gd name="T3" fmla="*/ 64 h 185"/>
                  <a:gd name="T4" fmla="*/ 26 w 121"/>
                  <a:gd name="T5" fmla="*/ 57 h 185"/>
                  <a:gd name="T6" fmla="*/ 14 w 121"/>
                  <a:gd name="T7" fmla="*/ 0 h 185"/>
                  <a:gd name="T8" fmla="*/ 107 w 121"/>
                  <a:gd name="T9" fmla="*/ 0 h 185"/>
                  <a:gd name="T10" fmla="*/ 97 w 121"/>
                  <a:gd name="T11" fmla="*/ 54 h 185"/>
                  <a:gd name="T12" fmla="*/ 121 w 121"/>
                  <a:gd name="T13" fmla="*/ 61 h 185"/>
                  <a:gd name="T14" fmla="*/ 64 w 121"/>
                  <a:gd name="T15" fmla="*/ 185 h 18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0" h="185">
                    <a:moveTo>
                      <a:pt x="64" y="185"/>
                    </a:moveTo>
                    <a:lnTo>
                      <a:pt x="0" y="64"/>
                    </a:lnTo>
                    <a:lnTo>
                      <a:pt x="26" y="57"/>
                    </a:lnTo>
                    <a:lnTo>
                      <a:pt x="14" y="0"/>
                    </a:lnTo>
                    <a:lnTo>
                      <a:pt x="107" y="0"/>
                    </a:lnTo>
                    <a:lnTo>
                      <a:pt x="97" y="54"/>
                    </a:lnTo>
                    <a:lnTo>
                      <a:pt x="121" y="61"/>
                    </a:lnTo>
                    <a:lnTo>
                      <a:pt x="64" y="185"/>
                    </a:lnTo>
                    <a:close/>
                  </a:path>
                </a:pathLst>
              </a:custGeom>
              <a:solidFill>
                <a:srgbClr val="C1AA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/>
                </a:endParaRPr>
              </a:p>
            </p:txBody>
          </p:sp>
          <p:sp>
            <p:nvSpPr>
              <p:cNvPr id="123" name="Freeform 239"/>
              <p:cNvSpPr/>
              <p:nvPr/>
            </p:nvSpPr>
            <p:spPr bwMode="auto">
              <a:xfrm>
                <a:off x="4832069" y="4005820"/>
                <a:ext cx="113736" cy="333871"/>
              </a:xfrm>
              <a:custGeom>
                <a:gdLst>
                  <a:gd name="T0" fmla="*/ 62 w 62"/>
                  <a:gd name="T1" fmla="*/ 182 h 182"/>
                  <a:gd name="T2" fmla="*/ 0 w 62"/>
                  <a:gd name="T3" fmla="*/ 64 h 182"/>
                  <a:gd name="T4" fmla="*/ 26 w 62"/>
                  <a:gd name="T5" fmla="*/ 57 h 182"/>
                  <a:gd name="T6" fmla="*/ 14 w 62"/>
                  <a:gd name="T7" fmla="*/ 0 h 182"/>
                  <a:gd name="T8" fmla="*/ 62 w 62"/>
                  <a:gd name="T9" fmla="*/ 0 h 182"/>
                  <a:gd name="T10" fmla="*/ 62 w 62"/>
                  <a:gd name="T11" fmla="*/ 182 h 18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" h="182">
                    <a:moveTo>
                      <a:pt x="62" y="182"/>
                    </a:moveTo>
                    <a:lnTo>
                      <a:pt x="0" y="64"/>
                    </a:lnTo>
                    <a:lnTo>
                      <a:pt x="26" y="57"/>
                    </a:lnTo>
                    <a:lnTo>
                      <a:pt x="14" y="0"/>
                    </a:lnTo>
                    <a:lnTo>
                      <a:pt x="62" y="0"/>
                    </a:lnTo>
                    <a:lnTo>
                      <a:pt x="62" y="182"/>
                    </a:lnTo>
                    <a:close/>
                  </a:path>
                </a:pathLst>
              </a:custGeom>
              <a:solidFill>
                <a:srgbClr val="D1B7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/>
                </a:endParaRPr>
              </a:p>
            </p:txBody>
          </p:sp>
          <p:sp>
            <p:nvSpPr>
              <p:cNvPr id="124" name="Freeform 240"/>
              <p:cNvSpPr/>
              <p:nvPr/>
            </p:nvSpPr>
            <p:spPr bwMode="auto">
              <a:xfrm>
                <a:off x="4835738" y="4000316"/>
                <a:ext cx="218301" cy="183445"/>
              </a:xfrm>
              <a:custGeom>
                <a:gdLst>
                  <a:gd name="T0" fmla="*/ 0 w 50"/>
                  <a:gd name="T1" fmla="*/ 28 h 42"/>
                  <a:gd name="T2" fmla="*/ 8 w 50"/>
                  <a:gd name="T3" fmla="*/ 22 h 42"/>
                  <a:gd name="T4" fmla="*/ 4 w 50"/>
                  <a:gd name="T5" fmla="*/ 0 h 42"/>
                  <a:gd name="T6" fmla="*/ 45 w 50"/>
                  <a:gd name="T7" fmla="*/ 1 h 42"/>
                  <a:gd name="T8" fmla="*/ 43 w 50"/>
                  <a:gd name="T9" fmla="*/ 22 h 42"/>
                  <a:gd name="T10" fmla="*/ 50 w 50"/>
                  <a:gd name="T11" fmla="*/ 27 h 42"/>
                  <a:gd name="T12" fmla="*/ 25 w 50"/>
                  <a:gd name="T13" fmla="*/ 42 h 42"/>
                  <a:gd name="T14" fmla="*/ 0 w 50"/>
                  <a:gd name="T15" fmla="*/ 28 h 4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42">
                    <a:moveTo>
                      <a:pt x="0" y="28"/>
                    </a:moveTo>
                    <a:cubicBezTo>
                      <a:pt x="8" y="22"/>
                      <a:pt x="8" y="22"/>
                      <a:pt x="8" y="22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5" y="1"/>
                      <a:pt x="45" y="1"/>
                      <a:pt x="45" y="1"/>
                    </a:cubicBezTo>
                    <a:cubicBezTo>
                      <a:pt x="43" y="22"/>
                      <a:pt x="43" y="22"/>
                      <a:pt x="43" y="22"/>
                    </a:cubicBezTo>
                    <a:cubicBezTo>
                      <a:pt x="50" y="27"/>
                      <a:pt x="50" y="27"/>
                      <a:pt x="50" y="27"/>
                    </a:cubicBezTo>
                    <a:cubicBezTo>
                      <a:pt x="45" y="36"/>
                      <a:pt x="35" y="42"/>
                      <a:pt x="25" y="42"/>
                    </a:cubicBezTo>
                    <a:cubicBezTo>
                      <a:pt x="14" y="42"/>
                      <a:pt x="5" y="36"/>
                      <a:pt x="0" y="28"/>
                    </a:cubicBezTo>
                    <a:close/>
                  </a:path>
                </a:pathLst>
              </a:custGeom>
              <a:solidFill>
                <a:srgbClr val="E0DA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/>
                </a:endParaRPr>
              </a:p>
            </p:txBody>
          </p:sp>
          <p:sp>
            <p:nvSpPr>
              <p:cNvPr id="125" name="Freeform 241"/>
              <p:cNvSpPr/>
              <p:nvPr/>
            </p:nvSpPr>
            <p:spPr bwMode="auto">
              <a:xfrm>
                <a:off x="4835738" y="4000316"/>
                <a:ext cx="218301" cy="183445"/>
              </a:xfrm>
              <a:custGeom>
                <a:gdLst>
                  <a:gd name="T0" fmla="*/ 0 w 50"/>
                  <a:gd name="T1" fmla="*/ 28 h 42"/>
                  <a:gd name="T2" fmla="*/ 8 w 50"/>
                  <a:gd name="T3" fmla="*/ 22 h 42"/>
                  <a:gd name="T4" fmla="*/ 4 w 50"/>
                  <a:gd name="T5" fmla="*/ 0 h 42"/>
                  <a:gd name="T6" fmla="*/ 45 w 50"/>
                  <a:gd name="T7" fmla="*/ 1 h 42"/>
                  <a:gd name="T8" fmla="*/ 43 w 50"/>
                  <a:gd name="T9" fmla="*/ 22 h 42"/>
                  <a:gd name="T10" fmla="*/ 50 w 50"/>
                  <a:gd name="T11" fmla="*/ 27 h 42"/>
                  <a:gd name="T12" fmla="*/ 25 w 50"/>
                  <a:gd name="T13" fmla="*/ 42 h 42"/>
                  <a:gd name="T14" fmla="*/ 0 w 50"/>
                  <a:gd name="T15" fmla="*/ 28 h 4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42">
                    <a:moveTo>
                      <a:pt x="0" y="28"/>
                    </a:moveTo>
                    <a:cubicBezTo>
                      <a:pt x="8" y="22"/>
                      <a:pt x="8" y="22"/>
                      <a:pt x="8" y="22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5" y="1"/>
                      <a:pt x="45" y="1"/>
                      <a:pt x="45" y="1"/>
                    </a:cubicBezTo>
                    <a:cubicBezTo>
                      <a:pt x="43" y="22"/>
                      <a:pt x="43" y="22"/>
                      <a:pt x="43" y="22"/>
                    </a:cubicBezTo>
                    <a:cubicBezTo>
                      <a:pt x="50" y="27"/>
                      <a:pt x="50" y="27"/>
                      <a:pt x="50" y="27"/>
                    </a:cubicBezTo>
                    <a:cubicBezTo>
                      <a:pt x="45" y="36"/>
                      <a:pt x="35" y="42"/>
                      <a:pt x="25" y="42"/>
                    </a:cubicBezTo>
                    <a:cubicBezTo>
                      <a:pt x="14" y="42"/>
                      <a:pt x="5" y="36"/>
                      <a:pt x="0" y="28"/>
                    </a:cubicBezTo>
                    <a:close/>
                  </a:path>
                </a:pathLst>
              </a:custGeom>
              <a:solidFill>
                <a:srgbClr val="E0DA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/>
                </a:endParaRPr>
              </a:p>
            </p:txBody>
          </p:sp>
          <p:sp>
            <p:nvSpPr>
              <p:cNvPr id="126" name="Freeform 242"/>
              <p:cNvSpPr/>
              <p:nvPr/>
            </p:nvSpPr>
            <p:spPr bwMode="auto">
              <a:xfrm>
                <a:off x="4835738" y="4000316"/>
                <a:ext cx="218301" cy="183445"/>
              </a:xfrm>
              <a:custGeom>
                <a:gdLst>
                  <a:gd name="T0" fmla="*/ 0 w 50"/>
                  <a:gd name="T1" fmla="*/ 28 h 42"/>
                  <a:gd name="T2" fmla="*/ 8 w 50"/>
                  <a:gd name="T3" fmla="*/ 22 h 42"/>
                  <a:gd name="T4" fmla="*/ 4 w 50"/>
                  <a:gd name="T5" fmla="*/ 0 h 42"/>
                  <a:gd name="T6" fmla="*/ 45 w 50"/>
                  <a:gd name="T7" fmla="*/ 1 h 42"/>
                  <a:gd name="T8" fmla="*/ 43 w 50"/>
                  <a:gd name="T9" fmla="*/ 22 h 42"/>
                  <a:gd name="T10" fmla="*/ 50 w 50"/>
                  <a:gd name="T11" fmla="*/ 27 h 42"/>
                  <a:gd name="T12" fmla="*/ 25 w 50"/>
                  <a:gd name="T13" fmla="*/ 42 h 42"/>
                  <a:gd name="T14" fmla="*/ 0 w 50"/>
                  <a:gd name="T15" fmla="*/ 28 h 4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42">
                    <a:moveTo>
                      <a:pt x="0" y="28"/>
                    </a:moveTo>
                    <a:cubicBezTo>
                      <a:pt x="8" y="22"/>
                      <a:pt x="8" y="22"/>
                      <a:pt x="8" y="22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5" y="1"/>
                      <a:pt x="45" y="1"/>
                      <a:pt x="45" y="1"/>
                    </a:cubicBezTo>
                    <a:cubicBezTo>
                      <a:pt x="43" y="22"/>
                      <a:pt x="43" y="22"/>
                      <a:pt x="43" y="22"/>
                    </a:cubicBezTo>
                    <a:cubicBezTo>
                      <a:pt x="50" y="27"/>
                      <a:pt x="50" y="27"/>
                      <a:pt x="50" y="27"/>
                    </a:cubicBezTo>
                    <a:cubicBezTo>
                      <a:pt x="45" y="36"/>
                      <a:pt x="35" y="42"/>
                      <a:pt x="25" y="42"/>
                    </a:cubicBezTo>
                    <a:cubicBezTo>
                      <a:pt x="14" y="42"/>
                      <a:pt x="5" y="36"/>
                      <a:pt x="0" y="28"/>
                    </a:cubicBezTo>
                    <a:close/>
                  </a:path>
                </a:pathLst>
              </a:custGeom>
              <a:solidFill>
                <a:srgbClr val="EAE5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/>
                </a:endParaRPr>
              </a:p>
            </p:txBody>
          </p:sp>
          <p:sp>
            <p:nvSpPr>
              <p:cNvPr id="127" name="Freeform 243"/>
              <p:cNvSpPr/>
              <p:nvPr/>
            </p:nvSpPr>
            <p:spPr bwMode="auto">
              <a:xfrm>
                <a:off x="4854083" y="4000316"/>
                <a:ext cx="177943" cy="122909"/>
              </a:xfrm>
              <a:custGeom>
                <a:gdLst>
                  <a:gd name="T0" fmla="*/ 3 w 41"/>
                  <a:gd name="T1" fmla="*/ 23 h 28"/>
                  <a:gd name="T2" fmla="*/ 4 w 41"/>
                  <a:gd name="T3" fmla="*/ 22 h 28"/>
                  <a:gd name="T4" fmla="*/ 0 w 41"/>
                  <a:gd name="T5" fmla="*/ 0 h 28"/>
                  <a:gd name="T6" fmla="*/ 41 w 41"/>
                  <a:gd name="T7" fmla="*/ 1 h 28"/>
                  <a:gd name="T8" fmla="*/ 39 w 41"/>
                  <a:gd name="T9" fmla="*/ 22 h 28"/>
                  <a:gd name="T10" fmla="*/ 40 w 41"/>
                  <a:gd name="T11" fmla="*/ 23 h 28"/>
                  <a:gd name="T12" fmla="*/ 23 w 41"/>
                  <a:gd name="T13" fmla="*/ 27 h 28"/>
                  <a:gd name="T14" fmla="*/ 3 w 41"/>
                  <a:gd name="T15" fmla="*/ 23 h 2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1" h="28">
                    <a:moveTo>
                      <a:pt x="3" y="23"/>
                    </a:moveTo>
                    <a:cubicBezTo>
                      <a:pt x="4" y="22"/>
                      <a:pt x="4" y="22"/>
                      <a:pt x="4" y="2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39" y="22"/>
                      <a:pt x="39" y="22"/>
                      <a:pt x="39" y="22"/>
                    </a:cubicBezTo>
                    <a:cubicBezTo>
                      <a:pt x="40" y="23"/>
                      <a:pt x="40" y="23"/>
                      <a:pt x="40" y="23"/>
                    </a:cubicBezTo>
                    <a:cubicBezTo>
                      <a:pt x="35" y="26"/>
                      <a:pt x="29" y="27"/>
                      <a:pt x="23" y="27"/>
                    </a:cubicBezTo>
                    <a:cubicBezTo>
                      <a:pt x="16" y="28"/>
                      <a:pt x="9" y="26"/>
                      <a:pt x="3" y="23"/>
                    </a:cubicBezTo>
                    <a:close/>
                  </a:path>
                </a:pathLst>
              </a:custGeom>
              <a:solidFill>
                <a:srgbClr val="CAC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/>
                </a:endParaRPr>
              </a:p>
            </p:txBody>
          </p:sp>
          <p:sp>
            <p:nvSpPr>
              <p:cNvPr id="128" name="Freeform 244"/>
              <p:cNvSpPr/>
              <p:nvPr/>
            </p:nvSpPr>
            <p:spPr bwMode="auto">
              <a:xfrm>
                <a:off x="4854083" y="4000316"/>
                <a:ext cx="91723" cy="117405"/>
              </a:xfrm>
              <a:custGeom>
                <a:gdLst>
                  <a:gd name="T0" fmla="*/ 3 w 21"/>
                  <a:gd name="T1" fmla="*/ 23 h 27"/>
                  <a:gd name="T2" fmla="*/ 4 w 21"/>
                  <a:gd name="T3" fmla="*/ 22 h 27"/>
                  <a:gd name="T4" fmla="*/ 0 w 21"/>
                  <a:gd name="T5" fmla="*/ 0 h 27"/>
                  <a:gd name="T6" fmla="*/ 21 w 21"/>
                  <a:gd name="T7" fmla="*/ 1 h 27"/>
                  <a:gd name="T8" fmla="*/ 21 w 21"/>
                  <a:gd name="T9" fmla="*/ 27 h 27"/>
                  <a:gd name="T10" fmla="*/ 3 w 21"/>
                  <a:gd name="T11" fmla="*/ 23 h 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27">
                    <a:moveTo>
                      <a:pt x="3" y="23"/>
                    </a:moveTo>
                    <a:cubicBezTo>
                      <a:pt x="4" y="22"/>
                      <a:pt x="4" y="22"/>
                      <a:pt x="4" y="2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15" y="27"/>
                      <a:pt x="9" y="26"/>
                      <a:pt x="3" y="23"/>
                    </a:cubicBezTo>
                    <a:close/>
                  </a:path>
                </a:pathLst>
              </a:custGeom>
              <a:solidFill>
                <a:srgbClr val="DAD6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/>
                </a:endParaRPr>
              </a:p>
            </p:txBody>
          </p:sp>
          <p:sp>
            <p:nvSpPr>
              <p:cNvPr id="129" name="Freeform 248"/>
              <p:cNvSpPr/>
              <p:nvPr/>
            </p:nvSpPr>
            <p:spPr bwMode="auto">
              <a:xfrm>
                <a:off x="4688982" y="3549041"/>
                <a:ext cx="511813" cy="555840"/>
              </a:xfrm>
              <a:custGeom>
                <a:gdLst>
                  <a:gd name="T0" fmla="*/ 59 w 118"/>
                  <a:gd name="T1" fmla="*/ 0 h 128"/>
                  <a:gd name="T2" fmla="*/ 63 w 118"/>
                  <a:gd name="T3" fmla="*/ 0 h 128"/>
                  <a:gd name="T4" fmla="*/ 103 w 118"/>
                  <a:gd name="T5" fmla="*/ 0 h 128"/>
                  <a:gd name="T6" fmla="*/ 106 w 118"/>
                  <a:gd name="T7" fmla="*/ 14 h 128"/>
                  <a:gd name="T8" fmla="*/ 118 w 118"/>
                  <a:gd name="T9" fmla="*/ 29 h 128"/>
                  <a:gd name="T10" fmla="*/ 118 w 118"/>
                  <a:gd name="T11" fmla="*/ 62 h 128"/>
                  <a:gd name="T12" fmla="*/ 61 w 118"/>
                  <a:gd name="T13" fmla="*/ 127 h 128"/>
                  <a:gd name="T14" fmla="*/ 1 w 118"/>
                  <a:gd name="T15" fmla="*/ 61 h 128"/>
                  <a:gd name="T16" fmla="*/ 1 w 118"/>
                  <a:gd name="T17" fmla="*/ 14 h 128"/>
                  <a:gd name="T18" fmla="*/ 10 w 118"/>
                  <a:gd name="T19" fmla="*/ 0 h 128"/>
                  <a:gd name="T20" fmla="*/ 56 w 118"/>
                  <a:gd name="T21" fmla="*/ 0 h 128"/>
                  <a:gd name="T22" fmla="*/ 59 w 118"/>
                  <a:gd name="T23" fmla="*/ 0 h 12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8" h="128">
                    <a:moveTo>
                      <a:pt x="59" y="0"/>
                    </a:moveTo>
                    <a:cubicBezTo>
                      <a:pt x="61" y="0"/>
                      <a:pt x="62" y="0"/>
                      <a:pt x="63" y="0"/>
                    </a:cubicBezTo>
                    <a:cubicBezTo>
                      <a:pt x="103" y="0"/>
                      <a:pt x="103" y="0"/>
                      <a:pt x="103" y="0"/>
                    </a:cubicBezTo>
                    <a:cubicBezTo>
                      <a:pt x="106" y="14"/>
                      <a:pt x="106" y="14"/>
                      <a:pt x="106" y="14"/>
                    </a:cubicBezTo>
                    <a:cubicBezTo>
                      <a:pt x="118" y="29"/>
                      <a:pt x="118" y="29"/>
                      <a:pt x="118" y="29"/>
                    </a:cubicBezTo>
                    <a:cubicBezTo>
                      <a:pt x="118" y="40"/>
                      <a:pt x="118" y="51"/>
                      <a:pt x="118" y="62"/>
                    </a:cubicBezTo>
                    <a:cubicBezTo>
                      <a:pt x="115" y="92"/>
                      <a:pt x="89" y="127"/>
                      <a:pt x="61" y="127"/>
                    </a:cubicBezTo>
                    <a:cubicBezTo>
                      <a:pt x="30" y="128"/>
                      <a:pt x="4" y="93"/>
                      <a:pt x="1" y="61"/>
                    </a:cubicBezTo>
                    <a:cubicBezTo>
                      <a:pt x="0" y="45"/>
                      <a:pt x="1" y="29"/>
                      <a:pt x="1" y="14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7" y="0"/>
                      <a:pt x="58" y="0"/>
                      <a:pt x="59" y="0"/>
                    </a:cubicBezTo>
                    <a:close/>
                  </a:path>
                </a:pathLst>
              </a:custGeom>
              <a:solidFill>
                <a:srgbClr val="F7C2AB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/>
                </a:endParaRPr>
              </a:p>
            </p:txBody>
          </p:sp>
          <p:sp>
            <p:nvSpPr>
              <p:cNvPr id="130" name="Freeform 249"/>
              <p:cNvSpPr/>
              <p:nvPr/>
            </p:nvSpPr>
            <p:spPr bwMode="auto">
              <a:xfrm>
                <a:off x="4688982" y="3549041"/>
                <a:ext cx="256823" cy="552171"/>
              </a:xfrm>
              <a:custGeom>
                <a:gdLst>
                  <a:gd name="T0" fmla="*/ 59 w 59"/>
                  <a:gd name="T1" fmla="*/ 127 h 127"/>
                  <a:gd name="T2" fmla="*/ 1 w 59"/>
                  <a:gd name="T3" fmla="*/ 61 h 127"/>
                  <a:gd name="T4" fmla="*/ 1 w 59"/>
                  <a:gd name="T5" fmla="*/ 14 h 127"/>
                  <a:gd name="T6" fmla="*/ 10 w 59"/>
                  <a:gd name="T7" fmla="*/ 0 h 127"/>
                  <a:gd name="T8" fmla="*/ 56 w 59"/>
                  <a:gd name="T9" fmla="*/ 0 h 127"/>
                  <a:gd name="T10" fmla="*/ 59 w 59"/>
                  <a:gd name="T11" fmla="*/ 0 h 127"/>
                  <a:gd name="T12" fmla="*/ 59 w 59"/>
                  <a:gd name="T13" fmla="*/ 127 h 1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" h="127">
                    <a:moveTo>
                      <a:pt x="59" y="127"/>
                    </a:moveTo>
                    <a:cubicBezTo>
                      <a:pt x="29" y="127"/>
                      <a:pt x="4" y="92"/>
                      <a:pt x="1" y="61"/>
                    </a:cubicBezTo>
                    <a:cubicBezTo>
                      <a:pt x="0" y="45"/>
                      <a:pt x="1" y="29"/>
                      <a:pt x="1" y="14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7" y="0"/>
                      <a:pt x="58" y="0"/>
                      <a:pt x="59" y="0"/>
                    </a:cubicBezTo>
                    <a:lnTo>
                      <a:pt x="59" y="127"/>
                    </a:lnTo>
                    <a:close/>
                  </a:path>
                </a:pathLst>
              </a:custGeom>
              <a:solidFill>
                <a:srgbClr val="FAD9C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/>
                </a:endParaRPr>
              </a:p>
            </p:txBody>
          </p:sp>
          <p:sp>
            <p:nvSpPr>
              <p:cNvPr id="131" name="Freeform 250"/>
              <p:cNvSpPr/>
              <p:nvPr/>
            </p:nvSpPr>
            <p:spPr bwMode="auto">
              <a:xfrm>
                <a:off x="4644955" y="3505014"/>
                <a:ext cx="555840" cy="231141"/>
              </a:xfrm>
              <a:custGeom>
                <a:gdLst>
                  <a:gd name="T0" fmla="*/ 128 w 128"/>
                  <a:gd name="T1" fmla="*/ 35 h 53"/>
                  <a:gd name="T2" fmla="*/ 128 w 128"/>
                  <a:gd name="T3" fmla="*/ 53 h 53"/>
                  <a:gd name="T4" fmla="*/ 110 w 128"/>
                  <a:gd name="T5" fmla="*/ 53 h 53"/>
                  <a:gd name="T6" fmla="*/ 105 w 128"/>
                  <a:gd name="T7" fmla="*/ 53 h 53"/>
                  <a:gd name="T8" fmla="*/ 105 w 128"/>
                  <a:gd name="T9" fmla="*/ 36 h 53"/>
                  <a:gd name="T10" fmla="*/ 104 w 128"/>
                  <a:gd name="T11" fmla="*/ 36 h 53"/>
                  <a:gd name="T12" fmla="*/ 92 w 128"/>
                  <a:gd name="T13" fmla="*/ 52 h 53"/>
                  <a:gd name="T14" fmla="*/ 86 w 128"/>
                  <a:gd name="T15" fmla="*/ 53 h 53"/>
                  <a:gd name="T16" fmla="*/ 86 w 128"/>
                  <a:gd name="T17" fmla="*/ 53 h 53"/>
                  <a:gd name="T18" fmla="*/ 84 w 128"/>
                  <a:gd name="T19" fmla="*/ 53 h 53"/>
                  <a:gd name="T20" fmla="*/ 84 w 128"/>
                  <a:gd name="T21" fmla="*/ 53 h 53"/>
                  <a:gd name="T22" fmla="*/ 70 w 128"/>
                  <a:gd name="T23" fmla="*/ 53 h 53"/>
                  <a:gd name="T24" fmla="*/ 70 w 128"/>
                  <a:gd name="T25" fmla="*/ 53 h 53"/>
                  <a:gd name="T26" fmla="*/ 70 w 128"/>
                  <a:gd name="T27" fmla="*/ 53 h 53"/>
                  <a:gd name="T28" fmla="*/ 22 w 128"/>
                  <a:gd name="T29" fmla="*/ 53 h 53"/>
                  <a:gd name="T30" fmla="*/ 4 w 128"/>
                  <a:gd name="T31" fmla="*/ 35 h 53"/>
                  <a:gd name="T32" fmla="*/ 13 w 128"/>
                  <a:gd name="T33" fmla="*/ 17 h 53"/>
                  <a:gd name="T34" fmla="*/ 20 w 128"/>
                  <a:gd name="T35" fmla="*/ 0 h 53"/>
                  <a:gd name="T36" fmla="*/ 71 w 128"/>
                  <a:gd name="T37" fmla="*/ 4 h 53"/>
                  <a:gd name="T38" fmla="*/ 71 w 128"/>
                  <a:gd name="T39" fmla="*/ 4 h 53"/>
                  <a:gd name="T40" fmla="*/ 91 w 128"/>
                  <a:gd name="T41" fmla="*/ 4 h 53"/>
                  <a:gd name="T42" fmla="*/ 91 w 128"/>
                  <a:gd name="T43" fmla="*/ 4 h 53"/>
                  <a:gd name="T44" fmla="*/ 97 w 128"/>
                  <a:gd name="T45" fmla="*/ 4 h 53"/>
                  <a:gd name="T46" fmla="*/ 128 w 128"/>
                  <a:gd name="T47" fmla="*/ 34 h 53"/>
                  <a:gd name="T48" fmla="*/ 128 w 128"/>
                  <a:gd name="T49" fmla="*/ 35 h 5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8" h="52">
                    <a:moveTo>
                      <a:pt x="128" y="35"/>
                    </a:moveTo>
                    <a:cubicBezTo>
                      <a:pt x="128" y="53"/>
                      <a:pt x="128" y="53"/>
                      <a:pt x="128" y="53"/>
                    </a:cubicBezTo>
                    <a:cubicBezTo>
                      <a:pt x="110" y="53"/>
                      <a:pt x="110" y="53"/>
                      <a:pt x="110" y="53"/>
                    </a:cubicBezTo>
                    <a:cubicBezTo>
                      <a:pt x="105" y="53"/>
                      <a:pt x="105" y="53"/>
                      <a:pt x="105" y="53"/>
                    </a:cubicBezTo>
                    <a:cubicBezTo>
                      <a:pt x="105" y="36"/>
                      <a:pt x="105" y="36"/>
                      <a:pt x="105" y="36"/>
                    </a:cubicBezTo>
                    <a:cubicBezTo>
                      <a:pt x="104" y="36"/>
                      <a:pt x="104" y="36"/>
                      <a:pt x="104" y="36"/>
                    </a:cubicBezTo>
                    <a:cubicBezTo>
                      <a:pt x="104" y="43"/>
                      <a:pt x="99" y="50"/>
                      <a:pt x="92" y="52"/>
                    </a:cubicBezTo>
                    <a:cubicBezTo>
                      <a:pt x="90" y="53"/>
                      <a:pt x="88" y="53"/>
                      <a:pt x="86" y="53"/>
                    </a:cubicBezTo>
                    <a:cubicBezTo>
                      <a:pt x="86" y="53"/>
                      <a:pt x="86" y="53"/>
                      <a:pt x="86" y="53"/>
                    </a:cubicBezTo>
                    <a:cubicBezTo>
                      <a:pt x="84" y="53"/>
                      <a:pt x="84" y="53"/>
                      <a:pt x="84" y="53"/>
                    </a:cubicBezTo>
                    <a:cubicBezTo>
                      <a:pt x="84" y="53"/>
                      <a:pt x="84" y="53"/>
                      <a:pt x="84" y="53"/>
                    </a:cubicBezTo>
                    <a:cubicBezTo>
                      <a:pt x="70" y="53"/>
                      <a:pt x="70" y="53"/>
                      <a:pt x="70" y="53"/>
                    </a:cubicBezTo>
                    <a:cubicBezTo>
                      <a:pt x="70" y="53"/>
                      <a:pt x="70" y="53"/>
                      <a:pt x="70" y="53"/>
                    </a:cubicBezTo>
                    <a:cubicBezTo>
                      <a:pt x="70" y="53"/>
                      <a:pt x="70" y="53"/>
                      <a:pt x="70" y="53"/>
                    </a:cubicBezTo>
                    <a:cubicBezTo>
                      <a:pt x="22" y="53"/>
                      <a:pt x="22" y="53"/>
                      <a:pt x="22" y="53"/>
                    </a:cubicBezTo>
                    <a:cubicBezTo>
                      <a:pt x="12" y="53"/>
                      <a:pt x="0" y="44"/>
                      <a:pt x="4" y="35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71" y="4"/>
                      <a:pt x="71" y="4"/>
                      <a:pt x="71" y="4"/>
                    </a:cubicBezTo>
                    <a:cubicBezTo>
                      <a:pt x="71" y="4"/>
                      <a:pt x="71" y="4"/>
                      <a:pt x="71" y="4"/>
                    </a:cubicBezTo>
                    <a:cubicBezTo>
                      <a:pt x="91" y="4"/>
                      <a:pt x="91" y="4"/>
                      <a:pt x="91" y="4"/>
                    </a:cubicBezTo>
                    <a:cubicBezTo>
                      <a:pt x="91" y="4"/>
                      <a:pt x="91" y="4"/>
                      <a:pt x="91" y="4"/>
                    </a:cubicBezTo>
                    <a:cubicBezTo>
                      <a:pt x="97" y="4"/>
                      <a:pt x="97" y="4"/>
                      <a:pt x="97" y="4"/>
                    </a:cubicBezTo>
                    <a:cubicBezTo>
                      <a:pt x="114" y="4"/>
                      <a:pt x="128" y="17"/>
                      <a:pt x="128" y="34"/>
                    </a:cubicBezTo>
                    <a:cubicBezTo>
                      <a:pt x="128" y="35"/>
                      <a:pt x="128" y="35"/>
                      <a:pt x="128" y="35"/>
                    </a:cubicBezTo>
                    <a:close/>
                  </a:path>
                </a:pathLst>
              </a:custGeom>
              <a:solidFill>
                <a:srgbClr val="75524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/>
                </a:endParaRPr>
              </a:p>
            </p:txBody>
          </p:sp>
          <p:sp>
            <p:nvSpPr>
              <p:cNvPr id="132" name="Freeform 252"/>
              <p:cNvSpPr/>
              <p:nvPr/>
            </p:nvSpPr>
            <p:spPr bwMode="auto">
              <a:xfrm>
                <a:off x="5197125" y="4044343"/>
                <a:ext cx="234810" cy="326533"/>
              </a:xfrm>
              <a:custGeom>
                <a:gdLst>
                  <a:gd name="T0" fmla="*/ 32 w 54"/>
                  <a:gd name="T1" fmla="*/ 74 h 75"/>
                  <a:gd name="T2" fmla="*/ 34 w 54"/>
                  <a:gd name="T3" fmla="*/ 73 h 75"/>
                  <a:gd name="T4" fmla="*/ 35 w 54"/>
                  <a:gd name="T5" fmla="*/ 73 h 75"/>
                  <a:gd name="T6" fmla="*/ 35 w 54"/>
                  <a:gd name="T7" fmla="*/ 73 h 75"/>
                  <a:gd name="T8" fmla="*/ 44 w 54"/>
                  <a:gd name="T9" fmla="*/ 75 h 75"/>
                  <a:gd name="T10" fmla="*/ 52 w 54"/>
                  <a:gd name="T11" fmla="*/ 68 h 75"/>
                  <a:gd name="T12" fmla="*/ 53 w 54"/>
                  <a:gd name="T13" fmla="*/ 57 h 75"/>
                  <a:gd name="T14" fmla="*/ 46 w 54"/>
                  <a:gd name="T15" fmla="*/ 40 h 75"/>
                  <a:gd name="T16" fmla="*/ 46 w 54"/>
                  <a:gd name="T17" fmla="*/ 40 h 75"/>
                  <a:gd name="T18" fmla="*/ 30 w 54"/>
                  <a:gd name="T19" fmla="*/ 0 h 75"/>
                  <a:gd name="T20" fmla="*/ 0 w 54"/>
                  <a:gd name="T21" fmla="*/ 13 h 75"/>
                  <a:gd name="T22" fmla="*/ 31 w 54"/>
                  <a:gd name="T23" fmla="*/ 74 h 75"/>
                  <a:gd name="T24" fmla="*/ 32 w 54"/>
                  <a:gd name="T25" fmla="*/ 74 h 7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4" h="75">
                    <a:moveTo>
                      <a:pt x="32" y="74"/>
                    </a:moveTo>
                    <a:cubicBezTo>
                      <a:pt x="34" y="73"/>
                      <a:pt x="34" y="73"/>
                      <a:pt x="34" y="73"/>
                    </a:cubicBezTo>
                    <a:cubicBezTo>
                      <a:pt x="35" y="73"/>
                      <a:pt x="35" y="73"/>
                      <a:pt x="35" y="73"/>
                    </a:cubicBezTo>
                    <a:cubicBezTo>
                      <a:pt x="35" y="73"/>
                      <a:pt x="35" y="73"/>
                      <a:pt x="35" y="73"/>
                    </a:cubicBezTo>
                    <a:cubicBezTo>
                      <a:pt x="44" y="75"/>
                      <a:pt x="44" y="75"/>
                      <a:pt x="44" y="75"/>
                    </a:cubicBezTo>
                    <a:cubicBezTo>
                      <a:pt x="48" y="74"/>
                      <a:pt x="50" y="71"/>
                      <a:pt x="52" y="68"/>
                    </a:cubicBezTo>
                    <a:cubicBezTo>
                      <a:pt x="54" y="64"/>
                      <a:pt x="54" y="61"/>
                      <a:pt x="53" y="57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31" y="74"/>
                      <a:pt x="31" y="74"/>
                      <a:pt x="31" y="74"/>
                    </a:cubicBezTo>
                    <a:cubicBezTo>
                      <a:pt x="32" y="74"/>
                      <a:pt x="32" y="74"/>
                      <a:pt x="32" y="74"/>
                    </a:cubicBezTo>
                    <a:close/>
                  </a:path>
                </a:pathLst>
              </a:custGeom>
              <a:solidFill>
                <a:srgbClr val="5E5E5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/>
                </a:endParaRPr>
              </a:p>
            </p:txBody>
          </p:sp>
          <p:sp>
            <p:nvSpPr>
              <p:cNvPr id="133" name="Freeform 253"/>
              <p:cNvSpPr/>
              <p:nvPr/>
            </p:nvSpPr>
            <p:spPr bwMode="auto">
              <a:xfrm>
                <a:off x="5149429" y="3726983"/>
                <a:ext cx="117405" cy="361388"/>
              </a:xfrm>
              <a:custGeom>
                <a:gdLst>
                  <a:gd name="T0" fmla="*/ 25 w 27"/>
                  <a:gd name="T1" fmla="*/ 1 h 83"/>
                  <a:gd name="T2" fmla="*/ 25 w 27"/>
                  <a:gd name="T3" fmla="*/ 1 h 83"/>
                  <a:gd name="T4" fmla="*/ 27 w 27"/>
                  <a:gd name="T5" fmla="*/ 1 h 83"/>
                  <a:gd name="T6" fmla="*/ 5 w 27"/>
                  <a:gd name="T7" fmla="*/ 83 h 83"/>
                  <a:gd name="T8" fmla="*/ 4 w 27"/>
                  <a:gd name="T9" fmla="*/ 83 h 83"/>
                  <a:gd name="T10" fmla="*/ 4 w 27"/>
                  <a:gd name="T11" fmla="*/ 83 h 83"/>
                  <a:gd name="T12" fmla="*/ 0 w 27"/>
                  <a:gd name="T13" fmla="*/ 77 h 83"/>
                  <a:gd name="T14" fmla="*/ 19 w 27"/>
                  <a:gd name="T15" fmla="*/ 4 h 83"/>
                  <a:gd name="T16" fmla="*/ 25 w 27"/>
                  <a:gd name="T17" fmla="*/ 1 h 8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" h="83">
                    <a:moveTo>
                      <a:pt x="25" y="1"/>
                    </a:moveTo>
                    <a:cubicBezTo>
                      <a:pt x="25" y="1"/>
                      <a:pt x="25" y="1"/>
                      <a:pt x="25" y="1"/>
                    </a:cubicBezTo>
                    <a:cubicBezTo>
                      <a:pt x="25" y="1"/>
                      <a:pt x="26" y="1"/>
                      <a:pt x="27" y="1"/>
                    </a:cubicBezTo>
                    <a:cubicBezTo>
                      <a:pt x="5" y="83"/>
                      <a:pt x="5" y="83"/>
                      <a:pt x="5" y="83"/>
                    </a:cubicBezTo>
                    <a:cubicBezTo>
                      <a:pt x="5" y="83"/>
                      <a:pt x="4" y="83"/>
                      <a:pt x="4" y="83"/>
                    </a:cubicBezTo>
                    <a:cubicBezTo>
                      <a:pt x="4" y="83"/>
                      <a:pt x="4" y="83"/>
                      <a:pt x="4" y="83"/>
                    </a:cubicBezTo>
                    <a:cubicBezTo>
                      <a:pt x="1" y="82"/>
                      <a:pt x="0" y="80"/>
                      <a:pt x="0" y="77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19" y="2"/>
                      <a:pt x="22" y="0"/>
                      <a:pt x="25" y="1"/>
                    </a:cubicBezTo>
                    <a:close/>
                  </a:path>
                </a:pathLst>
              </a:custGeom>
              <a:solidFill>
                <a:srgbClr val="48484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/>
                </a:endParaRPr>
              </a:p>
            </p:txBody>
          </p:sp>
          <p:sp>
            <p:nvSpPr>
              <p:cNvPr id="134" name="Freeform 254"/>
              <p:cNvSpPr/>
              <p:nvPr/>
            </p:nvSpPr>
            <p:spPr bwMode="auto">
              <a:xfrm>
                <a:off x="5165940" y="3730652"/>
                <a:ext cx="108233" cy="361388"/>
              </a:xfrm>
              <a:custGeom>
                <a:gdLst>
                  <a:gd name="T0" fmla="*/ 21 w 25"/>
                  <a:gd name="T1" fmla="*/ 0 h 83"/>
                  <a:gd name="T2" fmla="*/ 21 w 25"/>
                  <a:gd name="T3" fmla="*/ 0 h 83"/>
                  <a:gd name="T4" fmla="*/ 0 w 25"/>
                  <a:gd name="T5" fmla="*/ 82 h 83"/>
                  <a:gd name="T6" fmla="*/ 6 w 25"/>
                  <a:gd name="T7" fmla="*/ 78 h 83"/>
                  <a:gd name="T8" fmla="*/ 25 w 25"/>
                  <a:gd name="T9" fmla="*/ 6 h 83"/>
                  <a:gd name="T10" fmla="*/ 21 w 25"/>
                  <a:gd name="T11" fmla="*/ 0 h 8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" h="83">
                    <a:moveTo>
                      <a:pt x="21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0" y="82"/>
                      <a:pt x="0" y="82"/>
                      <a:pt x="0" y="82"/>
                    </a:cubicBezTo>
                    <a:cubicBezTo>
                      <a:pt x="3" y="83"/>
                      <a:pt x="5" y="81"/>
                      <a:pt x="6" y="78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25" y="3"/>
                      <a:pt x="24" y="0"/>
                      <a:pt x="21" y="0"/>
                    </a:cubicBezTo>
                    <a:close/>
                  </a:path>
                </a:pathLst>
              </a:custGeom>
              <a:solidFill>
                <a:srgbClr val="24242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/>
                </a:endParaRPr>
              </a:p>
            </p:txBody>
          </p:sp>
          <p:sp>
            <p:nvSpPr>
              <p:cNvPr id="135" name="Freeform 255"/>
              <p:cNvSpPr/>
              <p:nvPr/>
            </p:nvSpPr>
            <p:spPr bwMode="auto">
              <a:xfrm>
                <a:off x="5165940" y="3958125"/>
                <a:ext cx="161432" cy="143087"/>
              </a:xfrm>
              <a:custGeom>
                <a:gdLst>
                  <a:gd name="T0" fmla="*/ 37 w 37"/>
                  <a:gd name="T1" fmla="*/ 20 h 33"/>
                  <a:gd name="T2" fmla="*/ 34 w 37"/>
                  <a:gd name="T3" fmla="*/ 12 h 33"/>
                  <a:gd name="T4" fmla="*/ 13 w 37"/>
                  <a:gd name="T5" fmla="*/ 3 h 33"/>
                  <a:gd name="T6" fmla="*/ 13 w 37"/>
                  <a:gd name="T7" fmla="*/ 3 h 33"/>
                  <a:gd name="T8" fmla="*/ 3 w 37"/>
                  <a:gd name="T9" fmla="*/ 24 h 33"/>
                  <a:gd name="T10" fmla="*/ 7 w 37"/>
                  <a:gd name="T11" fmla="*/ 33 h 33"/>
                  <a:gd name="T12" fmla="*/ 37 w 37"/>
                  <a:gd name="T13" fmla="*/ 20 h 3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" h="33">
                    <a:moveTo>
                      <a:pt x="37" y="20"/>
                    </a:moveTo>
                    <a:cubicBezTo>
                      <a:pt x="34" y="12"/>
                      <a:pt x="34" y="12"/>
                      <a:pt x="34" y="12"/>
                    </a:cubicBezTo>
                    <a:cubicBezTo>
                      <a:pt x="31" y="4"/>
                      <a:pt x="21" y="0"/>
                      <a:pt x="13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4" y="6"/>
                      <a:pt x="0" y="15"/>
                      <a:pt x="3" y="24"/>
                    </a:cubicBezTo>
                    <a:cubicBezTo>
                      <a:pt x="7" y="33"/>
                      <a:pt x="7" y="33"/>
                      <a:pt x="7" y="33"/>
                    </a:cubicBezTo>
                    <a:lnTo>
                      <a:pt x="37" y="20"/>
                    </a:lnTo>
                    <a:close/>
                  </a:path>
                </a:pathLst>
              </a:custGeom>
              <a:solidFill>
                <a:srgbClr val="F7C2AB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/>
                </a:endParaRPr>
              </a:p>
            </p:txBody>
          </p:sp>
          <p:sp>
            <p:nvSpPr>
              <p:cNvPr id="136" name="Freeform 257"/>
              <p:cNvSpPr/>
              <p:nvPr/>
            </p:nvSpPr>
            <p:spPr bwMode="auto">
              <a:xfrm>
                <a:off x="4432159" y="4471772"/>
                <a:ext cx="256823" cy="355884"/>
              </a:xfrm>
              <a:custGeom>
                <a:gdLst>
                  <a:gd name="T0" fmla="*/ 36 w 59"/>
                  <a:gd name="T1" fmla="*/ 1 h 82"/>
                  <a:gd name="T2" fmla="*/ 37 w 59"/>
                  <a:gd name="T3" fmla="*/ 1 h 82"/>
                  <a:gd name="T4" fmla="*/ 39 w 59"/>
                  <a:gd name="T5" fmla="*/ 2 h 82"/>
                  <a:gd name="T6" fmla="*/ 39 w 59"/>
                  <a:gd name="T7" fmla="*/ 2 h 82"/>
                  <a:gd name="T8" fmla="*/ 51 w 59"/>
                  <a:gd name="T9" fmla="*/ 8 h 82"/>
                  <a:gd name="T10" fmla="*/ 58 w 59"/>
                  <a:gd name="T11" fmla="*/ 17 h 82"/>
                  <a:gd name="T12" fmla="*/ 58 w 59"/>
                  <a:gd name="T13" fmla="*/ 27 h 82"/>
                  <a:gd name="T14" fmla="*/ 49 w 59"/>
                  <a:gd name="T15" fmla="*/ 44 h 82"/>
                  <a:gd name="T16" fmla="*/ 49 w 59"/>
                  <a:gd name="T17" fmla="*/ 44 h 82"/>
                  <a:gd name="T18" fmla="*/ 29 w 59"/>
                  <a:gd name="T19" fmla="*/ 82 h 82"/>
                  <a:gd name="T20" fmla="*/ 0 w 59"/>
                  <a:gd name="T21" fmla="*/ 66 h 82"/>
                  <a:gd name="T22" fmla="*/ 35 w 59"/>
                  <a:gd name="T23" fmla="*/ 0 h 82"/>
                  <a:gd name="T24" fmla="*/ 36 w 59"/>
                  <a:gd name="T25" fmla="*/ 1 h 8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9" h="82">
                    <a:moveTo>
                      <a:pt x="36" y="1"/>
                    </a:moveTo>
                    <a:cubicBezTo>
                      <a:pt x="37" y="1"/>
                      <a:pt x="37" y="1"/>
                      <a:pt x="37" y="1"/>
                    </a:cubicBezTo>
                    <a:cubicBezTo>
                      <a:pt x="39" y="2"/>
                      <a:pt x="39" y="2"/>
                      <a:pt x="39" y="2"/>
                    </a:cubicBezTo>
                    <a:cubicBezTo>
                      <a:pt x="39" y="2"/>
                      <a:pt x="39" y="2"/>
                      <a:pt x="39" y="2"/>
                    </a:cubicBezTo>
                    <a:cubicBezTo>
                      <a:pt x="51" y="8"/>
                      <a:pt x="51" y="8"/>
                      <a:pt x="51" y="8"/>
                    </a:cubicBezTo>
                    <a:cubicBezTo>
                      <a:pt x="55" y="10"/>
                      <a:pt x="57" y="13"/>
                      <a:pt x="58" y="17"/>
                    </a:cubicBezTo>
                    <a:cubicBezTo>
                      <a:pt x="59" y="20"/>
                      <a:pt x="59" y="24"/>
                      <a:pt x="58" y="27"/>
                    </a:cubicBezTo>
                    <a:cubicBezTo>
                      <a:pt x="49" y="44"/>
                      <a:pt x="49" y="44"/>
                      <a:pt x="49" y="44"/>
                    </a:cubicBezTo>
                    <a:cubicBezTo>
                      <a:pt x="49" y="44"/>
                      <a:pt x="49" y="44"/>
                      <a:pt x="49" y="44"/>
                    </a:cubicBezTo>
                    <a:cubicBezTo>
                      <a:pt x="29" y="82"/>
                      <a:pt x="29" y="82"/>
                      <a:pt x="29" y="82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36" y="1"/>
                      <a:pt x="36" y="1"/>
                      <a:pt x="36" y="1"/>
                    </a:cubicBezTo>
                    <a:close/>
                  </a:path>
                </a:pathLst>
              </a:custGeom>
              <a:solidFill>
                <a:srgbClr val="5E5E5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/>
                </a:endParaRPr>
              </a:p>
            </p:txBody>
          </p:sp>
          <p:sp>
            <p:nvSpPr>
              <p:cNvPr id="137" name="Freeform 258"/>
              <p:cNvSpPr/>
              <p:nvPr/>
            </p:nvSpPr>
            <p:spPr bwMode="auto">
              <a:xfrm>
                <a:off x="4399139" y="4754277"/>
                <a:ext cx="159598" cy="152260"/>
              </a:xfrm>
              <a:custGeom>
                <a:gdLst>
                  <a:gd name="T0" fmla="*/ 37 w 37"/>
                  <a:gd name="T1" fmla="*/ 16 h 35"/>
                  <a:gd name="T2" fmla="*/ 33 w 37"/>
                  <a:gd name="T3" fmla="*/ 24 h 35"/>
                  <a:gd name="T4" fmla="*/ 11 w 37"/>
                  <a:gd name="T5" fmla="*/ 31 h 35"/>
                  <a:gd name="T6" fmla="*/ 11 w 37"/>
                  <a:gd name="T7" fmla="*/ 31 h 35"/>
                  <a:gd name="T8" fmla="*/ 4 w 37"/>
                  <a:gd name="T9" fmla="*/ 9 h 35"/>
                  <a:gd name="T10" fmla="*/ 9 w 37"/>
                  <a:gd name="T11" fmla="*/ 0 h 35"/>
                  <a:gd name="T12" fmla="*/ 37 w 37"/>
                  <a:gd name="T13" fmla="*/ 16 h 3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" h="35">
                    <a:moveTo>
                      <a:pt x="37" y="16"/>
                    </a:moveTo>
                    <a:cubicBezTo>
                      <a:pt x="33" y="24"/>
                      <a:pt x="33" y="24"/>
                      <a:pt x="33" y="24"/>
                    </a:cubicBezTo>
                    <a:cubicBezTo>
                      <a:pt x="29" y="32"/>
                      <a:pt x="19" y="35"/>
                      <a:pt x="11" y="31"/>
                    </a:cubicBezTo>
                    <a:cubicBezTo>
                      <a:pt x="11" y="31"/>
                      <a:pt x="11" y="31"/>
                      <a:pt x="11" y="31"/>
                    </a:cubicBezTo>
                    <a:cubicBezTo>
                      <a:pt x="3" y="27"/>
                      <a:pt x="0" y="17"/>
                      <a:pt x="4" y="9"/>
                    </a:cubicBezTo>
                    <a:cubicBezTo>
                      <a:pt x="9" y="0"/>
                      <a:pt x="9" y="0"/>
                      <a:pt x="9" y="0"/>
                    </a:cubicBezTo>
                    <a:lnTo>
                      <a:pt x="37" y="16"/>
                    </a:lnTo>
                    <a:close/>
                  </a:path>
                </a:pathLst>
              </a:custGeom>
              <a:solidFill>
                <a:srgbClr val="F7C2AB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/>
                </a:endParaRPr>
              </a:p>
            </p:txBody>
          </p:sp>
          <p:sp>
            <p:nvSpPr>
              <p:cNvPr id="138" name="Freeform 259"/>
              <p:cNvSpPr/>
              <p:nvPr/>
            </p:nvSpPr>
            <p:spPr bwMode="auto">
              <a:xfrm>
                <a:off x="4028579" y="4640541"/>
                <a:ext cx="599867" cy="631052"/>
              </a:xfrm>
              <a:custGeom>
                <a:gdLst>
                  <a:gd name="T0" fmla="*/ 72 w 138"/>
                  <a:gd name="T1" fmla="*/ 0 h 145"/>
                  <a:gd name="T2" fmla="*/ 138 w 138"/>
                  <a:gd name="T3" fmla="*/ 96 h 145"/>
                  <a:gd name="T4" fmla="*/ 65 w 138"/>
                  <a:gd name="T5" fmla="*/ 145 h 145"/>
                  <a:gd name="T6" fmla="*/ 0 w 138"/>
                  <a:gd name="T7" fmla="*/ 49 h 145"/>
                  <a:gd name="T8" fmla="*/ 71 w 138"/>
                  <a:gd name="T9" fmla="*/ 2 h 145"/>
                  <a:gd name="T10" fmla="*/ 72 w 138"/>
                  <a:gd name="T11" fmla="*/ 0 h 14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8" h="145">
                    <a:moveTo>
                      <a:pt x="72" y="0"/>
                    </a:moveTo>
                    <a:cubicBezTo>
                      <a:pt x="138" y="96"/>
                      <a:pt x="138" y="96"/>
                      <a:pt x="138" y="96"/>
                    </a:cubicBezTo>
                    <a:cubicBezTo>
                      <a:pt x="65" y="145"/>
                      <a:pt x="65" y="145"/>
                      <a:pt x="65" y="145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71" y="2"/>
                      <a:pt x="71" y="2"/>
                      <a:pt x="71" y="2"/>
                    </a:cubicBezTo>
                    <a:cubicBezTo>
                      <a:pt x="72" y="1"/>
                      <a:pt x="72" y="0"/>
                      <a:pt x="72" y="0"/>
                    </a:cubicBezTo>
                    <a:close/>
                  </a:path>
                </a:pathLst>
              </a:custGeom>
              <a:solidFill>
                <a:srgbClr val="F49D15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/>
                </a:endParaRPr>
              </a:p>
            </p:txBody>
          </p:sp>
          <p:sp>
            <p:nvSpPr>
              <p:cNvPr id="139" name="Freeform 260"/>
              <p:cNvSpPr/>
              <p:nvPr/>
            </p:nvSpPr>
            <p:spPr bwMode="auto">
              <a:xfrm>
                <a:off x="4246878" y="4776291"/>
                <a:ext cx="381566" cy="495302"/>
              </a:xfrm>
              <a:custGeom>
                <a:gdLst>
                  <a:gd name="T0" fmla="*/ 104 w 208"/>
                  <a:gd name="T1" fmla="*/ 0 h 270"/>
                  <a:gd name="T2" fmla="*/ 208 w 208"/>
                  <a:gd name="T3" fmla="*/ 154 h 270"/>
                  <a:gd name="T4" fmla="*/ 35 w 208"/>
                  <a:gd name="T5" fmla="*/ 270 h 270"/>
                  <a:gd name="T6" fmla="*/ 0 w 208"/>
                  <a:gd name="T7" fmla="*/ 218 h 270"/>
                  <a:gd name="T8" fmla="*/ 104 w 208"/>
                  <a:gd name="T9" fmla="*/ 0 h 27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8" h="270">
                    <a:moveTo>
                      <a:pt x="104" y="0"/>
                    </a:moveTo>
                    <a:lnTo>
                      <a:pt x="208" y="154"/>
                    </a:lnTo>
                    <a:lnTo>
                      <a:pt x="35" y="270"/>
                    </a:lnTo>
                    <a:lnTo>
                      <a:pt x="0" y="218"/>
                    </a:lnTo>
                    <a:lnTo>
                      <a:pt x="104" y="0"/>
                    </a:lnTo>
                    <a:close/>
                  </a:path>
                </a:pathLst>
              </a:custGeom>
              <a:solidFill>
                <a:srgbClr val="F49D1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/>
                </a:endParaRPr>
              </a:p>
            </p:txBody>
          </p:sp>
          <p:sp>
            <p:nvSpPr>
              <p:cNvPr id="140" name="Freeform 261"/>
              <p:cNvSpPr/>
              <p:nvPr/>
            </p:nvSpPr>
            <p:spPr bwMode="auto">
              <a:xfrm>
                <a:off x="4316588" y="4658886"/>
                <a:ext cx="289844" cy="416422"/>
              </a:xfrm>
              <a:custGeom>
                <a:gdLst>
                  <a:gd name="T0" fmla="*/ 2 w 158"/>
                  <a:gd name="T1" fmla="*/ 0 h 227"/>
                  <a:gd name="T2" fmla="*/ 158 w 158"/>
                  <a:gd name="T3" fmla="*/ 225 h 227"/>
                  <a:gd name="T4" fmla="*/ 156 w 158"/>
                  <a:gd name="T5" fmla="*/ 227 h 227"/>
                  <a:gd name="T6" fmla="*/ 0 w 158"/>
                  <a:gd name="T7" fmla="*/ 2 h 227"/>
                  <a:gd name="T8" fmla="*/ 2 w 158"/>
                  <a:gd name="T9" fmla="*/ 0 h 2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8" h="226">
                    <a:moveTo>
                      <a:pt x="2" y="0"/>
                    </a:moveTo>
                    <a:lnTo>
                      <a:pt x="158" y="225"/>
                    </a:lnTo>
                    <a:lnTo>
                      <a:pt x="156" y="227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38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/>
                </a:endParaRPr>
              </a:p>
            </p:txBody>
          </p:sp>
          <p:sp>
            <p:nvSpPr>
              <p:cNvPr id="141" name="Freeform 262"/>
              <p:cNvSpPr/>
              <p:nvPr/>
            </p:nvSpPr>
            <p:spPr bwMode="auto">
              <a:xfrm>
                <a:off x="4316588" y="4640541"/>
                <a:ext cx="311857" cy="434766"/>
              </a:xfrm>
              <a:custGeom>
                <a:gdLst>
                  <a:gd name="T0" fmla="*/ 6 w 72"/>
                  <a:gd name="T1" fmla="*/ 0 h 100"/>
                  <a:gd name="T2" fmla="*/ 72 w 72"/>
                  <a:gd name="T3" fmla="*/ 96 h 100"/>
                  <a:gd name="T4" fmla="*/ 66 w 72"/>
                  <a:gd name="T5" fmla="*/ 100 h 100"/>
                  <a:gd name="T6" fmla="*/ 0 w 72"/>
                  <a:gd name="T7" fmla="*/ 5 h 100"/>
                  <a:gd name="T8" fmla="*/ 5 w 72"/>
                  <a:gd name="T9" fmla="*/ 2 h 100"/>
                  <a:gd name="T10" fmla="*/ 6 w 72"/>
                  <a:gd name="T11" fmla="*/ 0 h 10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100">
                    <a:moveTo>
                      <a:pt x="6" y="0"/>
                    </a:moveTo>
                    <a:cubicBezTo>
                      <a:pt x="72" y="96"/>
                      <a:pt x="72" y="96"/>
                      <a:pt x="72" y="96"/>
                    </a:cubicBezTo>
                    <a:cubicBezTo>
                      <a:pt x="66" y="100"/>
                      <a:pt x="66" y="100"/>
                      <a:pt x="66" y="10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6" y="1"/>
                      <a:pt x="6" y="0"/>
                      <a:pt x="6" y="0"/>
                    </a:cubicBezTo>
                    <a:close/>
                  </a:path>
                </a:pathLst>
              </a:custGeom>
              <a:solidFill>
                <a:srgbClr val="F49D15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/>
                </a:endParaRPr>
              </a:p>
            </p:txBody>
          </p:sp>
          <p:sp>
            <p:nvSpPr>
              <p:cNvPr id="142" name="Freeform 136"/>
              <p:cNvSpPr/>
              <p:nvPr/>
            </p:nvSpPr>
            <p:spPr bwMode="auto">
              <a:xfrm>
                <a:off x="4367952" y="4754277"/>
                <a:ext cx="78882" cy="82551"/>
              </a:xfrm>
              <a:custGeom>
                <a:gdLst>
                  <a:gd name="T0" fmla="*/ 10 w 18"/>
                  <a:gd name="T1" fmla="*/ 2 h 19"/>
                  <a:gd name="T2" fmla="*/ 15 w 18"/>
                  <a:gd name="T3" fmla="*/ 1 h 19"/>
                  <a:gd name="T4" fmla="*/ 16 w 18"/>
                  <a:gd name="T5" fmla="*/ 6 h 19"/>
                  <a:gd name="T6" fmla="*/ 8 w 18"/>
                  <a:gd name="T7" fmla="*/ 17 h 19"/>
                  <a:gd name="T8" fmla="*/ 2 w 18"/>
                  <a:gd name="T9" fmla="*/ 18 h 19"/>
                  <a:gd name="T10" fmla="*/ 1 w 18"/>
                  <a:gd name="T11" fmla="*/ 13 h 19"/>
                  <a:gd name="T12" fmla="*/ 10 w 18"/>
                  <a:gd name="T13" fmla="*/ 2 h 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19">
                    <a:moveTo>
                      <a:pt x="10" y="2"/>
                    </a:moveTo>
                    <a:cubicBezTo>
                      <a:pt x="11" y="0"/>
                      <a:pt x="13" y="0"/>
                      <a:pt x="15" y="1"/>
                    </a:cubicBezTo>
                    <a:cubicBezTo>
                      <a:pt x="17" y="2"/>
                      <a:pt x="18" y="5"/>
                      <a:pt x="16" y="6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7" y="19"/>
                      <a:pt x="4" y="19"/>
                      <a:pt x="2" y="18"/>
                    </a:cubicBezTo>
                    <a:cubicBezTo>
                      <a:pt x="1" y="17"/>
                      <a:pt x="0" y="15"/>
                      <a:pt x="1" y="13"/>
                    </a:cubicBezTo>
                    <a:lnTo>
                      <a:pt x="10" y="2"/>
                    </a:lnTo>
                    <a:close/>
                  </a:path>
                </a:pathLst>
              </a:custGeom>
              <a:solidFill>
                <a:srgbClr val="F7C2AB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/>
                </a:endParaRPr>
              </a:p>
            </p:txBody>
          </p:sp>
          <p:sp>
            <p:nvSpPr>
              <p:cNvPr id="143" name="Freeform 137"/>
              <p:cNvSpPr/>
              <p:nvPr/>
            </p:nvSpPr>
            <p:spPr bwMode="auto">
              <a:xfrm>
                <a:off x="4406476" y="4748774"/>
                <a:ext cx="40358" cy="40358"/>
              </a:xfrm>
              <a:custGeom>
                <a:gdLst>
                  <a:gd name="T0" fmla="*/ 3 w 9"/>
                  <a:gd name="T1" fmla="*/ 1 h 9"/>
                  <a:gd name="T2" fmla="*/ 8 w 9"/>
                  <a:gd name="T3" fmla="*/ 3 h 9"/>
                  <a:gd name="T4" fmla="*/ 6 w 9"/>
                  <a:gd name="T5" fmla="*/ 8 h 9"/>
                  <a:gd name="T6" fmla="*/ 6 w 9"/>
                  <a:gd name="T7" fmla="*/ 9 h 9"/>
                  <a:gd name="T8" fmla="*/ 1 w 9"/>
                  <a:gd name="T9" fmla="*/ 7 h 9"/>
                  <a:gd name="T10" fmla="*/ 3 w 9"/>
                  <a:gd name="T11" fmla="*/ 1 h 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9">
                    <a:moveTo>
                      <a:pt x="3" y="1"/>
                    </a:moveTo>
                    <a:cubicBezTo>
                      <a:pt x="5" y="0"/>
                      <a:pt x="7" y="1"/>
                      <a:pt x="8" y="3"/>
                    </a:cubicBezTo>
                    <a:cubicBezTo>
                      <a:pt x="9" y="5"/>
                      <a:pt x="8" y="7"/>
                      <a:pt x="6" y="8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4" y="9"/>
                      <a:pt x="2" y="9"/>
                      <a:pt x="1" y="7"/>
                    </a:cubicBezTo>
                    <a:cubicBezTo>
                      <a:pt x="0" y="5"/>
                      <a:pt x="1" y="2"/>
                      <a:pt x="3" y="1"/>
                    </a:cubicBezTo>
                    <a:close/>
                  </a:path>
                </a:pathLst>
              </a:custGeom>
              <a:solidFill>
                <a:srgbClr val="F7C2AB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/>
                </a:endParaRPr>
              </a:p>
            </p:txBody>
          </p:sp>
          <p:sp>
            <p:nvSpPr>
              <p:cNvPr id="144" name="Freeform 251"/>
              <p:cNvSpPr/>
              <p:nvPr/>
            </p:nvSpPr>
            <p:spPr bwMode="auto">
              <a:xfrm>
                <a:off x="4641286" y="3473829"/>
                <a:ext cx="308188" cy="262327"/>
              </a:xfrm>
              <a:custGeom>
                <a:gdLst>
                  <a:gd name="T0" fmla="*/ 71 w 71"/>
                  <a:gd name="T1" fmla="*/ 60 h 60"/>
                  <a:gd name="T2" fmla="*/ 71 w 71"/>
                  <a:gd name="T3" fmla="*/ 60 h 60"/>
                  <a:gd name="T4" fmla="*/ 71 w 71"/>
                  <a:gd name="T5" fmla="*/ 60 h 60"/>
                  <a:gd name="T6" fmla="*/ 71 w 71"/>
                  <a:gd name="T7" fmla="*/ 60 h 60"/>
                  <a:gd name="T8" fmla="*/ 15 w 71"/>
                  <a:gd name="T9" fmla="*/ 60 h 60"/>
                  <a:gd name="T10" fmla="*/ 3 w 71"/>
                  <a:gd name="T11" fmla="*/ 41 h 60"/>
                  <a:gd name="T12" fmla="*/ 13 w 71"/>
                  <a:gd name="T13" fmla="*/ 14 h 60"/>
                  <a:gd name="T14" fmla="*/ 20 w 71"/>
                  <a:gd name="T15" fmla="*/ 3 h 60"/>
                  <a:gd name="T16" fmla="*/ 30 w 71"/>
                  <a:gd name="T17" fmla="*/ 0 h 60"/>
                  <a:gd name="T18" fmla="*/ 71 w 71"/>
                  <a:gd name="T19" fmla="*/ 11 h 60"/>
                  <a:gd name="T20" fmla="*/ 71 w 71"/>
                  <a:gd name="T21" fmla="*/ 60 h 6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1" h="60">
                    <a:moveTo>
                      <a:pt x="71" y="60"/>
                    </a:moveTo>
                    <a:cubicBezTo>
                      <a:pt x="71" y="60"/>
                      <a:pt x="71" y="60"/>
                      <a:pt x="71" y="60"/>
                    </a:cubicBezTo>
                    <a:cubicBezTo>
                      <a:pt x="71" y="60"/>
                      <a:pt x="71" y="60"/>
                      <a:pt x="71" y="60"/>
                    </a:cubicBezTo>
                    <a:cubicBezTo>
                      <a:pt x="71" y="60"/>
                      <a:pt x="71" y="60"/>
                      <a:pt x="71" y="60"/>
                    </a:cubicBezTo>
                    <a:cubicBezTo>
                      <a:pt x="15" y="60"/>
                      <a:pt x="15" y="60"/>
                      <a:pt x="15" y="60"/>
                    </a:cubicBezTo>
                    <a:cubicBezTo>
                      <a:pt x="2" y="60"/>
                      <a:pt x="0" y="51"/>
                      <a:pt x="3" y="41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71" y="11"/>
                      <a:pt x="71" y="11"/>
                      <a:pt x="71" y="11"/>
                    </a:cubicBezTo>
                    <a:lnTo>
                      <a:pt x="71" y="60"/>
                    </a:lnTo>
                    <a:close/>
                  </a:path>
                </a:pathLst>
              </a:custGeom>
              <a:solidFill>
                <a:srgbClr val="8A625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/>
                </a:endParaRPr>
              </a:p>
            </p:txBody>
          </p:sp>
        </p:grpSp>
      </p:grpSp>
    </p:spTree>
  </p:cSld>
  <p:clrMapOvr>
    <a:masterClrMapping/>
  </p:clrMapOvr>
  <mc:AlternateContent>
    <mc:Choice xmlns:p14="http://schemas.microsoft.com/office/powerpoint/2010/main" Requires="p14">
      <p:transition spd="med" advTm="4355" p14:dur="700">
        <p:fade/>
      </p:transition>
    </mc:Choice>
    <mc:Fallback>
      <p:transition spd="med" advTm="435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1" name="图片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9" t="28079" r="7400" b="30928"/>
          <a:stretch>
            <a:fillRect/>
          </a:stretch>
        </p:blipFill>
        <p:spPr>
          <a:xfrm>
            <a:off x="0" y="0"/>
            <a:ext cx="12326587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29360" y="377431"/>
            <a:ext cx="308449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88390">
              <a:defRPr/>
            </a:pPr>
            <a:r>
              <a:rPr lang="zh-CN" altLang="en-US" sz="2500" b="1" kern="0" smtClean="0">
                <a:solidFill>
                  <a:srgbClr val="E2ECAF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这里输入</a:t>
            </a:r>
            <a:r>
              <a:rPr lang="zh-CN" altLang="en-US" sz="2500" b="1" kern="0">
                <a:solidFill>
                  <a:srgbClr val="E2ECAF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第一章</a:t>
            </a:r>
            <a:r>
              <a:rPr lang="zh-CN" altLang="en-US" sz="2500" b="1" kern="0" smtClean="0">
                <a:solidFill>
                  <a:srgbClr val="E2ECAF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标题</a:t>
            </a:r>
            <a:endParaRPr lang="zh-CN" altLang="en-US" sz="2500" b="1" kern="0">
              <a:solidFill>
                <a:srgbClr val="E2ECAF"/>
              </a:solidFill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30" y="42158"/>
            <a:ext cx="1460530" cy="1067051"/>
          </a:xfrm>
          <a:prstGeom prst="rect">
            <a:avLst/>
          </a:prstGeom>
        </p:spPr>
      </p:pic>
      <p:grpSp>
        <p:nvGrpSpPr>
          <p:cNvPr id="25" name="Group 1"/>
          <p:cNvGrpSpPr/>
          <p:nvPr/>
        </p:nvGrpSpPr>
        <p:grpSpPr>
          <a:xfrm>
            <a:off x="1539860" y="2435222"/>
            <a:ext cx="9141307" cy="1098869"/>
            <a:chOff x="1511061" y="3222399"/>
            <a:chExt cx="9141307" cy="1098869"/>
          </a:xfrm>
        </p:grpSpPr>
        <p:sp>
          <p:nvSpPr>
            <p:cNvPr id="26" name="Shape 2729"/>
            <p:cNvSpPr/>
            <p:nvPr/>
          </p:nvSpPr>
          <p:spPr>
            <a:xfrm>
              <a:off x="1511061" y="3222399"/>
              <a:ext cx="2147474" cy="1098869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547" y="4050"/>
                  </a:moveTo>
                  <a:cubicBezTo>
                    <a:pt x="3642" y="4050"/>
                    <a:pt x="2093" y="7079"/>
                    <a:pt x="2093" y="10800"/>
                  </a:cubicBezTo>
                  <a:cubicBezTo>
                    <a:pt x="2093" y="14522"/>
                    <a:pt x="3642" y="17550"/>
                    <a:pt x="5547" y="17550"/>
                  </a:cubicBezTo>
                  <a:lnTo>
                    <a:pt x="16053" y="17550"/>
                  </a:lnTo>
                  <a:cubicBezTo>
                    <a:pt x="17958" y="17550"/>
                    <a:pt x="19507" y="14522"/>
                    <a:pt x="19507" y="10800"/>
                  </a:cubicBezTo>
                  <a:cubicBezTo>
                    <a:pt x="19507" y="7079"/>
                    <a:pt x="17958" y="4050"/>
                    <a:pt x="16053" y="4050"/>
                  </a:cubicBezTo>
                  <a:cubicBezTo>
                    <a:pt x="16053" y="4050"/>
                    <a:pt x="5547" y="4050"/>
                    <a:pt x="5547" y="4050"/>
                  </a:cubicBezTo>
                  <a:close/>
                  <a:moveTo>
                    <a:pt x="16053" y="21600"/>
                  </a:moveTo>
                  <a:lnTo>
                    <a:pt x="5547" y="21600"/>
                  </a:lnTo>
                  <a:cubicBezTo>
                    <a:pt x="2488" y="21600"/>
                    <a:pt x="0" y="16777"/>
                    <a:pt x="0" y="10800"/>
                  </a:cubicBezTo>
                  <a:cubicBezTo>
                    <a:pt x="0" y="4823"/>
                    <a:pt x="2488" y="0"/>
                    <a:pt x="5547" y="0"/>
                  </a:cubicBezTo>
                  <a:lnTo>
                    <a:pt x="16053" y="0"/>
                  </a:lnTo>
                  <a:cubicBezTo>
                    <a:pt x="19112" y="0"/>
                    <a:pt x="21600" y="4823"/>
                    <a:pt x="21600" y="10800"/>
                  </a:cubicBezTo>
                  <a:cubicBezTo>
                    <a:pt x="21600" y="16777"/>
                    <a:pt x="19112" y="21600"/>
                    <a:pt x="16053" y="21600"/>
                  </a:cubicBezTo>
                  <a:close/>
                </a:path>
              </a:pathLst>
            </a:custGeom>
            <a:solidFill>
              <a:srgbClr val="98CCEF"/>
            </a:solidFill>
            <a:ln w="63500">
              <a:solidFill>
                <a:srgbClr val="FFFFFF"/>
              </a:solidFill>
              <a:miter lim="400000"/>
            </a:ln>
          </p:spPr>
          <p:txBody>
            <a:bodyPr lIns="38100" tIns="38100" rIns="38100" bIns="38100" anchor="ctr"/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solidFill>
                  <a:schemeClr val="bg1">
                    <a:lumMod val="85000"/>
                  </a:schemeClr>
                </a:solidFill>
                <a:latin typeface="Arial"/>
                <a:ea typeface="微软雅黑 Light" panose="020b0502040204020203" charset="-122"/>
                <a:cs typeface="+mn-ea"/>
                <a:sym typeface="Arial"/>
              </a:endParaRPr>
            </a:p>
          </p:txBody>
        </p:sp>
        <p:sp>
          <p:nvSpPr>
            <p:cNvPr id="27" name="Shape 2730"/>
            <p:cNvSpPr/>
            <p:nvPr/>
          </p:nvSpPr>
          <p:spPr>
            <a:xfrm>
              <a:off x="3846156" y="3222399"/>
              <a:ext cx="2147474" cy="1098869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547" y="4050"/>
                  </a:moveTo>
                  <a:cubicBezTo>
                    <a:pt x="3642" y="4050"/>
                    <a:pt x="2093" y="7079"/>
                    <a:pt x="2093" y="10800"/>
                  </a:cubicBezTo>
                  <a:cubicBezTo>
                    <a:pt x="2093" y="14522"/>
                    <a:pt x="3642" y="17550"/>
                    <a:pt x="5547" y="17550"/>
                  </a:cubicBezTo>
                  <a:lnTo>
                    <a:pt x="16053" y="17550"/>
                  </a:lnTo>
                  <a:cubicBezTo>
                    <a:pt x="17958" y="17550"/>
                    <a:pt x="19507" y="14522"/>
                    <a:pt x="19507" y="10800"/>
                  </a:cubicBezTo>
                  <a:cubicBezTo>
                    <a:pt x="19507" y="7079"/>
                    <a:pt x="17958" y="4050"/>
                    <a:pt x="16053" y="4050"/>
                  </a:cubicBezTo>
                  <a:cubicBezTo>
                    <a:pt x="16053" y="4050"/>
                    <a:pt x="5547" y="4050"/>
                    <a:pt x="5547" y="4050"/>
                  </a:cubicBezTo>
                  <a:close/>
                  <a:moveTo>
                    <a:pt x="16053" y="21600"/>
                  </a:moveTo>
                  <a:lnTo>
                    <a:pt x="5547" y="21600"/>
                  </a:lnTo>
                  <a:cubicBezTo>
                    <a:pt x="2488" y="21600"/>
                    <a:pt x="0" y="16777"/>
                    <a:pt x="0" y="10800"/>
                  </a:cubicBezTo>
                  <a:cubicBezTo>
                    <a:pt x="0" y="4823"/>
                    <a:pt x="2488" y="0"/>
                    <a:pt x="5547" y="0"/>
                  </a:cubicBezTo>
                  <a:lnTo>
                    <a:pt x="16053" y="0"/>
                  </a:lnTo>
                  <a:cubicBezTo>
                    <a:pt x="19112" y="0"/>
                    <a:pt x="21600" y="4823"/>
                    <a:pt x="21600" y="10800"/>
                  </a:cubicBezTo>
                  <a:cubicBezTo>
                    <a:pt x="21600" y="16777"/>
                    <a:pt x="19112" y="21600"/>
                    <a:pt x="16053" y="21600"/>
                  </a:cubicBezTo>
                  <a:close/>
                </a:path>
              </a:pathLst>
            </a:custGeom>
            <a:solidFill>
              <a:srgbClr val="B2D235"/>
            </a:solidFill>
            <a:ln w="63500">
              <a:solidFill>
                <a:srgbClr val="FFFFFF"/>
              </a:solidFill>
              <a:miter lim="400000"/>
            </a:ln>
          </p:spPr>
          <p:txBody>
            <a:bodyPr lIns="38100" tIns="38100" rIns="38100" bIns="38100" anchor="ctr"/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solidFill>
                  <a:schemeClr val="bg1">
                    <a:lumMod val="85000"/>
                  </a:schemeClr>
                </a:solidFill>
                <a:latin typeface="Arial"/>
                <a:ea typeface="微软雅黑 Light" panose="020b0502040204020203" charset="-122"/>
                <a:cs typeface="+mn-ea"/>
                <a:sym typeface="Arial"/>
              </a:endParaRPr>
            </a:p>
          </p:txBody>
        </p:sp>
        <p:sp>
          <p:nvSpPr>
            <p:cNvPr id="28" name="Shape 2731"/>
            <p:cNvSpPr/>
            <p:nvPr/>
          </p:nvSpPr>
          <p:spPr>
            <a:xfrm>
              <a:off x="6181251" y="3222399"/>
              <a:ext cx="2147468" cy="1098869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547" y="4050"/>
                  </a:moveTo>
                  <a:cubicBezTo>
                    <a:pt x="3642" y="4050"/>
                    <a:pt x="2093" y="7079"/>
                    <a:pt x="2093" y="10800"/>
                  </a:cubicBezTo>
                  <a:cubicBezTo>
                    <a:pt x="2093" y="14522"/>
                    <a:pt x="3642" y="17550"/>
                    <a:pt x="5547" y="17550"/>
                  </a:cubicBezTo>
                  <a:lnTo>
                    <a:pt x="16053" y="17550"/>
                  </a:lnTo>
                  <a:cubicBezTo>
                    <a:pt x="17958" y="17550"/>
                    <a:pt x="19507" y="14522"/>
                    <a:pt x="19507" y="10800"/>
                  </a:cubicBezTo>
                  <a:cubicBezTo>
                    <a:pt x="19507" y="7079"/>
                    <a:pt x="17958" y="4050"/>
                    <a:pt x="16053" y="4050"/>
                  </a:cubicBezTo>
                  <a:cubicBezTo>
                    <a:pt x="16053" y="4050"/>
                    <a:pt x="5547" y="4050"/>
                    <a:pt x="5547" y="4050"/>
                  </a:cubicBezTo>
                  <a:close/>
                  <a:moveTo>
                    <a:pt x="16053" y="21600"/>
                  </a:moveTo>
                  <a:lnTo>
                    <a:pt x="5547" y="21600"/>
                  </a:lnTo>
                  <a:cubicBezTo>
                    <a:pt x="2488" y="21600"/>
                    <a:pt x="0" y="16777"/>
                    <a:pt x="0" y="10800"/>
                  </a:cubicBezTo>
                  <a:cubicBezTo>
                    <a:pt x="0" y="4823"/>
                    <a:pt x="2488" y="0"/>
                    <a:pt x="5547" y="0"/>
                  </a:cubicBezTo>
                  <a:lnTo>
                    <a:pt x="16053" y="0"/>
                  </a:lnTo>
                  <a:cubicBezTo>
                    <a:pt x="19112" y="0"/>
                    <a:pt x="21600" y="4823"/>
                    <a:pt x="21600" y="10800"/>
                  </a:cubicBezTo>
                  <a:cubicBezTo>
                    <a:pt x="21600" y="16777"/>
                    <a:pt x="19112" y="21600"/>
                    <a:pt x="16053" y="21600"/>
                  </a:cubicBezTo>
                  <a:close/>
                </a:path>
              </a:pathLst>
            </a:custGeom>
            <a:solidFill>
              <a:srgbClr val="EBCDE2"/>
            </a:solidFill>
            <a:ln w="63500">
              <a:solidFill>
                <a:srgbClr val="FFFFFF"/>
              </a:solidFill>
              <a:miter lim="400000"/>
            </a:ln>
          </p:spPr>
          <p:txBody>
            <a:bodyPr lIns="38100" tIns="38100" rIns="38100" bIns="38100" anchor="ctr"/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solidFill>
                  <a:schemeClr val="bg1">
                    <a:lumMod val="85000"/>
                  </a:schemeClr>
                </a:solidFill>
                <a:latin typeface="Arial"/>
                <a:ea typeface="微软雅黑 Light" panose="020b0502040204020203" charset="-122"/>
                <a:cs typeface="+mn-ea"/>
                <a:sym typeface="Arial"/>
              </a:endParaRPr>
            </a:p>
          </p:txBody>
        </p:sp>
        <p:sp>
          <p:nvSpPr>
            <p:cNvPr id="29" name="Shape 2732"/>
            <p:cNvSpPr/>
            <p:nvPr/>
          </p:nvSpPr>
          <p:spPr>
            <a:xfrm>
              <a:off x="8504900" y="3222399"/>
              <a:ext cx="2147468" cy="1098869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547" y="4050"/>
                  </a:moveTo>
                  <a:cubicBezTo>
                    <a:pt x="3642" y="4050"/>
                    <a:pt x="2093" y="7079"/>
                    <a:pt x="2093" y="10800"/>
                  </a:cubicBezTo>
                  <a:cubicBezTo>
                    <a:pt x="2093" y="14522"/>
                    <a:pt x="3642" y="17550"/>
                    <a:pt x="5547" y="17550"/>
                  </a:cubicBezTo>
                  <a:lnTo>
                    <a:pt x="16053" y="17550"/>
                  </a:lnTo>
                  <a:cubicBezTo>
                    <a:pt x="17958" y="17550"/>
                    <a:pt x="19507" y="14522"/>
                    <a:pt x="19507" y="10800"/>
                  </a:cubicBezTo>
                  <a:cubicBezTo>
                    <a:pt x="19507" y="7079"/>
                    <a:pt x="17958" y="4050"/>
                    <a:pt x="16053" y="4050"/>
                  </a:cubicBezTo>
                  <a:cubicBezTo>
                    <a:pt x="16053" y="4050"/>
                    <a:pt x="5547" y="4050"/>
                    <a:pt x="5547" y="4050"/>
                  </a:cubicBezTo>
                  <a:close/>
                  <a:moveTo>
                    <a:pt x="16053" y="21600"/>
                  </a:moveTo>
                  <a:lnTo>
                    <a:pt x="5547" y="21600"/>
                  </a:lnTo>
                  <a:cubicBezTo>
                    <a:pt x="2488" y="21600"/>
                    <a:pt x="0" y="16777"/>
                    <a:pt x="0" y="10800"/>
                  </a:cubicBezTo>
                  <a:cubicBezTo>
                    <a:pt x="0" y="4823"/>
                    <a:pt x="2488" y="0"/>
                    <a:pt x="5547" y="0"/>
                  </a:cubicBezTo>
                  <a:lnTo>
                    <a:pt x="16053" y="0"/>
                  </a:lnTo>
                  <a:cubicBezTo>
                    <a:pt x="19112" y="0"/>
                    <a:pt x="21600" y="4823"/>
                    <a:pt x="21600" y="10800"/>
                  </a:cubicBezTo>
                  <a:cubicBezTo>
                    <a:pt x="21600" y="16777"/>
                    <a:pt x="19112" y="21600"/>
                    <a:pt x="16053" y="21600"/>
                  </a:cubicBezTo>
                  <a:close/>
                </a:path>
              </a:pathLst>
            </a:custGeom>
            <a:solidFill>
              <a:srgbClr val="00BBD6"/>
            </a:solidFill>
            <a:ln w="63500">
              <a:solidFill>
                <a:srgbClr val="FFFFFF"/>
              </a:solidFill>
              <a:miter lim="400000"/>
            </a:ln>
          </p:spPr>
          <p:txBody>
            <a:bodyPr lIns="38100" tIns="38100" rIns="38100" bIns="38100" anchor="ctr"/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solidFill>
                  <a:schemeClr val="bg1">
                    <a:lumMod val="85000"/>
                  </a:schemeClr>
                </a:solidFill>
                <a:latin typeface="Arial"/>
                <a:ea typeface="微软雅黑 Light" panose="020b0502040204020203" charset="-122"/>
                <a:cs typeface="+mn-ea"/>
                <a:sym typeface="Arial"/>
              </a:endParaRPr>
            </a:p>
          </p:txBody>
        </p:sp>
        <p:sp>
          <p:nvSpPr>
            <p:cNvPr id="30" name="Shape 2733"/>
            <p:cNvSpPr/>
            <p:nvPr/>
          </p:nvSpPr>
          <p:spPr>
            <a:xfrm>
              <a:off x="2907540" y="3623028"/>
              <a:ext cx="1703172" cy="286164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7060"/>
                    <a:pt x="20794" y="21600"/>
                    <a:pt x="19800" y="21600"/>
                  </a:cubicBezTo>
                  <a:lnTo>
                    <a:pt x="1800" y="21600"/>
                  </a:lnTo>
                  <a:cubicBezTo>
                    <a:pt x="806" y="21600"/>
                    <a:pt x="0" y="17060"/>
                    <a:pt x="0" y="10800"/>
                  </a:cubicBezTo>
                  <a:lnTo>
                    <a:pt x="0" y="10800"/>
                  </a:lnTo>
                  <a:cubicBezTo>
                    <a:pt x="0" y="4540"/>
                    <a:pt x="806" y="0"/>
                    <a:pt x="1800" y="0"/>
                  </a:cubicBezTo>
                  <a:lnTo>
                    <a:pt x="19800" y="0"/>
                  </a:lnTo>
                  <a:cubicBezTo>
                    <a:pt x="20794" y="0"/>
                    <a:pt x="21600" y="4540"/>
                    <a:pt x="21600" y="10800"/>
                  </a:cubicBezTo>
                  <a:cubicBezTo>
                    <a:pt x="21600" y="10800"/>
                    <a:pt x="21600" y="10800"/>
                    <a:pt x="21600" y="10800"/>
                  </a:cubicBezTo>
                  <a:close/>
                </a:path>
              </a:pathLst>
            </a:custGeom>
            <a:solidFill>
              <a:srgbClr val="937963">
                <a:alpha val="50000"/>
              </a:srgbClr>
            </a:solidFill>
            <a:ln w="63500">
              <a:solidFill>
                <a:srgbClr val="FFFFFF">
                  <a:alpha val="50000"/>
                </a:srgbClr>
              </a:solidFill>
              <a:miter lim="400000"/>
            </a:ln>
          </p:spPr>
          <p:txBody>
            <a:bodyPr lIns="0" tIns="0" rIns="0" bIns="0" anchor="ctr"/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solidFill>
                  <a:schemeClr val="bg1">
                    <a:lumMod val="85000"/>
                  </a:schemeClr>
                </a:solidFill>
                <a:latin typeface="Arial"/>
                <a:ea typeface="微软雅黑 Light" panose="020b0502040204020203" charset="-122"/>
                <a:cs typeface="+mn-ea"/>
                <a:sym typeface="Arial"/>
              </a:endParaRPr>
            </a:p>
          </p:txBody>
        </p:sp>
        <p:sp>
          <p:nvSpPr>
            <p:cNvPr id="31" name="Shape 2734"/>
            <p:cNvSpPr/>
            <p:nvPr/>
          </p:nvSpPr>
          <p:spPr>
            <a:xfrm>
              <a:off x="5242635" y="3623028"/>
              <a:ext cx="1703166" cy="286164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7060"/>
                    <a:pt x="20794" y="21600"/>
                    <a:pt x="19800" y="21600"/>
                  </a:cubicBezTo>
                  <a:lnTo>
                    <a:pt x="1800" y="21600"/>
                  </a:lnTo>
                  <a:cubicBezTo>
                    <a:pt x="806" y="21600"/>
                    <a:pt x="0" y="17060"/>
                    <a:pt x="0" y="10800"/>
                  </a:cubicBezTo>
                  <a:lnTo>
                    <a:pt x="0" y="10800"/>
                  </a:lnTo>
                  <a:cubicBezTo>
                    <a:pt x="0" y="4540"/>
                    <a:pt x="806" y="0"/>
                    <a:pt x="1800" y="0"/>
                  </a:cubicBezTo>
                  <a:lnTo>
                    <a:pt x="19800" y="0"/>
                  </a:lnTo>
                  <a:cubicBezTo>
                    <a:pt x="20794" y="0"/>
                    <a:pt x="21600" y="4540"/>
                    <a:pt x="21600" y="10800"/>
                  </a:cubicBezTo>
                  <a:cubicBezTo>
                    <a:pt x="21600" y="10800"/>
                    <a:pt x="21600" y="10800"/>
                    <a:pt x="21600" y="10800"/>
                  </a:cubicBezTo>
                  <a:close/>
                </a:path>
              </a:pathLst>
            </a:custGeom>
            <a:solidFill>
              <a:srgbClr val="937963">
                <a:alpha val="50000"/>
              </a:srgbClr>
            </a:solidFill>
            <a:ln w="63500">
              <a:solidFill>
                <a:srgbClr val="FFFFFF">
                  <a:alpha val="50000"/>
                </a:srgbClr>
              </a:solidFill>
              <a:miter lim="400000"/>
            </a:ln>
          </p:spPr>
          <p:txBody>
            <a:bodyPr lIns="0" tIns="0" rIns="0" bIns="0" anchor="ctr"/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solidFill>
                  <a:schemeClr val="bg1">
                    <a:lumMod val="85000"/>
                  </a:schemeClr>
                </a:solidFill>
                <a:latin typeface="Arial"/>
                <a:ea typeface="微软雅黑 Light" panose="020b0502040204020203" charset="-122"/>
                <a:cs typeface="+mn-ea"/>
                <a:sym typeface="Arial"/>
              </a:endParaRPr>
            </a:p>
          </p:txBody>
        </p:sp>
        <p:sp>
          <p:nvSpPr>
            <p:cNvPr id="32" name="Shape 2735"/>
            <p:cNvSpPr/>
            <p:nvPr/>
          </p:nvSpPr>
          <p:spPr>
            <a:xfrm>
              <a:off x="7566283" y="3623028"/>
              <a:ext cx="1703167" cy="286164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7060"/>
                    <a:pt x="20794" y="21600"/>
                    <a:pt x="19800" y="21600"/>
                  </a:cubicBezTo>
                  <a:lnTo>
                    <a:pt x="1800" y="21600"/>
                  </a:lnTo>
                  <a:cubicBezTo>
                    <a:pt x="806" y="21600"/>
                    <a:pt x="0" y="17060"/>
                    <a:pt x="0" y="10800"/>
                  </a:cubicBezTo>
                  <a:lnTo>
                    <a:pt x="0" y="10800"/>
                  </a:lnTo>
                  <a:cubicBezTo>
                    <a:pt x="0" y="4540"/>
                    <a:pt x="806" y="0"/>
                    <a:pt x="1800" y="0"/>
                  </a:cubicBezTo>
                  <a:lnTo>
                    <a:pt x="19800" y="0"/>
                  </a:lnTo>
                  <a:cubicBezTo>
                    <a:pt x="20794" y="0"/>
                    <a:pt x="21600" y="4540"/>
                    <a:pt x="21600" y="10800"/>
                  </a:cubicBezTo>
                  <a:cubicBezTo>
                    <a:pt x="21600" y="10800"/>
                    <a:pt x="21600" y="10800"/>
                    <a:pt x="21600" y="10800"/>
                  </a:cubicBezTo>
                  <a:close/>
                </a:path>
              </a:pathLst>
            </a:custGeom>
            <a:solidFill>
              <a:srgbClr val="937963">
                <a:alpha val="50000"/>
              </a:srgbClr>
            </a:solidFill>
            <a:ln w="63500">
              <a:solidFill>
                <a:srgbClr val="FFFFFF">
                  <a:alpha val="50000"/>
                </a:srgbClr>
              </a:solidFill>
              <a:miter lim="400000"/>
            </a:ln>
          </p:spPr>
          <p:txBody>
            <a:bodyPr lIns="0" tIns="0" rIns="0" bIns="0" anchor="ctr"/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solidFill>
                  <a:schemeClr val="bg1">
                    <a:lumMod val="85000"/>
                  </a:schemeClr>
                </a:solidFill>
                <a:latin typeface="Arial"/>
                <a:ea typeface="微软雅黑 Light" panose="020b0502040204020203" charset="-122"/>
                <a:cs typeface="+mn-ea"/>
                <a:sym typeface="Arial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1782721" y="3605273"/>
            <a:ext cx="16658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chemeClr val="bg1">
                    <a:lumMod val="85000"/>
                  </a:schemeClr>
                </a:solidFill>
                <a:latin typeface="Arial"/>
                <a:ea typeface="微软雅黑 Light" panose="020b0502040204020203" charset="-122"/>
                <a:cs typeface="+mn-ea"/>
                <a:sym typeface="Arial"/>
              </a:rPr>
              <a:t>1.</a:t>
            </a:r>
            <a:r>
              <a:rPr lang="en-US" sz="2000" b="1">
                <a:solidFill>
                  <a:schemeClr val="bg1">
                    <a:lumMod val="85000"/>
                  </a:schemeClr>
                </a:solidFill>
                <a:latin typeface="Arial"/>
                <a:ea typeface="微软雅黑 Light" panose="020b0502040204020203" charset="-122"/>
                <a:cs typeface="+mn-ea"/>
                <a:sym typeface="Arial"/>
              </a:rPr>
              <a:t> </a:t>
            </a:r>
            <a:r>
              <a:rPr lang="zh-CN" altLang="en-US" sz="2000" b="1" smtClean="0">
                <a:solidFill>
                  <a:schemeClr val="bg1">
                    <a:lumMod val="85000"/>
                  </a:schemeClr>
                </a:solidFill>
                <a:latin typeface="Arial"/>
                <a:ea typeface="微软雅黑 Light" panose="020b0502040204020203" charset="-122"/>
                <a:cs typeface="+mn-ea"/>
                <a:sym typeface="Arial"/>
              </a:rPr>
              <a:t>添加标题</a:t>
            </a:r>
            <a:endParaRPr lang="en-US" sz="2000" b="1">
              <a:solidFill>
                <a:schemeClr val="bg1">
                  <a:lumMod val="85000"/>
                </a:schemeClr>
              </a:solidFill>
              <a:latin typeface="Arial"/>
              <a:ea typeface="微软雅黑 Light" panose="020b0502040204020203" charset="-122"/>
              <a:cs typeface="+mn-ea"/>
              <a:sym typeface="Arial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782721" y="4402725"/>
            <a:ext cx="1783998" cy="9694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schemeClr val="bg1">
                    <a:lumMod val="85000"/>
                  </a:schemeClr>
                </a:solidFill>
                <a:ea typeface="微软雅黑 Light" panose="020b0502040204020203" charset="-122"/>
                <a:sym typeface="Arial"/>
              </a:rPr>
              <a:t>此处添加详细文本描述，建议与标题相关并符合整体语言风格。</a:t>
            </a:r>
            <a:endParaRPr lang="en-US" altLang="zh-CN" sz="1400">
              <a:solidFill>
                <a:schemeClr val="bg1">
                  <a:lumMod val="85000"/>
                </a:schemeClr>
              </a:solidFill>
              <a:ea typeface="微软雅黑 Light" panose="020b0502040204020203" charset="-122"/>
              <a:cs typeface="Lato Light" charset="0"/>
              <a:sym typeface="Arial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143456" y="3605273"/>
            <a:ext cx="16658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>
                <a:solidFill>
                  <a:schemeClr val="bg1">
                    <a:lumMod val="85000"/>
                  </a:schemeClr>
                </a:solidFill>
                <a:latin typeface="Arial"/>
                <a:ea typeface="微软雅黑 Light" panose="020b0502040204020203" charset="-122"/>
                <a:cs typeface="+mn-ea"/>
                <a:sym typeface="Arial"/>
              </a:rPr>
              <a:t>2.</a:t>
            </a:r>
            <a:r>
              <a:rPr lang="en-US" sz="2000" b="1" smtClean="0">
                <a:solidFill>
                  <a:schemeClr val="bg1">
                    <a:lumMod val="85000"/>
                  </a:schemeClr>
                </a:solidFill>
                <a:latin typeface="Arial"/>
                <a:ea typeface="微软雅黑 Light" panose="020b0502040204020203" charset="-122"/>
                <a:cs typeface="+mn-ea"/>
                <a:sym typeface="Arial"/>
              </a:rPr>
              <a:t> </a:t>
            </a:r>
            <a:r>
              <a:rPr lang="zh-CN" altLang="en-US" sz="2000" b="1" smtClean="0">
                <a:solidFill>
                  <a:schemeClr val="bg1">
                    <a:lumMod val="85000"/>
                  </a:schemeClr>
                </a:solidFill>
                <a:latin typeface="Arial"/>
                <a:ea typeface="微软雅黑 Light" panose="020b0502040204020203" charset="-122"/>
                <a:cs typeface="+mn-ea"/>
                <a:sym typeface="Arial"/>
              </a:rPr>
              <a:t>添加标题</a:t>
            </a:r>
            <a:endParaRPr lang="en-US" sz="2000" b="1">
              <a:solidFill>
                <a:schemeClr val="bg1">
                  <a:lumMod val="85000"/>
                </a:schemeClr>
              </a:solidFill>
              <a:latin typeface="Arial"/>
              <a:ea typeface="微软雅黑 Light" panose="020b0502040204020203" charset="-122"/>
              <a:cs typeface="+mn-ea"/>
              <a:sym typeface="Arial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136970" y="4402725"/>
            <a:ext cx="1783998" cy="9694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schemeClr val="bg1">
                    <a:lumMod val="85000"/>
                  </a:schemeClr>
                </a:solidFill>
                <a:ea typeface="微软雅黑 Light" panose="020b0502040204020203" charset="-122"/>
                <a:sym typeface="Arial"/>
              </a:rPr>
              <a:t>此处添加详细文本描述，建议与标题相关并符合整体语言风格。</a:t>
            </a:r>
            <a:endParaRPr lang="en-US" altLang="zh-CN" sz="1400">
              <a:solidFill>
                <a:schemeClr val="bg1">
                  <a:lumMod val="85000"/>
                </a:schemeClr>
              </a:solidFill>
              <a:ea typeface="微软雅黑 Light" panose="020b0502040204020203" charset="-122"/>
              <a:cs typeface="Lato Light" charset="0"/>
              <a:sym typeface="Arial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484258" y="3605273"/>
            <a:ext cx="16658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>
                <a:solidFill>
                  <a:schemeClr val="bg1">
                    <a:lumMod val="85000"/>
                  </a:schemeClr>
                </a:solidFill>
                <a:latin typeface="Arial"/>
                <a:ea typeface="微软雅黑 Light" panose="020b0502040204020203" charset="-122"/>
                <a:cs typeface="+mn-ea"/>
                <a:sym typeface="Arial"/>
              </a:rPr>
              <a:t>3.</a:t>
            </a:r>
            <a:r>
              <a:rPr lang="en-US" sz="2000" b="1" smtClean="0">
                <a:solidFill>
                  <a:schemeClr val="bg1">
                    <a:lumMod val="85000"/>
                  </a:schemeClr>
                </a:solidFill>
                <a:latin typeface="Arial"/>
                <a:ea typeface="微软雅黑 Light" panose="020b0502040204020203" charset="-122"/>
                <a:cs typeface="+mn-ea"/>
                <a:sym typeface="Arial"/>
              </a:rPr>
              <a:t> </a:t>
            </a:r>
            <a:r>
              <a:rPr lang="zh-CN" altLang="en-US" sz="2000" b="1" smtClean="0">
                <a:solidFill>
                  <a:schemeClr val="bg1">
                    <a:lumMod val="85000"/>
                  </a:schemeClr>
                </a:solidFill>
                <a:latin typeface="Arial"/>
                <a:ea typeface="微软雅黑 Light" panose="020b0502040204020203" charset="-122"/>
                <a:cs typeface="+mn-ea"/>
                <a:sym typeface="Arial"/>
              </a:rPr>
              <a:t>添加标题</a:t>
            </a:r>
            <a:endParaRPr lang="en-US" sz="2000" b="1">
              <a:solidFill>
                <a:schemeClr val="bg1">
                  <a:lumMod val="85000"/>
                </a:schemeClr>
              </a:solidFill>
              <a:latin typeface="Arial"/>
              <a:ea typeface="微软雅黑 Light" panose="020b0502040204020203" charset="-122"/>
              <a:cs typeface="+mn-ea"/>
              <a:sym typeface="Arial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491219" y="4402725"/>
            <a:ext cx="1783998" cy="9694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schemeClr val="bg1">
                    <a:lumMod val="85000"/>
                  </a:schemeClr>
                </a:solidFill>
                <a:ea typeface="微软雅黑 Light" panose="020b0502040204020203" charset="-122"/>
                <a:sym typeface="Arial"/>
              </a:rPr>
              <a:t>此处添加详细文本描述，建议与标题相关并符合整体语言风格。</a:t>
            </a:r>
            <a:endParaRPr lang="en-US" altLang="zh-CN" sz="1400">
              <a:solidFill>
                <a:schemeClr val="bg1">
                  <a:lumMod val="85000"/>
                </a:schemeClr>
              </a:solidFill>
              <a:ea typeface="微软雅黑 Light" panose="020b0502040204020203" charset="-122"/>
              <a:cs typeface="Lato Light" charset="0"/>
              <a:sym typeface="Arial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648744" y="3605273"/>
            <a:ext cx="16658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>
                <a:solidFill>
                  <a:schemeClr val="bg1">
                    <a:lumMod val="85000"/>
                  </a:schemeClr>
                </a:solidFill>
                <a:latin typeface="Arial"/>
                <a:ea typeface="微软雅黑 Light" panose="020b0502040204020203" charset="-122"/>
                <a:cs typeface="+mn-ea"/>
                <a:sym typeface="Arial"/>
              </a:rPr>
              <a:t>4.</a:t>
            </a:r>
            <a:r>
              <a:rPr lang="en-US" sz="2000" b="1" smtClean="0">
                <a:solidFill>
                  <a:schemeClr val="bg1">
                    <a:lumMod val="85000"/>
                  </a:schemeClr>
                </a:solidFill>
                <a:latin typeface="Arial"/>
                <a:ea typeface="微软雅黑 Light" panose="020b0502040204020203" charset="-122"/>
                <a:cs typeface="+mn-ea"/>
                <a:sym typeface="Arial"/>
              </a:rPr>
              <a:t> </a:t>
            </a:r>
            <a:r>
              <a:rPr lang="zh-CN" altLang="en-US" sz="2000" b="1" smtClean="0">
                <a:solidFill>
                  <a:schemeClr val="bg1">
                    <a:lumMod val="85000"/>
                  </a:schemeClr>
                </a:solidFill>
                <a:latin typeface="Arial"/>
                <a:ea typeface="微软雅黑 Light" panose="020b0502040204020203" charset="-122"/>
                <a:cs typeface="+mn-ea"/>
                <a:sym typeface="Arial"/>
              </a:rPr>
              <a:t>添加标题</a:t>
            </a:r>
            <a:endParaRPr lang="en-US" sz="2000" b="1">
              <a:solidFill>
                <a:schemeClr val="bg1">
                  <a:lumMod val="85000"/>
                </a:schemeClr>
              </a:solidFill>
              <a:latin typeface="Arial"/>
              <a:ea typeface="微软雅黑 Light" panose="020b0502040204020203" charset="-122"/>
              <a:cs typeface="+mn-ea"/>
              <a:sym typeface="Arial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750684" y="4402725"/>
            <a:ext cx="1783998" cy="9694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schemeClr val="bg1">
                    <a:lumMod val="85000"/>
                  </a:schemeClr>
                </a:solidFill>
                <a:ea typeface="微软雅黑 Light" panose="020b0502040204020203" charset="-122"/>
                <a:sym typeface="Arial"/>
              </a:rPr>
              <a:t>此处添加详细文本描述，建议与标题相关并符合整体语言风格。</a:t>
            </a:r>
            <a:endParaRPr lang="en-US" altLang="zh-CN" sz="1400">
              <a:solidFill>
                <a:schemeClr val="bg1">
                  <a:lumMod val="85000"/>
                </a:schemeClr>
              </a:solidFill>
              <a:ea typeface="微软雅黑 Light" panose="020b0502040204020203" charset="-122"/>
              <a:cs typeface="Lato Light" charset="0"/>
              <a:sym typeface="Arial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advTm="3522" p14:dur="700">
        <p:fade/>
      </p:transition>
    </mc:Choice>
    <mc:Fallback>
      <p:transition spd="med" advTm="352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9" t="28079" r="7400" b="30928"/>
          <a:stretch>
            <a:fillRect/>
          </a:stretch>
        </p:blipFill>
        <p:spPr>
          <a:xfrm>
            <a:off x="0" y="0"/>
            <a:ext cx="12326587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29360" y="377431"/>
            <a:ext cx="308449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88390">
              <a:defRPr/>
            </a:pPr>
            <a:r>
              <a:rPr lang="zh-CN" altLang="en-US" sz="2500" b="1" kern="0" smtClean="0">
                <a:solidFill>
                  <a:srgbClr val="E2ECAF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这里输入</a:t>
            </a:r>
            <a:r>
              <a:rPr lang="zh-CN" altLang="en-US" sz="2500" b="1" kern="0">
                <a:solidFill>
                  <a:srgbClr val="E2ECAF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第一章</a:t>
            </a:r>
            <a:r>
              <a:rPr lang="zh-CN" altLang="en-US" sz="2500" b="1" kern="0" smtClean="0">
                <a:solidFill>
                  <a:srgbClr val="E2ECAF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标题</a:t>
            </a:r>
            <a:endParaRPr lang="zh-CN" altLang="en-US" sz="2500" b="1" kern="0">
              <a:solidFill>
                <a:srgbClr val="E2ECAF"/>
              </a:solidFill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30" y="42158"/>
            <a:ext cx="1460530" cy="1067051"/>
          </a:xfrm>
          <a:prstGeom prst="rect">
            <a:avLst/>
          </a:prstGeom>
        </p:spPr>
      </p:pic>
      <p:grpSp>
        <p:nvGrpSpPr>
          <p:cNvPr id="4" name="Group 1"/>
          <p:cNvGrpSpPr/>
          <p:nvPr/>
        </p:nvGrpSpPr>
        <p:grpSpPr>
          <a:xfrm>
            <a:off x="4268319" y="1977790"/>
            <a:ext cx="2319338" cy="2319337"/>
            <a:chOff x="3786643" y="1895199"/>
            <a:chExt cx="2319338" cy="2319337"/>
          </a:xfrm>
          <a:solidFill>
            <a:srgbClr val="EBCDE2"/>
          </a:solidFill>
        </p:grpSpPr>
        <p:sp>
          <p:nvSpPr>
            <p:cNvPr id="5" name="Freeform 240"/>
            <p:cNvSpPr>
              <a:spLocks noEditPoints="1"/>
            </p:cNvSpPr>
            <p:nvPr/>
          </p:nvSpPr>
          <p:spPr bwMode="auto">
            <a:xfrm flipV="1">
              <a:off x="3786643" y="1895199"/>
              <a:ext cx="2319338" cy="2319337"/>
            </a:xfrm>
            <a:custGeom>
              <a:gdLst>
                <a:gd name="T0" fmla="*/ 1840 w 1840"/>
                <a:gd name="T1" fmla="*/ 964 h 1840"/>
                <a:gd name="T2" fmla="*/ 1682 w 1840"/>
                <a:gd name="T3" fmla="*/ 808 h 1840"/>
                <a:gd name="T4" fmla="*/ 1791 w 1840"/>
                <a:gd name="T5" fmla="*/ 614 h 1840"/>
                <a:gd name="T6" fmla="*/ 1578 w 1840"/>
                <a:gd name="T7" fmla="*/ 521 h 1840"/>
                <a:gd name="T8" fmla="*/ 1602 w 1840"/>
                <a:gd name="T9" fmla="*/ 301 h 1840"/>
                <a:gd name="T10" fmla="*/ 1379 w 1840"/>
                <a:gd name="T11" fmla="*/ 303 h 1840"/>
                <a:gd name="T12" fmla="*/ 1318 w 1840"/>
                <a:gd name="T13" fmla="*/ 90 h 1840"/>
                <a:gd name="T14" fmla="*/ 1103 w 1840"/>
                <a:gd name="T15" fmla="*/ 173 h 1840"/>
                <a:gd name="T16" fmla="*/ 964 w 1840"/>
                <a:gd name="T17" fmla="*/ 0 h 1840"/>
                <a:gd name="T18" fmla="*/ 808 w 1840"/>
                <a:gd name="T19" fmla="*/ 159 h 1840"/>
                <a:gd name="T20" fmla="*/ 613 w 1840"/>
                <a:gd name="T21" fmla="*/ 49 h 1840"/>
                <a:gd name="T22" fmla="*/ 521 w 1840"/>
                <a:gd name="T23" fmla="*/ 262 h 1840"/>
                <a:gd name="T24" fmla="*/ 301 w 1840"/>
                <a:gd name="T25" fmla="*/ 239 h 1840"/>
                <a:gd name="T26" fmla="*/ 303 w 1840"/>
                <a:gd name="T27" fmla="*/ 461 h 1840"/>
                <a:gd name="T28" fmla="*/ 89 w 1840"/>
                <a:gd name="T29" fmla="*/ 522 h 1840"/>
                <a:gd name="T30" fmla="*/ 173 w 1840"/>
                <a:gd name="T31" fmla="*/ 737 h 1840"/>
                <a:gd name="T32" fmla="*/ 0 w 1840"/>
                <a:gd name="T33" fmla="*/ 877 h 1840"/>
                <a:gd name="T34" fmla="*/ 159 w 1840"/>
                <a:gd name="T35" fmla="*/ 1032 h 1840"/>
                <a:gd name="T36" fmla="*/ 49 w 1840"/>
                <a:gd name="T37" fmla="*/ 1227 h 1840"/>
                <a:gd name="T38" fmla="*/ 262 w 1840"/>
                <a:gd name="T39" fmla="*/ 1320 h 1840"/>
                <a:gd name="T40" fmla="*/ 239 w 1840"/>
                <a:gd name="T41" fmla="*/ 1540 h 1840"/>
                <a:gd name="T42" fmla="*/ 461 w 1840"/>
                <a:gd name="T43" fmla="*/ 1538 h 1840"/>
                <a:gd name="T44" fmla="*/ 522 w 1840"/>
                <a:gd name="T45" fmla="*/ 1751 h 1840"/>
                <a:gd name="T46" fmla="*/ 737 w 1840"/>
                <a:gd name="T47" fmla="*/ 1668 h 1840"/>
                <a:gd name="T48" fmla="*/ 876 w 1840"/>
                <a:gd name="T49" fmla="*/ 1840 h 1840"/>
                <a:gd name="T50" fmla="*/ 1032 w 1840"/>
                <a:gd name="T51" fmla="*/ 1682 h 1840"/>
                <a:gd name="T52" fmla="*/ 1227 w 1840"/>
                <a:gd name="T53" fmla="*/ 1791 h 1840"/>
                <a:gd name="T54" fmla="*/ 1319 w 1840"/>
                <a:gd name="T55" fmla="*/ 1579 h 1840"/>
                <a:gd name="T56" fmla="*/ 1540 w 1840"/>
                <a:gd name="T57" fmla="*/ 1602 h 1840"/>
                <a:gd name="T58" fmla="*/ 1538 w 1840"/>
                <a:gd name="T59" fmla="*/ 1380 h 1840"/>
                <a:gd name="T60" fmla="*/ 1751 w 1840"/>
                <a:gd name="T61" fmla="*/ 1318 h 1840"/>
                <a:gd name="T62" fmla="*/ 1668 w 1840"/>
                <a:gd name="T63" fmla="*/ 1104 h 1840"/>
                <a:gd name="T64" fmla="*/ 1081 w 1840"/>
                <a:gd name="T65" fmla="*/ 1490 h 1840"/>
                <a:gd name="T66" fmla="*/ 759 w 1840"/>
                <a:gd name="T67" fmla="*/ 351 h 1840"/>
                <a:gd name="T68" fmla="*/ 1081 w 1840"/>
                <a:gd name="T69" fmla="*/ 1490 h 184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40" h="1840">
                  <a:moveTo>
                    <a:pt x="1827" y="1080"/>
                  </a:moveTo>
                  <a:cubicBezTo>
                    <a:pt x="1840" y="964"/>
                    <a:pt x="1840" y="964"/>
                    <a:pt x="1840" y="964"/>
                  </a:cubicBezTo>
                  <a:cubicBezTo>
                    <a:pt x="1690" y="906"/>
                    <a:pt x="1690" y="906"/>
                    <a:pt x="1690" y="906"/>
                  </a:cubicBezTo>
                  <a:cubicBezTo>
                    <a:pt x="1689" y="874"/>
                    <a:pt x="1687" y="841"/>
                    <a:pt x="1682" y="808"/>
                  </a:cubicBezTo>
                  <a:cubicBezTo>
                    <a:pt x="1823" y="726"/>
                    <a:pt x="1823" y="726"/>
                    <a:pt x="1823" y="726"/>
                  </a:cubicBezTo>
                  <a:cubicBezTo>
                    <a:pt x="1791" y="614"/>
                    <a:pt x="1791" y="614"/>
                    <a:pt x="1791" y="614"/>
                  </a:cubicBezTo>
                  <a:cubicBezTo>
                    <a:pt x="1628" y="618"/>
                    <a:pt x="1628" y="618"/>
                    <a:pt x="1628" y="618"/>
                  </a:cubicBezTo>
                  <a:cubicBezTo>
                    <a:pt x="1614" y="584"/>
                    <a:pt x="1597" y="552"/>
                    <a:pt x="1578" y="521"/>
                  </a:cubicBezTo>
                  <a:cubicBezTo>
                    <a:pt x="1675" y="392"/>
                    <a:pt x="1675" y="392"/>
                    <a:pt x="1675" y="392"/>
                  </a:cubicBezTo>
                  <a:cubicBezTo>
                    <a:pt x="1602" y="301"/>
                    <a:pt x="1602" y="301"/>
                    <a:pt x="1602" y="301"/>
                  </a:cubicBezTo>
                  <a:cubicBezTo>
                    <a:pt x="1455" y="366"/>
                    <a:pt x="1455" y="366"/>
                    <a:pt x="1455" y="366"/>
                  </a:cubicBezTo>
                  <a:cubicBezTo>
                    <a:pt x="1431" y="344"/>
                    <a:pt x="1406" y="322"/>
                    <a:pt x="1379" y="303"/>
                  </a:cubicBezTo>
                  <a:cubicBezTo>
                    <a:pt x="1420" y="147"/>
                    <a:pt x="1420" y="147"/>
                    <a:pt x="1420" y="147"/>
                  </a:cubicBezTo>
                  <a:cubicBezTo>
                    <a:pt x="1318" y="90"/>
                    <a:pt x="1318" y="90"/>
                    <a:pt x="1318" y="90"/>
                  </a:cubicBezTo>
                  <a:cubicBezTo>
                    <a:pt x="1206" y="206"/>
                    <a:pt x="1206" y="206"/>
                    <a:pt x="1206" y="206"/>
                  </a:cubicBezTo>
                  <a:cubicBezTo>
                    <a:pt x="1173" y="193"/>
                    <a:pt x="1139" y="181"/>
                    <a:pt x="1103" y="173"/>
                  </a:cubicBezTo>
                  <a:cubicBezTo>
                    <a:pt x="1080" y="13"/>
                    <a:pt x="1080" y="13"/>
                    <a:pt x="1080" y="13"/>
                  </a:cubicBezTo>
                  <a:cubicBezTo>
                    <a:pt x="964" y="0"/>
                    <a:pt x="964" y="0"/>
                    <a:pt x="964" y="0"/>
                  </a:cubicBezTo>
                  <a:cubicBezTo>
                    <a:pt x="906" y="151"/>
                    <a:pt x="906" y="151"/>
                    <a:pt x="906" y="151"/>
                  </a:cubicBezTo>
                  <a:cubicBezTo>
                    <a:pt x="874" y="151"/>
                    <a:pt x="841" y="154"/>
                    <a:pt x="808" y="159"/>
                  </a:cubicBezTo>
                  <a:cubicBezTo>
                    <a:pt x="726" y="17"/>
                    <a:pt x="726" y="17"/>
                    <a:pt x="726" y="17"/>
                  </a:cubicBezTo>
                  <a:cubicBezTo>
                    <a:pt x="613" y="49"/>
                    <a:pt x="613" y="49"/>
                    <a:pt x="613" y="49"/>
                  </a:cubicBezTo>
                  <a:cubicBezTo>
                    <a:pt x="617" y="213"/>
                    <a:pt x="617" y="213"/>
                    <a:pt x="617" y="213"/>
                  </a:cubicBezTo>
                  <a:cubicBezTo>
                    <a:pt x="584" y="227"/>
                    <a:pt x="552" y="244"/>
                    <a:pt x="521" y="262"/>
                  </a:cubicBezTo>
                  <a:cubicBezTo>
                    <a:pt x="392" y="166"/>
                    <a:pt x="392" y="166"/>
                    <a:pt x="392" y="166"/>
                  </a:cubicBezTo>
                  <a:cubicBezTo>
                    <a:pt x="301" y="239"/>
                    <a:pt x="301" y="239"/>
                    <a:pt x="301" y="239"/>
                  </a:cubicBezTo>
                  <a:cubicBezTo>
                    <a:pt x="366" y="386"/>
                    <a:pt x="366" y="386"/>
                    <a:pt x="366" y="386"/>
                  </a:cubicBezTo>
                  <a:cubicBezTo>
                    <a:pt x="343" y="410"/>
                    <a:pt x="322" y="435"/>
                    <a:pt x="303" y="461"/>
                  </a:cubicBezTo>
                  <a:cubicBezTo>
                    <a:pt x="147" y="420"/>
                    <a:pt x="147" y="420"/>
                    <a:pt x="147" y="420"/>
                  </a:cubicBezTo>
                  <a:cubicBezTo>
                    <a:pt x="89" y="522"/>
                    <a:pt x="89" y="522"/>
                    <a:pt x="89" y="522"/>
                  </a:cubicBezTo>
                  <a:cubicBezTo>
                    <a:pt x="206" y="634"/>
                    <a:pt x="206" y="634"/>
                    <a:pt x="206" y="634"/>
                  </a:cubicBezTo>
                  <a:cubicBezTo>
                    <a:pt x="192" y="668"/>
                    <a:pt x="181" y="702"/>
                    <a:pt x="173" y="737"/>
                  </a:cubicBezTo>
                  <a:cubicBezTo>
                    <a:pt x="13" y="760"/>
                    <a:pt x="13" y="760"/>
                    <a:pt x="13" y="760"/>
                  </a:cubicBezTo>
                  <a:cubicBezTo>
                    <a:pt x="0" y="877"/>
                    <a:pt x="0" y="877"/>
                    <a:pt x="0" y="877"/>
                  </a:cubicBezTo>
                  <a:cubicBezTo>
                    <a:pt x="151" y="934"/>
                    <a:pt x="151" y="934"/>
                    <a:pt x="151" y="934"/>
                  </a:cubicBezTo>
                  <a:cubicBezTo>
                    <a:pt x="151" y="967"/>
                    <a:pt x="154" y="1000"/>
                    <a:pt x="159" y="1032"/>
                  </a:cubicBezTo>
                  <a:cubicBezTo>
                    <a:pt x="17" y="1115"/>
                    <a:pt x="17" y="1115"/>
                    <a:pt x="17" y="1115"/>
                  </a:cubicBezTo>
                  <a:cubicBezTo>
                    <a:pt x="49" y="1227"/>
                    <a:pt x="49" y="1227"/>
                    <a:pt x="49" y="1227"/>
                  </a:cubicBezTo>
                  <a:cubicBezTo>
                    <a:pt x="212" y="1223"/>
                    <a:pt x="212" y="1223"/>
                    <a:pt x="212" y="1223"/>
                  </a:cubicBezTo>
                  <a:cubicBezTo>
                    <a:pt x="227" y="1257"/>
                    <a:pt x="243" y="1289"/>
                    <a:pt x="262" y="1320"/>
                  </a:cubicBezTo>
                  <a:cubicBezTo>
                    <a:pt x="166" y="1449"/>
                    <a:pt x="166" y="1449"/>
                    <a:pt x="166" y="1449"/>
                  </a:cubicBezTo>
                  <a:cubicBezTo>
                    <a:pt x="239" y="1540"/>
                    <a:pt x="239" y="1540"/>
                    <a:pt x="239" y="1540"/>
                  </a:cubicBezTo>
                  <a:cubicBezTo>
                    <a:pt x="386" y="1474"/>
                    <a:pt x="386" y="1474"/>
                    <a:pt x="386" y="1474"/>
                  </a:cubicBezTo>
                  <a:cubicBezTo>
                    <a:pt x="410" y="1497"/>
                    <a:pt x="435" y="1518"/>
                    <a:pt x="461" y="1538"/>
                  </a:cubicBezTo>
                  <a:cubicBezTo>
                    <a:pt x="420" y="1694"/>
                    <a:pt x="420" y="1694"/>
                    <a:pt x="420" y="1694"/>
                  </a:cubicBezTo>
                  <a:cubicBezTo>
                    <a:pt x="522" y="1751"/>
                    <a:pt x="522" y="1751"/>
                    <a:pt x="522" y="1751"/>
                  </a:cubicBezTo>
                  <a:cubicBezTo>
                    <a:pt x="634" y="1635"/>
                    <a:pt x="634" y="1635"/>
                    <a:pt x="634" y="1635"/>
                  </a:cubicBezTo>
                  <a:cubicBezTo>
                    <a:pt x="667" y="1648"/>
                    <a:pt x="702" y="1659"/>
                    <a:pt x="737" y="1668"/>
                  </a:cubicBezTo>
                  <a:cubicBezTo>
                    <a:pt x="760" y="1827"/>
                    <a:pt x="760" y="1827"/>
                    <a:pt x="760" y="1827"/>
                  </a:cubicBezTo>
                  <a:cubicBezTo>
                    <a:pt x="876" y="1840"/>
                    <a:pt x="876" y="1840"/>
                    <a:pt x="876" y="1840"/>
                  </a:cubicBezTo>
                  <a:cubicBezTo>
                    <a:pt x="934" y="1690"/>
                    <a:pt x="934" y="1690"/>
                    <a:pt x="934" y="1690"/>
                  </a:cubicBezTo>
                  <a:cubicBezTo>
                    <a:pt x="967" y="1689"/>
                    <a:pt x="1000" y="1687"/>
                    <a:pt x="1032" y="1682"/>
                  </a:cubicBezTo>
                  <a:cubicBezTo>
                    <a:pt x="1114" y="1823"/>
                    <a:pt x="1114" y="1823"/>
                    <a:pt x="1114" y="1823"/>
                  </a:cubicBezTo>
                  <a:cubicBezTo>
                    <a:pt x="1227" y="1791"/>
                    <a:pt x="1227" y="1791"/>
                    <a:pt x="1227" y="1791"/>
                  </a:cubicBezTo>
                  <a:cubicBezTo>
                    <a:pt x="1223" y="1628"/>
                    <a:pt x="1223" y="1628"/>
                    <a:pt x="1223" y="1628"/>
                  </a:cubicBezTo>
                  <a:cubicBezTo>
                    <a:pt x="1256" y="1614"/>
                    <a:pt x="1289" y="1597"/>
                    <a:pt x="1319" y="1579"/>
                  </a:cubicBezTo>
                  <a:cubicBezTo>
                    <a:pt x="1448" y="1675"/>
                    <a:pt x="1448" y="1675"/>
                    <a:pt x="1448" y="1675"/>
                  </a:cubicBezTo>
                  <a:cubicBezTo>
                    <a:pt x="1540" y="1602"/>
                    <a:pt x="1540" y="1602"/>
                    <a:pt x="1540" y="1602"/>
                  </a:cubicBezTo>
                  <a:cubicBezTo>
                    <a:pt x="1474" y="1455"/>
                    <a:pt x="1474" y="1455"/>
                    <a:pt x="1474" y="1455"/>
                  </a:cubicBezTo>
                  <a:cubicBezTo>
                    <a:pt x="1497" y="1431"/>
                    <a:pt x="1518" y="1406"/>
                    <a:pt x="1538" y="1380"/>
                  </a:cubicBezTo>
                  <a:cubicBezTo>
                    <a:pt x="1694" y="1420"/>
                    <a:pt x="1694" y="1420"/>
                    <a:pt x="1694" y="1420"/>
                  </a:cubicBezTo>
                  <a:cubicBezTo>
                    <a:pt x="1751" y="1318"/>
                    <a:pt x="1751" y="1318"/>
                    <a:pt x="1751" y="1318"/>
                  </a:cubicBezTo>
                  <a:cubicBezTo>
                    <a:pt x="1635" y="1207"/>
                    <a:pt x="1635" y="1207"/>
                    <a:pt x="1635" y="1207"/>
                  </a:cubicBezTo>
                  <a:cubicBezTo>
                    <a:pt x="1648" y="1173"/>
                    <a:pt x="1659" y="1139"/>
                    <a:pt x="1668" y="1104"/>
                  </a:cubicBezTo>
                  <a:lnTo>
                    <a:pt x="1827" y="1080"/>
                  </a:lnTo>
                  <a:close/>
                  <a:moveTo>
                    <a:pt x="1081" y="1490"/>
                  </a:moveTo>
                  <a:cubicBezTo>
                    <a:pt x="766" y="1579"/>
                    <a:pt x="439" y="1396"/>
                    <a:pt x="350" y="1081"/>
                  </a:cubicBezTo>
                  <a:cubicBezTo>
                    <a:pt x="262" y="767"/>
                    <a:pt x="445" y="439"/>
                    <a:pt x="759" y="351"/>
                  </a:cubicBezTo>
                  <a:cubicBezTo>
                    <a:pt x="1074" y="262"/>
                    <a:pt x="1401" y="445"/>
                    <a:pt x="1490" y="760"/>
                  </a:cubicBezTo>
                  <a:cubicBezTo>
                    <a:pt x="1579" y="1074"/>
                    <a:pt x="1396" y="1401"/>
                    <a:pt x="1081" y="149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>
                    <a:lumMod val="85000"/>
                  </a:schemeClr>
                </a:solidFill>
                <a:latin typeface="Arial"/>
                <a:ea typeface="微软雅黑 Light" panose="020b0502040204020203" charset="-122"/>
                <a:cs typeface="+mn-ea"/>
                <a:sym typeface="Arial"/>
              </a:endParaRPr>
            </a:p>
          </p:txBody>
        </p:sp>
        <p:sp>
          <p:nvSpPr>
            <p:cNvPr id="6" name="Freeform 247"/>
            <p:cNvSpPr>
              <a:spLocks noEditPoints="1"/>
            </p:cNvSpPr>
            <p:nvPr/>
          </p:nvSpPr>
          <p:spPr bwMode="auto">
            <a:xfrm flipV="1">
              <a:off x="4631193" y="2739748"/>
              <a:ext cx="630238" cy="628650"/>
            </a:xfrm>
            <a:custGeom>
              <a:gdLst>
                <a:gd name="T0" fmla="*/ 250 w 500"/>
                <a:gd name="T1" fmla="*/ 499 h 499"/>
                <a:gd name="T2" fmla="*/ 0 w 500"/>
                <a:gd name="T3" fmla="*/ 249 h 499"/>
                <a:gd name="T4" fmla="*/ 250 w 500"/>
                <a:gd name="T5" fmla="*/ 0 h 499"/>
                <a:gd name="T6" fmla="*/ 500 w 500"/>
                <a:gd name="T7" fmla="*/ 249 h 499"/>
                <a:gd name="T8" fmla="*/ 250 w 500"/>
                <a:gd name="T9" fmla="*/ 499 h 499"/>
                <a:gd name="T10" fmla="*/ 250 w 500"/>
                <a:gd name="T11" fmla="*/ 140 h 499"/>
                <a:gd name="T12" fmla="*/ 140 w 500"/>
                <a:gd name="T13" fmla="*/ 249 h 499"/>
                <a:gd name="T14" fmla="*/ 250 w 500"/>
                <a:gd name="T15" fmla="*/ 359 h 499"/>
                <a:gd name="T16" fmla="*/ 360 w 500"/>
                <a:gd name="T17" fmla="*/ 249 h 499"/>
                <a:gd name="T18" fmla="*/ 250 w 500"/>
                <a:gd name="T19" fmla="*/ 140 h 49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0" h="499">
                  <a:moveTo>
                    <a:pt x="250" y="499"/>
                  </a:moveTo>
                  <a:cubicBezTo>
                    <a:pt x="112" y="499"/>
                    <a:pt x="0" y="387"/>
                    <a:pt x="0" y="249"/>
                  </a:cubicBezTo>
                  <a:cubicBezTo>
                    <a:pt x="0" y="112"/>
                    <a:pt x="112" y="0"/>
                    <a:pt x="250" y="0"/>
                  </a:cubicBezTo>
                  <a:cubicBezTo>
                    <a:pt x="388" y="0"/>
                    <a:pt x="500" y="112"/>
                    <a:pt x="500" y="249"/>
                  </a:cubicBezTo>
                  <a:cubicBezTo>
                    <a:pt x="500" y="387"/>
                    <a:pt x="388" y="499"/>
                    <a:pt x="250" y="499"/>
                  </a:cubicBezTo>
                  <a:close/>
                  <a:moveTo>
                    <a:pt x="250" y="140"/>
                  </a:moveTo>
                  <a:cubicBezTo>
                    <a:pt x="190" y="140"/>
                    <a:pt x="140" y="189"/>
                    <a:pt x="140" y="249"/>
                  </a:cubicBezTo>
                  <a:cubicBezTo>
                    <a:pt x="140" y="310"/>
                    <a:pt x="190" y="359"/>
                    <a:pt x="250" y="359"/>
                  </a:cubicBezTo>
                  <a:cubicBezTo>
                    <a:pt x="311" y="359"/>
                    <a:pt x="360" y="310"/>
                    <a:pt x="360" y="249"/>
                  </a:cubicBezTo>
                  <a:cubicBezTo>
                    <a:pt x="360" y="189"/>
                    <a:pt x="311" y="140"/>
                    <a:pt x="250" y="14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>
                    <a:lumMod val="85000"/>
                  </a:schemeClr>
                </a:solidFill>
                <a:latin typeface="Arial"/>
                <a:ea typeface="微软雅黑 Light" panose="020b0502040204020203" charset="-122"/>
                <a:cs typeface="+mn-ea"/>
                <a:sym typeface="Arial"/>
              </a:endParaRPr>
            </a:p>
          </p:txBody>
        </p:sp>
      </p:grpSp>
      <p:grpSp>
        <p:nvGrpSpPr>
          <p:cNvPr id="7" name="Group 4"/>
          <p:cNvGrpSpPr/>
          <p:nvPr/>
        </p:nvGrpSpPr>
        <p:grpSpPr>
          <a:xfrm>
            <a:off x="6224118" y="2876539"/>
            <a:ext cx="2667000" cy="2667000"/>
            <a:chOff x="5742442" y="2793948"/>
            <a:chExt cx="2667000" cy="2667000"/>
          </a:xfrm>
          <a:solidFill>
            <a:srgbClr val="E2ECAF"/>
          </a:solidFill>
        </p:grpSpPr>
        <p:sp>
          <p:nvSpPr>
            <p:cNvPr id="8" name="Freeform 239"/>
            <p:cNvSpPr>
              <a:spLocks noEditPoints="1"/>
            </p:cNvSpPr>
            <p:nvPr/>
          </p:nvSpPr>
          <p:spPr bwMode="auto">
            <a:xfrm flipV="1">
              <a:off x="5742442" y="2793948"/>
              <a:ext cx="2667000" cy="2667000"/>
            </a:xfrm>
            <a:custGeom>
              <a:gdLst>
                <a:gd name="T0" fmla="*/ 2116 w 2116"/>
                <a:gd name="T1" fmla="*/ 1052 h 2116"/>
                <a:gd name="T2" fmla="*/ 1925 w 2116"/>
                <a:gd name="T3" fmla="*/ 883 h 2116"/>
                <a:gd name="T4" fmla="*/ 2038 w 2116"/>
                <a:gd name="T5" fmla="*/ 652 h 2116"/>
                <a:gd name="T6" fmla="*/ 1795 w 2116"/>
                <a:gd name="T7" fmla="*/ 570 h 2116"/>
                <a:gd name="T8" fmla="*/ 1802 w 2116"/>
                <a:gd name="T9" fmla="*/ 305 h 2116"/>
                <a:gd name="T10" fmla="*/ 1548 w 2116"/>
                <a:gd name="T11" fmla="*/ 321 h 2116"/>
                <a:gd name="T12" fmla="*/ 1464 w 2116"/>
                <a:gd name="T13" fmla="*/ 80 h 2116"/>
                <a:gd name="T14" fmla="*/ 1234 w 2116"/>
                <a:gd name="T15" fmla="*/ 191 h 2116"/>
                <a:gd name="T16" fmla="*/ 1052 w 2116"/>
                <a:gd name="T17" fmla="*/ 0 h 2116"/>
                <a:gd name="T18" fmla="*/ 884 w 2116"/>
                <a:gd name="T19" fmla="*/ 191 h 2116"/>
                <a:gd name="T20" fmla="*/ 653 w 2116"/>
                <a:gd name="T21" fmla="*/ 78 h 2116"/>
                <a:gd name="T22" fmla="*/ 570 w 2116"/>
                <a:gd name="T23" fmla="*/ 321 h 2116"/>
                <a:gd name="T24" fmla="*/ 305 w 2116"/>
                <a:gd name="T25" fmla="*/ 314 h 2116"/>
                <a:gd name="T26" fmla="*/ 322 w 2116"/>
                <a:gd name="T27" fmla="*/ 568 h 2116"/>
                <a:gd name="T28" fmla="*/ 81 w 2116"/>
                <a:gd name="T29" fmla="*/ 652 h 2116"/>
                <a:gd name="T30" fmla="*/ 192 w 2116"/>
                <a:gd name="T31" fmla="*/ 882 h 2116"/>
                <a:gd name="T32" fmla="*/ 0 w 2116"/>
                <a:gd name="T33" fmla="*/ 1064 h 2116"/>
                <a:gd name="T34" fmla="*/ 191 w 2116"/>
                <a:gd name="T35" fmla="*/ 1233 h 2116"/>
                <a:gd name="T36" fmla="*/ 78 w 2116"/>
                <a:gd name="T37" fmla="*/ 1463 h 2116"/>
                <a:gd name="T38" fmla="*/ 321 w 2116"/>
                <a:gd name="T39" fmla="*/ 1546 h 2116"/>
                <a:gd name="T40" fmla="*/ 314 w 2116"/>
                <a:gd name="T41" fmla="*/ 1811 h 2116"/>
                <a:gd name="T42" fmla="*/ 569 w 2116"/>
                <a:gd name="T43" fmla="*/ 1794 h 2116"/>
                <a:gd name="T44" fmla="*/ 653 w 2116"/>
                <a:gd name="T45" fmla="*/ 2035 h 2116"/>
                <a:gd name="T46" fmla="*/ 882 w 2116"/>
                <a:gd name="T47" fmla="*/ 1925 h 2116"/>
                <a:gd name="T48" fmla="*/ 1064 w 2116"/>
                <a:gd name="T49" fmla="*/ 2116 h 2116"/>
                <a:gd name="T50" fmla="*/ 1233 w 2116"/>
                <a:gd name="T51" fmla="*/ 1925 h 2116"/>
                <a:gd name="T52" fmla="*/ 1464 w 2116"/>
                <a:gd name="T53" fmla="*/ 2038 h 2116"/>
                <a:gd name="T54" fmla="*/ 1546 w 2116"/>
                <a:gd name="T55" fmla="*/ 1795 h 2116"/>
                <a:gd name="T56" fmla="*/ 1811 w 2116"/>
                <a:gd name="T57" fmla="*/ 1802 h 2116"/>
                <a:gd name="T58" fmla="*/ 1795 w 2116"/>
                <a:gd name="T59" fmla="*/ 1547 h 2116"/>
                <a:gd name="T60" fmla="*/ 2036 w 2116"/>
                <a:gd name="T61" fmla="*/ 1463 h 2116"/>
                <a:gd name="T62" fmla="*/ 1925 w 2116"/>
                <a:gd name="T63" fmla="*/ 1234 h 2116"/>
                <a:gd name="T64" fmla="*/ 1358 w 2116"/>
                <a:gd name="T65" fmla="*/ 1669 h 2116"/>
                <a:gd name="T66" fmla="*/ 759 w 2116"/>
                <a:gd name="T67" fmla="*/ 447 h 2116"/>
                <a:gd name="T68" fmla="*/ 1358 w 2116"/>
                <a:gd name="T69" fmla="*/ 1669 h 211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16" h="2116">
                  <a:moveTo>
                    <a:pt x="1941" y="1111"/>
                  </a:moveTo>
                  <a:cubicBezTo>
                    <a:pt x="2116" y="1052"/>
                    <a:pt x="2116" y="1052"/>
                    <a:pt x="2116" y="1052"/>
                  </a:cubicBezTo>
                  <a:cubicBezTo>
                    <a:pt x="2107" y="917"/>
                    <a:pt x="2107" y="917"/>
                    <a:pt x="2107" y="917"/>
                  </a:cubicBezTo>
                  <a:cubicBezTo>
                    <a:pt x="1925" y="883"/>
                    <a:pt x="1925" y="883"/>
                    <a:pt x="1925" y="883"/>
                  </a:cubicBezTo>
                  <a:cubicBezTo>
                    <a:pt x="1918" y="847"/>
                    <a:pt x="1908" y="810"/>
                    <a:pt x="1896" y="774"/>
                  </a:cubicBezTo>
                  <a:cubicBezTo>
                    <a:pt x="2038" y="652"/>
                    <a:pt x="2038" y="652"/>
                    <a:pt x="2038" y="652"/>
                  </a:cubicBezTo>
                  <a:cubicBezTo>
                    <a:pt x="1979" y="532"/>
                    <a:pt x="1979" y="532"/>
                    <a:pt x="1979" y="532"/>
                  </a:cubicBezTo>
                  <a:cubicBezTo>
                    <a:pt x="1795" y="570"/>
                    <a:pt x="1795" y="570"/>
                    <a:pt x="1795" y="570"/>
                  </a:cubicBezTo>
                  <a:cubicBezTo>
                    <a:pt x="1772" y="535"/>
                    <a:pt x="1747" y="502"/>
                    <a:pt x="1720" y="471"/>
                  </a:cubicBezTo>
                  <a:cubicBezTo>
                    <a:pt x="1802" y="305"/>
                    <a:pt x="1802" y="305"/>
                    <a:pt x="1802" y="305"/>
                  </a:cubicBezTo>
                  <a:cubicBezTo>
                    <a:pt x="1700" y="217"/>
                    <a:pt x="1700" y="217"/>
                    <a:pt x="1700" y="217"/>
                  </a:cubicBezTo>
                  <a:cubicBezTo>
                    <a:pt x="1548" y="321"/>
                    <a:pt x="1548" y="321"/>
                    <a:pt x="1548" y="321"/>
                  </a:cubicBezTo>
                  <a:cubicBezTo>
                    <a:pt x="1516" y="301"/>
                    <a:pt x="1483" y="282"/>
                    <a:pt x="1450" y="265"/>
                  </a:cubicBezTo>
                  <a:cubicBezTo>
                    <a:pt x="1464" y="80"/>
                    <a:pt x="1464" y="80"/>
                    <a:pt x="1464" y="80"/>
                  </a:cubicBezTo>
                  <a:cubicBezTo>
                    <a:pt x="1336" y="37"/>
                    <a:pt x="1336" y="37"/>
                    <a:pt x="1336" y="37"/>
                  </a:cubicBezTo>
                  <a:cubicBezTo>
                    <a:pt x="1234" y="191"/>
                    <a:pt x="1234" y="191"/>
                    <a:pt x="1234" y="191"/>
                  </a:cubicBezTo>
                  <a:cubicBezTo>
                    <a:pt x="1194" y="183"/>
                    <a:pt x="1152" y="178"/>
                    <a:pt x="1111" y="175"/>
                  </a:cubicBezTo>
                  <a:cubicBezTo>
                    <a:pt x="1052" y="0"/>
                    <a:pt x="1052" y="0"/>
                    <a:pt x="1052" y="0"/>
                  </a:cubicBezTo>
                  <a:cubicBezTo>
                    <a:pt x="918" y="9"/>
                    <a:pt x="918" y="9"/>
                    <a:pt x="918" y="9"/>
                  </a:cubicBezTo>
                  <a:cubicBezTo>
                    <a:pt x="884" y="191"/>
                    <a:pt x="884" y="191"/>
                    <a:pt x="884" y="191"/>
                  </a:cubicBezTo>
                  <a:cubicBezTo>
                    <a:pt x="847" y="198"/>
                    <a:pt x="810" y="208"/>
                    <a:pt x="774" y="220"/>
                  </a:cubicBezTo>
                  <a:cubicBezTo>
                    <a:pt x="653" y="78"/>
                    <a:pt x="653" y="78"/>
                    <a:pt x="653" y="78"/>
                  </a:cubicBezTo>
                  <a:cubicBezTo>
                    <a:pt x="532" y="137"/>
                    <a:pt x="532" y="137"/>
                    <a:pt x="532" y="137"/>
                  </a:cubicBezTo>
                  <a:cubicBezTo>
                    <a:pt x="570" y="321"/>
                    <a:pt x="570" y="321"/>
                    <a:pt x="570" y="321"/>
                  </a:cubicBezTo>
                  <a:cubicBezTo>
                    <a:pt x="535" y="344"/>
                    <a:pt x="502" y="369"/>
                    <a:pt x="471" y="396"/>
                  </a:cubicBezTo>
                  <a:cubicBezTo>
                    <a:pt x="305" y="314"/>
                    <a:pt x="305" y="314"/>
                    <a:pt x="305" y="314"/>
                  </a:cubicBezTo>
                  <a:cubicBezTo>
                    <a:pt x="217" y="416"/>
                    <a:pt x="217" y="416"/>
                    <a:pt x="217" y="416"/>
                  </a:cubicBezTo>
                  <a:cubicBezTo>
                    <a:pt x="322" y="568"/>
                    <a:pt x="322" y="568"/>
                    <a:pt x="322" y="568"/>
                  </a:cubicBezTo>
                  <a:cubicBezTo>
                    <a:pt x="301" y="600"/>
                    <a:pt x="282" y="633"/>
                    <a:pt x="265" y="666"/>
                  </a:cubicBezTo>
                  <a:cubicBezTo>
                    <a:pt x="81" y="652"/>
                    <a:pt x="81" y="652"/>
                    <a:pt x="81" y="652"/>
                  </a:cubicBezTo>
                  <a:cubicBezTo>
                    <a:pt x="37" y="780"/>
                    <a:pt x="37" y="780"/>
                    <a:pt x="37" y="780"/>
                  </a:cubicBezTo>
                  <a:cubicBezTo>
                    <a:pt x="192" y="882"/>
                    <a:pt x="192" y="882"/>
                    <a:pt x="192" y="882"/>
                  </a:cubicBezTo>
                  <a:cubicBezTo>
                    <a:pt x="183" y="923"/>
                    <a:pt x="178" y="964"/>
                    <a:pt x="175" y="1005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9" y="1198"/>
                    <a:pt x="9" y="1198"/>
                    <a:pt x="9" y="1198"/>
                  </a:cubicBezTo>
                  <a:cubicBezTo>
                    <a:pt x="191" y="1233"/>
                    <a:pt x="191" y="1233"/>
                    <a:pt x="191" y="1233"/>
                  </a:cubicBezTo>
                  <a:cubicBezTo>
                    <a:pt x="199" y="1269"/>
                    <a:pt x="208" y="1306"/>
                    <a:pt x="221" y="1342"/>
                  </a:cubicBezTo>
                  <a:cubicBezTo>
                    <a:pt x="78" y="1463"/>
                    <a:pt x="78" y="1463"/>
                    <a:pt x="78" y="1463"/>
                  </a:cubicBezTo>
                  <a:cubicBezTo>
                    <a:pt x="138" y="1584"/>
                    <a:pt x="138" y="1584"/>
                    <a:pt x="138" y="1584"/>
                  </a:cubicBezTo>
                  <a:cubicBezTo>
                    <a:pt x="321" y="1546"/>
                    <a:pt x="321" y="1546"/>
                    <a:pt x="321" y="1546"/>
                  </a:cubicBezTo>
                  <a:cubicBezTo>
                    <a:pt x="344" y="1581"/>
                    <a:pt x="369" y="1614"/>
                    <a:pt x="397" y="1645"/>
                  </a:cubicBezTo>
                  <a:cubicBezTo>
                    <a:pt x="314" y="1811"/>
                    <a:pt x="314" y="1811"/>
                    <a:pt x="314" y="1811"/>
                  </a:cubicBezTo>
                  <a:cubicBezTo>
                    <a:pt x="416" y="1899"/>
                    <a:pt x="416" y="1899"/>
                    <a:pt x="416" y="1899"/>
                  </a:cubicBezTo>
                  <a:cubicBezTo>
                    <a:pt x="569" y="1794"/>
                    <a:pt x="569" y="1794"/>
                    <a:pt x="569" y="1794"/>
                  </a:cubicBezTo>
                  <a:cubicBezTo>
                    <a:pt x="600" y="1815"/>
                    <a:pt x="633" y="1834"/>
                    <a:pt x="667" y="1851"/>
                  </a:cubicBezTo>
                  <a:cubicBezTo>
                    <a:pt x="653" y="2035"/>
                    <a:pt x="653" y="2035"/>
                    <a:pt x="653" y="2035"/>
                  </a:cubicBezTo>
                  <a:cubicBezTo>
                    <a:pt x="780" y="2079"/>
                    <a:pt x="780" y="2079"/>
                    <a:pt x="780" y="2079"/>
                  </a:cubicBezTo>
                  <a:cubicBezTo>
                    <a:pt x="882" y="1925"/>
                    <a:pt x="882" y="1925"/>
                    <a:pt x="882" y="1925"/>
                  </a:cubicBezTo>
                  <a:cubicBezTo>
                    <a:pt x="923" y="1933"/>
                    <a:pt x="964" y="1938"/>
                    <a:pt x="1005" y="1941"/>
                  </a:cubicBezTo>
                  <a:cubicBezTo>
                    <a:pt x="1064" y="2116"/>
                    <a:pt x="1064" y="2116"/>
                    <a:pt x="1064" y="2116"/>
                  </a:cubicBezTo>
                  <a:cubicBezTo>
                    <a:pt x="1199" y="2107"/>
                    <a:pt x="1199" y="2107"/>
                    <a:pt x="1199" y="2107"/>
                  </a:cubicBezTo>
                  <a:cubicBezTo>
                    <a:pt x="1233" y="1925"/>
                    <a:pt x="1233" y="1925"/>
                    <a:pt x="1233" y="1925"/>
                  </a:cubicBezTo>
                  <a:cubicBezTo>
                    <a:pt x="1269" y="1918"/>
                    <a:pt x="1306" y="1908"/>
                    <a:pt x="1342" y="1896"/>
                  </a:cubicBezTo>
                  <a:cubicBezTo>
                    <a:pt x="1464" y="2038"/>
                    <a:pt x="1464" y="2038"/>
                    <a:pt x="1464" y="2038"/>
                  </a:cubicBezTo>
                  <a:cubicBezTo>
                    <a:pt x="1584" y="1979"/>
                    <a:pt x="1584" y="1979"/>
                    <a:pt x="1584" y="1979"/>
                  </a:cubicBezTo>
                  <a:cubicBezTo>
                    <a:pt x="1546" y="1795"/>
                    <a:pt x="1546" y="1795"/>
                    <a:pt x="1546" y="1795"/>
                  </a:cubicBezTo>
                  <a:cubicBezTo>
                    <a:pt x="1581" y="1772"/>
                    <a:pt x="1614" y="1747"/>
                    <a:pt x="1645" y="1719"/>
                  </a:cubicBezTo>
                  <a:cubicBezTo>
                    <a:pt x="1811" y="1802"/>
                    <a:pt x="1811" y="1802"/>
                    <a:pt x="1811" y="1802"/>
                  </a:cubicBezTo>
                  <a:cubicBezTo>
                    <a:pt x="1899" y="1700"/>
                    <a:pt x="1899" y="1700"/>
                    <a:pt x="1899" y="1700"/>
                  </a:cubicBezTo>
                  <a:cubicBezTo>
                    <a:pt x="1795" y="1547"/>
                    <a:pt x="1795" y="1547"/>
                    <a:pt x="1795" y="1547"/>
                  </a:cubicBezTo>
                  <a:cubicBezTo>
                    <a:pt x="1816" y="1516"/>
                    <a:pt x="1834" y="1483"/>
                    <a:pt x="1851" y="1450"/>
                  </a:cubicBezTo>
                  <a:cubicBezTo>
                    <a:pt x="2036" y="1463"/>
                    <a:pt x="2036" y="1463"/>
                    <a:pt x="2036" y="1463"/>
                  </a:cubicBezTo>
                  <a:cubicBezTo>
                    <a:pt x="2079" y="1336"/>
                    <a:pt x="2079" y="1336"/>
                    <a:pt x="2079" y="1336"/>
                  </a:cubicBezTo>
                  <a:cubicBezTo>
                    <a:pt x="1925" y="1234"/>
                    <a:pt x="1925" y="1234"/>
                    <a:pt x="1925" y="1234"/>
                  </a:cubicBezTo>
                  <a:cubicBezTo>
                    <a:pt x="1933" y="1193"/>
                    <a:pt x="1938" y="1152"/>
                    <a:pt x="1941" y="1111"/>
                  </a:cubicBezTo>
                  <a:close/>
                  <a:moveTo>
                    <a:pt x="1358" y="1669"/>
                  </a:moveTo>
                  <a:cubicBezTo>
                    <a:pt x="1020" y="1834"/>
                    <a:pt x="613" y="1695"/>
                    <a:pt x="447" y="1357"/>
                  </a:cubicBezTo>
                  <a:cubicBezTo>
                    <a:pt x="282" y="1020"/>
                    <a:pt x="421" y="613"/>
                    <a:pt x="759" y="447"/>
                  </a:cubicBezTo>
                  <a:cubicBezTo>
                    <a:pt x="1096" y="282"/>
                    <a:pt x="1504" y="421"/>
                    <a:pt x="1669" y="759"/>
                  </a:cubicBezTo>
                  <a:cubicBezTo>
                    <a:pt x="1834" y="1096"/>
                    <a:pt x="1695" y="1503"/>
                    <a:pt x="1358" y="166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>
                    <a:lumMod val="85000"/>
                  </a:schemeClr>
                </a:solidFill>
                <a:latin typeface="Arial"/>
                <a:ea typeface="微软雅黑 Light" panose="020b0502040204020203" charset="-122"/>
                <a:cs typeface="+mn-ea"/>
                <a:sym typeface="Arial"/>
              </a:endParaRPr>
            </a:p>
          </p:txBody>
        </p:sp>
        <p:sp>
          <p:nvSpPr>
            <p:cNvPr id="9" name="Freeform 248"/>
            <p:cNvSpPr>
              <a:spLocks noEditPoints="1"/>
            </p:cNvSpPr>
            <p:nvPr/>
          </p:nvSpPr>
          <p:spPr bwMode="auto">
            <a:xfrm flipV="1">
              <a:off x="6728280" y="3763911"/>
              <a:ext cx="722313" cy="725487"/>
            </a:xfrm>
            <a:custGeom>
              <a:gdLst>
                <a:gd name="T0" fmla="*/ 287 w 574"/>
                <a:gd name="T1" fmla="*/ 575 h 575"/>
                <a:gd name="T2" fmla="*/ 0 w 574"/>
                <a:gd name="T3" fmla="*/ 287 h 575"/>
                <a:gd name="T4" fmla="*/ 287 w 574"/>
                <a:gd name="T5" fmla="*/ 0 h 575"/>
                <a:gd name="T6" fmla="*/ 574 w 574"/>
                <a:gd name="T7" fmla="*/ 287 h 575"/>
                <a:gd name="T8" fmla="*/ 287 w 574"/>
                <a:gd name="T9" fmla="*/ 575 h 575"/>
                <a:gd name="T10" fmla="*/ 287 w 574"/>
                <a:gd name="T11" fmla="*/ 160 h 575"/>
                <a:gd name="T12" fmla="*/ 160 w 574"/>
                <a:gd name="T13" fmla="*/ 287 h 575"/>
                <a:gd name="T14" fmla="*/ 287 w 574"/>
                <a:gd name="T15" fmla="*/ 415 h 575"/>
                <a:gd name="T16" fmla="*/ 414 w 574"/>
                <a:gd name="T17" fmla="*/ 287 h 575"/>
                <a:gd name="T18" fmla="*/ 287 w 574"/>
                <a:gd name="T19" fmla="*/ 160 h 5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4" h="575">
                  <a:moveTo>
                    <a:pt x="287" y="575"/>
                  </a:moveTo>
                  <a:cubicBezTo>
                    <a:pt x="129" y="575"/>
                    <a:pt x="0" y="446"/>
                    <a:pt x="0" y="287"/>
                  </a:cubicBezTo>
                  <a:cubicBezTo>
                    <a:pt x="0" y="129"/>
                    <a:pt x="129" y="0"/>
                    <a:pt x="287" y="0"/>
                  </a:cubicBezTo>
                  <a:cubicBezTo>
                    <a:pt x="446" y="0"/>
                    <a:pt x="574" y="129"/>
                    <a:pt x="574" y="287"/>
                  </a:cubicBezTo>
                  <a:cubicBezTo>
                    <a:pt x="574" y="446"/>
                    <a:pt x="446" y="575"/>
                    <a:pt x="287" y="575"/>
                  </a:cubicBezTo>
                  <a:close/>
                  <a:moveTo>
                    <a:pt x="287" y="160"/>
                  </a:moveTo>
                  <a:cubicBezTo>
                    <a:pt x="217" y="160"/>
                    <a:pt x="160" y="217"/>
                    <a:pt x="160" y="287"/>
                  </a:cubicBezTo>
                  <a:cubicBezTo>
                    <a:pt x="160" y="358"/>
                    <a:pt x="217" y="415"/>
                    <a:pt x="287" y="415"/>
                  </a:cubicBezTo>
                  <a:cubicBezTo>
                    <a:pt x="357" y="415"/>
                    <a:pt x="414" y="358"/>
                    <a:pt x="414" y="287"/>
                  </a:cubicBezTo>
                  <a:cubicBezTo>
                    <a:pt x="414" y="217"/>
                    <a:pt x="357" y="160"/>
                    <a:pt x="287" y="16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>
                    <a:lumMod val="85000"/>
                  </a:schemeClr>
                </a:solidFill>
                <a:latin typeface="Arial"/>
                <a:ea typeface="微软雅黑 Light" panose="020b0502040204020203" charset="-122"/>
                <a:cs typeface="+mn-ea"/>
                <a:sym typeface="Arial"/>
              </a:endParaRPr>
            </a:p>
          </p:txBody>
        </p:sp>
      </p:grpSp>
      <p:grpSp>
        <p:nvGrpSpPr>
          <p:cNvPr id="10" name="Group 7"/>
          <p:cNvGrpSpPr/>
          <p:nvPr/>
        </p:nvGrpSpPr>
        <p:grpSpPr>
          <a:xfrm>
            <a:off x="4839577" y="4315204"/>
            <a:ext cx="1682750" cy="1682750"/>
            <a:chOff x="4357901" y="4232613"/>
            <a:chExt cx="1682750" cy="1682750"/>
          </a:xfrm>
          <a:solidFill>
            <a:srgbClr val="98CCEF"/>
          </a:solidFill>
        </p:grpSpPr>
        <p:sp>
          <p:nvSpPr>
            <p:cNvPr id="11" name="Freeform 241"/>
            <p:cNvSpPr>
              <a:spLocks noEditPoints="1"/>
            </p:cNvSpPr>
            <p:nvPr/>
          </p:nvSpPr>
          <p:spPr bwMode="auto">
            <a:xfrm flipV="1">
              <a:off x="4357901" y="4232613"/>
              <a:ext cx="1682750" cy="1682750"/>
            </a:xfrm>
            <a:custGeom>
              <a:gdLst>
                <a:gd name="T0" fmla="*/ 1335 w 1335"/>
                <a:gd name="T1" fmla="*/ 699 h 1335"/>
                <a:gd name="T2" fmla="*/ 1220 w 1335"/>
                <a:gd name="T3" fmla="*/ 586 h 1335"/>
                <a:gd name="T4" fmla="*/ 1300 w 1335"/>
                <a:gd name="T5" fmla="*/ 445 h 1335"/>
                <a:gd name="T6" fmla="*/ 1145 w 1335"/>
                <a:gd name="T7" fmla="*/ 378 h 1335"/>
                <a:gd name="T8" fmla="*/ 1162 w 1335"/>
                <a:gd name="T9" fmla="*/ 218 h 1335"/>
                <a:gd name="T10" fmla="*/ 1001 w 1335"/>
                <a:gd name="T11" fmla="*/ 219 h 1335"/>
                <a:gd name="T12" fmla="*/ 956 w 1335"/>
                <a:gd name="T13" fmla="*/ 65 h 1335"/>
                <a:gd name="T14" fmla="*/ 801 w 1335"/>
                <a:gd name="T15" fmla="*/ 125 h 1335"/>
                <a:gd name="T16" fmla="*/ 699 w 1335"/>
                <a:gd name="T17" fmla="*/ 0 h 1335"/>
                <a:gd name="T18" fmla="*/ 586 w 1335"/>
                <a:gd name="T19" fmla="*/ 115 h 1335"/>
                <a:gd name="T20" fmla="*/ 445 w 1335"/>
                <a:gd name="T21" fmla="*/ 35 h 1335"/>
                <a:gd name="T22" fmla="*/ 378 w 1335"/>
                <a:gd name="T23" fmla="*/ 190 h 1335"/>
                <a:gd name="T24" fmla="*/ 218 w 1335"/>
                <a:gd name="T25" fmla="*/ 173 h 1335"/>
                <a:gd name="T26" fmla="*/ 220 w 1335"/>
                <a:gd name="T27" fmla="*/ 334 h 1335"/>
                <a:gd name="T28" fmla="*/ 65 w 1335"/>
                <a:gd name="T29" fmla="*/ 379 h 1335"/>
                <a:gd name="T30" fmla="*/ 125 w 1335"/>
                <a:gd name="T31" fmla="*/ 535 h 1335"/>
                <a:gd name="T32" fmla="*/ 0 w 1335"/>
                <a:gd name="T33" fmla="*/ 636 h 1335"/>
                <a:gd name="T34" fmla="*/ 115 w 1335"/>
                <a:gd name="T35" fmla="*/ 749 h 1335"/>
                <a:gd name="T36" fmla="*/ 35 w 1335"/>
                <a:gd name="T37" fmla="*/ 890 h 1335"/>
                <a:gd name="T38" fmla="*/ 190 w 1335"/>
                <a:gd name="T39" fmla="*/ 957 h 1335"/>
                <a:gd name="T40" fmla="*/ 173 w 1335"/>
                <a:gd name="T41" fmla="*/ 1117 h 1335"/>
                <a:gd name="T42" fmla="*/ 334 w 1335"/>
                <a:gd name="T43" fmla="*/ 1116 h 1335"/>
                <a:gd name="T44" fmla="*/ 379 w 1335"/>
                <a:gd name="T45" fmla="*/ 1270 h 1335"/>
                <a:gd name="T46" fmla="*/ 535 w 1335"/>
                <a:gd name="T47" fmla="*/ 1210 h 1335"/>
                <a:gd name="T48" fmla="*/ 636 w 1335"/>
                <a:gd name="T49" fmla="*/ 1335 h 1335"/>
                <a:gd name="T50" fmla="*/ 749 w 1335"/>
                <a:gd name="T51" fmla="*/ 1220 h 1335"/>
                <a:gd name="T52" fmla="*/ 890 w 1335"/>
                <a:gd name="T53" fmla="*/ 1299 h 1335"/>
                <a:gd name="T54" fmla="*/ 957 w 1335"/>
                <a:gd name="T55" fmla="*/ 1145 h 1335"/>
                <a:gd name="T56" fmla="*/ 1117 w 1335"/>
                <a:gd name="T57" fmla="*/ 1162 h 1335"/>
                <a:gd name="T58" fmla="*/ 1116 w 1335"/>
                <a:gd name="T59" fmla="*/ 1001 h 1335"/>
                <a:gd name="T60" fmla="*/ 1271 w 1335"/>
                <a:gd name="T61" fmla="*/ 956 h 1335"/>
                <a:gd name="T62" fmla="*/ 1210 w 1335"/>
                <a:gd name="T63" fmla="*/ 801 h 1335"/>
                <a:gd name="T64" fmla="*/ 776 w 1335"/>
                <a:gd name="T65" fmla="*/ 1050 h 1335"/>
                <a:gd name="T66" fmla="*/ 560 w 1335"/>
                <a:gd name="T67" fmla="*/ 286 h 1335"/>
                <a:gd name="T68" fmla="*/ 776 w 1335"/>
                <a:gd name="T69" fmla="*/ 1050 h 13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35" h="1335">
                  <a:moveTo>
                    <a:pt x="1326" y="784"/>
                  </a:moveTo>
                  <a:cubicBezTo>
                    <a:pt x="1335" y="699"/>
                    <a:pt x="1335" y="699"/>
                    <a:pt x="1335" y="699"/>
                  </a:cubicBezTo>
                  <a:cubicBezTo>
                    <a:pt x="1226" y="658"/>
                    <a:pt x="1226" y="658"/>
                    <a:pt x="1226" y="658"/>
                  </a:cubicBezTo>
                  <a:cubicBezTo>
                    <a:pt x="1226" y="634"/>
                    <a:pt x="1224" y="610"/>
                    <a:pt x="1220" y="586"/>
                  </a:cubicBezTo>
                  <a:cubicBezTo>
                    <a:pt x="1323" y="527"/>
                    <a:pt x="1323" y="527"/>
                    <a:pt x="1323" y="527"/>
                  </a:cubicBezTo>
                  <a:cubicBezTo>
                    <a:pt x="1300" y="445"/>
                    <a:pt x="1300" y="445"/>
                    <a:pt x="1300" y="445"/>
                  </a:cubicBezTo>
                  <a:cubicBezTo>
                    <a:pt x="1181" y="448"/>
                    <a:pt x="1181" y="448"/>
                    <a:pt x="1181" y="448"/>
                  </a:cubicBezTo>
                  <a:cubicBezTo>
                    <a:pt x="1171" y="424"/>
                    <a:pt x="1159" y="400"/>
                    <a:pt x="1145" y="378"/>
                  </a:cubicBezTo>
                  <a:cubicBezTo>
                    <a:pt x="1215" y="284"/>
                    <a:pt x="1215" y="284"/>
                    <a:pt x="1215" y="284"/>
                  </a:cubicBezTo>
                  <a:cubicBezTo>
                    <a:pt x="1162" y="218"/>
                    <a:pt x="1162" y="218"/>
                    <a:pt x="1162" y="218"/>
                  </a:cubicBezTo>
                  <a:cubicBezTo>
                    <a:pt x="1055" y="266"/>
                    <a:pt x="1055" y="266"/>
                    <a:pt x="1055" y="266"/>
                  </a:cubicBezTo>
                  <a:cubicBezTo>
                    <a:pt x="1038" y="249"/>
                    <a:pt x="1020" y="234"/>
                    <a:pt x="1001" y="219"/>
                  </a:cubicBezTo>
                  <a:cubicBezTo>
                    <a:pt x="1031" y="106"/>
                    <a:pt x="1031" y="106"/>
                    <a:pt x="1031" y="106"/>
                  </a:cubicBezTo>
                  <a:cubicBezTo>
                    <a:pt x="956" y="65"/>
                    <a:pt x="956" y="65"/>
                    <a:pt x="956" y="65"/>
                  </a:cubicBezTo>
                  <a:cubicBezTo>
                    <a:pt x="875" y="149"/>
                    <a:pt x="875" y="149"/>
                    <a:pt x="875" y="149"/>
                  </a:cubicBezTo>
                  <a:cubicBezTo>
                    <a:pt x="851" y="139"/>
                    <a:pt x="826" y="131"/>
                    <a:pt x="801" y="125"/>
                  </a:cubicBezTo>
                  <a:cubicBezTo>
                    <a:pt x="784" y="9"/>
                    <a:pt x="784" y="9"/>
                    <a:pt x="784" y="9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658" y="109"/>
                    <a:pt x="658" y="109"/>
                    <a:pt x="658" y="109"/>
                  </a:cubicBezTo>
                  <a:cubicBezTo>
                    <a:pt x="634" y="109"/>
                    <a:pt x="610" y="111"/>
                    <a:pt x="586" y="115"/>
                  </a:cubicBezTo>
                  <a:cubicBezTo>
                    <a:pt x="527" y="12"/>
                    <a:pt x="527" y="12"/>
                    <a:pt x="527" y="12"/>
                  </a:cubicBezTo>
                  <a:cubicBezTo>
                    <a:pt x="445" y="35"/>
                    <a:pt x="445" y="35"/>
                    <a:pt x="445" y="35"/>
                  </a:cubicBezTo>
                  <a:cubicBezTo>
                    <a:pt x="448" y="154"/>
                    <a:pt x="448" y="154"/>
                    <a:pt x="448" y="154"/>
                  </a:cubicBezTo>
                  <a:cubicBezTo>
                    <a:pt x="424" y="164"/>
                    <a:pt x="400" y="176"/>
                    <a:pt x="378" y="190"/>
                  </a:cubicBezTo>
                  <a:cubicBezTo>
                    <a:pt x="284" y="120"/>
                    <a:pt x="284" y="120"/>
                    <a:pt x="284" y="120"/>
                  </a:cubicBezTo>
                  <a:cubicBezTo>
                    <a:pt x="218" y="173"/>
                    <a:pt x="218" y="173"/>
                    <a:pt x="218" y="173"/>
                  </a:cubicBezTo>
                  <a:cubicBezTo>
                    <a:pt x="266" y="280"/>
                    <a:pt x="266" y="280"/>
                    <a:pt x="266" y="280"/>
                  </a:cubicBezTo>
                  <a:cubicBezTo>
                    <a:pt x="249" y="297"/>
                    <a:pt x="234" y="315"/>
                    <a:pt x="220" y="334"/>
                  </a:cubicBezTo>
                  <a:cubicBezTo>
                    <a:pt x="106" y="305"/>
                    <a:pt x="106" y="305"/>
                    <a:pt x="106" y="305"/>
                  </a:cubicBezTo>
                  <a:cubicBezTo>
                    <a:pt x="65" y="379"/>
                    <a:pt x="65" y="379"/>
                    <a:pt x="65" y="379"/>
                  </a:cubicBezTo>
                  <a:cubicBezTo>
                    <a:pt x="149" y="460"/>
                    <a:pt x="149" y="460"/>
                    <a:pt x="149" y="460"/>
                  </a:cubicBezTo>
                  <a:cubicBezTo>
                    <a:pt x="139" y="484"/>
                    <a:pt x="131" y="509"/>
                    <a:pt x="125" y="535"/>
                  </a:cubicBezTo>
                  <a:cubicBezTo>
                    <a:pt x="9" y="551"/>
                    <a:pt x="9" y="551"/>
                    <a:pt x="9" y="551"/>
                  </a:cubicBezTo>
                  <a:cubicBezTo>
                    <a:pt x="0" y="636"/>
                    <a:pt x="0" y="636"/>
                    <a:pt x="0" y="636"/>
                  </a:cubicBezTo>
                  <a:cubicBezTo>
                    <a:pt x="109" y="678"/>
                    <a:pt x="109" y="678"/>
                    <a:pt x="109" y="678"/>
                  </a:cubicBezTo>
                  <a:cubicBezTo>
                    <a:pt x="110" y="701"/>
                    <a:pt x="111" y="725"/>
                    <a:pt x="115" y="749"/>
                  </a:cubicBezTo>
                  <a:cubicBezTo>
                    <a:pt x="12" y="809"/>
                    <a:pt x="12" y="809"/>
                    <a:pt x="12" y="809"/>
                  </a:cubicBezTo>
                  <a:cubicBezTo>
                    <a:pt x="35" y="890"/>
                    <a:pt x="35" y="890"/>
                    <a:pt x="35" y="890"/>
                  </a:cubicBezTo>
                  <a:cubicBezTo>
                    <a:pt x="154" y="887"/>
                    <a:pt x="154" y="887"/>
                    <a:pt x="154" y="887"/>
                  </a:cubicBezTo>
                  <a:cubicBezTo>
                    <a:pt x="164" y="912"/>
                    <a:pt x="177" y="935"/>
                    <a:pt x="190" y="957"/>
                  </a:cubicBezTo>
                  <a:cubicBezTo>
                    <a:pt x="120" y="1051"/>
                    <a:pt x="120" y="1051"/>
                    <a:pt x="120" y="1051"/>
                  </a:cubicBezTo>
                  <a:cubicBezTo>
                    <a:pt x="173" y="1117"/>
                    <a:pt x="173" y="1117"/>
                    <a:pt x="173" y="1117"/>
                  </a:cubicBezTo>
                  <a:cubicBezTo>
                    <a:pt x="280" y="1070"/>
                    <a:pt x="280" y="1070"/>
                    <a:pt x="280" y="1070"/>
                  </a:cubicBezTo>
                  <a:cubicBezTo>
                    <a:pt x="297" y="1086"/>
                    <a:pt x="315" y="1102"/>
                    <a:pt x="334" y="1116"/>
                  </a:cubicBezTo>
                  <a:cubicBezTo>
                    <a:pt x="305" y="1229"/>
                    <a:pt x="305" y="1229"/>
                    <a:pt x="305" y="1229"/>
                  </a:cubicBezTo>
                  <a:cubicBezTo>
                    <a:pt x="379" y="1270"/>
                    <a:pt x="379" y="1270"/>
                    <a:pt x="379" y="1270"/>
                  </a:cubicBezTo>
                  <a:cubicBezTo>
                    <a:pt x="460" y="1186"/>
                    <a:pt x="460" y="1186"/>
                    <a:pt x="460" y="1186"/>
                  </a:cubicBezTo>
                  <a:cubicBezTo>
                    <a:pt x="484" y="1196"/>
                    <a:pt x="509" y="1204"/>
                    <a:pt x="535" y="1210"/>
                  </a:cubicBezTo>
                  <a:cubicBezTo>
                    <a:pt x="551" y="1326"/>
                    <a:pt x="551" y="1326"/>
                    <a:pt x="551" y="1326"/>
                  </a:cubicBezTo>
                  <a:cubicBezTo>
                    <a:pt x="636" y="1335"/>
                    <a:pt x="636" y="1335"/>
                    <a:pt x="636" y="1335"/>
                  </a:cubicBezTo>
                  <a:cubicBezTo>
                    <a:pt x="678" y="1226"/>
                    <a:pt x="678" y="1226"/>
                    <a:pt x="678" y="1226"/>
                  </a:cubicBezTo>
                  <a:cubicBezTo>
                    <a:pt x="701" y="1226"/>
                    <a:pt x="725" y="1224"/>
                    <a:pt x="749" y="1220"/>
                  </a:cubicBezTo>
                  <a:cubicBezTo>
                    <a:pt x="808" y="1323"/>
                    <a:pt x="808" y="1323"/>
                    <a:pt x="808" y="1323"/>
                  </a:cubicBezTo>
                  <a:cubicBezTo>
                    <a:pt x="890" y="1299"/>
                    <a:pt x="890" y="1299"/>
                    <a:pt x="890" y="1299"/>
                  </a:cubicBezTo>
                  <a:cubicBezTo>
                    <a:pt x="887" y="1181"/>
                    <a:pt x="887" y="1181"/>
                    <a:pt x="887" y="1181"/>
                  </a:cubicBezTo>
                  <a:cubicBezTo>
                    <a:pt x="912" y="1171"/>
                    <a:pt x="935" y="1159"/>
                    <a:pt x="957" y="1145"/>
                  </a:cubicBezTo>
                  <a:cubicBezTo>
                    <a:pt x="1051" y="1215"/>
                    <a:pt x="1051" y="1215"/>
                    <a:pt x="1051" y="1215"/>
                  </a:cubicBezTo>
                  <a:cubicBezTo>
                    <a:pt x="1117" y="1162"/>
                    <a:pt x="1117" y="1162"/>
                    <a:pt x="1117" y="1162"/>
                  </a:cubicBezTo>
                  <a:cubicBezTo>
                    <a:pt x="1070" y="1055"/>
                    <a:pt x="1070" y="1055"/>
                    <a:pt x="1070" y="1055"/>
                  </a:cubicBezTo>
                  <a:cubicBezTo>
                    <a:pt x="1086" y="1038"/>
                    <a:pt x="1102" y="1020"/>
                    <a:pt x="1116" y="1001"/>
                  </a:cubicBezTo>
                  <a:cubicBezTo>
                    <a:pt x="1229" y="1031"/>
                    <a:pt x="1229" y="1031"/>
                    <a:pt x="1229" y="1031"/>
                  </a:cubicBezTo>
                  <a:cubicBezTo>
                    <a:pt x="1271" y="956"/>
                    <a:pt x="1271" y="956"/>
                    <a:pt x="1271" y="956"/>
                  </a:cubicBezTo>
                  <a:cubicBezTo>
                    <a:pt x="1186" y="875"/>
                    <a:pt x="1186" y="875"/>
                    <a:pt x="1186" y="875"/>
                  </a:cubicBezTo>
                  <a:cubicBezTo>
                    <a:pt x="1196" y="851"/>
                    <a:pt x="1204" y="826"/>
                    <a:pt x="1210" y="801"/>
                  </a:cubicBezTo>
                  <a:lnTo>
                    <a:pt x="1326" y="784"/>
                  </a:lnTo>
                  <a:close/>
                  <a:moveTo>
                    <a:pt x="776" y="1050"/>
                  </a:moveTo>
                  <a:cubicBezTo>
                    <a:pt x="565" y="1109"/>
                    <a:pt x="345" y="986"/>
                    <a:pt x="286" y="775"/>
                  </a:cubicBezTo>
                  <a:cubicBezTo>
                    <a:pt x="226" y="564"/>
                    <a:pt x="349" y="345"/>
                    <a:pt x="560" y="286"/>
                  </a:cubicBezTo>
                  <a:cubicBezTo>
                    <a:pt x="771" y="226"/>
                    <a:pt x="990" y="349"/>
                    <a:pt x="1050" y="560"/>
                  </a:cubicBezTo>
                  <a:cubicBezTo>
                    <a:pt x="1109" y="771"/>
                    <a:pt x="987" y="990"/>
                    <a:pt x="776" y="10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>
                    <a:lumMod val="85000"/>
                  </a:schemeClr>
                </a:solidFill>
                <a:latin typeface="Arial"/>
                <a:ea typeface="微软雅黑 Light" panose="020b0502040204020203" charset="-122"/>
                <a:cs typeface="+mn-ea"/>
                <a:sym typeface="Arial"/>
              </a:endParaRPr>
            </a:p>
          </p:txBody>
        </p:sp>
        <p:sp>
          <p:nvSpPr>
            <p:cNvPr id="12" name="Freeform 249"/>
            <p:cNvSpPr>
              <a:spLocks noEditPoints="1"/>
            </p:cNvSpPr>
            <p:nvPr/>
          </p:nvSpPr>
          <p:spPr bwMode="auto">
            <a:xfrm flipV="1">
              <a:off x="4975652" y="4858835"/>
              <a:ext cx="457200" cy="457200"/>
            </a:xfrm>
            <a:custGeom>
              <a:gdLst>
                <a:gd name="T0" fmla="*/ 181 w 363"/>
                <a:gd name="T1" fmla="*/ 363 h 363"/>
                <a:gd name="T2" fmla="*/ 0 w 363"/>
                <a:gd name="T3" fmla="*/ 181 h 363"/>
                <a:gd name="T4" fmla="*/ 181 w 363"/>
                <a:gd name="T5" fmla="*/ 0 h 363"/>
                <a:gd name="T6" fmla="*/ 363 w 363"/>
                <a:gd name="T7" fmla="*/ 181 h 363"/>
                <a:gd name="T8" fmla="*/ 181 w 363"/>
                <a:gd name="T9" fmla="*/ 363 h 363"/>
                <a:gd name="T10" fmla="*/ 181 w 363"/>
                <a:gd name="T11" fmla="*/ 120 h 363"/>
                <a:gd name="T12" fmla="*/ 120 w 363"/>
                <a:gd name="T13" fmla="*/ 181 h 363"/>
                <a:gd name="T14" fmla="*/ 181 w 363"/>
                <a:gd name="T15" fmla="*/ 243 h 363"/>
                <a:gd name="T16" fmla="*/ 243 w 363"/>
                <a:gd name="T17" fmla="*/ 181 h 363"/>
                <a:gd name="T18" fmla="*/ 181 w 363"/>
                <a:gd name="T19" fmla="*/ 120 h 3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3" h="363">
                  <a:moveTo>
                    <a:pt x="181" y="363"/>
                  </a:moveTo>
                  <a:cubicBezTo>
                    <a:pt x="81" y="363"/>
                    <a:pt x="0" y="282"/>
                    <a:pt x="0" y="181"/>
                  </a:cubicBezTo>
                  <a:cubicBezTo>
                    <a:pt x="0" y="81"/>
                    <a:pt x="81" y="0"/>
                    <a:pt x="181" y="0"/>
                  </a:cubicBezTo>
                  <a:cubicBezTo>
                    <a:pt x="281" y="0"/>
                    <a:pt x="363" y="81"/>
                    <a:pt x="363" y="181"/>
                  </a:cubicBezTo>
                  <a:cubicBezTo>
                    <a:pt x="363" y="282"/>
                    <a:pt x="281" y="363"/>
                    <a:pt x="181" y="363"/>
                  </a:cubicBezTo>
                  <a:close/>
                  <a:moveTo>
                    <a:pt x="181" y="120"/>
                  </a:moveTo>
                  <a:cubicBezTo>
                    <a:pt x="147" y="120"/>
                    <a:pt x="120" y="147"/>
                    <a:pt x="120" y="181"/>
                  </a:cubicBezTo>
                  <a:cubicBezTo>
                    <a:pt x="120" y="215"/>
                    <a:pt x="147" y="243"/>
                    <a:pt x="181" y="243"/>
                  </a:cubicBezTo>
                  <a:cubicBezTo>
                    <a:pt x="215" y="243"/>
                    <a:pt x="243" y="215"/>
                    <a:pt x="243" y="181"/>
                  </a:cubicBezTo>
                  <a:cubicBezTo>
                    <a:pt x="243" y="147"/>
                    <a:pt x="215" y="120"/>
                    <a:pt x="181" y="1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>
                    <a:lumMod val="85000"/>
                  </a:schemeClr>
                </a:solidFill>
                <a:latin typeface="Arial"/>
                <a:ea typeface="微软雅黑 Light" panose="020b0502040204020203" charset="-122"/>
                <a:cs typeface="+mn-ea"/>
                <a:sym typeface="Arial"/>
              </a:endParaRPr>
            </a:p>
          </p:txBody>
        </p:sp>
      </p:grpSp>
      <p:grpSp>
        <p:nvGrpSpPr>
          <p:cNvPr id="13" name="Group 10"/>
          <p:cNvGrpSpPr/>
          <p:nvPr/>
        </p:nvGrpSpPr>
        <p:grpSpPr>
          <a:xfrm>
            <a:off x="9558515" y="2609840"/>
            <a:ext cx="2112993" cy="1433462"/>
            <a:chOff x="8611450" y="3044739"/>
            <a:chExt cx="2112993" cy="1433462"/>
          </a:xfrm>
        </p:grpSpPr>
        <p:sp>
          <p:nvSpPr>
            <p:cNvPr id="14" name="TextBox 13"/>
            <p:cNvSpPr txBox="1"/>
            <p:nvPr/>
          </p:nvSpPr>
          <p:spPr>
            <a:xfrm>
              <a:off x="8611450" y="3546023"/>
              <a:ext cx="2026614" cy="93217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>
                  <a:solidFill>
                    <a:schemeClr val="bg1">
                      <a:lumMod val="85000"/>
                    </a:schemeClr>
                  </a:solidFill>
                  <a:latin typeface="Arial"/>
                  <a:ea typeface="微软雅黑 Light" panose="020b0502040204020203" charset="-122"/>
                  <a:sym typeface="Arial"/>
                </a:rPr>
                <a:t>此处添加详细文本描述，建议与标题相关并符合整体语言风格。</a:t>
              </a:r>
              <a:endParaRPr lang="en-US" altLang="zh-CN" sz="1400">
                <a:solidFill>
                  <a:schemeClr val="bg1">
                    <a:lumMod val="85000"/>
                  </a:schemeClr>
                </a:solidFill>
                <a:latin typeface="Arial"/>
                <a:ea typeface="微软雅黑 Light" panose="020b0502040204020203" charset="-122"/>
                <a:cs typeface="Lato Light" charset="0"/>
                <a:sym typeface="Arial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611450" y="3044739"/>
              <a:ext cx="2112993" cy="3385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zh-CN" altLang="en-US" sz="2200" b="1" smtClean="0">
                  <a:solidFill>
                    <a:schemeClr val="bg1">
                      <a:lumMod val="85000"/>
                    </a:schemeClr>
                  </a:solidFill>
                  <a:latin typeface="Arial"/>
                  <a:ea typeface="微软雅黑 Light" panose="020b0502040204020203" charset="-122"/>
                  <a:cs typeface="+mn-ea"/>
                  <a:sym typeface="Arial"/>
                </a:rPr>
                <a:t>添加标题</a:t>
              </a:r>
              <a:endParaRPr lang="en-GB" sz="2200" b="1">
                <a:solidFill>
                  <a:schemeClr val="bg1">
                    <a:lumMod val="85000"/>
                  </a:schemeClr>
                </a:solidFill>
                <a:latin typeface="Arial"/>
                <a:ea typeface="微软雅黑 Light" panose="020b0502040204020203" charset="-122"/>
                <a:cs typeface="+mn-ea"/>
                <a:sym typeface="Arial"/>
              </a:endParaRPr>
            </a:p>
          </p:txBody>
        </p:sp>
      </p:grpSp>
      <p:grpSp>
        <p:nvGrpSpPr>
          <p:cNvPr id="16" name="Group 13"/>
          <p:cNvGrpSpPr/>
          <p:nvPr/>
        </p:nvGrpSpPr>
        <p:grpSpPr>
          <a:xfrm>
            <a:off x="1139797" y="2023819"/>
            <a:ext cx="2112994" cy="1393772"/>
            <a:chOff x="1352061" y="2382084"/>
            <a:chExt cx="2112994" cy="1393772"/>
          </a:xfrm>
        </p:grpSpPr>
        <p:sp>
          <p:nvSpPr>
            <p:cNvPr id="17" name="TextBox 16"/>
            <p:cNvSpPr txBox="1"/>
            <p:nvPr/>
          </p:nvSpPr>
          <p:spPr>
            <a:xfrm>
              <a:off x="1352061" y="2843678"/>
              <a:ext cx="2112994" cy="93217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>
                  <a:solidFill>
                    <a:schemeClr val="bg1">
                      <a:lumMod val="85000"/>
                    </a:schemeClr>
                  </a:solidFill>
                  <a:latin typeface="Arial"/>
                  <a:ea typeface="微软雅黑 Light" panose="020b0502040204020203" charset="-122"/>
                  <a:sym typeface="Arial"/>
                </a:rPr>
                <a:t>此处添加详细文本描述，建议与标题相关并符合整体语言风格。</a:t>
              </a:r>
              <a:endParaRPr lang="en-US" altLang="zh-CN" sz="1400">
                <a:solidFill>
                  <a:schemeClr val="bg1">
                    <a:lumMod val="85000"/>
                  </a:schemeClr>
                </a:solidFill>
                <a:latin typeface="Arial"/>
                <a:ea typeface="微软雅黑 Light" panose="020b0502040204020203" charset="-122"/>
                <a:cs typeface="Lato Light" charset="0"/>
                <a:sym typeface="Arial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352061" y="2382084"/>
              <a:ext cx="2112993" cy="3385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zh-CN" altLang="en-US" sz="2200" b="1" smtClean="0">
                  <a:solidFill>
                    <a:schemeClr val="bg1">
                      <a:lumMod val="85000"/>
                    </a:schemeClr>
                  </a:solidFill>
                  <a:latin typeface="Arial"/>
                  <a:ea typeface="微软雅黑 Light" panose="020b0502040204020203" charset="-122"/>
                  <a:cs typeface="+mn-ea"/>
                  <a:sym typeface="Arial"/>
                </a:rPr>
                <a:t>添加标题</a:t>
              </a:r>
              <a:endParaRPr lang="en-GB" sz="2200" b="1">
                <a:solidFill>
                  <a:schemeClr val="bg1">
                    <a:lumMod val="85000"/>
                  </a:schemeClr>
                </a:solidFill>
                <a:latin typeface="Arial"/>
                <a:ea typeface="微软雅黑 Light" panose="020b0502040204020203" charset="-122"/>
                <a:cs typeface="+mn-ea"/>
                <a:sym typeface="Arial"/>
              </a:endParaRPr>
            </a:p>
          </p:txBody>
        </p:sp>
      </p:grpSp>
      <p:grpSp>
        <p:nvGrpSpPr>
          <p:cNvPr id="19" name="Group 16"/>
          <p:cNvGrpSpPr/>
          <p:nvPr/>
        </p:nvGrpSpPr>
        <p:grpSpPr>
          <a:xfrm>
            <a:off x="1655819" y="4179221"/>
            <a:ext cx="2112994" cy="1380897"/>
            <a:chOff x="1868083" y="4537486"/>
            <a:chExt cx="2112994" cy="1380897"/>
          </a:xfrm>
        </p:grpSpPr>
        <p:sp>
          <p:nvSpPr>
            <p:cNvPr id="20" name="TextBox 19"/>
            <p:cNvSpPr txBox="1"/>
            <p:nvPr/>
          </p:nvSpPr>
          <p:spPr>
            <a:xfrm>
              <a:off x="1868083" y="4986205"/>
              <a:ext cx="2112994" cy="93217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>
                  <a:solidFill>
                    <a:schemeClr val="bg1">
                      <a:lumMod val="85000"/>
                    </a:schemeClr>
                  </a:solidFill>
                  <a:latin typeface="Arial"/>
                  <a:ea typeface="微软雅黑 Light" panose="020b0502040204020203" charset="-122"/>
                  <a:sym typeface="Arial"/>
                </a:rPr>
                <a:t>此处添加详细文本描述，建议与标题相关并符合整体语言风格。</a:t>
              </a:r>
              <a:endParaRPr lang="en-US" altLang="zh-CN" sz="1400">
                <a:solidFill>
                  <a:schemeClr val="bg1">
                    <a:lumMod val="85000"/>
                  </a:schemeClr>
                </a:solidFill>
                <a:latin typeface="Arial"/>
                <a:ea typeface="微软雅黑 Light" panose="020b0502040204020203" charset="-122"/>
                <a:cs typeface="Lato Light" charset="0"/>
                <a:sym typeface="Arial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868083" y="4537486"/>
              <a:ext cx="2112993" cy="3385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zh-CN" altLang="en-US" sz="2200" b="1" smtClean="0">
                  <a:solidFill>
                    <a:schemeClr val="bg1">
                      <a:lumMod val="85000"/>
                    </a:schemeClr>
                  </a:solidFill>
                  <a:latin typeface="Arial"/>
                  <a:ea typeface="微软雅黑 Light" panose="020b0502040204020203" charset="-122"/>
                  <a:cs typeface="+mn-ea"/>
                  <a:sym typeface="Arial"/>
                </a:rPr>
                <a:t>添加标题</a:t>
              </a:r>
              <a:endParaRPr lang="en-GB" sz="2200" b="1">
                <a:solidFill>
                  <a:schemeClr val="bg1">
                    <a:lumMod val="85000"/>
                  </a:schemeClr>
                </a:solidFill>
                <a:latin typeface="Arial"/>
                <a:ea typeface="微软雅黑 Light" panose="020b0502040204020203" charset="-122"/>
                <a:cs typeface="+mn-ea"/>
                <a:sym typeface="Arial"/>
              </a:endParaRPr>
            </a:p>
          </p:txBody>
        </p:sp>
      </p:grpSp>
      <p:sp>
        <p:nvSpPr>
          <p:cNvPr id="22" name="Shape 1035"/>
          <p:cNvSpPr/>
          <p:nvPr/>
        </p:nvSpPr>
        <p:spPr>
          <a:xfrm flipH="1">
            <a:off x="8140229" y="3098356"/>
            <a:ext cx="1231900" cy="243023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10749" y="169"/>
                </a:lnTo>
                <a:lnTo>
                  <a:pt x="0" y="0"/>
                </a:lnTo>
              </a:path>
            </a:pathLst>
          </a:custGeom>
          <a:ln w="6350">
            <a:solidFill>
              <a:srgbClr val="53585F"/>
            </a:solidFill>
            <a:miter lim="400000"/>
            <a:headEnd type="oval"/>
            <a:tailEnd type="triangle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3200">
              <a:solidFill>
                <a:schemeClr val="bg1">
                  <a:lumMod val="85000"/>
                </a:schemeClr>
              </a:solidFill>
              <a:latin typeface="Arial"/>
              <a:ea typeface="微软雅黑 Light" panose="020b0502040204020203" charset="-122"/>
              <a:cs typeface="+mn-ea"/>
              <a:sym typeface="Arial"/>
            </a:endParaRPr>
          </a:p>
        </p:txBody>
      </p:sp>
      <p:sp>
        <p:nvSpPr>
          <p:cNvPr id="23" name="Shape 1035"/>
          <p:cNvSpPr/>
          <p:nvPr/>
        </p:nvSpPr>
        <p:spPr>
          <a:xfrm>
            <a:off x="3378934" y="2437096"/>
            <a:ext cx="1231900" cy="243023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10749" y="169"/>
                </a:lnTo>
                <a:lnTo>
                  <a:pt x="0" y="0"/>
                </a:lnTo>
              </a:path>
            </a:pathLst>
          </a:custGeom>
          <a:ln w="6350">
            <a:solidFill>
              <a:srgbClr val="53585F"/>
            </a:solidFill>
            <a:miter lim="400000"/>
            <a:headEnd type="oval"/>
            <a:tailEnd type="triangle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3200">
              <a:solidFill>
                <a:schemeClr val="bg1">
                  <a:lumMod val="85000"/>
                </a:schemeClr>
              </a:solidFill>
              <a:latin typeface="Arial"/>
              <a:ea typeface="微软雅黑 Light" panose="020b0502040204020203" charset="-122"/>
              <a:cs typeface="+mn-ea"/>
              <a:sym typeface="Arial"/>
            </a:endParaRPr>
          </a:p>
        </p:txBody>
      </p:sp>
      <p:sp>
        <p:nvSpPr>
          <p:cNvPr id="24" name="Shape 1035"/>
          <p:cNvSpPr/>
          <p:nvPr/>
        </p:nvSpPr>
        <p:spPr>
          <a:xfrm>
            <a:off x="3863026" y="4614749"/>
            <a:ext cx="1231900" cy="243023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10749" y="169"/>
                </a:lnTo>
                <a:lnTo>
                  <a:pt x="0" y="0"/>
                </a:lnTo>
              </a:path>
            </a:pathLst>
          </a:custGeom>
          <a:ln w="6350">
            <a:solidFill>
              <a:srgbClr val="53585F"/>
            </a:solidFill>
            <a:miter lim="400000"/>
            <a:headEnd type="oval"/>
            <a:tailEnd type="triangle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3200">
              <a:solidFill>
                <a:schemeClr val="bg1">
                  <a:lumMod val="85000"/>
                </a:schemeClr>
              </a:solidFill>
              <a:latin typeface="Arial"/>
              <a:ea typeface="微软雅黑 Light" panose="020b0502040204020203" charset="-122"/>
              <a:cs typeface="+mn-ea"/>
              <a:sym typeface="Arial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advTm="5679" p14:dur="700">
        <p:fade/>
      </p:transition>
    </mc:Choice>
    <mc:Fallback>
      <p:transition spd="med" advTm="567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9" t="28079" r="7400" b="30928"/>
          <a:stretch>
            <a:fillRect/>
          </a:stretch>
        </p:blipFill>
        <p:spPr>
          <a:xfrm>
            <a:off x="0" y="0"/>
            <a:ext cx="12326587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29360" y="377431"/>
            <a:ext cx="308449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88390">
              <a:defRPr/>
            </a:pPr>
            <a:r>
              <a:rPr lang="zh-CN" altLang="en-US" sz="2500" b="1" kern="0" smtClean="0">
                <a:solidFill>
                  <a:srgbClr val="E2ECAF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这里输入</a:t>
            </a:r>
            <a:r>
              <a:rPr lang="zh-CN" altLang="en-US" sz="2500" b="1" kern="0">
                <a:solidFill>
                  <a:srgbClr val="E2ECAF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第一章</a:t>
            </a:r>
            <a:r>
              <a:rPr lang="zh-CN" altLang="en-US" sz="2500" b="1" kern="0" smtClean="0">
                <a:solidFill>
                  <a:srgbClr val="E2ECAF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标题</a:t>
            </a:r>
            <a:endParaRPr lang="zh-CN" altLang="en-US" sz="2500" b="1" kern="0">
              <a:solidFill>
                <a:srgbClr val="E2ECAF"/>
              </a:solidFill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30" y="42158"/>
            <a:ext cx="1460530" cy="1067051"/>
          </a:xfrm>
          <a:prstGeom prst="rect">
            <a:avLst/>
          </a:prstGeom>
        </p:spPr>
      </p:pic>
      <p:sp>
        <p:nvSpPr>
          <p:cNvPr id="4" name="任意多边形 21"/>
          <p:cNvSpPr/>
          <p:nvPr/>
        </p:nvSpPr>
        <p:spPr bwMode="auto">
          <a:xfrm>
            <a:off x="2103298" y="1240633"/>
            <a:ext cx="8328661" cy="4027779"/>
          </a:xfrm>
          <a:custGeom>
            <a:gdLst>
              <a:gd name="T0" fmla="*/ 4652807 w 7317296"/>
              <a:gd name="T1" fmla="*/ 1692112 h 3348560"/>
              <a:gd name="T2" fmla="*/ 6449635 w 7317296"/>
              <a:gd name="T3" fmla="*/ 1692112 h 3348560"/>
              <a:gd name="T4" fmla="*/ 6550362 w 7317296"/>
              <a:gd name="T5" fmla="*/ 1804615 h 3348560"/>
              <a:gd name="T6" fmla="*/ 6550362 w 7317296"/>
              <a:gd name="T7" fmla="*/ 3235534 h 3348560"/>
              <a:gd name="T8" fmla="*/ 6449635 w 7317296"/>
              <a:gd name="T9" fmla="*/ 3348037 h 3348560"/>
              <a:gd name="T10" fmla="*/ 4652807 w 7317296"/>
              <a:gd name="T11" fmla="*/ 3348037 h 3348560"/>
              <a:gd name="T12" fmla="*/ 4552079 w 7317296"/>
              <a:gd name="T13" fmla="*/ 3235534 h 3348560"/>
              <a:gd name="T14" fmla="*/ 4552079 w 7317296"/>
              <a:gd name="T15" fmla="*/ 1804615 h 3348560"/>
              <a:gd name="T16" fmla="*/ 4652807 w 7317296"/>
              <a:gd name="T17" fmla="*/ 1692112 h 3348560"/>
              <a:gd name="T18" fmla="*/ 100727 w 7317296"/>
              <a:gd name="T19" fmla="*/ 1692112 h 3348560"/>
              <a:gd name="T20" fmla="*/ 4411526 w 7317296"/>
              <a:gd name="T21" fmla="*/ 1692112 h 3348560"/>
              <a:gd name="T22" fmla="*/ 4512254 w 7317296"/>
              <a:gd name="T23" fmla="*/ 1804615 h 3348560"/>
              <a:gd name="T24" fmla="*/ 4512254 w 7317296"/>
              <a:gd name="T25" fmla="*/ 3235534 h 3348560"/>
              <a:gd name="T26" fmla="*/ 4411526 w 7317296"/>
              <a:gd name="T27" fmla="*/ 3348037 h 3348560"/>
              <a:gd name="T28" fmla="*/ 100727 w 7317296"/>
              <a:gd name="T29" fmla="*/ 3348037 h 3348560"/>
              <a:gd name="T30" fmla="*/ 0 w 7317296"/>
              <a:gd name="T31" fmla="*/ 3235534 h 3348560"/>
              <a:gd name="T32" fmla="*/ 0 w 7317296"/>
              <a:gd name="T33" fmla="*/ 1804615 h 3348560"/>
              <a:gd name="T34" fmla="*/ 100727 w 7317296"/>
              <a:gd name="T35" fmla="*/ 1692112 h 3348560"/>
              <a:gd name="T36" fmla="*/ 4652807 w 7317296"/>
              <a:gd name="T37" fmla="*/ 0 h 3348560"/>
              <a:gd name="T38" fmla="*/ 6449635 w 7317296"/>
              <a:gd name="T39" fmla="*/ 0 h 3348560"/>
              <a:gd name="T40" fmla="*/ 6550362 w 7317296"/>
              <a:gd name="T41" fmla="*/ 112503 h 3348560"/>
              <a:gd name="T42" fmla="*/ 6550362 w 7317296"/>
              <a:gd name="T43" fmla="*/ 1543422 h 3348560"/>
              <a:gd name="T44" fmla="*/ 6449635 w 7317296"/>
              <a:gd name="T45" fmla="*/ 1655925 h 3348560"/>
              <a:gd name="T46" fmla="*/ 4652807 w 7317296"/>
              <a:gd name="T47" fmla="*/ 1655925 h 3348560"/>
              <a:gd name="T48" fmla="*/ 4552079 w 7317296"/>
              <a:gd name="T49" fmla="*/ 1543422 h 3348560"/>
              <a:gd name="T50" fmla="*/ 4552079 w 7317296"/>
              <a:gd name="T51" fmla="*/ 112503 h 3348560"/>
              <a:gd name="T52" fmla="*/ 4652807 w 7317296"/>
              <a:gd name="T53" fmla="*/ 0 h 3348560"/>
              <a:gd name="T54" fmla="*/ 100727 w 7317296"/>
              <a:gd name="T55" fmla="*/ 0 h 3348560"/>
              <a:gd name="T56" fmla="*/ 4411526 w 7317296"/>
              <a:gd name="T57" fmla="*/ 0 h 3348560"/>
              <a:gd name="T58" fmla="*/ 4512254 w 7317296"/>
              <a:gd name="T59" fmla="*/ 112503 h 3348560"/>
              <a:gd name="T60" fmla="*/ 4512254 w 7317296"/>
              <a:gd name="T61" fmla="*/ 1543422 h 3348560"/>
              <a:gd name="T62" fmla="*/ 4411526 w 7317296"/>
              <a:gd name="T63" fmla="*/ 1655925 h 3348560"/>
              <a:gd name="T64" fmla="*/ 100727 w 7317296"/>
              <a:gd name="T65" fmla="*/ 1655925 h 3348560"/>
              <a:gd name="T66" fmla="*/ 0 w 7317296"/>
              <a:gd name="T67" fmla="*/ 1543422 h 3348560"/>
              <a:gd name="T68" fmla="*/ 0 w 7317296"/>
              <a:gd name="T69" fmla="*/ 112503 h 3348560"/>
              <a:gd name="T70" fmla="*/ 100727 w 7317296"/>
              <a:gd name="T71" fmla="*/ 0 h 334856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7317296" h="3348560">
                <a:moveTo>
                  <a:pt x="5197569" y="1692376"/>
                </a:moveTo>
                <a:lnTo>
                  <a:pt x="7204775" y="1692376"/>
                </a:lnTo>
                <a:cubicBezTo>
                  <a:pt x="7266919" y="1692376"/>
                  <a:pt x="7317296" y="1742753"/>
                  <a:pt x="7317296" y="1804897"/>
                </a:cubicBezTo>
                <a:lnTo>
                  <a:pt x="7317296" y="3236039"/>
                </a:lnTo>
                <a:cubicBezTo>
                  <a:pt x="7317296" y="3298183"/>
                  <a:pt x="7266919" y="3348560"/>
                  <a:pt x="7204775" y="3348560"/>
                </a:cubicBezTo>
                <a:lnTo>
                  <a:pt x="5197569" y="3348560"/>
                </a:lnTo>
                <a:cubicBezTo>
                  <a:pt x="5135425" y="3348560"/>
                  <a:pt x="5085048" y="3298183"/>
                  <a:pt x="5085048" y="3236039"/>
                </a:cubicBezTo>
                <a:lnTo>
                  <a:pt x="5085048" y="1804897"/>
                </a:lnTo>
                <a:cubicBezTo>
                  <a:pt x="5085048" y="1742753"/>
                  <a:pt x="5135425" y="1692376"/>
                  <a:pt x="5197569" y="1692376"/>
                </a:cubicBezTo>
                <a:close/>
                <a:moveTo>
                  <a:pt x="112521" y="1692376"/>
                </a:moveTo>
                <a:lnTo>
                  <a:pt x="4928039" y="1692376"/>
                </a:lnTo>
                <a:cubicBezTo>
                  <a:pt x="4990183" y="1692376"/>
                  <a:pt x="5040560" y="1742753"/>
                  <a:pt x="5040560" y="1804897"/>
                </a:cubicBezTo>
                <a:lnTo>
                  <a:pt x="5040560" y="3236039"/>
                </a:lnTo>
                <a:cubicBezTo>
                  <a:pt x="5040560" y="3298183"/>
                  <a:pt x="4990183" y="3348560"/>
                  <a:pt x="4928039" y="3348560"/>
                </a:cubicBezTo>
                <a:lnTo>
                  <a:pt x="112521" y="3348560"/>
                </a:lnTo>
                <a:cubicBezTo>
                  <a:pt x="50377" y="3348560"/>
                  <a:pt x="0" y="3298183"/>
                  <a:pt x="0" y="3236039"/>
                </a:cubicBezTo>
                <a:lnTo>
                  <a:pt x="0" y="1804897"/>
                </a:lnTo>
                <a:cubicBezTo>
                  <a:pt x="0" y="1742753"/>
                  <a:pt x="50377" y="1692376"/>
                  <a:pt x="112521" y="1692376"/>
                </a:cubicBezTo>
                <a:close/>
                <a:moveTo>
                  <a:pt x="5197569" y="0"/>
                </a:moveTo>
                <a:lnTo>
                  <a:pt x="7204775" y="0"/>
                </a:lnTo>
                <a:cubicBezTo>
                  <a:pt x="7266919" y="0"/>
                  <a:pt x="7317296" y="50377"/>
                  <a:pt x="7317296" y="112521"/>
                </a:cubicBezTo>
                <a:lnTo>
                  <a:pt x="7317296" y="1543663"/>
                </a:lnTo>
                <a:cubicBezTo>
                  <a:pt x="7317296" y="1605807"/>
                  <a:pt x="7266919" y="1656184"/>
                  <a:pt x="7204775" y="1656184"/>
                </a:cubicBezTo>
                <a:lnTo>
                  <a:pt x="5197569" y="1656184"/>
                </a:lnTo>
                <a:cubicBezTo>
                  <a:pt x="5135425" y="1656184"/>
                  <a:pt x="5085048" y="1605807"/>
                  <a:pt x="5085048" y="1543663"/>
                </a:cubicBezTo>
                <a:lnTo>
                  <a:pt x="5085048" y="112521"/>
                </a:lnTo>
                <a:cubicBezTo>
                  <a:pt x="5085048" y="50377"/>
                  <a:pt x="5135425" y="0"/>
                  <a:pt x="5197569" y="0"/>
                </a:cubicBezTo>
                <a:close/>
                <a:moveTo>
                  <a:pt x="112521" y="0"/>
                </a:moveTo>
                <a:lnTo>
                  <a:pt x="4928039" y="0"/>
                </a:lnTo>
                <a:cubicBezTo>
                  <a:pt x="4990183" y="0"/>
                  <a:pt x="5040560" y="50377"/>
                  <a:pt x="5040560" y="112521"/>
                </a:cubicBezTo>
                <a:lnTo>
                  <a:pt x="5040560" y="1543663"/>
                </a:lnTo>
                <a:cubicBezTo>
                  <a:pt x="5040560" y="1605807"/>
                  <a:pt x="4990183" y="1656184"/>
                  <a:pt x="4928039" y="1656184"/>
                </a:cubicBezTo>
                <a:lnTo>
                  <a:pt x="112521" y="1656184"/>
                </a:lnTo>
                <a:cubicBezTo>
                  <a:pt x="50377" y="1656184"/>
                  <a:pt x="0" y="1605807"/>
                  <a:pt x="0" y="1543663"/>
                </a:cubicBezTo>
                <a:lnTo>
                  <a:pt x="0" y="112521"/>
                </a:lnTo>
                <a:cubicBezTo>
                  <a:pt x="0" y="50377"/>
                  <a:pt x="50377" y="0"/>
                  <a:pt x="112521" y="0"/>
                </a:cubicBez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anchor="ctr"/>
          <a:lstStyle/>
          <a:p>
            <a:endParaRPr lang="zh-CN" altLang="en-US" sz="240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6" name="TextBox 13"/>
          <p:cNvSpPr txBox="1">
            <a:spLocks noChangeArrowheads="1"/>
          </p:cNvSpPr>
          <p:nvPr/>
        </p:nvSpPr>
        <p:spPr bwMode="auto">
          <a:xfrm>
            <a:off x="2161546" y="5798437"/>
            <a:ext cx="8212163" cy="911120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91440" tIns="0" rIns="91440" bIns="0" rtlCol="0" anchor="t"/>
          <a:lstStyle>
            <a:defPPr>
              <a:defRPr lang="zh-CN"/>
            </a:defPPr>
            <a:lvl1pPr>
              <a:lnSpc>
                <a:spcPct val="130000"/>
              </a:lnSpc>
              <a:defRPr sz="1400" ker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</a:defRPr>
            </a:lvl1pPr>
          </a:lstStyle>
          <a:p>
            <a:r>
              <a:rPr lang="zh-CN" altLang="en-US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演示文稿是</a:t>
            </a:r>
            <a:r>
              <a:rPr lang="en-US" altLang="zh-CN" smtClean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2010</a:t>
            </a:r>
            <a:r>
              <a:rPr lang="zh-CN" altLang="en-US" smtClean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版本</a:t>
            </a:r>
            <a:r>
              <a:rPr lang="zh-CN" altLang="en-US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的：双击图片打开“设置自选图形格式”，进入“颜色和线条”，单击“颜色”下拉按钮，选择</a:t>
            </a:r>
            <a:r>
              <a:rPr lang="zh-CN" altLang="en-US" smtClean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“填充效果”</a:t>
            </a:r>
            <a:r>
              <a:rPr lang="zh-CN" altLang="en-US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>
              <a:solidFill>
                <a:schemeClr val="bg1">
                  <a:lumMod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连接符 5"/>
          <p:cNvCxnSpPr>
            <a:cxnSpLocks noChangeShapeType="1"/>
          </p:cNvCxnSpPr>
          <p:nvPr/>
        </p:nvCxnSpPr>
        <p:spPr bwMode="auto">
          <a:xfrm>
            <a:off x="2103298" y="5631458"/>
            <a:ext cx="8212163" cy="0"/>
          </a:xfrm>
          <a:prstGeom prst="line">
            <a:avLst/>
          </a:prstGeom>
          <a:noFill/>
          <a:ln w="38100" algn="ctr">
            <a:solidFill>
              <a:srgbClr val="E2ECA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mc:AlternateContent>
    <mc:Choice xmlns:p14="http://schemas.microsoft.com/office/powerpoint/2010/main" Requires="p14">
      <p:transition spd="med" advTm="3155" p14:dur="700">
        <p:fade/>
      </p:transition>
    </mc:Choice>
    <mc:Fallback>
      <p:transition spd="med" advTm="315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7" name="图片 5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9" t="28079" r="7400" b="30928"/>
          <a:stretch>
            <a:fillRect/>
          </a:stretch>
        </p:blipFill>
        <p:spPr>
          <a:xfrm>
            <a:off x="0" y="0"/>
            <a:ext cx="12326587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29360" y="377431"/>
            <a:ext cx="308449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88390">
              <a:defRPr/>
            </a:pPr>
            <a:r>
              <a:rPr lang="zh-CN" altLang="en-US" sz="2500" b="1" kern="0" smtClean="0">
                <a:solidFill>
                  <a:srgbClr val="E2ECAF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这里输入</a:t>
            </a:r>
            <a:r>
              <a:rPr lang="zh-CN" altLang="en-US" sz="2500" b="1" kern="0">
                <a:solidFill>
                  <a:srgbClr val="E2ECAF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第一章</a:t>
            </a:r>
            <a:r>
              <a:rPr lang="zh-CN" altLang="en-US" sz="2500" b="1" kern="0" smtClean="0">
                <a:solidFill>
                  <a:srgbClr val="E2ECAF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标题</a:t>
            </a:r>
            <a:endParaRPr lang="zh-CN" altLang="en-US" sz="2500" b="1" kern="0">
              <a:solidFill>
                <a:srgbClr val="E2ECAF"/>
              </a:solidFill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30" y="42158"/>
            <a:ext cx="1460530" cy="1067051"/>
          </a:xfrm>
          <a:prstGeom prst="rect">
            <a:avLst/>
          </a:prstGeom>
        </p:spPr>
      </p:pic>
      <p:grpSp>
        <p:nvGrpSpPr>
          <p:cNvPr id="4" name="Group 4551"/>
          <p:cNvGrpSpPr/>
          <p:nvPr/>
        </p:nvGrpSpPr>
        <p:grpSpPr>
          <a:xfrm>
            <a:off x="1667666" y="4488200"/>
            <a:ext cx="291629" cy="291629"/>
            <a:chExt cx="624331" cy="624331"/>
          </a:xfrm>
        </p:grpSpPr>
        <p:sp>
          <p:nvSpPr>
            <p:cNvPr id="5" name="Shape 4549"/>
            <p:cNvSpPr/>
            <p:nvPr/>
          </p:nvSpPr>
          <p:spPr>
            <a:xfrm>
              <a:off x="0" y="0"/>
              <a:ext cx="624332" cy="624332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sz="3100" b="1">
                  <a:latin typeface="Kontrapunkt Bob Bold"/>
                  <a:ea typeface="Kontrapunkt Bob Bold"/>
                  <a:cs typeface="Kontrapunkt Bob Bold"/>
                  <a:sym typeface="Kontrapunkt Bob Bold"/>
                </a:defRPr>
              </a:pPr>
              <a:endParaRPr kumimoji="0" sz="3100" b="1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"/>
                <a:ea typeface="微软雅黑 Light" panose="020b0502040204020203" charset="-122"/>
                <a:cs typeface="+mn-ea"/>
                <a:sym typeface="Arial"/>
              </a:endParaRPr>
            </a:p>
          </p:txBody>
        </p:sp>
        <p:sp>
          <p:nvSpPr>
            <p:cNvPr id="6" name="Shape 4550"/>
            <p:cNvSpPr/>
            <p:nvPr/>
          </p:nvSpPr>
          <p:spPr>
            <a:xfrm>
              <a:off x="166531" y="159396"/>
              <a:ext cx="291270" cy="305540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5" h="21302" extrusionOk="0">
                  <a:moveTo>
                    <a:pt x="7820" y="21302"/>
                  </a:moveTo>
                  <a:cubicBezTo>
                    <a:pt x="7134" y="21302"/>
                    <a:pt x="6486" y="20992"/>
                    <a:pt x="6071" y="20461"/>
                  </a:cubicBezTo>
                  <a:lnTo>
                    <a:pt x="446" y="13281"/>
                  </a:lnTo>
                  <a:cubicBezTo>
                    <a:pt x="-286" y="12346"/>
                    <a:pt x="-96" y="11016"/>
                    <a:pt x="870" y="10309"/>
                  </a:cubicBezTo>
                  <a:cubicBezTo>
                    <a:pt x="1839" y="9601"/>
                    <a:pt x="3213" y="9787"/>
                    <a:pt x="3944" y="10719"/>
                  </a:cubicBezTo>
                  <a:lnTo>
                    <a:pt x="7644" y="15443"/>
                  </a:lnTo>
                  <a:lnTo>
                    <a:pt x="16947" y="999"/>
                  </a:lnTo>
                  <a:cubicBezTo>
                    <a:pt x="17588" y="6"/>
                    <a:pt x="18941" y="-298"/>
                    <a:pt x="19970" y="321"/>
                  </a:cubicBezTo>
                  <a:cubicBezTo>
                    <a:pt x="20999" y="939"/>
                    <a:pt x="21314" y="2249"/>
                    <a:pt x="20673" y="3242"/>
                  </a:cubicBezTo>
                  <a:lnTo>
                    <a:pt x="9683" y="20302"/>
                  </a:lnTo>
                  <a:cubicBezTo>
                    <a:pt x="9300" y="20895"/>
                    <a:pt x="8641" y="21269"/>
                    <a:pt x="7920" y="21300"/>
                  </a:cubicBezTo>
                  <a:cubicBezTo>
                    <a:pt x="7886" y="21302"/>
                    <a:pt x="7852" y="21302"/>
                    <a:pt x="7820" y="21302"/>
                  </a:cubicBezTo>
                  <a:close/>
                </a:path>
              </a:pathLst>
            </a:custGeom>
            <a:solidFill>
              <a:sysClr val="windowText" lastClr="000000">
                <a:lumMod val="50000"/>
                <a:lumOff val="50000"/>
              </a:sysClr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"/>
                <a:ea typeface="微软雅黑 Light" panose="020b0502040204020203" charset="-122"/>
                <a:cs typeface="+mn-ea"/>
                <a:sym typeface="Arial"/>
              </a:endParaRPr>
            </a:p>
          </p:txBody>
        </p:sp>
      </p:grpSp>
      <p:grpSp>
        <p:nvGrpSpPr>
          <p:cNvPr id="7" name="Group 4551"/>
          <p:cNvGrpSpPr/>
          <p:nvPr/>
        </p:nvGrpSpPr>
        <p:grpSpPr>
          <a:xfrm>
            <a:off x="1667666" y="3991644"/>
            <a:ext cx="291629" cy="291629"/>
            <a:chExt cx="624331" cy="624331"/>
          </a:xfrm>
        </p:grpSpPr>
        <p:sp>
          <p:nvSpPr>
            <p:cNvPr id="8" name="Shape 4549"/>
            <p:cNvSpPr/>
            <p:nvPr/>
          </p:nvSpPr>
          <p:spPr>
            <a:xfrm>
              <a:off x="0" y="0"/>
              <a:ext cx="624332" cy="624332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sz="3100" b="1">
                  <a:latin typeface="Kontrapunkt Bob Bold"/>
                  <a:ea typeface="Kontrapunkt Bob Bold"/>
                  <a:cs typeface="Kontrapunkt Bob Bold"/>
                  <a:sym typeface="Kontrapunkt Bob Bold"/>
                </a:defRPr>
              </a:pPr>
              <a:endParaRPr kumimoji="0" sz="3100" b="1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"/>
                <a:ea typeface="微软雅黑 Light" panose="020b0502040204020203" charset="-122"/>
                <a:cs typeface="+mn-ea"/>
                <a:sym typeface="Arial"/>
              </a:endParaRPr>
            </a:p>
          </p:txBody>
        </p:sp>
        <p:sp>
          <p:nvSpPr>
            <p:cNvPr id="9" name="Shape 4550"/>
            <p:cNvSpPr/>
            <p:nvPr/>
          </p:nvSpPr>
          <p:spPr>
            <a:xfrm>
              <a:off x="166531" y="159396"/>
              <a:ext cx="291270" cy="305540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5" h="21302" extrusionOk="0">
                  <a:moveTo>
                    <a:pt x="7820" y="21302"/>
                  </a:moveTo>
                  <a:cubicBezTo>
                    <a:pt x="7134" y="21302"/>
                    <a:pt x="6486" y="20992"/>
                    <a:pt x="6071" y="20461"/>
                  </a:cubicBezTo>
                  <a:lnTo>
                    <a:pt x="446" y="13281"/>
                  </a:lnTo>
                  <a:cubicBezTo>
                    <a:pt x="-286" y="12346"/>
                    <a:pt x="-96" y="11016"/>
                    <a:pt x="870" y="10309"/>
                  </a:cubicBezTo>
                  <a:cubicBezTo>
                    <a:pt x="1839" y="9601"/>
                    <a:pt x="3213" y="9787"/>
                    <a:pt x="3944" y="10719"/>
                  </a:cubicBezTo>
                  <a:lnTo>
                    <a:pt x="7644" y="15443"/>
                  </a:lnTo>
                  <a:lnTo>
                    <a:pt x="16947" y="999"/>
                  </a:lnTo>
                  <a:cubicBezTo>
                    <a:pt x="17588" y="6"/>
                    <a:pt x="18941" y="-298"/>
                    <a:pt x="19970" y="321"/>
                  </a:cubicBezTo>
                  <a:cubicBezTo>
                    <a:pt x="20999" y="939"/>
                    <a:pt x="21314" y="2249"/>
                    <a:pt x="20673" y="3242"/>
                  </a:cubicBezTo>
                  <a:lnTo>
                    <a:pt x="9683" y="20302"/>
                  </a:lnTo>
                  <a:cubicBezTo>
                    <a:pt x="9300" y="20895"/>
                    <a:pt x="8641" y="21269"/>
                    <a:pt x="7920" y="21300"/>
                  </a:cubicBezTo>
                  <a:cubicBezTo>
                    <a:pt x="7886" y="21302"/>
                    <a:pt x="7852" y="21302"/>
                    <a:pt x="7820" y="21302"/>
                  </a:cubicBezTo>
                  <a:close/>
                </a:path>
              </a:pathLst>
            </a:custGeom>
            <a:solidFill>
              <a:sysClr val="windowText" lastClr="000000">
                <a:lumMod val="50000"/>
                <a:lumOff val="50000"/>
              </a:sysClr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"/>
                <a:ea typeface="微软雅黑 Light" panose="020b0502040204020203" charset="-122"/>
                <a:cs typeface="+mn-ea"/>
                <a:sym typeface="Arial"/>
              </a:endParaRPr>
            </a:p>
          </p:txBody>
        </p:sp>
      </p:grpSp>
      <p:grpSp>
        <p:nvGrpSpPr>
          <p:cNvPr id="10" name="Group 4551"/>
          <p:cNvGrpSpPr/>
          <p:nvPr/>
        </p:nvGrpSpPr>
        <p:grpSpPr>
          <a:xfrm>
            <a:off x="1667666" y="3495088"/>
            <a:ext cx="291629" cy="291629"/>
            <a:chExt cx="624331" cy="624331"/>
          </a:xfrm>
        </p:grpSpPr>
        <p:sp>
          <p:nvSpPr>
            <p:cNvPr id="11" name="Shape 4549"/>
            <p:cNvSpPr/>
            <p:nvPr/>
          </p:nvSpPr>
          <p:spPr>
            <a:xfrm>
              <a:off x="0" y="0"/>
              <a:ext cx="624332" cy="624332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sz="3100" b="1">
                  <a:latin typeface="Kontrapunkt Bob Bold"/>
                  <a:ea typeface="Kontrapunkt Bob Bold"/>
                  <a:cs typeface="Kontrapunkt Bob Bold"/>
                  <a:sym typeface="Kontrapunkt Bob Bold"/>
                </a:defRPr>
              </a:pPr>
              <a:endParaRPr kumimoji="0" sz="3100" b="1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"/>
                <a:ea typeface="微软雅黑 Light" panose="020b0502040204020203" charset="-122"/>
                <a:cs typeface="+mn-ea"/>
                <a:sym typeface="Arial"/>
              </a:endParaRPr>
            </a:p>
          </p:txBody>
        </p:sp>
        <p:sp>
          <p:nvSpPr>
            <p:cNvPr id="12" name="Shape 4550"/>
            <p:cNvSpPr/>
            <p:nvPr/>
          </p:nvSpPr>
          <p:spPr>
            <a:xfrm>
              <a:off x="166531" y="159396"/>
              <a:ext cx="291270" cy="305540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5" h="21302" extrusionOk="0">
                  <a:moveTo>
                    <a:pt x="7820" y="21302"/>
                  </a:moveTo>
                  <a:cubicBezTo>
                    <a:pt x="7134" y="21302"/>
                    <a:pt x="6486" y="20992"/>
                    <a:pt x="6071" y="20461"/>
                  </a:cubicBezTo>
                  <a:lnTo>
                    <a:pt x="446" y="13281"/>
                  </a:lnTo>
                  <a:cubicBezTo>
                    <a:pt x="-286" y="12346"/>
                    <a:pt x="-96" y="11016"/>
                    <a:pt x="870" y="10309"/>
                  </a:cubicBezTo>
                  <a:cubicBezTo>
                    <a:pt x="1839" y="9601"/>
                    <a:pt x="3213" y="9787"/>
                    <a:pt x="3944" y="10719"/>
                  </a:cubicBezTo>
                  <a:lnTo>
                    <a:pt x="7644" y="15443"/>
                  </a:lnTo>
                  <a:lnTo>
                    <a:pt x="16947" y="999"/>
                  </a:lnTo>
                  <a:cubicBezTo>
                    <a:pt x="17588" y="6"/>
                    <a:pt x="18941" y="-298"/>
                    <a:pt x="19970" y="321"/>
                  </a:cubicBezTo>
                  <a:cubicBezTo>
                    <a:pt x="20999" y="939"/>
                    <a:pt x="21314" y="2249"/>
                    <a:pt x="20673" y="3242"/>
                  </a:cubicBezTo>
                  <a:lnTo>
                    <a:pt x="9683" y="20302"/>
                  </a:lnTo>
                  <a:cubicBezTo>
                    <a:pt x="9300" y="20895"/>
                    <a:pt x="8641" y="21269"/>
                    <a:pt x="7920" y="21300"/>
                  </a:cubicBezTo>
                  <a:cubicBezTo>
                    <a:pt x="7886" y="21302"/>
                    <a:pt x="7852" y="21302"/>
                    <a:pt x="7820" y="21302"/>
                  </a:cubicBezTo>
                  <a:close/>
                </a:path>
              </a:pathLst>
            </a:custGeom>
            <a:solidFill>
              <a:sysClr val="windowText" lastClr="000000">
                <a:lumMod val="50000"/>
                <a:lumOff val="50000"/>
              </a:sysClr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"/>
                <a:ea typeface="微软雅黑 Light" panose="020b0502040204020203" charset="-122"/>
                <a:cs typeface="+mn-ea"/>
                <a:sym typeface="Arial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137212" y="3529288"/>
            <a:ext cx="306718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mtClean="0">
                <a:solidFill>
                  <a:schemeClr val="bg1">
                    <a:lumMod val="85000"/>
                  </a:schemeClr>
                </a:solidFill>
                <a:latin typeface="Arial"/>
                <a:ea typeface="微软雅黑 Light" panose="020b0502040204020203" charset="-122"/>
                <a:cs typeface="+mn-ea"/>
                <a:sym typeface="Arial"/>
              </a:rPr>
              <a:t>在此输入文本内容</a:t>
            </a:r>
            <a:endParaRPr lang="en-US">
              <a:solidFill>
                <a:schemeClr val="bg1">
                  <a:lumMod val="85000"/>
                </a:schemeClr>
              </a:solidFill>
              <a:latin typeface="Arial"/>
              <a:ea typeface="微软雅黑 Light" panose="020b0502040204020203" charset="-122"/>
              <a:cs typeface="+mn-ea"/>
              <a:sym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37212" y="4037993"/>
            <a:ext cx="306719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mtClean="0">
                <a:solidFill>
                  <a:schemeClr val="bg1">
                    <a:lumMod val="85000"/>
                  </a:schemeClr>
                </a:solidFill>
                <a:latin typeface="Arial"/>
                <a:ea typeface="微软雅黑 Light" panose="020b0502040204020203" charset="-122"/>
                <a:cs typeface="+mn-ea"/>
                <a:sym typeface="Arial"/>
              </a:rPr>
              <a:t>在此输入文本内容</a:t>
            </a:r>
            <a:endParaRPr lang="en-US">
              <a:solidFill>
                <a:schemeClr val="bg1">
                  <a:lumMod val="85000"/>
                </a:schemeClr>
              </a:solidFill>
              <a:latin typeface="Arial"/>
              <a:ea typeface="微软雅黑 Light" panose="020b0502040204020203" charset="-122"/>
              <a:cs typeface="+mn-ea"/>
              <a:sym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37212" y="4517398"/>
            <a:ext cx="306718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mtClean="0">
                <a:solidFill>
                  <a:schemeClr val="bg1">
                    <a:lumMod val="85000"/>
                  </a:schemeClr>
                </a:solidFill>
                <a:latin typeface="Arial"/>
                <a:ea typeface="微软雅黑 Light" panose="020b0502040204020203" charset="-122"/>
                <a:cs typeface="+mn-ea"/>
                <a:sym typeface="Arial"/>
              </a:rPr>
              <a:t>在此输入文本内容</a:t>
            </a:r>
            <a:endParaRPr lang="en-US">
              <a:solidFill>
                <a:schemeClr val="bg1">
                  <a:lumMod val="85000"/>
                </a:schemeClr>
              </a:solidFill>
              <a:latin typeface="Arial"/>
              <a:ea typeface="微软雅黑 Light" panose="020b0502040204020203" charset="-122"/>
              <a:cs typeface="+mn-ea"/>
              <a:sym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08820" y="2212031"/>
            <a:ext cx="3979290" cy="614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>
                <a:solidFill>
                  <a:schemeClr val="bg1">
                    <a:lumMod val="85000"/>
                  </a:schemeClr>
                </a:solidFill>
                <a:latin typeface="Arial"/>
                <a:ea typeface="微软雅黑 Light" panose="020b0502040204020203" charset="-122"/>
                <a:sym typeface="Arial"/>
              </a:rPr>
              <a:t>此处添加详细文本描述，建议与标题相关并符合整体语言风格，语言描述尽量简洁生动。</a:t>
            </a:r>
            <a:endParaRPr lang="en-US" altLang="zh-CN" sz="1200">
              <a:solidFill>
                <a:schemeClr val="bg1">
                  <a:lumMod val="85000"/>
                </a:schemeClr>
              </a:solidFill>
              <a:latin typeface="Arial"/>
              <a:ea typeface="微软雅黑 Light" panose="020b0502040204020203" charset="-122"/>
              <a:cs typeface="Lato Light" charset="0"/>
              <a:sym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65846" y="1790372"/>
            <a:ext cx="131318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200" b="1" smtClean="0">
                <a:solidFill>
                  <a:schemeClr val="bg1">
                    <a:lumMod val="85000"/>
                  </a:schemeClr>
                </a:solidFill>
                <a:latin typeface="Arial"/>
                <a:ea typeface="微软雅黑 Light" panose="020b0502040204020203" charset="-122"/>
                <a:cs typeface="+mn-ea"/>
                <a:sym typeface="Arial"/>
              </a:rPr>
              <a:t>添加标题</a:t>
            </a:r>
            <a:endParaRPr lang="id-ID" sz="2200" b="1">
              <a:solidFill>
                <a:schemeClr val="bg1">
                  <a:lumMod val="85000"/>
                </a:schemeClr>
              </a:solidFill>
              <a:latin typeface="Arial"/>
              <a:ea typeface="微软雅黑 Light" panose="020b0502040204020203" charset="-122"/>
              <a:cs typeface="+mn-ea"/>
              <a:sym typeface="Arial"/>
            </a:endParaRPr>
          </a:p>
        </p:txBody>
      </p:sp>
      <p:grpSp>
        <p:nvGrpSpPr>
          <p:cNvPr id="18" name="Group 4551"/>
          <p:cNvGrpSpPr/>
          <p:nvPr/>
        </p:nvGrpSpPr>
        <p:grpSpPr>
          <a:xfrm>
            <a:off x="1667666" y="5490854"/>
            <a:ext cx="291629" cy="291629"/>
            <a:chExt cx="624331" cy="624331"/>
          </a:xfrm>
        </p:grpSpPr>
        <p:sp>
          <p:nvSpPr>
            <p:cNvPr id="19" name="Shape 4549"/>
            <p:cNvSpPr/>
            <p:nvPr/>
          </p:nvSpPr>
          <p:spPr>
            <a:xfrm>
              <a:off x="0" y="0"/>
              <a:ext cx="624332" cy="624332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sz="3100" b="1">
                  <a:latin typeface="Kontrapunkt Bob Bold"/>
                  <a:ea typeface="Kontrapunkt Bob Bold"/>
                  <a:cs typeface="Kontrapunkt Bob Bold"/>
                  <a:sym typeface="Kontrapunkt Bob Bold"/>
                </a:defRPr>
              </a:pPr>
              <a:endParaRPr kumimoji="0" sz="3100" b="1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"/>
                <a:ea typeface="微软雅黑 Light" panose="020b0502040204020203" charset="-122"/>
                <a:cs typeface="+mn-ea"/>
                <a:sym typeface="Arial"/>
              </a:endParaRPr>
            </a:p>
          </p:txBody>
        </p:sp>
        <p:sp>
          <p:nvSpPr>
            <p:cNvPr id="20" name="Shape 4550"/>
            <p:cNvSpPr/>
            <p:nvPr/>
          </p:nvSpPr>
          <p:spPr>
            <a:xfrm>
              <a:off x="166531" y="159396"/>
              <a:ext cx="291270" cy="305540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5" h="21302" extrusionOk="0">
                  <a:moveTo>
                    <a:pt x="7820" y="21302"/>
                  </a:moveTo>
                  <a:cubicBezTo>
                    <a:pt x="7134" y="21302"/>
                    <a:pt x="6486" y="20992"/>
                    <a:pt x="6071" y="20461"/>
                  </a:cubicBezTo>
                  <a:lnTo>
                    <a:pt x="446" y="13281"/>
                  </a:lnTo>
                  <a:cubicBezTo>
                    <a:pt x="-286" y="12346"/>
                    <a:pt x="-96" y="11016"/>
                    <a:pt x="870" y="10309"/>
                  </a:cubicBezTo>
                  <a:cubicBezTo>
                    <a:pt x="1839" y="9601"/>
                    <a:pt x="3213" y="9787"/>
                    <a:pt x="3944" y="10719"/>
                  </a:cubicBezTo>
                  <a:lnTo>
                    <a:pt x="7644" y="15443"/>
                  </a:lnTo>
                  <a:lnTo>
                    <a:pt x="16947" y="999"/>
                  </a:lnTo>
                  <a:cubicBezTo>
                    <a:pt x="17588" y="6"/>
                    <a:pt x="18941" y="-298"/>
                    <a:pt x="19970" y="321"/>
                  </a:cubicBezTo>
                  <a:cubicBezTo>
                    <a:pt x="20999" y="939"/>
                    <a:pt x="21314" y="2249"/>
                    <a:pt x="20673" y="3242"/>
                  </a:cubicBezTo>
                  <a:lnTo>
                    <a:pt x="9683" y="20302"/>
                  </a:lnTo>
                  <a:cubicBezTo>
                    <a:pt x="9300" y="20895"/>
                    <a:pt x="8641" y="21269"/>
                    <a:pt x="7920" y="21300"/>
                  </a:cubicBezTo>
                  <a:cubicBezTo>
                    <a:pt x="7886" y="21302"/>
                    <a:pt x="7852" y="21302"/>
                    <a:pt x="7820" y="21302"/>
                  </a:cubicBezTo>
                  <a:close/>
                </a:path>
              </a:pathLst>
            </a:custGeom>
            <a:solidFill>
              <a:sysClr val="windowText" lastClr="000000">
                <a:lumMod val="50000"/>
                <a:lumOff val="50000"/>
              </a:sysClr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"/>
                <a:ea typeface="微软雅黑 Light" panose="020b0502040204020203" charset="-122"/>
                <a:cs typeface="+mn-ea"/>
                <a:sym typeface="Arial"/>
              </a:endParaRPr>
            </a:p>
          </p:txBody>
        </p:sp>
      </p:grpSp>
      <p:grpSp>
        <p:nvGrpSpPr>
          <p:cNvPr id="21" name="Group 4551"/>
          <p:cNvGrpSpPr/>
          <p:nvPr/>
        </p:nvGrpSpPr>
        <p:grpSpPr>
          <a:xfrm>
            <a:off x="1667666" y="4994298"/>
            <a:ext cx="291629" cy="291629"/>
            <a:chExt cx="624331" cy="624331"/>
          </a:xfrm>
        </p:grpSpPr>
        <p:sp>
          <p:nvSpPr>
            <p:cNvPr id="22" name="Shape 4549"/>
            <p:cNvSpPr/>
            <p:nvPr/>
          </p:nvSpPr>
          <p:spPr>
            <a:xfrm>
              <a:off x="0" y="0"/>
              <a:ext cx="624332" cy="624332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sz="3100" b="1">
                  <a:latin typeface="Kontrapunkt Bob Bold"/>
                  <a:ea typeface="Kontrapunkt Bob Bold"/>
                  <a:cs typeface="Kontrapunkt Bob Bold"/>
                  <a:sym typeface="Kontrapunkt Bob Bold"/>
                </a:defRPr>
              </a:pPr>
              <a:endParaRPr kumimoji="0" sz="3100" b="1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"/>
                <a:ea typeface="微软雅黑 Light" panose="020b0502040204020203" charset="-122"/>
                <a:cs typeface="+mn-ea"/>
                <a:sym typeface="Arial"/>
              </a:endParaRPr>
            </a:p>
          </p:txBody>
        </p:sp>
        <p:sp>
          <p:nvSpPr>
            <p:cNvPr id="23" name="Shape 4550"/>
            <p:cNvSpPr/>
            <p:nvPr/>
          </p:nvSpPr>
          <p:spPr>
            <a:xfrm>
              <a:off x="166531" y="159396"/>
              <a:ext cx="291270" cy="305540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5" h="21302" extrusionOk="0">
                  <a:moveTo>
                    <a:pt x="7820" y="21302"/>
                  </a:moveTo>
                  <a:cubicBezTo>
                    <a:pt x="7134" y="21302"/>
                    <a:pt x="6486" y="20992"/>
                    <a:pt x="6071" y="20461"/>
                  </a:cubicBezTo>
                  <a:lnTo>
                    <a:pt x="446" y="13281"/>
                  </a:lnTo>
                  <a:cubicBezTo>
                    <a:pt x="-286" y="12346"/>
                    <a:pt x="-96" y="11016"/>
                    <a:pt x="870" y="10309"/>
                  </a:cubicBezTo>
                  <a:cubicBezTo>
                    <a:pt x="1839" y="9601"/>
                    <a:pt x="3213" y="9787"/>
                    <a:pt x="3944" y="10719"/>
                  </a:cubicBezTo>
                  <a:lnTo>
                    <a:pt x="7644" y="15443"/>
                  </a:lnTo>
                  <a:lnTo>
                    <a:pt x="16947" y="999"/>
                  </a:lnTo>
                  <a:cubicBezTo>
                    <a:pt x="17588" y="6"/>
                    <a:pt x="18941" y="-298"/>
                    <a:pt x="19970" y="321"/>
                  </a:cubicBezTo>
                  <a:cubicBezTo>
                    <a:pt x="20999" y="939"/>
                    <a:pt x="21314" y="2249"/>
                    <a:pt x="20673" y="3242"/>
                  </a:cubicBezTo>
                  <a:lnTo>
                    <a:pt x="9683" y="20302"/>
                  </a:lnTo>
                  <a:cubicBezTo>
                    <a:pt x="9300" y="20895"/>
                    <a:pt x="8641" y="21269"/>
                    <a:pt x="7920" y="21300"/>
                  </a:cubicBezTo>
                  <a:cubicBezTo>
                    <a:pt x="7886" y="21302"/>
                    <a:pt x="7852" y="21302"/>
                    <a:pt x="7820" y="21302"/>
                  </a:cubicBezTo>
                  <a:close/>
                </a:path>
              </a:pathLst>
            </a:custGeom>
            <a:solidFill>
              <a:sysClr val="windowText" lastClr="000000">
                <a:lumMod val="50000"/>
                <a:lumOff val="50000"/>
              </a:sysClr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"/>
                <a:ea typeface="微软雅黑 Light" panose="020b0502040204020203" charset="-122"/>
                <a:cs typeface="+mn-ea"/>
                <a:sym typeface="Arial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2137212" y="5040647"/>
            <a:ext cx="306719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mtClean="0">
                <a:solidFill>
                  <a:schemeClr val="bg1">
                    <a:lumMod val="85000"/>
                  </a:schemeClr>
                </a:solidFill>
                <a:latin typeface="Arial"/>
                <a:ea typeface="微软雅黑 Light" panose="020b0502040204020203" charset="-122"/>
                <a:cs typeface="+mn-ea"/>
                <a:sym typeface="Arial"/>
              </a:rPr>
              <a:t>在此输入文本内容</a:t>
            </a:r>
            <a:endParaRPr lang="en-US">
              <a:solidFill>
                <a:schemeClr val="bg1">
                  <a:lumMod val="85000"/>
                </a:schemeClr>
              </a:solidFill>
              <a:latin typeface="Arial"/>
              <a:ea typeface="微软雅黑 Light" panose="020b0502040204020203" charset="-122"/>
              <a:cs typeface="+mn-ea"/>
              <a:sym typeface="Arial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137212" y="5520052"/>
            <a:ext cx="306718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mtClean="0">
                <a:solidFill>
                  <a:schemeClr val="bg1">
                    <a:lumMod val="85000"/>
                  </a:schemeClr>
                </a:solidFill>
                <a:latin typeface="Arial"/>
                <a:ea typeface="微软雅黑 Light" panose="020b0502040204020203" charset="-122"/>
                <a:cs typeface="+mn-ea"/>
                <a:sym typeface="Arial"/>
              </a:rPr>
              <a:t>在此输入文本内容</a:t>
            </a:r>
            <a:endParaRPr lang="en-US">
              <a:solidFill>
                <a:schemeClr val="bg1">
                  <a:lumMod val="85000"/>
                </a:schemeClr>
              </a:solidFill>
              <a:latin typeface="Arial"/>
              <a:ea typeface="微软雅黑 Light" panose="020b0502040204020203" charset="-122"/>
              <a:cs typeface="+mn-ea"/>
              <a:sym typeface="Arial"/>
            </a:endParaRPr>
          </a:p>
        </p:txBody>
      </p:sp>
      <p:grpSp>
        <p:nvGrpSpPr>
          <p:cNvPr id="26" name="Group 1"/>
          <p:cNvGrpSpPr/>
          <p:nvPr/>
        </p:nvGrpSpPr>
        <p:grpSpPr>
          <a:xfrm>
            <a:off x="6482345" y="1777707"/>
            <a:ext cx="4165930" cy="4794835"/>
            <a:chOff x="6482345" y="1777707"/>
            <a:chExt cx="4165930" cy="4794835"/>
          </a:xfrm>
        </p:grpSpPr>
        <p:grpSp>
          <p:nvGrpSpPr>
            <p:cNvPr id="27" name="Group 82"/>
            <p:cNvGrpSpPr/>
            <p:nvPr/>
          </p:nvGrpSpPr>
          <p:grpSpPr>
            <a:xfrm>
              <a:off x="6482345" y="1777707"/>
              <a:ext cx="4165930" cy="4794835"/>
              <a:chOff x="548926" y="1645943"/>
              <a:chExt cx="4161776" cy="4790055"/>
            </a:xfrm>
          </p:grpSpPr>
          <p:sp>
            <p:nvSpPr>
              <p:cNvPr id="32" name="Freeform 21"/>
              <p:cNvSpPr/>
              <p:nvPr/>
            </p:nvSpPr>
            <p:spPr bwMode="auto">
              <a:xfrm rot="10800000">
                <a:off x="1553722" y="5103695"/>
                <a:ext cx="2228" cy="0"/>
              </a:xfrm>
              <a:custGeom>
                <a:gdLst>
                  <a:gd name="T0" fmla="*/ 0 w 1"/>
                  <a:gd name="T1" fmla="*/ 1 w 1"/>
                  <a:gd name="T2" fmla="*/ 0 w 1"/>
                  <a:gd name="T3" fmla="*/ 0 w 1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" cap="flat">
                <a:noFill/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200" b="0" i="0" u="none" strike="noStrike" kern="0" cap="none" spc="0" normalizeH="0" baseline="0" noProof="0" smtClean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uLnTx/>
                  <a:uFillTx/>
                  <a:latin typeface="Arial"/>
                  <a:ea typeface="微软雅黑 Light" panose="020b0502040204020203" charset="-122"/>
                  <a:cs typeface="+mn-ea"/>
                  <a:sym typeface="Arial"/>
                </a:endParaRPr>
              </a:p>
            </p:txBody>
          </p:sp>
          <p:grpSp>
            <p:nvGrpSpPr>
              <p:cNvPr id="33" name="Group 12"/>
              <p:cNvGrpSpPr/>
              <p:nvPr/>
            </p:nvGrpSpPr>
            <p:grpSpPr>
              <a:xfrm>
                <a:off x="2193138" y="1645943"/>
                <a:ext cx="810968" cy="839931"/>
                <a:chOff x="1998028" y="1265209"/>
                <a:chExt cx="608226" cy="629948"/>
              </a:xfrm>
            </p:grpSpPr>
            <p:sp>
              <p:nvSpPr>
                <p:cNvPr id="53" name="Freeform 7"/>
                <p:cNvSpPr/>
                <p:nvPr/>
              </p:nvSpPr>
              <p:spPr bwMode="auto">
                <a:xfrm rot="10800000">
                  <a:off x="1998028" y="1265210"/>
                  <a:ext cx="275707" cy="511310"/>
                </a:xfrm>
                <a:custGeom>
                  <a:gdLst>
                    <a:gd name="T0" fmla="*/ 0 w 165"/>
                    <a:gd name="T1" fmla="*/ 306 h 306"/>
                    <a:gd name="T2" fmla="*/ 0 w 165"/>
                    <a:gd name="T3" fmla="*/ 306 h 306"/>
                    <a:gd name="T4" fmla="*/ 165 w 165"/>
                    <a:gd name="T5" fmla="*/ 0 h 306"/>
                    <a:gd name="T6" fmla="*/ 83 w 165"/>
                    <a:gd name="T7" fmla="*/ 21 h 306"/>
                    <a:gd name="T8" fmla="*/ 0 w 165"/>
                    <a:gd name="T9" fmla="*/ 306 h 30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5" h="306">
                      <a:moveTo>
                        <a:pt x="0" y="306"/>
                      </a:moveTo>
                      <a:lnTo>
                        <a:pt x="0" y="306"/>
                      </a:lnTo>
                      <a:lnTo>
                        <a:pt x="165" y="0"/>
                      </a:lnTo>
                      <a:lnTo>
                        <a:pt x="83" y="21"/>
                      </a:lnTo>
                      <a:lnTo>
                        <a:pt x="0" y="306"/>
                      </a:lnTo>
                      <a:close/>
                    </a:path>
                  </a:pathLst>
                </a:custGeom>
                <a:solidFill>
                  <a:srgbClr val="E7E6E6">
                    <a:lumMod val="75000"/>
                  </a:srgbClr>
                </a:solidFill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3200" b="0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bg1">
                        <a:lumMod val="85000"/>
                      </a:schemeClr>
                    </a:solidFill>
                    <a:effectLst/>
                    <a:uLnTx/>
                    <a:uFillTx/>
                    <a:latin typeface="Arial"/>
                    <a:ea typeface="微软雅黑 Light" panose="020b0502040204020203" charset="-122"/>
                    <a:cs typeface="+mn-ea"/>
                    <a:sym typeface="Arial"/>
                  </a:endParaRPr>
                </a:p>
              </p:txBody>
            </p:sp>
            <p:sp>
              <p:nvSpPr>
                <p:cNvPr id="54" name="Freeform 14"/>
                <p:cNvSpPr/>
                <p:nvPr/>
              </p:nvSpPr>
              <p:spPr bwMode="auto">
                <a:xfrm rot="10800000">
                  <a:off x="2135046" y="1265209"/>
                  <a:ext cx="471208" cy="616581"/>
                </a:xfrm>
                <a:custGeom>
                  <a:gdLst>
                    <a:gd name="T0" fmla="*/ 339 w 340"/>
                    <a:gd name="T1" fmla="*/ 102 h 446"/>
                    <a:gd name="T2" fmla="*/ 0 w 340"/>
                    <a:gd name="T3" fmla="*/ 21 h 446"/>
                    <a:gd name="T4" fmla="*/ 240 w 340"/>
                    <a:gd name="T5" fmla="*/ 446 h 446"/>
                    <a:gd name="T6" fmla="*/ 340 w 340"/>
                    <a:gd name="T7" fmla="*/ 102 h 446"/>
                    <a:gd name="T8" fmla="*/ 339 w 340"/>
                    <a:gd name="T9" fmla="*/ 102 h 44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0" h="446">
                      <a:moveTo>
                        <a:pt x="339" y="102"/>
                      </a:moveTo>
                      <a:cubicBezTo>
                        <a:pt x="222" y="22"/>
                        <a:pt x="108" y="0"/>
                        <a:pt x="0" y="21"/>
                      </a:cubicBezTo>
                      <a:cubicBezTo>
                        <a:pt x="240" y="446"/>
                        <a:pt x="240" y="446"/>
                        <a:pt x="240" y="446"/>
                      </a:cubicBezTo>
                      <a:cubicBezTo>
                        <a:pt x="340" y="102"/>
                        <a:pt x="340" y="102"/>
                        <a:pt x="340" y="102"/>
                      </a:cubicBezTo>
                      <a:lnTo>
                        <a:pt x="339" y="102"/>
                      </a:lnTo>
                      <a:close/>
                    </a:path>
                  </a:pathLst>
                </a:custGeom>
                <a:solidFill>
                  <a:srgbClr val="E7E6E6"/>
                </a:solidFill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3200" b="0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bg1">
                        <a:lumMod val="85000"/>
                      </a:schemeClr>
                    </a:solidFill>
                    <a:effectLst/>
                    <a:uLnTx/>
                    <a:uFillTx/>
                    <a:latin typeface="Arial"/>
                    <a:ea typeface="微软雅黑 Light" panose="020b0502040204020203" charset="-122"/>
                    <a:cs typeface="+mn-ea"/>
                    <a:sym typeface="Arial"/>
                  </a:endParaRPr>
                </a:p>
              </p:txBody>
            </p:sp>
            <p:sp>
              <p:nvSpPr>
                <p:cNvPr id="55" name="Freeform 25"/>
                <p:cNvSpPr/>
                <p:nvPr/>
              </p:nvSpPr>
              <p:spPr bwMode="auto">
                <a:xfrm rot="10800000">
                  <a:off x="2123350" y="1741430"/>
                  <a:ext cx="467866" cy="153727"/>
                </a:xfrm>
                <a:custGeom>
                  <a:gdLst>
                    <a:gd name="T0" fmla="*/ 339 w 339"/>
                    <a:gd name="T1" fmla="*/ 78 h 111"/>
                    <a:gd name="T2" fmla="*/ 175 w 339"/>
                    <a:gd name="T3" fmla="*/ 1 h 111"/>
                    <a:gd name="T4" fmla="*/ 0 w 339"/>
                    <a:gd name="T5" fmla="*/ 28 h 111"/>
                    <a:gd name="T6" fmla="*/ 329 w 339"/>
                    <a:gd name="T7" fmla="*/ 111 h 111"/>
                    <a:gd name="T8" fmla="*/ 330 w 339"/>
                    <a:gd name="T9" fmla="*/ 111 h 111"/>
                    <a:gd name="T10" fmla="*/ 339 w 339"/>
                    <a:gd name="T11" fmla="*/ 78 h 11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39" h="110">
                      <a:moveTo>
                        <a:pt x="339" y="78"/>
                      </a:moveTo>
                      <a:cubicBezTo>
                        <a:pt x="283" y="41"/>
                        <a:pt x="228" y="15"/>
                        <a:pt x="175" y="1"/>
                      </a:cubicBezTo>
                      <a:cubicBezTo>
                        <a:pt x="95" y="0"/>
                        <a:pt x="38" y="14"/>
                        <a:pt x="0" y="28"/>
                      </a:cubicBezTo>
                      <a:cubicBezTo>
                        <a:pt x="105" y="10"/>
                        <a:pt x="216" y="34"/>
                        <a:pt x="329" y="111"/>
                      </a:cubicBezTo>
                      <a:cubicBezTo>
                        <a:pt x="330" y="111"/>
                        <a:pt x="330" y="111"/>
                        <a:pt x="330" y="111"/>
                      </a:cubicBezTo>
                      <a:cubicBezTo>
                        <a:pt x="339" y="78"/>
                        <a:pt x="339" y="78"/>
                        <a:pt x="339" y="78"/>
                      </a:cubicBezTo>
                      <a:close/>
                    </a:path>
                  </a:pathLst>
                </a:custGeom>
                <a:solidFill>
                  <a:sysClr val="windowText" lastClr="000000"/>
                </a:solidFill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3200" b="0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bg1">
                        <a:lumMod val="85000"/>
                      </a:schemeClr>
                    </a:solidFill>
                    <a:effectLst/>
                    <a:uLnTx/>
                    <a:uFillTx/>
                    <a:latin typeface="Arial"/>
                    <a:ea typeface="微软雅黑 Light" panose="020b0502040204020203" charset="-122"/>
                    <a:cs typeface="+mn-ea"/>
                    <a:sym typeface="Arial"/>
                  </a:endParaRPr>
                </a:p>
              </p:txBody>
            </p:sp>
            <p:sp>
              <p:nvSpPr>
                <p:cNvPr id="56" name="Freeform 29"/>
                <p:cNvSpPr/>
                <p:nvPr/>
              </p:nvSpPr>
              <p:spPr bwMode="auto">
                <a:xfrm rot="10800000">
                  <a:off x="1999698" y="1741430"/>
                  <a:ext cx="135347" cy="63496"/>
                </a:xfrm>
                <a:custGeom>
                  <a:gdLst>
                    <a:gd name="T0" fmla="*/ 9 w 98"/>
                    <a:gd name="T1" fmla="*/ 13 h 46"/>
                    <a:gd name="T2" fmla="*/ 0 w 98"/>
                    <a:gd name="T3" fmla="*/ 46 h 46"/>
                    <a:gd name="T4" fmla="*/ 98 w 98"/>
                    <a:gd name="T5" fmla="*/ 20 h 46"/>
                    <a:gd name="T6" fmla="*/ 53 w 98"/>
                    <a:gd name="T7" fmla="*/ 0 h 46"/>
                    <a:gd name="T8" fmla="*/ 9 w 98"/>
                    <a:gd name="T9" fmla="*/ 13 h 4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46">
                      <a:moveTo>
                        <a:pt x="9" y="13"/>
                      </a:moveTo>
                      <a:cubicBezTo>
                        <a:pt x="0" y="46"/>
                        <a:pt x="0" y="46"/>
                        <a:pt x="0" y="46"/>
                      </a:cubicBezTo>
                      <a:cubicBezTo>
                        <a:pt x="98" y="20"/>
                        <a:pt x="98" y="20"/>
                        <a:pt x="98" y="20"/>
                      </a:cubicBezTo>
                      <a:cubicBezTo>
                        <a:pt x="86" y="14"/>
                        <a:pt x="62" y="4"/>
                        <a:pt x="53" y="0"/>
                      </a:cubicBezTo>
                      <a:lnTo>
                        <a:pt x="9" y="13"/>
                      </a:lnTo>
                      <a:close/>
                    </a:path>
                  </a:pathLst>
                </a:custGeom>
                <a:solidFill>
                  <a:sysClr val="windowText" lastClr="000000"/>
                </a:solidFill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3200" b="0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bg1">
                        <a:lumMod val="85000"/>
                      </a:schemeClr>
                    </a:solidFill>
                    <a:effectLst/>
                    <a:uLnTx/>
                    <a:uFillTx/>
                    <a:latin typeface="Arial"/>
                    <a:ea typeface="微软雅黑 Light" panose="020b0502040204020203" charset="-122"/>
                    <a:cs typeface="+mn-ea"/>
                    <a:sym typeface="Arial"/>
                  </a:endParaRPr>
                </a:p>
              </p:txBody>
            </p:sp>
          </p:grpSp>
          <p:grpSp>
            <p:nvGrpSpPr>
              <p:cNvPr id="34" name="Group 17"/>
              <p:cNvGrpSpPr/>
              <p:nvPr/>
            </p:nvGrpSpPr>
            <p:grpSpPr>
              <a:xfrm>
                <a:off x="548926" y="4441998"/>
                <a:ext cx="4161776" cy="1994000"/>
                <a:chOff x="764868" y="3362250"/>
                <a:chExt cx="3121332" cy="1495500"/>
              </a:xfrm>
            </p:grpSpPr>
            <p:sp>
              <p:nvSpPr>
                <p:cNvPr id="50" name="Freeform 20"/>
                <p:cNvSpPr/>
                <p:nvPr/>
              </p:nvSpPr>
              <p:spPr bwMode="auto">
                <a:xfrm rot="10800000">
                  <a:off x="764868" y="3858523"/>
                  <a:ext cx="3121332" cy="999227"/>
                </a:xfrm>
                <a:custGeom>
                  <a:gdLst>
                    <a:gd name="T0" fmla="*/ 1710 w 2255"/>
                    <a:gd name="T1" fmla="*/ 722 h 722"/>
                    <a:gd name="T2" fmla="*/ 1711 w 2255"/>
                    <a:gd name="T3" fmla="*/ 722 h 722"/>
                    <a:gd name="T4" fmla="*/ 2255 w 2255"/>
                    <a:gd name="T5" fmla="*/ 571 h 722"/>
                    <a:gd name="T6" fmla="*/ 2255 w 2255"/>
                    <a:gd name="T7" fmla="*/ 571 h 722"/>
                    <a:gd name="T8" fmla="*/ 0 w 2255"/>
                    <a:gd name="T9" fmla="*/ 526 h 722"/>
                    <a:gd name="T10" fmla="*/ 2 w 2255"/>
                    <a:gd name="T11" fmla="*/ 530 h 722"/>
                    <a:gd name="T12" fmla="*/ 1710 w 2255"/>
                    <a:gd name="T13" fmla="*/ 722 h 722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55" h="722">
                      <a:moveTo>
                        <a:pt x="1710" y="722"/>
                      </a:moveTo>
                      <a:cubicBezTo>
                        <a:pt x="1711" y="722"/>
                        <a:pt x="1711" y="722"/>
                        <a:pt x="1711" y="722"/>
                      </a:cubicBezTo>
                      <a:cubicBezTo>
                        <a:pt x="2255" y="571"/>
                        <a:pt x="2255" y="571"/>
                        <a:pt x="2255" y="571"/>
                      </a:cubicBezTo>
                      <a:cubicBezTo>
                        <a:pt x="2255" y="571"/>
                        <a:pt x="2255" y="571"/>
                        <a:pt x="2255" y="571"/>
                      </a:cubicBezTo>
                      <a:cubicBezTo>
                        <a:pt x="1140" y="0"/>
                        <a:pt x="0" y="526"/>
                        <a:pt x="0" y="526"/>
                      </a:cubicBezTo>
                      <a:cubicBezTo>
                        <a:pt x="2" y="530"/>
                        <a:pt x="2" y="530"/>
                        <a:pt x="2" y="530"/>
                      </a:cubicBezTo>
                      <a:cubicBezTo>
                        <a:pt x="799" y="190"/>
                        <a:pt x="1646" y="683"/>
                        <a:pt x="1710" y="722"/>
                      </a:cubicBezTo>
                      <a:close/>
                    </a:path>
                  </a:pathLst>
                </a:custGeom>
                <a:solidFill>
                  <a:schemeClr val="accent4">
                    <a:lumMod val="60000"/>
                    <a:lumOff val="40000"/>
                    <a:alpha val="85000"/>
                  </a:schemeClr>
                </a:solidFill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3200" b="0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bg1">
                        <a:lumMod val="85000"/>
                      </a:schemeClr>
                    </a:solidFill>
                    <a:effectLst/>
                    <a:uLnTx/>
                    <a:uFillTx/>
                    <a:latin typeface="Arial"/>
                    <a:ea typeface="微软雅黑 Light" panose="020b0502040204020203" charset="-122"/>
                    <a:cs typeface="+mn-ea"/>
                    <a:sym typeface="Arial"/>
                  </a:endParaRPr>
                </a:p>
              </p:txBody>
            </p:sp>
            <p:sp>
              <p:nvSpPr>
                <p:cNvPr id="51" name="Freeform 6"/>
                <p:cNvSpPr/>
                <p:nvPr/>
              </p:nvSpPr>
              <p:spPr bwMode="auto">
                <a:xfrm rot="10800000">
                  <a:off x="764868" y="3362250"/>
                  <a:ext cx="898970" cy="705140"/>
                </a:xfrm>
                <a:custGeom>
                  <a:gdLst>
                    <a:gd name="T0" fmla="*/ 105 w 649"/>
                    <a:gd name="T1" fmla="*/ 151 h 509"/>
                    <a:gd name="T2" fmla="*/ 104 w 649"/>
                    <a:gd name="T3" fmla="*/ 151 h 509"/>
                    <a:gd name="T4" fmla="*/ 0 w 649"/>
                    <a:gd name="T5" fmla="*/ 509 h 509"/>
                    <a:gd name="T6" fmla="*/ 1 w 649"/>
                    <a:gd name="T7" fmla="*/ 509 h 509"/>
                    <a:gd name="T8" fmla="*/ 447 w 649"/>
                    <a:gd name="T9" fmla="*/ 375 h 509"/>
                    <a:gd name="T10" fmla="*/ 649 w 649"/>
                    <a:gd name="T11" fmla="*/ 0 h 509"/>
                    <a:gd name="T12" fmla="*/ 105 w 649"/>
                    <a:gd name="T13" fmla="*/ 151 h 50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49" h="509">
                      <a:moveTo>
                        <a:pt x="105" y="151"/>
                      </a:moveTo>
                      <a:cubicBezTo>
                        <a:pt x="104" y="151"/>
                        <a:pt x="104" y="151"/>
                        <a:pt x="104" y="151"/>
                      </a:cubicBezTo>
                      <a:cubicBezTo>
                        <a:pt x="0" y="509"/>
                        <a:pt x="0" y="509"/>
                        <a:pt x="0" y="509"/>
                      </a:cubicBezTo>
                      <a:cubicBezTo>
                        <a:pt x="0" y="509"/>
                        <a:pt x="0" y="509"/>
                        <a:pt x="1" y="509"/>
                      </a:cubicBezTo>
                      <a:cubicBezTo>
                        <a:pt x="447" y="375"/>
                        <a:pt x="447" y="375"/>
                        <a:pt x="447" y="375"/>
                      </a:cubicBezTo>
                      <a:cubicBezTo>
                        <a:pt x="649" y="0"/>
                        <a:pt x="649" y="0"/>
                        <a:pt x="649" y="0"/>
                      </a:cubicBezTo>
                      <a:lnTo>
                        <a:pt x="105" y="151"/>
                      </a:lnTo>
                      <a:close/>
                    </a:path>
                  </a:pathLst>
                </a:custGeom>
                <a:solidFill>
                  <a:srgbClr val="E2ECAF">
                    <a:alpha val="90000"/>
                  </a:srgbClr>
                </a:solidFill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3200" b="0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bg1">
                        <a:lumMod val="85000"/>
                      </a:schemeClr>
                    </a:solidFill>
                    <a:effectLst/>
                    <a:uLnTx/>
                    <a:uFillTx/>
                    <a:latin typeface="Arial"/>
                    <a:ea typeface="微软雅黑 Light" panose="020b0502040204020203" charset="-122"/>
                    <a:cs typeface="+mn-ea"/>
                    <a:sym typeface="Arial"/>
                  </a:endParaRPr>
                </a:p>
              </p:txBody>
            </p:sp>
            <p:sp>
              <p:nvSpPr>
                <p:cNvPr id="52" name="Freeform 12"/>
                <p:cNvSpPr/>
                <p:nvPr/>
              </p:nvSpPr>
              <p:spPr bwMode="auto">
                <a:xfrm rot="10800000">
                  <a:off x="1520137" y="3362250"/>
                  <a:ext cx="2362721" cy="1231490"/>
                </a:xfrm>
                <a:custGeom>
                  <a:gdLst>
                    <a:gd name="T0" fmla="*/ 1604 w 1708"/>
                    <a:gd name="T1" fmla="*/ 890 h 890"/>
                    <a:gd name="T2" fmla="*/ 1708 w 1708"/>
                    <a:gd name="T3" fmla="*/ 532 h 890"/>
                    <a:gd name="T4" fmla="*/ 0 w 1708"/>
                    <a:gd name="T5" fmla="*/ 340 h 890"/>
                    <a:gd name="T6" fmla="*/ 198 w 1708"/>
                    <a:gd name="T7" fmla="*/ 691 h 890"/>
                    <a:gd name="T8" fmla="*/ 1604 w 1708"/>
                    <a:gd name="T9" fmla="*/ 890 h 890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08" h="890">
                      <a:moveTo>
                        <a:pt x="1604" y="890"/>
                      </a:moveTo>
                      <a:cubicBezTo>
                        <a:pt x="1708" y="532"/>
                        <a:pt x="1708" y="532"/>
                        <a:pt x="1708" y="532"/>
                      </a:cubicBezTo>
                      <a:cubicBezTo>
                        <a:pt x="1644" y="493"/>
                        <a:pt x="797" y="0"/>
                        <a:pt x="0" y="340"/>
                      </a:cubicBezTo>
                      <a:cubicBezTo>
                        <a:pt x="198" y="691"/>
                        <a:pt x="198" y="691"/>
                        <a:pt x="198" y="691"/>
                      </a:cubicBezTo>
                      <a:cubicBezTo>
                        <a:pt x="278" y="659"/>
                        <a:pt x="854" y="453"/>
                        <a:pt x="1604" y="890"/>
                      </a:cubicBezTo>
                      <a:close/>
                    </a:path>
                  </a:pathLst>
                </a:custGeom>
                <a:solidFill>
                  <a:srgbClr val="E2ECAF"/>
                </a:solidFill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3200" b="0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bg1">
                        <a:lumMod val="85000"/>
                      </a:schemeClr>
                    </a:solidFill>
                    <a:effectLst/>
                    <a:uLnTx/>
                    <a:uFillTx/>
                    <a:latin typeface="Arial"/>
                    <a:ea typeface="微软雅黑 Light" panose="020b0502040204020203" charset="-122"/>
                    <a:cs typeface="+mn-ea"/>
                    <a:sym typeface="Arial"/>
                  </a:endParaRPr>
                </a:p>
              </p:txBody>
            </p:sp>
          </p:grpSp>
          <p:grpSp>
            <p:nvGrpSpPr>
              <p:cNvPr id="35" name="Group 22"/>
              <p:cNvGrpSpPr/>
              <p:nvPr/>
            </p:nvGrpSpPr>
            <p:grpSpPr>
              <a:xfrm>
                <a:off x="1792111" y="2341058"/>
                <a:ext cx="1653125" cy="1004797"/>
                <a:chOff x="1697257" y="1786545"/>
                <a:chExt cx="1239844" cy="753598"/>
              </a:xfrm>
              <a:solidFill>
                <a:srgbClr val="44546A"/>
              </a:solidFill>
            </p:grpSpPr>
            <p:sp>
              <p:nvSpPr>
                <p:cNvPr id="46" name="Freeform 8"/>
                <p:cNvSpPr/>
                <p:nvPr/>
              </p:nvSpPr>
              <p:spPr bwMode="auto">
                <a:xfrm rot="10800000">
                  <a:off x="1697257" y="1786546"/>
                  <a:ext cx="426092" cy="551413"/>
                </a:xfrm>
                <a:custGeom>
                  <a:gdLst>
                    <a:gd name="T0" fmla="*/ 0 w 255"/>
                    <a:gd name="T1" fmla="*/ 330 h 330"/>
                    <a:gd name="T2" fmla="*/ 92 w 255"/>
                    <a:gd name="T3" fmla="*/ 302 h 330"/>
                    <a:gd name="T4" fmla="*/ 255 w 255"/>
                    <a:gd name="T5" fmla="*/ 0 h 330"/>
                    <a:gd name="T6" fmla="*/ 83 w 255"/>
                    <a:gd name="T7" fmla="*/ 46 h 330"/>
                    <a:gd name="T8" fmla="*/ 0 w 255"/>
                    <a:gd name="T9" fmla="*/ 330 h 330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5" h="330">
                      <a:moveTo>
                        <a:pt x="0" y="330"/>
                      </a:moveTo>
                      <a:lnTo>
                        <a:pt x="92" y="302"/>
                      </a:lnTo>
                      <a:lnTo>
                        <a:pt x="255" y="0"/>
                      </a:lnTo>
                      <a:lnTo>
                        <a:pt x="83" y="46"/>
                      </a:lnTo>
                      <a:lnTo>
                        <a:pt x="0" y="330"/>
                      </a:lnTo>
                      <a:close/>
                    </a:path>
                  </a:pathLst>
                </a:custGeom>
                <a:solidFill>
                  <a:srgbClr val="BFE0C2"/>
                </a:solidFill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3200" b="0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bg1">
                        <a:lumMod val="85000"/>
                      </a:schemeClr>
                    </a:solidFill>
                    <a:effectLst/>
                    <a:uLnTx/>
                    <a:uFillTx/>
                    <a:latin typeface="Arial"/>
                    <a:ea typeface="微软雅黑 Light" panose="020b0502040204020203" charset="-122"/>
                    <a:cs typeface="+mn-ea"/>
                    <a:sym typeface="Arial"/>
                  </a:endParaRPr>
                </a:p>
              </p:txBody>
            </p:sp>
            <p:sp>
              <p:nvSpPr>
                <p:cNvPr id="47" name="Freeform 15"/>
                <p:cNvSpPr/>
                <p:nvPr/>
              </p:nvSpPr>
              <p:spPr bwMode="auto">
                <a:xfrm rot="10800000">
                  <a:off x="1984660" y="1786545"/>
                  <a:ext cx="952441" cy="736889"/>
                </a:xfrm>
                <a:custGeom>
                  <a:gdLst>
                    <a:gd name="T0" fmla="*/ 588 w 688"/>
                    <a:gd name="T1" fmla="*/ 532 h 532"/>
                    <a:gd name="T2" fmla="*/ 588 w 688"/>
                    <a:gd name="T3" fmla="*/ 532 h 532"/>
                    <a:gd name="T4" fmla="*/ 688 w 688"/>
                    <a:gd name="T5" fmla="*/ 189 h 532"/>
                    <a:gd name="T6" fmla="*/ 688 w 688"/>
                    <a:gd name="T7" fmla="*/ 189 h 532"/>
                    <a:gd name="T8" fmla="*/ 0 w 688"/>
                    <a:gd name="T9" fmla="*/ 58 h 532"/>
                    <a:gd name="T10" fmla="*/ 220 w 688"/>
                    <a:gd name="T11" fmla="*/ 450 h 532"/>
                    <a:gd name="T12" fmla="*/ 588 w 688"/>
                    <a:gd name="T13" fmla="*/ 532 h 532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88" h="532">
                      <a:moveTo>
                        <a:pt x="588" y="532"/>
                      </a:moveTo>
                      <a:cubicBezTo>
                        <a:pt x="588" y="532"/>
                        <a:pt x="588" y="532"/>
                        <a:pt x="588" y="532"/>
                      </a:cubicBezTo>
                      <a:cubicBezTo>
                        <a:pt x="688" y="189"/>
                        <a:pt x="688" y="189"/>
                        <a:pt x="688" y="189"/>
                      </a:cubicBezTo>
                      <a:cubicBezTo>
                        <a:pt x="688" y="189"/>
                        <a:pt x="688" y="189"/>
                        <a:pt x="688" y="189"/>
                      </a:cubicBezTo>
                      <a:cubicBezTo>
                        <a:pt x="435" y="16"/>
                        <a:pt x="201" y="0"/>
                        <a:pt x="0" y="58"/>
                      </a:cubicBezTo>
                      <a:cubicBezTo>
                        <a:pt x="220" y="450"/>
                        <a:pt x="220" y="450"/>
                        <a:pt x="220" y="450"/>
                      </a:cubicBezTo>
                      <a:cubicBezTo>
                        <a:pt x="336" y="424"/>
                        <a:pt x="459" y="445"/>
                        <a:pt x="588" y="532"/>
                      </a:cubicBezTo>
                      <a:close/>
                    </a:path>
                  </a:pathLst>
                </a:custGeom>
                <a:solidFill>
                  <a:srgbClr val="BFE0C2"/>
                </a:solidFill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3200" b="0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bg1">
                        <a:lumMod val="85000"/>
                      </a:schemeClr>
                    </a:solidFill>
                    <a:effectLst/>
                    <a:uLnTx/>
                    <a:uFillTx/>
                    <a:latin typeface="Arial"/>
                    <a:ea typeface="微软雅黑 Light" panose="020b0502040204020203" charset="-122"/>
                    <a:cs typeface="+mn-ea"/>
                    <a:sym typeface="Arial"/>
                  </a:endParaRPr>
                </a:p>
              </p:txBody>
            </p:sp>
            <p:sp>
              <p:nvSpPr>
                <p:cNvPr id="48" name="Freeform 24"/>
                <p:cNvSpPr/>
                <p:nvPr/>
              </p:nvSpPr>
              <p:spPr bwMode="auto">
                <a:xfrm rot="10800000">
                  <a:off x="1971293" y="2261094"/>
                  <a:ext cx="932389" cy="279049"/>
                </a:xfrm>
                <a:custGeom>
                  <a:gdLst>
                    <a:gd name="T0" fmla="*/ 191 w 674"/>
                    <a:gd name="T1" fmla="*/ 0 h 201"/>
                    <a:gd name="T2" fmla="*/ 0 w 674"/>
                    <a:gd name="T3" fmla="*/ 63 h 201"/>
                    <a:gd name="T4" fmla="*/ 664 w 674"/>
                    <a:gd name="T5" fmla="*/ 201 h 201"/>
                    <a:gd name="T6" fmla="*/ 664 w 674"/>
                    <a:gd name="T7" fmla="*/ 201 h 201"/>
                    <a:gd name="T8" fmla="*/ 674 w 674"/>
                    <a:gd name="T9" fmla="*/ 168 h 201"/>
                    <a:gd name="T10" fmla="*/ 191 w 674"/>
                    <a:gd name="T11" fmla="*/ 0 h 20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74" h="201">
                      <a:moveTo>
                        <a:pt x="191" y="0"/>
                      </a:moveTo>
                      <a:cubicBezTo>
                        <a:pt x="86" y="21"/>
                        <a:pt x="26" y="49"/>
                        <a:pt x="0" y="63"/>
                      </a:cubicBezTo>
                      <a:cubicBezTo>
                        <a:pt x="196" y="13"/>
                        <a:pt x="421" y="35"/>
                        <a:pt x="664" y="201"/>
                      </a:cubicBezTo>
                      <a:cubicBezTo>
                        <a:pt x="664" y="201"/>
                        <a:pt x="664" y="201"/>
                        <a:pt x="664" y="201"/>
                      </a:cubicBezTo>
                      <a:cubicBezTo>
                        <a:pt x="674" y="168"/>
                        <a:pt x="674" y="168"/>
                        <a:pt x="674" y="168"/>
                      </a:cubicBezTo>
                      <a:cubicBezTo>
                        <a:pt x="501" y="52"/>
                        <a:pt x="339" y="3"/>
                        <a:pt x="191" y="0"/>
                      </a:cubicBezTo>
                      <a:close/>
                    </a:path>
                  </a:pathLst>
                </a:custGeom>
                <a:solidFill>
                  <a:sysClr val="windowText" lastClr="000000"/>
                </a:solidFill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3200" b="0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bg1">
                        <a:lumMod val="85000"/>
                      </a:schemeClr>
                    </a:solidFill>
                    <a:effectLst/>
                    <a:uLnTx/>
                    <a:uFillTx/>
                    <a:latin typeface="Arial"/>
                    <a:ea typeface="微软雅黑 Light" panose="020b0502040204020203" charset="-122"/>
                    <a:cs typeface="+mn-ea"/>
                    <a:sym typeface="Arial"/>
                  </a:endParaRPr>
                </a:p>
              </p:txBody>
            </p:sp>
            <p:sp>
              <p:nvSpPr>
                <p:cNvPr id="49" name="Freeform 28"/>
                <p:cNvSpPr/>
                <p:nvPr/>
              </p:nvSpPr>
              <p:spPr bwMode="auto">
                <a:xfrm rot="10800000">
                  <a:off x="1697257" y="2261096"/>
                  <a:ext cx="287403" cy="106941"/>
                </a:xfrm>
                <a:custGeom>
                  <a:gdLst>
                    <a:gd name="T0" fmla="*/ 10 w 207"/>
                    <a:gd name="T1" fmla="*/ 44 h 77"/>
                    <a:gd name="T2" fmla="*/ 10 w 207"/>
                    <a:gd name="T3" fmla="*/ 44 h 77"/>
                    <a:gd name="T4" fmla="*/ 0 w 207"/>
                    <a:gd name="T5" fmla="*/ 77 h 77"/>
                    <a:gd name="T6" fmla="*/ 207 w 207"/>
                    <a:gd name="T7" fmla="*/ 22 h 77"/>
                    <a:gd name="T8" fmla="*/ 159 w 207"/>
                    <a:gd name="T9" fmla="*/ 0 h 77"/>
                    <a:gd name="T10" fmla="*/ 10 w 207"/>
                    <a:gd name="T11" fmla="*/ 44 h 7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6" h="77">
                      <a:moveTo>
                        <a:pt x="10" y="44"/>
                      </a:moveTo>
                      <a:cubicBezTo>
                        <a:pt x="10" y="44"/>
                        <a:pt x="10" y="44"/>
                        <a:pt x="10" y="44"/>
                      </a:cubicBezTo>
                      <a:cubicBezTo>
                        <a:pt x="0" y="77"/>
                        <a:pt x="0" y="77"/>
                        <a:pt x="0" y="77"/>
                      </a:cubicBezTo>
                      <a:cubicBezTo>
                        <a:pt x="207" y="22"/>
                        <a:pt x="207" y="22"/>
                        <a:pt x="207" y="22"/>
                      </a:cubicBezTo>
                      <a:cubicBezTo>
                        <a:pt x="159" y="0"/>
                        <a:pt x="159" y="0"/>
                        <a:pt x="159" y="0"/>
                      </a:cubicBezTo>
                      <a:lnTo>
                        <a:pt x="10" y="44"/>
                      </a:lnTo>
                      <a:close/>
                    </a:path>
                  </a:pathLst>
                </a:custGeom>
                <a:solidFill>
                  <a:sysClr val="windowText" lastClr="000000"/>
                </a:solidFill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3200" b="0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bg1">
                        <a:lumMod val="85000"/>
                      </a:schemeClr>
                    </a:solidFill>
                    <a:effectLst/>
                    <a:uLnTx/>
                    <a:uFillTx/>
                    <a:latin typeface="Arial"/>
                    <a:ea typeface="微软雅黑 Light" panose="020b0502040204020203" charset="-122"/>
                    <a:cs typeface="+mn-ea"/>
                    <a:sym typeface="Arial"/>
                  </a:endParaRPr>
                </a:p>
              </p:txBody>
            </p:sp>
          </p:grpSp>
          <p:grpSp>
            <p:nvGrpSpPr>
              <p:cNvPr id="36" name="Group 27"/>
              <p:cNvGrpSpPr/>
              <p:nvPr/>
            </p:nvGrpSpPr>
            <p:grpSpPr>
              <a:xfrm>
                <a:off x="1382172" y="3036174"/>
                <a:ext cx="2499739" cy="1142928"/>
                <a:chOff x="1389803" y="2307882"/>
                <a:chExt cx="1874804" cy="857196"/>
              </a:xfrm>
            </p:grpSpPr>
            <p:sp>
              <p:nvSpPr>
                <p:cNvPr id="42" name="Freeform 9"/>
                <p:cNvSpPr/>
                <p:nvPr/>
              </p:nvSpPr>
              <p:spPr bwMode="auto">
                <a:xfrm rot="10800000">
                  <a:off x="1389803" y="2307882"/>
                  <a:ext cx="581490" cy="601542"/>
                </a:xfrm>
                <a:custGeom>
                  <a:gdLst>
                    <a:gd name="T0" fmla="*/ 102 w 420"/>
                    <a:gd name="T1" fmla="*/ 84 h 435"/>
                    <a:gd name="T2" fmla="*/ 0 w 420"/>
                    <a:gd name="T3" fmla="*/ 435 h 435"/>
                    <a:gd name="T4" fmla="*/ 0 w 420"/>
                    <a:gd name="T5" fmla="*/ 435 h 435"/>
                    <a:gd name="T6" fmla="*/ 222 w 420"/>
                    <a:gd name="T7" fmla="*/ 369 h 435"/>
                    <a:gd name="T8" fmla="*/ 420 w 420"/>
                    <a:gd name="T9" fmla="*/ 0 h 435"/>
                    <a:gd name="T10" fmla="*/ 102 w 420"/>
                    <a:gd name="T11" fmla="*/ 84 h 435"/>
                    <a:gd name="T12" fmla="*/ 102 w 420"/>
                    <a:gd name="T13" fmla="*/ 84 h 43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0" h="435">
                      <a:moveTo>
                        <a:pt x="102" y="84"/>
                      </a:moveTo>
                      <a:cubicBezTo>
                        <a:pt x="0" y="435"/>
                        <a:pt x="0" y="435"/>
                        <a:pt x="0" y="435"/>
                      </a:cubicBezTo>
                      <a:cubicBezTo>
                        <a:pt x="0" y="435"/>
                        <a:pt x="0" y="435"/>
                        <a:pt x="0" y="435"/>
                      </a:cubicBezTo>
                      <a:cubicBezTo>
                        <a:pt x="222" y="369"/>
                        <a:pt x="222" y="369"/>
                        <a:pt x="222" y="369"/>
                      </a:cubicBezTo>
                      <a:cubicBezTo>
                        <a:pt x="420" y="0"/>
                        <a:pt x="420" y="0"/>
                        <a:pt x="420" y="0"/>
                      </a:cubicBezTo>
                      <a:cubicBezTo>
                        <a:pt x="102" y="84"/>
                        <a:pt x="102" y="84"/>
                        <a:pt x="102" y="84"/>
                      </a:cubicBezTo>
                      <a:cubicBezTo>
                        <a:pt x="102" y="84"/>
                        <a:pt x="102" y="84"/>
                        <a:pt x="102" y="84"/>
                      </a:cubicBezTo>
                      <a:close/>
                    </a:path>
                  </a:pathLst>
                </a:custGeom>
                <a:solidFill>
                  <a:srgbClr val="98CCEF">
                    <a:alpha val="88000"/>
                  </a:srgbClr>
                </a:solidFill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3200" b="0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bg1">
                        <a:lumMod val="85000"/>
                      </a:schemeClr>
                    </a:solidFill>
                    <a:effectLst/>
                    <a:uLnTx/>
                    <a:uFillTx/>
                    <a:latin typeface="Arial"/>
                    <a:ea typeface="微软雅黑 Light" panose="020b0502040204020203" charset="-122"/>
                    <a:cs typeface="+mn-ea"/>
                    <a:sym typeface="Arial"/>
                  </a:endParaRPr>
                </a:p>
              </p:txBody>
            </p:sp>
            <p:sp>
              <p:nvSpPr>
                <p:cNvPr id="43" name="Freeform 11"/>
                <p:cNvSpPr/>
                <p:nvPr/>
              </p:nvSpPr>
              <p:spPr bwMode="auto">
                <a:xfrm rot="10800000">
                  <a:off x="1829262" y="2307882"/>
                  <a:ext cx="1435345" cy="845500"/>
                </a:xfrm>
                <a:custGeom>
                  <a:gdLst>
                    <a:gd name="T0" fmla="*/ 935 w 1037"/>
                    <a:gd name="T1" fmla="*/ 612 h 612"/>
                    <a:gd name="T2" fmla="*/ 1037 w 1037"/>
                    <a:gd name="T3" fmla="*/ 261 h 612"/>
                    <a:gd name="T4" fmla="*/ 0 w 1037"/>
                    <a:gd name="T5" fmla="*/ 94 h 612"/>
                    <a:gd name="T6" fmla="*/ 215 w 1037"/>
                    <a:gd name="T7" fmla="*/ 476 h 612"/>
                    <a:gd name="T8" fmla="*/ 935 w 1037"/>
                    <a:gd name="T9" fmla="*/ 612 h 612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37" h="612">
                      <a:moveTo>
                        <a:pt x="935" y="612"/>
                      </a:moveTo>
                      <a:cubicBezTo>
                        <a:pt x="1037" y="261"/>
                        <a:pt x="1037" y="261"/>
                        <a:pt x="1037" y="261"/>
                      </a:cubicBezTo>
                      <a:cubicBezTo>
                        <a:pt x="594" y="0"/>
                        <a:pt x="242" y="13"/>
                        <a:pt x="0" y="94"/>
                      </a:cubicBezTo>
                      <a:cubicBezTo>
                        <a:pt x="215" y="476"/>
                        <a:pt x="215" y="476"/>
                        <a:pt x="215" y="476"/>
                      </a:cubicBezTo>
                      <a:cubicBezTo>
                        <a:pt x="421" y="414"/>
                        <a:pt x="665" y="430"/>
                        <a:pt x="935" y="612"/>
                      </a:cubicBezTo>
                      <a:close/>
                    </a:path>
                  </a:pathLst>
                </a:custGeom>
                <a:solidFill>
                  <a:srgbClr val="98CCEF"/>
                </a:solidFill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3200" b="0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bg1">
                        <a:lumMod val="85000"/>
                      </a:schemeClr>
                    </a:solidFill>
                    <a:effectLst/>
                    <a:uLnTx/>
                    <a:uFillTx/>
                    <a:latin typeface="Arial"/>
                    <a:ea typeface="微软雅黑 Light" panose="020b0502040204020203" charset="-122"/>
                    <a:cs typeface="+mn-ea"/>
                    <a:sym typeface="Arial"/>
                  </a:endParaRPr>
                </a:p>
              </p:txBody>
            </p:sp>
            <p:sp>
              <p:nvSpPr>
                <p:cNvPr id="44" name="Freeform 23"/>
                <p:cNvSpPr/>
                <p:nvPr/>
              </p:nvSpPr>
              <p:spPr bwMode="auto">
                <a:xfrm rot="10800000">
                  <a:off x="1815895" y="2792456"/>
                  <a:ext cx="1413623" cy="372622"/>
                </a:xfrm>
                <a:custGeom>
                  <a:gdLst>
                    <a:gd name="T0" fmla="*/ 222 w 1022"/>
                    <a:gd name="T1" fmla="*/ 15 h 269"/>
                    <a:gd name="T2" fmla="*/ 0 w 1022"/>
                    <a:gd name="T3" fmla="*/ 94 h 269"/>
                    <a:gd name="T4" fmla="*/ 1012 w 1022"/>
                    <a:gd name="T5" fmla="*/ 269 h 269"/>
                    <a:gd name="T6" fmla="*/ 1022 w 1022"/>
                    <a:gd name="T7" fmla="*/ 236 h 269"/>
                    <a:gd name="T8" fmla="*/ 222 w 1022"/>
                    <a:gd name="T9" fmla="*/ 15 h 26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22" h="269">
                      <a:moveTo>
                        <a:pt x="222" y="15"/>
                      </a:moveTo>
                      <a:cubicBezTo>
                        <a:pt x="119" y="42"/>
                        <a:pt x="41" y="75"/>
                        <a:pt x="0" y="94"/>
                      </a:cubicBezTo>
                      <a:cubicBezTo>
                        <a:pt x="241" y="21"/>
                        <a:pt x="584" y="17"/>
                        <a:pt x="1012" y="269"/>
                      </a:cubicBezTo>
                      <a:cubicBezTo>
                        <a:pt x="1022" y="236"/>
                        <a:pt x="1022" y="236"/>
                        <a:pt x="1022" y="236"/>
                      </a:cubicBezTo>
                      <a:cubicBezTo>
                        <a:pt x="708" y="49"/>
                        <a:pt x="438" y="0"/>
                        <a:pt x="222" y="15"/>
                      </a:cubicBezTo>
                      <a:close/>
                    </a:path>
                  </a:pathLst>
                </a:custGeom>
                <a:solidFill>
                  <a:sysClr val="windowText" lastClr="000000"/>
                </a:solidFill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3200" b="0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bg1">
                        <a:lumMod val="85000"/>
                      </a:schemeClr>
                    </a:solidFill>
                    <a:effectLst/>
                    <a:uLnTx/>
                    <a:uFillTx/>
                    <a:latin typeface="Arial"/>
                    <a:ea typeface="微软雅黑 Light" panose="020b0502040204020203" charset="-122"/>
                    <a:cs typeface="+mn-ea"/>
                    <a:sym typeface="Arial"/>
                  </a:endParaRPr>
                </a:p>
              </p:txBody>
            </p:sp>
            <p:sp>
              <p:nvSpPr>
                <p:cNvPr id="45" name="Freeform 27"/>
                <p:cNvSpPr/>
                <p:nvPr/>
              </p:nvSpPr>
              <p:spPr bwMode="auto">
                <a:xfrm rot="10800000">
                  <a:off x="1389803" y="2792456"/>
                  <a:ext cx="439460" cy="152057"/>
                </a:xfrm>
                <a:custGeom>
                  <a:gdLst>
                    <a:gd name="T0" fmla="*/ 10 w 318"/>
                    <a:gd name="T1" fmla="*/ 77 h 110"/>
                    <a:gd name="T2" fmla="*/ 10 w 318"/>
                    <a:gd name="T3" fmla="*/ 77 h 110"/>
                    <a:gd name="T4" fmla="*/ 0 w 318"/>
                    <a:gd name="T5" fmla="*/ 110 h 110"/>
                    <a:gd name="T6" fmla="*/ 0 w 318"/>
                    <a:gd name="T7" fmla="*/ 110 h 110"/>
                    <a:gd name="T8" fmla="*/ 318 w 318"/>
                    <a:gd name="T9" fmla="*/ 26 h 110"/>
                    <a:gd name="T10" fmla="*/ 268 w 318"/>
                    <a:gd name="T11" fmla="*/ 0 h 110"/>
                    <a:gd name="T12" fmla="*/ 10 w 318"/>
                    <a:gd name="T13" fmla="*/ 77 h 110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18" h="110">
                      <a:moveTo>
                        <a:pt x="10" y="77"/>
                      </a:moveTo>
                      <a:cubicBezTo>
                        <a:pt x="10" y="77"/>
                        <a:pt x="10" y="77"/>
                        <a:pt x="10" y="77"/>
                      </a:cubicBezTo>
                      <a:cubicBezTo>
                        <a:pt x="0" y="110"/>
                        <a:pt x="0" y="110"/>
                        <a:pt x="0" y="110"/>
                      </a:cubicBezTo>
                      <a:cubicBezTo>
                        <a:pt x="0" y="110"/>
                        <a:pt x="0" y="110"/>
                        <a:pt x="0" y="110"/>
                      </a:cubicBezTo>
                      <a:cubicBezTo>
                        <a:pt x="318" y="26"/>
                        <a:pt x="318" y="26"/>
                        <a:pt x="318" y="26"/>
                      </a:cubicBezTo>
                      <a:cubicBezTo>
                        <a:pt x="268" y="0"/>
                        <a:pt x="268" y="0"/>
                        <a:pt x="268" y="0"/>
                      </a:cubicBezTo>
                      <a:lnTo>
                        <a:pt x="10" y="77"/>
                      </a:lnTo>
                      <a:close/>
                    </a:path>
                  </a:pathLst>
                </a:custGeom>
                <a:solidFill>
                  <a:sysClr val="windowText" lastClr="000000"/>
                </a:solidFill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3200" b="0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bg1">
                        <a:lumMod val="85000"/>
                      </a:schemeClr>
                    </a:solidFill>
                    <a:effectLst/>
                    <a:uLnTx/>
                    <a:uFillTx/>
                    <a:latin typeface="Arial"/>
                    <a:ea typeface="微软雅黑 Light" panose="020b0502040204020203" charset="-122"/>
                    <a:cs typeface="+mn-ea"/>
                    <a:sym typeface="Arial"/>
                  </a:endParaRPr>
                </a:p>
              </p:txBody>
            </p:sp>
          </p:grpSp>
          <p:grpSp>
            <p:nvGrpSpPr>
              <p:cNvPr id="37" name="Group 32"/>
              <p:cNvGrpSpPr/>
              <p:nvPr/>
            </p:nvGrpSpPr>
            <p:grpSpPr>
              <a:xfrm>
                <a:off x="974462" y="3744657"/>
                <a:ext cx="3328529" cy="1376861"/>
                <a:chOff x="1084020" y="2839244"/>
                <a:chExt cx="2496397" cy="1032646"/>
              </a:xfrm>
            </p:grpSpPr>
            <p:sp>
              <p:nvSpPr>
                <p:cNvPr id="38" name="Freeform 10"/>
                <p:cNvSpPr/>
                <p:nvPr/>
              </p:nvSpPr>
              <p:spPr bwMode="auto">
                <a:xfrm rot="10800000">
                  <a:off x="1084020" y="2839244"/>
                  <a:ext cx="731875" cy="634961"/>
                </a:xfrm>
                <a:custGeom>
                  <a:gdLst>
                    <a:gd name="T0" fmla="*/ 101 w 528"/>
                    <a:gd name="T1" fmla="*/ 113 h 459"/>
                    <a:gd name="T2" fmla="*/ 0 w 528"/>
                    <a:gd name="T3" fmla="*/ 459 h 459"/>
                    <a:gd name="T4" fmla="*/ 0 w 528"/>
                    <a:gd name="T5" fmla="*/ 459 h 459"/>
                    <a:gd name="T6" fmla="*/ 335 w 528"/>
                    <a:gd name="T7" fmla="*/ 359 h 459"/>
                    <a:gd name="T8" fmla="*/ 528 w 528"/>
                    <a:gd name="T9" fmla="*/ 0 h 459"/>
                    <a:gd name="T10" fmla="*/ 101 w 528"/>
                    <a:gd name="T11" fmla="*/ 113 h 459"/>
                    <a:gd name="T12" fmla="*/ 101 w 528"/>
                    <a:gd name="T13" fmla="*/ 113 h 45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28" h="459">
                      <a:moveTo>
                        <a:pt x="101" y="113"/>
                      </a:moveTo>
                      <a:cubicBezTo>
                        <a:pt x="0" y="459"/>
                        <a:pt x="0" y="459"/>
                        <a:pt x="0" y="459"/>
                      </a:cubicBezTo>
                      <a:cubicBezTo>
                        <a:pt x="0" y="459"/>
                        <a:pt x="0" y="459"/>
                        <a:pt x="0" y="459"/>
                      </a:cubicBezTo>
                      <a:cubicBezTo>
                        <a:pt x="335" y="359"/>
                        <a:pt x="335" y="359"/>
                        <a:pt x="335" y="359"/>
                      </a:cubicBezTo>
                      <a:cubicBezTo>
                        <a:pt x="528" y="0"/>
                        <a:pt x="528" y="0"/>
                        <a:pt x="528" y="0"/>
                      </a:cubicBezTo>
                      <a:cubicBezTo>
                        <a:pt x="101" y="113"/>
                        <a:pt x="101" y="113"/>
                        <a:pt x="101" y="113"/>
                      </a:cubicBezTo>
                      <a:cubicBezTo>
                        <a:pt x="101" y="113"/>
                        <a:pt x="101" y="113"/>
                        <a:pt x="101" y="113"/>
                      </a:cubicBezTo>
                      <a:close/>
                    </a:path>
                  </a:pathLst>
                </a:custGeom>
                <a:solidFill>
                  <a:srgbClr val="EBCDE2">
                    <a:alpha val="90000"/>
                  </a:srgbClr>
                </a:solidFill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3200" b="0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bg1">
                        <a:lumMod val="85000"/>
                      </a:schemeClr>
                    </a:solidFill>
                    <a:effectLst/>
                    <a:uLnTx/>
                    <a:uFillTx/>
                    <a:latin typeface="Arial"/>
                    <a:ea typeface="微软雅黑 Light" panose="020b0502040204020203" charset="-122"/>
                    <a:cs typeface="+mn-ea"/>
                    <a:sym typeface="Arial"/>
                  </a:endParaRPr>
                </a:p>
              </p:txBody>
            </p:sp>
            <p:sp>
              <p:nvSpPr>
                <p:cNvPr id="39" name="Freeform 13"/>
                <p:cNvSpPr/>
                <p:nvPr/>
              </p:nvSpPr>
              <p:spPr bwMode="auto">
                <a:xfrm rot="10800000">
                  <a:off x="1675536" y="2839244"/>
                  <a:ext cx="1904881" cy="1032646"/>
                </a:xfrm>
                <a:custGeom>
                  <a:gdLst>
                    <a:gd name="T0" fmla="*/ 1275 w 1376"/>
                    <a:gd name="T1" fmla="*/ 747 h 747"/>
                    <a:gd name="T2" fmla="*/ 1376 w 1376"/>
                    <a:gd name="T3" fmla="*/ 401 h 747"/>
                    <a:gd name="T4" fmla="*/ 0 w 1376"/>
                    <a:gd name="T5" fmla="*/ 208 h 747"/>
                    <a:gd name="T6" fmla="*/ 210 w 1376"/>
                    <a:gd name="T7" fmla="*/ 580 h 747"/>
                    <a:gd name="T8" fmla="*/ 1275 w 1376"/>
                    <a:gd name="T9" fmla="*/ 747 h 74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76" h="747">
                      <a:moveTo>
                        <a:pt x="1275" y="747"/>
                      </a:moveTo>
                      <a:cubicBezTo>
                        <a:pt x="1376" y="401"/>
                        <a:pt x="1376" y="401"/>
                        <a:pt x="1376" y="401"/>
                      </a:cubicBezTo>
                      <a:cubicBezTo>
                        <a:pt x="646" y="0"/>
                        <a:pt x="142" y="150"/>
                        <a:pt x="0" y="208"/>
                      </a:cubicBezTo>
                      <a:cubicBezTo>
                        <a:pt x="210" y="580"/>
                        <a:pt x="210" y="580"/>
                        <a:pt x="210" y="580"/>
                      </a:cubicBezTo>
                      <a:cubicBezTo>
                        <a:pt x="453" y="495"/>
                        <a:pt x="816" y="474"/>
                        <a:pt x="1275" y="747"/>
                      </a:cubicBezTo>
                      <a:close/>
                    </a:path>
                  </a:pathLst>
                </a:custGeom>
                <a:solidFill>
                  <a:srgbClr val="EBCDE2"/>
                </a:solidFill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3200" b="0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bg1">
                        <a:lumMod val="85000"/>
                      </a:schemeClr>
                    </a:solidFill>
                    <a:effectLst/>
                    <a:uLnTx/>
                    <a:uFillTx/>
                    <a:latin typeface="Arial"/>
                    <a:ea typeface="微软雅黑 Light" panose="020b0502040204020203" charset="-122"/>
                    <a:cs typeface="+mn-ea"/>
                    <a:sym typeface="Arial"/>
                  </a:endParaRPr>
                </a:p>
              </p:txBody>
            </p:sp>
            <p:sp>
              <p:nvSpPr>
                <p:cNvPr id="40" name="Freeform 22"/>
                <p:cNvSpPr/>
                <p:nvPr/>
              </p:nvSpPr>
              <p:spPr bwMode="auto">
                <a:xfrm rot="10800000">
                  <a:off x="1663838" y="3317135"/>
                  <a:ext cx="1904881" cy="544729"/>
                </a:xfrm>
                <a:custGeom>
                  <a:gdLst>
                    <a:gd name="T0" fmla="*/ 208 w 1377"/>
                    <a:gd name="T1" fmla="*/ 102 h 394"/>
                    <a:gd name="T2" fmla="*/ 0 w 1377"/>
                    <a:gd name="T3" fmla="*/ 198 h 394"/>
                    <a:gd name="T4" fmla="*/ 1368 w 1377"/>
                    <a:gd name="T5" fmla="*/ 394 h 394"/>
                    <a:gd name="T6" fmla="*/ 1377 w 1377"/>
                    <a:gd name="T7" fmla="*/ 361 h 394"/>
                    <a:gd name="T8" fmla="*/ 208 w 1377"/>
                    <a:gd name="T9" fmla="*/ 102 h 394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77" h="394">
                      <a:moveTo>
                        <a:pt x="208" y="102"/>
                      </a:moveTo>
                      <a:cubicBezTo>
                        <a:pt x="109" y="137"/>
                        <a:pt x="27" y="182"/>
                        <a:pt x="0" y="198"/>
                      </a:cubicBezTo>
                      <a:cubicBezTo>
                        <a:pt x="151" y="138"/>
                        <a:pt x="650" y="0"/>
                        <a:pt x="1368" y="394"/>
                      </a:cubicBezTo>
                      <a:cubicBezTo>
                        <a:pt x="1377" y="361"/>
                        <a:pt x="1377" y="361"/>
                        <a:pt x="1377" y="361"/>
                      </a:cubicBezTo>
                      <a:cubicBezTo>
                        <a:pt x="880" y="71"/>
                        <a:pt x="459" y="64"/>
                        <a:pt x="208" y="102"/>
                      </a:cubicBezTo>
                      <a:close/>
                    </a:path>
                  </a:pathLst>
                </a:custGeom>
                <a:solidFill>
                  <a:sysClr val="windowText" lastClr="000000"/>
                </a:solidFill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3200" b="0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bg1">
                        <a:lumMod val="85000"/>
                      </a:schemeClr>
                    </a:solidFill>
                    <a:effectLst/>
                    <a:uLnTx/>
                    <a:uFillTx/>
                    <a:latin typeface="Arial"/>
                    <a:ea typeface="微软雅黑 Light" panose="020b0502040204020203" charset="-122"/>
                    <a:cs typeface="+mn-ea"/>
                    <a:sym typeface="Arial"/>
                  </a:endParaRPr>
                </a:p>
              </p:txBody>
            </p:sp>
            <p:sp>
              <p:nvSpPr>
                <p:cNvPr id="41" name="Freeform 26"/>
                <p:cNvSpPr/>
                <p:nvPr/>
              </p:nvSpPr>
              <p:spPr bwMode="auto">
                <a:xfrm rot="10800000">
                  <a:off x="1085690" y="3317134"/>
                  <a:ext cx="589845" cy="198843"/>
                </a:xfrm>
                <a:custGeom>
                  <a:gdLst>
                    <a:gd name="T0" fmla="*/ 10 w 426"/>
                    <a:gd name="T1" fmla="*/ 111 h 144"/>
                    <a:gd name="T2" fmla="*/ 9 w 426"/>
                    <a:gd name="T3" fmla="*/ 111 h 144"/>
                    <a:gd name="T4" fmla="*/ 0 w 426"/>
                    <a:gd name="T5" fmla="*/ 144 h 144"/>
                    <a:gd name="T6" fmla="*/ 0 w 426"/>
                    <a:gd name="T7" fmla="*/ 144 h 144"/>
                    <a:gd name="T8" fmla="*/ 426 w 426"/>
                    <a:gd name="T9" fmla="*/ 31 h 144"/>
                    <a:gd name="T10" fmla="*/ 379 w 426"/>
                    <a:gd name="T11" fmla="*/ 0 h 144"/>
                    <a:gd name="T12" fmla="*/ 10 w 426"/>
                    <a:gd name="T13" fmla="*/ 111 h 144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6" h="144">
                      <a:moveTo>
                        <a:pt x="10" y="111"/>
                      </a:moveTo>
                      <a:cubicBezTo>
                        <a:pt x="9" y="111"/>
                        <a:pt x="9" y="111"/>
                        <a:pt x="9" y="111"/>
                      </a:cubicBezTo>
                      <a:cubicBezTo>
                        <a:pt x="0" y="144"/>
                        <a:pt x="0" y="144"/>
                        <a:pt x="0" y="144"/>
                      </a:cubicBezTo>
                      <a:cubicBezTo>
                        <a:pt x="0" y="144"/>
                        <a:pt x="0" y="144"/>
                        <a:pt x="0" y="144"/>
                      </a:cubicBezTo>
                      <a:cubicBezTo>
                        <a:pt x="426" y="31"/>
                        <a:pt x="426" y="31"/>
                        <a:pt x="426" y="31"/>
                      </a:cubicBezTo>
                      <a:cubicBezTo>
                        <a:pt x="379" y="0"/>
                        <a:pt x="379" y="0"/>
                        <a:pt x="379" y="0"/>
                      </a:cubicBezTo>
                      <a:lnTo>
                        <a:pt x="10" y="111"/>
                      </a:lnTo>
                      <a:close/>
                    </a:path>
                  </a:pathLst>
                </a:custGeom>
                <a:solidFill>
                  <a:sysClr val="windowText" lastClr="000000"/>
                </a:solidFill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3200" b="0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bg1">
                        <a:lumMod val="85000"/>
                      </a:schemeClr>
                    </a:solidFill>
                    <a:effectLst/>
                    <a:uLnTx/>
                    <a:uFillTx/>
                    <a:latin typeface="Arial"/>
                    <a:ea typeface="微软雅黑 Light" panose="020b0502040204020203" charset="-122"/>
                    <a:cs typeface="+mn-ea"/>
                    <a:sym typeface="Arial"/>
                  </a:endParaRPr>
                </a:p>
              </p:txBody>
            </p:sp>
          </p:grpSp>
        </p:grpSp>
        <p:sp>
          <p:nvSpPr>
            <p:cNvPr id="28" name="TextBox 27"/>
            <p:cNvSpPr txBox="1"/>
            <p:nvPr/>
          </p:nvSpPr>
          <p:spPr>
            <a:xfrm rot="594348">
              <a:off x="8273044" y="4199367"/>
              <a:ext cx="1331375" cy="442436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Down">
                <a:avLst>
                  <a:gd name="adj" fmla="val 1806349"/>
                </a:avLst>
              </a:prstTxWarp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Arial"/>
                  <a:ea typeface="微软雅黑 Light" panose="020b0502040204020203" charset="-122"/>
                  <a:cs typeface="+mn-ea"/>
                  <a:sym typeface="Arial"/>
                </a:rPr>
                <a:t>添加标题</a:t>
              </a:r>
              <a:endParaRPr kumimoji="0" lang="id-ID" sz="2400" b="1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/>
                <a:ea typeface="微软雅黑 Light" panose="020b0502040204020203" charset="-122"/>
                <a:cs typeface="+mn-ea"/>
                <a:sym typeface="Arial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 rot="303317">
              <a:off x="8270061" y="5111765"/>
              <a:ext cx="1479460" cy="273770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Down">
                <a:avLst/>
              </a:prstTxWarp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0" cap="none" spc="0" normalizeH="0" baseline="0" noProof="0" smtClean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Arial"/>
                  <a:ea typeface="微软雅黑 Light" panose="020b0502040204020203" charset="-122"/>
                  <a:cs typeface="+mn-ea"/>
                  <a:sym typeface="Arial"/>
                </a:rPr>
                <a:t>添加标题</a:t>
              </a:r>
              <a:endParaRPr kumimoji="0" lang="id-ID" sz="2800" b="1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/>
                <a:ea typeface="微软雅黑 Light" panose="020b0502040204020203" charset="-122"/>
                <a:cs typeface="+mn-ea"/>
                <a:sym typeface="Arial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 rot="296776">
              <a:off x="8278531" y="3471610"/>
              <a:ext cx="1142034" cy="379515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Down">
                <a:avLst>
                  <a:gd name="adj" fmla="val 1806349"/>
                </a:avLst>
              </a:prstTxWarp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0" cap="none" spc="0" normalizeH="0" baseline="0" noProof="0" smtClean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Arial"/>
                  <a:ea typeface="微软雅黑 Light" panose="020b0502040204020203" charset="-122"/>
                  <a:cs typeface="+mn-ea"/>
                  <a:sym typeface="Arial"/>
                </a:rPr>
                <a:t>添加标题</a:t>
              </a:r>
              <a:endParaRPr kumimoji="0" lang="id-ID" sz="2800" b="1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/>
                <a:ea typeface="微软雅黑 Light" panose="020b0502040204020203" charset="-122"/>
                <a:cs typeface="+mn-ea"/>
                <a:sym typeface="Arial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 rot="296776">
              <a:off x="8143714" y="2606791"/>
              <a:ext cx="1142034" cy="379515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Down">
                <a:avLst>
                  <a:gd name="adj" fmla="val 1806349"/>
                </a:avLst>
              </a:prstTxWarp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0" cap="none" spc="0" normalizeH="0" baseline="0" noProof="0" smtClean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Arial"/>
                  <a:ea typeface="微软雅黑 Light" panose="020b0502040204020203" charset="-122"/>
                  <a:cs typeface="+mn-ea"/>
                  <a:sym typeface="Arial"/>
                </a:rPr>
                <a:t>添加标题</a:t>
              </a:r>
              <a:endParaRPr kumimoji="0" lang="id-ID" sz="1800" b="1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/>
                <a:ea typeface="微软雅黑 Light" panose="020b0502040204020203" charset="-122"/>
                <a:cs typeface="+mn-ea"/>
                <a:sym typeface="Arial"/>
              </a:endParaRPr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med" advTm="6827" p14:dur="700">
        <p:fade/>
      </p:transition>
    </mc:Choice>
    <mc:Fallback>
      <p:transition spd="med" advTm="682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id="6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24" grpId="0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55" name="组合 54"/>
          <p:cNvGrpSpPr/>
          <p:nvPr/>
        </p:nvGrpSpPr>
        <p:grpSpPr>
          <a:xfrm>
            <a:off x="0" y="0"/>
            <a:ext cx="12192000" cy="6858000"/>
            <a:chOff x="431643" y="0"/>
            <a:chExt cx="11071658" cy="6227807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24" r="9166" b="9190"/>
            <a:stretch>
              <a:fillRect/>
            </a:stretch>
          </p:blipFill>
          <p:spPr>
            <a:xfrm>
              <a:off x="431643" y="0"/>
              <a:ext cx="11071658" cy="6227807"/>
            </a:xfrm>
            <a:prstGeom prst="rect">
              <a:avLst/>
            </a:prstGeom>
          </p:spPr>
        </p:pic>
        <p:grpSp>
          <p:nvGrpSpPr>
            <p:cNvPr id="3" name="组合 2"/>
            <p:cNvGrpSpPr/>
            <p:nvPr/>
          </p:nvGrpSpPr>
          <p:grpSpPr>
            <a:xfrm>
              <a:off x="1007429" y="458271"/>
              <a:ext cx="4069277" cy="848532"/>
              <a:chOff x="1007429" y="458271"/>
              <a:chExt cx="4069277" cy="848532"/>
            </a:xfrm>
          </p:grpSpPr>
          <p:pic>
            <p:nvPicPr>
              <p:cNvPr id="4" name="图片 3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62306" y="458271"/>
                <a:ext cx="914400" cy="848532"/>
              </a:xfrm>
              <a:prstGeom prst="rect">
                <a:avLst/>
              </a:prstGeom>
            </p:spPr>
          </p:pic>
          <p:pic>
            <p:nvPicPr>
              <p:cNvPr id="5" name="图片 4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10681" y="458271"/>
                <a:ext cx="914400" cy="848532"/>
              </a:xfrm>
              <a:prstGeom prst="rect">
                <a:avLst/>
              </a:prstGeom>
            </p:spPr>
          </p:pic>
          <p:pic>
            <p:nvPicPr>
              <p:cNvPr id="6" name="图片 5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59055" y="458271"/>
                <a:ext cx="914400" cy="848532"/>
              </a:xfrm>
              <a:prstGeom prst="rect">
                <a:avLst/>
              </a:prstGeom>
            </p:spPr>
          </p:pic>
          <p:pic>
            <p:nvPicPr>
              <p:cNvPr id="7" name="图片 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7429" y="458271"/>
                <a:ext cx="914400" cy="848532"/>
              </a:xfrm>
              <a:prstGeom prst="rect">
                <a:avLst/>
              </a:prstGeom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1164495" y="567066"/>
                <a:ext cx="575293" cy="572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3500" smtClean="0">
                    <a:solidFill>
                      <a:srgbClr val="FF0000"/>
                    </a:solidFill>
                    <a:latin typeface="方正正大黑简体" panose="02000000000000000000" pitchFamily="2" charset="-122"/>
                    <a:ea typeface="方正正大黑简体" panose="02000000000000000000" pitchFamily="2" charset="-122"/>
                  </a:rPr>
                  <a:t>好</a:t>
                </a:r>
                <a:endParaRPr lang="zh-CN" altLang="en-US" sz="3500">
                  <a:solidFill>
                    <a:srgbClr val="FF0000"/>
                  </a:solidFill>
                  <a:latin typeface="方正正大黑简体" panose="02000000000000000000" pitchFamily="2" charset="-122"/>
                  <a:ea typeface="方正正大黑简体" panose="02000000000000000000" pitchFamily="2" charset="-122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2210581" y="567066"/>
                <a:ext cx="575293" cy="572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3500" smtClean="0">
                    <a:solidFill>
                      <a:srgbClr val="FF0000"/>
                    </a:solidFill>
                    <a:latin typeface="方正正大黑简体" panose="02000000000000000000" pitchFamily="2" charset="-122"/>
                    <a:ea typeface="方正正大黑简体" panose="02000000000000000000" pitchFamily="2" charset="-122"/>
                  </a:rPr>
                  <a:t>好</a:t>
                </a:r>
                <a:endParaRPr lang="zh-CN" altLang="en-US" sz="3500">
                  <a:solidFill>
                    <a:srgbClr val="FF0000"/>
                  </a:solidFill>
                  <a:latin typeface="方正正大黑简体" panose="02000000000000000000" pitchFamily="2" charset="-122"/>
                  <a:ea typeface="方正正大黑简体" panose="02000000000000000000" pitchFamily="2" charset="-122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3256667" y="567066"/>
                <a:ext cx="575293" cy="572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3500">
                    <a:solidFill>
                      <a:srgbClr val="FF0000"/>
                    </a:solidFill>
                    <a:latin typeface="方正正大黑简体" panose="02000000000000000000" pitchFamily="2" charset="-122"/>
                    <a:ea typeface="方正正大黑简体" panose="02000000000000000000" pitchFamily="2" charset="-122"/>
                  </a:rPr>
                  <a:t>学</a:t>
                </a:r>
                <a:endParaRPr lang="zh-CN" altLang="en-US" sz="3500">
                  <a:solidFill>
                    <a:srgbClr val="FF0000"/>
                  </a:solidFill>
                  <a:latin typeface="方正正大黑简体" panose="02000000000000000000" pitchFamily="2" charset="-122"/>
                  <a:ea typeface="方正正大黑简体" panose="02000000000000000000" pitchFamily="2" charset="-122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4302752" y="555191"/>
                <a:ext cx="586939" cy="5869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3600" smtClean="0">
                    <a:solidFill>
                      <a:srgbClr val="FF0000"/>
                    </a:solidFill>
                    <a:latin typeface="方正正大黑简体" panose="02000000000000000000" pitchFamily="2" charset="-122"/>
                    <a:ea typeface="方正正大黑简体" panose="02000000000000000000" pitchFamily="2" charset="-122"/>
                  </a:rPr>
                  <a:t>习</a:t>
                </a:r>
                <a:endParaRPr lang="zh-CN" altLang="en-US" sz="3600">
                  <a:solidFill>
                    <a:srgbClr val="FF0000"/>
                  </a:solidFill>
                  <a:latin typeface="方正正大黑简体" panose="02000000000000000000" pitchFamily="2" charset="-122"/>
                  <a:ea typeface="方正正大黑简体" panose="02000000000000000000" pitchFamily="2" charset="-122"/>
                </a:endParaRPr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7168743" y="553078"/>
              <a:ext cx="4069277" cy="848532"/>
              <a:chOff x="7168743" y="553078"/>
              <a:chExt cx="4069277" cy="848532"/>
            </a:xfrm>
          </p:grpSpPr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323620" y="553078"/>
                <a:ext cx="914400" cy="848532"/>
              </a:xfrm>
              <a:prstGeom prst="rect">
                <a:avLst/>
              </a:prstGeom>
            </p:spPr>
          </p:pic>
          <p:pic>
            <p:nvPicPr>
              <p:cNvPr id="14" name="图片 13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71995" y="553078"/>
                <a:ext cx="914400" cy="848532"/>
              </a:xfrm>
              <a:prstGeom prst="rect">
                <a:avLst/>
              </a:prstGeom>
            </p:spPr>
          </p:pic>
          <p:pic>
            <p:nvPicPr>
              <p:cNvPr id="15" name="图片 14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20369" y="553078"/>
                <a:ext cx="914400" cy="848532"/>
              </a:xfrm>
              <a:prstGeom prst="rect">
                <a:avLst/>
              </a:prstGeom>
            </p:spPr>
          </p:pic>
          <p:pic>
            <p:nvPicPr>
              <p:cNvPr id="16" name="图片 15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68743" y="553078"/>
                <a:ext cx="914400" cy="848532"/>
              </a:xfrm>
              <a:prstGeom prst="rect">
                <a:avLst/>
              </a:prstGeom>
            </p:spPr>
          </p:pic>
          <p:sp>
            <p:nvSpPr>
              <p:cNvPr id="17" name="TextBox 16"/>
              <p:cNvSpPr txBox="1"/>
              <p:nvPr/>
            </p:nvSpPr>
            <p:spPr>
              <a:xfrm>
                <a:off x="7319397" y="660472"/>
                <a:ext cx="575293" cy="572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3500">
                    <a:solidFill>
                      <a:srgbClr val="FF0000"/>
                    </a:solidFill>
                    <a:latin typeface="方正正大黑简体" panose="02000000000000000000" pitchFamily="2" charset="-122"/>
                    <a:ea typeface="方正正大黑简体" panose="02000000000000000000" pitchFamily="2" charset="-122"/>
                  </a:rPr>
                  <a:t>天</a:t>
                </a:r>
                <a:endParaRPr lang="zh-CN" altLang="en-US" sz="3500">
                  <a:solidFill>
                    <a:srgbClr val="FF0000"/>
                  </a:solidFill>
                  <a:latin typeface="方正正大黑简体" panose="02000000000000000000" pitchFamily="2" charset="-122"/>
                  <a:ea typeface="方正正大黑简体" panose="02000000000000000000" pitchFamily="2" charset="-122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8365483" y="660472"/>
                <a:ext cx="575293" cy="572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3500">
                    <a:solidFill>
                      <a:srgbClr val="FF0000"/>
                    </a:solidFill>
                    <a:latin typeface="方正正大黑简体" panose="02000000000000000000" pitchFamily="2" charset="-122"/>
                    <a:ea typeface="方正正大黑简体" panose="02000000000000000000" pitchFamily="2" charset="-122"/>
                  </a:rPr>
                  <a:t>天</a:t>
                </a:r>
                <a:endParaRPr lang="zh-CN" altLang="en-US" sz="3500">
                  <a:solidFill>
                    <a:srgbClr val="FF0000"/>
                  </a:solidFill>
                  <a:latin typeface="方正正大黑简体" panose="02000000000000000000" pitchFamily="2" charset="-122"/>
                  <a:ea typeface="方正正大黑简体" panose="02000000000000000000" pitchFamily="2" charset="-122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9411569" y="660472"/>
                <a:ext cx="575293" cy="572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3500" smtClean="0">
                    <a:solidFill>
                      <a:srgbClr val="FF0000"/>
                    </a:solidFill>
                    <a:latin typeface="方正正大黑简体" panose="02000000000000000000" pitchFamily="2" charset="-122"/>
                    <a:ea typeface="方正正大黑简体" panose="02000000000000000000" pitchFamily="2" charset="-122"/>
                  </a:rPr>
                  <a:t>向</a:t>
                </a:r>
                <a:endParaRPr lang="zh-CN" altLang="en-US" sz="3500">
                  <a:solidFill>
                    <a:srgbClr val="FF0000"/>
                  </a:solidFill>
                  <a:latin typeface="方正正大黑简体" panose="02000000000000000000" pitchFamily="2" charset="-122"/>
                  <a:ea typeface="方正正大黑简体" panose="02000000000000000000" pitchFamily="2" charset="-122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0457654" y="648597"/>
                <a:ext cx="586939" cy="5869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3600">
                    <a:solidFill>
                      <a:srgbClr val="FF0000"/>
                    </a:solidFill>
                    <a:latin typeface="方正正大黑简体" panose="02000000000000000000" pitchFamily="2" charset="-122"/>
                    <a:ea typeface="方正正大黑简体" panose="02000000000000000000" pitchFamily="2" charset="-122"/>
                  </a:rPr>
                  <a:t>上</a:t>
                </a:r>
                <a:endParaRPr lang="zh-CN" altLang="en-US" sz="3600">
                  <a:solidFill>
                    <a:srgbClr val="FF0000"/>
                  </a:solidFill>
                  <a:latin typeface="方正正大黑简体" panose="02000000000000000000" pitchFamily="2" charset="-122"/>
                  <a:ea typeface="方正正大黑简体" panose="02000000000000000000" pitchFamily="2" charset="-122"/>
                </a:endParaRPr>
              </a:p>
            </p:txBody>
          </p:sp>
        </p:grpSp>
      </p:grpSp>
      <p:grpSp>
        <p:nvGrpSpPr>
          <p:cNvPr id="37" name="组合 36"/>
          <p:cNvGrpSpPr/>
          <p:nvPr/>
        </p:nvGrpSpPr>
        <p:grpSpPr>
          <a:xfrm>
            <a:off x="872789" y="2688017"/>
            <a:ext cx="1122665" cy="1169551"/>
            <a:chOff x="1444276" y="2655742"/>
            <a:chExt cx="1122665" cy="1169551"/>
          </a:xfrm>
        </p:grpSpPr>
        <p:grpSp>
          <p:nvGrpSpPr>
            <p:cNvPr id="28" name="组合 27"/>
            <p:cNvGrpSpPr/>
            <p:nvPr/>
          </p:nvGrpSpPr>
          <p:grpSpPr>
            <a:xfrm>
              <a:off x="1444276" y="2683629"/>
              <a:ext cx="1122665" cy="1122665"/>
              <a:chOff x="1907704" y="1131590"/>
              <a:chExt cx="1008112" cy="1008112"/>
            </a:xfrm>
          </p:grpSpPr>
          <p:sp>
            <p:nvSpPr>
              <p:cNvPr id="29" name="矩形 28"/>
              <p:cNvSpPr/>
              <p:nvPr/>
            </p:nvSpPr>
            <p:spPr>
              <a:xfrm>
                <a:off x="1907704" y="1131590"/>
                <a:ext cx="1008112" cy="1008112"/>
              </a:xfrm>
              <a:prstGeom prst="rect">
                <a:avLst/>
              </a:prstGeom>
              <a:noFill/>
              <a:ln w="6350">
                <a:solidFill>
                  <a:schemeClr val="bg1">
                    <a:lumMod val="50000"/>
                    <a:alpha val="50196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alpha val="79000"/>
                    </a:schemeClr>
                  </a:solidFill>
                </a:endParaRPr>
              </a:p>
            </p:txBody>
          </p:sp>
          <p:cxnSp>
            <p:nvCxnSpPr>
              <p:cNvPr id="30" name="直接连接符 29"/>
              <p:cNvCxnSpPr>
                <a:stCxn id="29" idx="1"/>
                <a:endCxn id="29" idx="3"/>
              </p:cNvCxnSpPr>
              <p:nvPr/>
            </p:nvCxnSpPr>
            <p:spPr>
              <a:xfrm>
                <a:off x="1907704" y="1635646"/>
                <a:ext cx="1008112" cy="0"/>
              </a:xfrm>
              <a:prstGeom prst="line">
                <a:avLst/>
              </a:prstGeom>
              <a:ln w="6350">
                <a:solidFill>
                  <a:schemeClr val="bg1">
                    <a:lumMod val="50000"/>
                    <a:alpha val="50196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>
                <a:stCxn id="29" idx="0"/>
                <a:endCxn id="29" idx="2"/>
              </p:cNvCxnSpPr>
              <p:nvPr/>
            </p:nvCxnSpPr>
            <p:spPr>
              <a:xfrm flipH="1">
                <a:off x="2411760" y="1131590"/>
                <a:ext cx="0" cy="1008112"/>
              </a:xfrm>
              <a:prstGeom prst="line">
                <a:avLst/>
              </a:prstGeom>
              <a:ln w="6350">
                <a:solidFill>
                  <a:schemeClr val="bg1">
                    <a:lumMod val="50000"/>
                    <a:alpha val="50196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TextBox 25"/>
            <p:cNvSpPr txBox="1"/>
            <p:nvPr/>
          </p:nvSpPr>
          <p:spPr>
            <a:xfrm>
              <a:off x="1460979" y="2655742"/>
              <a:ext cx="1085554" cy="11695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088390">
                <a:defRPr/>
              </a:pPr>
              <a:r>
                <a:rPr lang="zh-CN" altLang="en-US" sz="7000" b="1" kern="0" smtClean="0">
                  <a:solidFill>
                    <a:srgbClr val="98CCEF"/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</a:rPr>
                <a:t>目</a:t>
              </a:r>
              <a:endParaRPr lang="zh-CN" altLang="en-US" sz="7000" b="1" kern="0">
                <a:solidFill>
                  <a:srgbClr val="98CCEF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2330929" y="2681380"/>
            <a:ext cx="1122665" cy="1180939"/>
            <a:chOff x="2902416" y="2649105"/>
            <a:chExt cx="1122665" cy="1180939"/>
          </a:xfrm>
        </p:grpSpPr>
        <p:sp>
          <p:nvSpPr>
            <p:cNvPr id="25" name="TextBox 24"/>
            <p:cNvSpPr txBox="1"/>
            <p:nvPr/>
          </p:nvSpPr>
          <p:spPr>
            <a:xfrm>
              <a:off x="2933968" y="2649105"/>
              <a:ext cx="1085554" cy="11695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088390">
                <a:defRPr/>
              </a:pPr>
              <a:r>
                <a:rPr lang="zh-CN" altLang="en-US" sz="7000" b="1" kern="0">
                  <a:solidFill>
                    <a:srgbClr val="EBCDE2"/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</a:rPr>
                <a:t>录</a:t>
              </a:r>
              <a:endParaRPr lang="zh-CN" altLang="en-US" sz="7000" b="1" kern="0">
                <a:solidFill>
                  <a:srgbClr val="EBCDE2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endParaRPr>
            </a:p>
          </p:txBody>
        </p:sp>
        <p:grpSp>
          <p:nvGrpSpPr>
            <p:cNvPr id="33" name="组合 32"/>
            <p:cNvGrpSpPr/>
            <p:nvPr/>
          </p:nvGrpSpPr>
          <p:grpSpPr>
            <a:xfrm>
              <a:off x="2902416" y="2707379"/>
              <a:ext cx="1122665" cy="1122665"/>
              <a:chOff x="1907704" y="1131590"/>
              <a:chExt cx="1008112" cy="1008112"/>
            </a:xfrm>
          </p:grpSpPr>
          <p:sp>
            <p:nvSpPr>
              <p:cNvPr id="34" name="矩形 33"/>
              <p:cNvSpPr/>
              <p:nvPr/>
            </p:nvSpPr>
            <p:spPr>
              <a:xfrm>
                <a:off x="1907704" y="1131590"/>
                <a:ext cx="1008112" cy="1008112"/>
              </a:xfrm>
              <a:prstGeom prst="rect">
                <a:avLst/>
              </a:prstGeom>
              <a:noFill/>
              <a:ln w="6350">
                <a:solidFill>
                  <a:schemeClr val="bg1">
                    <a:lumMod val="50000"/>
                    <a:alpha val="50196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alpha val="79000"/>
                    </a:schemeClr>
                  </a:solidFill>
                </a:endParaRPr>
              </a:p>
            </p:txBody>
          </p:sp>
          <p:cxnSp>
            <p:nvCxnSpPr>
              <p:cNvPr id="35" name="直接连接符 34"/>
              <p:cNvCxnSpPr>
                <a:stCxn id="34" idx="1"/>
                <a:endCxn id="34" idx="3"/>
              </p:cNvCxnSpPr>
              <p:nvPr/>
            </p:nvCxnSpPr>
            <p:spPr>
              <a:xfrm>
                <a:off x="1907704" y="1635646"/>
                <a:ext cx="1008112" cy="0"/>
              </a:xfrm>
              <a:prstGeom prst="line">
                <a:avLst/>
              </a:prstGeom>
              <a:ln w="6350">
                <a:solidFill>
                  <a:schemeClr val="bg1">
                    <a:lumMod val="50000"/>
                    <a:alpha val="50196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>
                <a:stCxn id="34" idx="0"/>
                <a:endCxn id="34" idx="2"/>
              </p:cNvCxnSpPr>
              <p:nvPr/>
            </p:nvCxnSpPr>
            <p:spPr>
              <a:xfrm flipH="1">
                <a:off x="2411760" y="1131590"/>
                <a:ext cx="0" cy="1008112"/>
              </a:xfrm>
              <a:prstGeom prst="line">
                <a:avLst/>
              </a:prstGeom>
              <a:ln w="6350">
                <a:solidFill>
                  <a:schemeClr val="bg1">
                    <a:lumMod val="50000"/>
                    <a:alpha val="50196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8" name="组合 57"/>
          <p:cNvGrpSpPr/>
          <p:nvPr/>
        </p:nvGrpSpPr>
        <p:grpSpPr>
          <a:xfrm>
            <a:off x="3957058" y="2459920"/>
            <a:ext cx="3162307" cy="790774"/>
            <a:chOff x="3957058" y="2459920"/>
            <a:chExt cx="3162307" cy="790774"/>
          </a:xfrm>
        </p:grpSpPr>
        <p:sp>
          <p:nvSpPr>
            <p:cNvPr id="40" name="TextBox 39"/>
            <p:cNvSpPr txBox="1"/>
            <p:nvPr/>
          </p:nvSpPr>
          <p:spPr>
            <a:xfrm>
              <a:off x="5001478" y="2605344"/>
              <a:ext cx="2117887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088390">
                <a:defRPr/>
              </a:pPr>
              <a:r>
                <a:rPr lang="zh-CN" altLang="en-US" sz="2500" b="1" kern="0" smtClean="0">
                  <a:solidFill>
                    <a:srgbClr val="E2ECAF"/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</a:rPr>
                <a:t>这里输入标题</a:t>
              </a:r>
              <a:endParaRPr lang="zh-CN" altLang="en-US" sz="2500" b="1" kern="0">
                <a:solidFill>
                  <a:srgbClr val="E2ECAF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endParaRPr>
            </a:p>
          </p:txBody>
        </p:sp>
        <p:pic>
          <p:nvPicPr>
            <p:cNvPr id="50" name="图片 4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7058" y="2459920"/>
              <a:ext cx="1082375" cy="790774"/>
            </a:xfrm>
            <a:prstGeom prst="rect">
              <a:avLst/>
            </a:prstGeom>
          </p:spPr>
        </p:pic>
      </p:grpSp>
      <p:grpSp>
        <p:nvGrpSpPr>
          <p:cNvPr id="59" name="组合 58"/>
          <p:cNvGrpSpPr/>
          <p:nvPr/>
        </p:nvGrpSpPr>
        <p:grpSpPr>
          <a:xfrm>
            <a:off x="4469804" y="3473913"/>
            <a:ext cx="2992276" cy="744830"/>
            <a:chOff x="4469804" y="3473913"/>
            <a:chExt cx="2992276" cy="744830"/>
          </a:xfrm>
        </p:grpSpPr>
        <p:pic>
          <p:nvPicPr>
            <p:cNvPr id="51" name="图片 5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9804" y="3473913"/>
              <a:ext cx="1027215" cy="744830"/>
            </a:xfrm>
            <a:prstGeom prst="rect">
              <a:avLst/>
            </a:prstGeom>
          </p:spPr>
        </p:pic>
        <p:sp>
          <p:nvSpPr>
            <p:cNvPr id="52" name="TextBox 51"/>
            <p:cNvSpPr txBox="1"/>
            <p:nvPr/>
          </p:nvSpPr>
          <p:spPr>
            <a:xfrm>
              <a:off x="5344193" y="3515890"/>
              <a:ext cx="2117887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088390">
                <a:defRPr/>
              </a:pPr>
              <a:r>
                <a:rPr lang="zh-CN" altLang="en-US" sz="2500" b="1" kern="0" smtClean="0">
                  <a:solidFill>
                    <a:srgbClr val="E2ECAF"/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</a:rPr>
                <a:t>这里输入标题</a:t>
              </a:r>
              <a:endParaRPr lang="zh-CN" altLang="en-US" sz="2500" b="1" kern="0">
                <a:solidFill>
                  <a:srgbClr val="E2ECAF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7719070" y="2505257"/>
            <a:ext cx="3173877" cy="667555"/>
            <a:chOff x="7719070" y="2505257"/>
            <a:chExt cx="3173877" cy="667555"/>
          </a:xfrm>
        </p:grpSpPr>
        <p:pic>
          <p:nvPicPr>
            <p:cNvPr id="53" name="图片 5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9070" y="2505257"/>
              <a:ext cx="1068849" cy="667555"/>
            </a:xfrm>
            <a:prstGeom prst="rect">
              <a:avLst/>
            </a:prstGeom>
          </p:spPr>
        </p:pic>
        <p:sp>
          <p:nvSpPr>
            <p:cNvPr id="54" name="TextBox 53"/>
            <p:cNvSpPr txBox="1"/>
            <p:nvPr/>
          </p:nvSpPr>
          <p:spPr>
            <a:xfrm>
              <a:off x="8775060" y="2608417"/>
              <a:ext cx="2117887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088390">
                <a:defRPr/>
              </a:pPr>
              <a:r>
                <a:rPr lang="zh-CN" altLang="en-US" sz="2500" b="1" kern="0" smtClean="0">
                  <a:solidFill>
                    <a:srgbClr val="E2ECAF"/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</a:rPr>
                <a:t>这里输入标题</a:t>
              </a:r>
              <a:endParaRPr lang="zh-CN" altLang="en-US" sz="2500" b="1" kern="0">
                <a:solidFill>
                  <a:srgbClr val="E2ECAF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8214479" y="3425653"/>
            <a:ext cx="2979816" cy="778680"/>
            <a:chOff x="8214479" y="3425653"/>
            <a:chExt cx="2979816" cy="778680"/>
          </a:xfrm>
        </p:grpSpPr>
        <p:pic>
          <p:nvPicPr>
            <p:cNvPr id="56" name="图片 5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4479" y="3425653"/>
              <a:ext cx="921304" cy="778680"/>
            </a:xfrm>
            <a:prstGeom prst="rect">
              <a:avLst/>
            </a:prstGeom>
          </p:spPr>
        </p:pic>
        <p:sp>
          <p:nvSpPr>
            <p:cNvPr id="57" name="TextBox 56"/>
            <p:cNvSpPr txBox="1"/>
            <p:nvPr/>
          </p:nvSpPr>
          <p:spPr>
            <a:xfrm>
              <a:off x="9076408" y="3573706"/>
              <a:ext cx="2117887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088390">
                <a:defRPr/>
              </a:pPr>
              <a:r>
                <a:rPr lang="zh-CN" altLang="en-US" sz="2500" b="1" kern="0" smtClean="0">
                  <a:solidFill>
                    <a:srgbClr val="E2ECAF"/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</a:rPr>
                <a:t>这里输入标题</a:t>
              </a:r>
              <a:endParaRPr lang="zh-CN" altLang="en-US" sz="2500" b="1" kern="0">
                <a:solidFill>
                  <a:srgbClr val="E2ECAF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endParaRPr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advTm="6705" p14:dur="4400">
        <p14:honeycomb/>
      </p:transition>
    </mc:Choice>
    <mc:Fallback>
      <p:transition spd="slow" advTm="670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id="3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900"/>
                            </p:stCondLst>
                            <p:childTnLst>
                              <p:par>
                                <p:cTn id="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400"/>
                            </p:stCondLst>
                            <p:childTnLst>
                              <p:par>
                                <p:cTn id="4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5" name="图片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9" t="28079" r="7400" b="30928"/>
          <a:stretch>
            <a:fillRect/>
          </a:stretch>
        </p:blipFill>
        <p:spPr>
          <a:xfrm>
            <a:off x="0" y="0"/>
            <a:ext cx="12326587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29360" y="377431"/>
            <a:ext cx="308449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88390">
              <a:defRPr/>
            </a:pPr>
            <a:r>
              <a:rPr lang="zh-CN" altLang="en-US" sz="2500" b="1" kern="0" smtClean="0">
                <a:solidFill>
                  <a:srgbClr val="E2ECAF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这里输入</a:t>
            </a:r>
            <a:r>
              <a:rPr lang="zh-CN" altLang="en-US" sz="2500" b="1" kern="0">
                <a:solidFill>
                  <a:srgbClr val="E2ECAF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第一章</a:t>
            </a:r>
            <a:r>
              <a:rPr lang="zh-CN" altLang="en-US" sz="2500" b="1" kern="0" smtClean="0">
                <a:solidFill>
                  <a:srgbClr val="E2ECAF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标题</a:t>
            </a:r>
            <a:endParaRPr lang="zh-CN" altLang="en-US" sz="2500" b="1" kern="0">
              <a:solidFill>
                <a:srgbClr val="E2ECAF"/>
              </a:solidFill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30" y="42158"/>
            <a:ext cx="1460530" cy="1067051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 flipH="1">
            <a:off x="7842834" y="1928595"/>
            <a:ext cx="3482216" cy="128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在此添加标题</a:t>
            </a:r>
            <a:endParaRPr lang="en-US" altLang="zh-CN" b="1">
              <a:solidFill>
                <a:schemeClr val="bg1">
                  <a:lumMod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zh-CN" altLang="en-US" sz="140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在此录入图表的综合描述说明，在此录入图表的综合描述说明，在此录入图表的综合描述说明。</a:t>
            </a:r>
            <a:endParaRPr lang="zh-CN" altLang="en-US" sz="1400">
              <a:solidFill>
                <a:schemeClr val="bg1">
                  <a:lumMod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 flipH="1">
            <a:off x="7842834" y="4344557"/>
            <a:ext cx="3482216" cy="128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在此添加标题</a:t>
            </a:r>
            <a:endParaRPr lang="en-US" altLang="zh-CN" b="1">
              <a:solidFill>
                <a:schemeClr val="bg1">
                  <a:lumMod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zh-CN" altLang="en-US" sz="140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在此录入图表的综合描述说明，在此录入图表的综合描述说明，在此录入图表的综合描述说明。</a:t>
            </a:r>
            <a:endParaRPr lang="zh-CN" altLang="en-US" sz="1400">
              <a:solidFill>
                <a:schemeClr val="bg1">
                  <a:lumMod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 flipH="1">
            <a:off x="945618" y="1928595"/>
            <a:ext cx="3482216" cy="128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b="1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在此添加标题</a:t>
            </a:r>
            <a:endParaRPr lang="en-US" altLang="zh-CN" b="1">
              <a:solidFill>
                <a:schemeClr val="bg1">
                  <a:lumMod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20000"/>
              </a:lnSpc>
              <a:spcBef>
                <a:spcPct val="0"/>
              </a:spcBef>
            </a:pPr>
            <a:r>
              <a:rPr lang="zh-CN" altLang="en-US" sz="140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在此录入图表的综合描述说明，在此录入图表的综合描述说明，在此录入图表的综合描述说明。</a:t>
            </a:r>
            <a:endParaRPr lang="zh-CN" altLang="en-US" sz="1400">
              <a:solidFill>
                <a:schemeClr val="bg1">
                  <a:lumMod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 flipH="1">
            <a:off x="953101" y="4344557"/>
            <a:ext cx="3482216" cy="128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b="1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在此添加标题</a:t>
            </a:r>
            <a:endParaRPr lang="en-US" altLang="zh-CN" b="1">
              <a:solidFill>
                <a:schemeClr val="bg1">
                  <a:lumMod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20000"/>
              </a:lnSpc>
              <a:spcBef>
                <a:spcPct val="0"/>
              </a:spcBef>
            </a:pPr>
            <a:r>
              <a:rPr lang="zh-CN" altLang="en-US" sz="140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在此录入图表的综合描述说明，在此录入图表的综合描述说明，在此录入图表的综合描述说明。</a:t>
            </a:r>
            <a:endParaRPr lang="zh-CN" altLang="en-US" sz="1400">
              <a:solidFill>
                <a:schemeClr val="bg1">
                  <a:lumMod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974526" y="2345091"/>
            <a:ext cx="1952201" cy="1807575"/>
            <a:chOff x="3974526" y="2345091"/>
            <a:chExt cx="1952201" cy="1807575"/>
          </a:xfrm>
        </p:grpSpPr>
        <p:sp>
          <p:nvSpPr>
            <p:cNvPr id="9" name="任意多边形 8"/>
            <p:cNvSpPr/>
            <p:nvPr/>
          </p:nvSpPr>
          <p:spPr>
            <a:xfrm>
              <a:off x="4114372" y="2345091"/>
              <a:ext cx="1812355" cy="1807575"/>
            </a:xfrm>
            <a:custGeom>
              <a:gdLst>
                <a:gd name="connsiteX0" fmla="*/ 830996 w 1812355"/>
                <a:gd name="connsiteY0" fmla="*/ 0 h 1807575"/>
                <a:gd name="connsiteX1" fmla="*/ 1616078 w 1812355"/>
                <a:gd name="connsiteY1" fmla="*/ 0 h 1807575"/>
                <a:gd name="connsiteX2" fmla="*/ 1812355 w 1812355"/>
                <a:gd name="connsiteY2" fmla="*/ 196277 h 1807575"/>
                <a:gd name="connsiteX3" fmla="*/ 1812355 w 1812355"/>
                <a:gd name="connsiteY3" fmla="*/ 981359 h 1807575"/>
                <a:gd name="connsiteX4" fmla="*/ 1616078 w 1812355"/>
                <a:gd name="connsiteY4" fmla="*/ 1177636 h 1807575"/>
                <a:gd name="connsiteX5" fmla="*/ 1021925 w 1812355"/>
                <a:gd name="connsiteY5" fmla="*/ 1177636 h 1807575"/>
                <a:gd name="connsiteX6" fmla="*/ 1021926 w 1812355"/>
                <a:gd name="connsiteY6" fmla="*/ 1177637 h 1807575"/>
                <a:gd name="connsiteX7" fmla="*/ 861844 w 1812355"/>
                <a:gd name="connsiteY7" fmla="*/ 1177637 h 1807575"/>
                <a:gd name="connsiteX8" fmla="*/ 562535 w 1812355"/>
                <a:gd name="connsiteY8" fmla="*/ 1421581 h 1807575"/>
                <a:gd name="connsiteX9" fmla="*/ 558240 w 1812355"/>
                <a:gd name="connsiteY9" fmla="*/ 1464194 h 1807575"/>
                <a:gd name="connsiteX10" fmla="*/ 556328 w 1812355"/>
                <a:gd name="connsiteY10" fmla="*/ 1462814 h 1807575"/>
                <a:gd name="connsiteX11" fmla="*/ 556328 w 1812355"/>
                <a:gd name="connsiteY11" fmla="*/ 1708270 h 1807575"/>
                <a:gd name="connsiteX12" fmla="*/ 457023 w 1812355"/>
                <a:gd name="connsiteY12" fmla="*/ 1807575 h 1807575"/>
                <a:gd name="connsiteX13" fmla="*/ 99305 w 1812355"/>
                <a:gd name="connsiteY13" fmla="*/ 1807575 h 1807575"/>
                <a:gd name="connsiteX14" fmla="*/ 0 w 1812355"/>
                <a:gd name="connsiteY14" fmla="*/ 1708270 h 1807575"/>
                <a:gd name="connsiteX15" fmla="*/ 0 w 1812355"/>
                <a:gd name="connsiteY15" fmla="*/ 1350552 h 1807575"/>
                <a:gd name="connsiteX16" fmla="*/ 99305 w 1812355"/>
                <a:gd name="connsiteY16" fmla="*/ 1251247 h 1807575"/>
                <a:gd name="connsiteX17" fmla="*/ 365499 w 1812355"/>
                <a:gd name="connsiteY17" fmla="*/ 1251247 h 1807575"/>
                <a:gd name="connsiteX18" fmla="*/ 419748 w 1812355"/>
                <a:gd name="connsiteY18" fmla="*/ 1245778 h 1807575"/>
                <a:gd name="connsiteX19" fmla="*/ 634719 w 1812355"/>
                <a:gd name="connsiteY19" fmla="*/ 982018 h 1807575"/>
                <a:gd name="connsiteX20" fmla="*/ 634719 w 1812355"/>
                <a:gd name="connsiteY20" fmla="*/ 981359 h 1807575"/>
                <a:gd name="connsiteX21" fmla="*/ 634719 w 1812355"/>
                <a:gd name="connsiteY21" fmla="*/ 898219 h 1807575"/>
                <a:gd name="connsiteX22" fmla="*/ 634719 w 1812355"/>
                <a:gd name="connsiteY22" fmla="*/ 196277 h 1807575"/>
                <a:gd name="connsiteX23" fmla="*/ 830996 w 1812355"/>
                <a:gd name="connsiteY23" fmla="*/ 0 h 180757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812355" h="1807575">
                  <a:moveTo>
                    <a:pt x="830996" y="0"/>
                  </a:moveTo>
                  <a:lnTo>
                    <a:pt x="1616078" y="0"/>
                  </a:lnTo>
                  <a:cubicBezTo>
                    <a:pt x="1724479" y="0"/>
                    <a:pt x="1812355" y="87876"/>
                    <a:pt x="1812355" y="196277"/>
                  </a:cubicBezTo>
                  <a:lnTo>
                    <a:pt x="1812355" y="981359"/>
                  </a:lnTo>
                  <a:cubicBezTo>
                    <a:pt x="1812355" y="1089760"/>
                    <a:pt x="1724479" y="1177636"/>
                    <a:pt x="1616078" y="1177636"/>
                  </a:cubicBezTo>
                  <a:lnTo>
                    <a:pt x="1021925" y="1177636"/>
                  </a:lnTo>
                  <a:lnTo>
                    <a:pt x="1021926" y="1177637"/>
                  </a:lnTo>
                  <a:lnTo>
                    <a:pt x="861844" y="1177637"/>
                  </a:lnTo>
                  <a:cubicBezTo>
                    <a:pt x="714204" y="1177637"/>
                    <a:pt x="591023" y="1282362"/>
                    <a:pt x="562535" y="1421581"/>
                  </a:cubicBezTo>
                  <a:lnTo>
                    <a:pt x="558240" y="1464194"/>
                  </a:lnTo>
                  <a:lnTo>
                    <a:pt x="556328" y="1462814"/>
                  </a:lnTo>
                  <a:lnTo>
                    <a:pt x="556328" y="1708270"/>
                  </a:lnTo>
                  <a:cubicBezTo>
                    <a:pt x="556328" y="1763115"/>
                    <a:pt x="511868" y="1807575"/>
                    <a:pt x="457023" y="1807575"/>
                  </a:cubicBezTo>
                  <a:lnTo>
                    <a:pt x="99305" y="1807575"/>
                  </a:lnTo>
                  <a:cubicBezTo>
                    <a:pt x="44460" y="1807575"/>
                    <a:pt x="0" y="1763115"/>
                    <a:pt x="0" y="1708270"/>
                  </a:cubicBezTo>
                  <a:lnTo>
                    <a:pt x="0" y="1350552"/>
                  </a:lnTo>
                  <a:cubicBezTo>
                    <a:pt x="0" y="1295707"/>
                    <a:pt x="44460" y="1251247"/>
                    <a:pt x="99305" y="1251247"/>
                  </a:cubicBezTo>
                  <a:lnTo>
                    <a:pt x="365499" y="1251247"/>
                  </a:lnTo>
                  <a:lnTo>
                    <a:pt x="419748" y="1245778"/>
                  </a:lnTo>
                  <a:cubicBezTo>
                    <a:pt x="542432" y="1220674"/>
                    <a:pt x="634719" y="1112124"/>
                    <a:pt x="634719" y="982018"/>
                  </a:cubicBezTo>
                  <a:lnTo>
                    <a:pt x="634719" y="981359"/>
                  </a:lnTo>
                  <a:lnTo>
                    <a:pt x="634719" y="898219"/>
                  </a:lnTo>
                  <a:lnTo>
                    <a:pt x="634719" y="196277"/>
                  </a:lnTo>
                  <a:cubicBezTo>
                    <a:pt x="634719" y="87876"/>
                    <a:pt x="722595" y="0"/>
                    <a:pt x="830996" y="0"/>
                  </a:cubicBezTo>
                  <a:close/>
                </a:path>
              </a:pathLst>
            </a:custGeom>
            <a:solidFill>
              <a:srgbClr val="98CCE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 Unicode MS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0" name="文本框 23"/>
            <p:cNvSpPr txBox="1"/>
            <p:nvPr/>
          </p:nvSpPr>
          <p:spPr>
            <a:xfrm>
              <a:off x="3974526" y="3711936"/>
              <a:ext cx="7817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0" cap="none" spc="0" normalizeH="0" baseline="0" noProof="0" smtClean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uLnTx/>
                  <a:uFillTx/>
                  <a:latin typeface="Agency FB" panose="020b0503020202020204" pitchFamily="34" charset="0"/>
                  <a:ea typeface="微软雅黑" panose="020b0503020204020204" pitchFamily="34" charset="-122"/>
                </a:rPr>
                <a:t>04</a:t>
              </a:r>
              <a:endParaRPr kumimoji="0" lang="zh-CN" altLang="en-US" sz="1800" b="1" i="0" u="none" strike="noStrike" kern="0" cap="none" spc="0" normalizeH="0" baseline="0" noProof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gency FB" panose="020b0503020202020204" pitchFamily="34" charset="0"/>
                <a:ea typeface="微软雅黑" panose="020b0503020204020204" pitchFamily="34" charset="-122"/>
              </a:endParaRPr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5060163" y="2665369"/>
              <a:ext cx="515988" cy="517780"/>
              <a:chOff x="6085222" y="4249476"/>
              <a:chExt cx="649178" cy="651434"/>
            </a:xfrm>
          </p:grpSpPr>
          <p:sp>
            <p:nvSpPr>
              <p:cNvPr id="12" name="Freeform 116"/>
              <p:cNvSpPr>
                <a:spLocks noEditPoints="1"/>
              </p:cNvSpPr>
              <p:nvPr/>
            </p:nvSpPr>
            <p:spPr bwMode="auto">
              <a:xfrm>
                <a:off x="6085222" y="4249476"/>
                <a:ext cx="649178" cy="651434"/>
              </a:xfrm>
              <a:custGeom>
                <a:gdLst>
                  <a:gd name="T0" fmla="*/ 61 w 122"/>
                  <a:gd name="T1" fmla="*/ 0 h 122"/>
                  <a:gd name="T2" fmla="*/ 0 w 122"/>
                  <a:gd name="T3" fmla="*/ 61 h 122"/>
                  <a:gd name="T4" fmla="*/ 61 w 122"/>
                  <a:gd name="T5" fmla="*/ 122 h 122"/>
                  <a:gd name="T6" fmla="*/ 122 w 122"/>
                  <a:gd name="T7" fmla="*/ 61 h 122"/>
                  <a:gd name="T8" fmla="*/ 61 w 122"/>
                  <a:gd name="T9" fmla="*/ 0 h 122"/>
                  <a:gd name="T10" fmla="*/ 65 w 122"/>
                  <a:gd name="T11" fmla="*/ 109 h 122"/>
                  <a:gd name="T12" fmla="*/ 65 w 122"/>
                  <a:gd name="T13" fmla="*/ 102 h 122"/>
                  <a:gd name="T14" fmla="*/ 58 w 122"/>
                  <a:gd name="T15" fmla="*/ 102 h 122"/>
                  <a:gd name="T16" fmla="*/ 58 w 122"/>
                  <a:gd name="T17" fmla="*/ 109 h 122"/>
                  <a:gd name="T18" fmla="*/ 29 w 122"/>
                  <a:gd name="T19" fmla="*/ 97 h 122"/>
                  <a:gd name="T20" fmla="*/ 29 w 122"/>
                  <a:gd name="T21" fmla="*/ 97 h 122"/>
                  <a:gd name="T22" fmla="*/ 27 w 122"/>
                  <a:gd name="T23" fmla="*/ 95 h 122"/>
                  <a:gd name="T24" fmla="*/ 25 w 122"/>
                  <a:gd name="T25" fmla="*/ 93 h 122"/>
                  <a:gd name="T26" fmla="*/ 25 w 122"/>
                  <a:gd name="T27" fmla="*/ 92 h 122"/>
                  <a:gd name="T28" fmla="*/ 13 w 122"/>
                  <a:gd name="T29" fmla="*/ 64 h 122"/>
                  <a:gd name="T30" fmla="*/ 20 w 122"/>
                  <a:gd name="T31" fmla="*/ 64 h 122"/>
                  <a:gd name="T32" fmla="*/ 20 w 122"/>
                  <a:gd name="T33" fmla="*/ 57 h 122"/>
                  <a:gd name="T34" fmla="*/ 13 w 122"/>
                  <a:gd name="T35" fmla="*/ 57 h 122"/>
                  <a:gd name="T36" fmla="*/ 58 w 122"/>
                  <a:gd name="T37" fmla="*/ 13 h 122"/>
                  <a:gd name="T38" fmla="*/ 58 w 122"/>
                  <a:gd name="T39" fmla="*/ 20 h 122"/>
                  <a:gd name="T40" fmla="*/ 65 w 122"/>
                  <a:gd name="T41" fmla="*/ 20 h 122"/>
                  <a:gd name="T42" fmla="*/ 65 w 122"/>
                  <a:gd name="T43" fmla="*/ 13 h 122"/>
                  <a:gd name="T44" fmla="*/ 83 w 122"/>
                  <a:gd name="T45" fmla="*/ 18 h 122"/>
                  <a:gd name="T46" fmla="*/ 83 w 122"/>
                  <a:gd name="T47" fmla="*/ 18 h 122"/>
                  <a:gd name="T48" fmla="*/ 87 w 122"/>
                  <a:gd name="T49" fmla="*/ 20 h 122"/>
                  <a:gd name="T50" fmla="*/ 87 w 122"/>
                  <a:gd name="T51" fmla="*/ 21 h 122"/>
                  <a:gd name="T52" fmla="*/ 90 w 122"/>
                  <a:gd name="T53" fmla="*/ 23 h 122"/>
                  <a:gd name="T54" fmla="*/ 91 w 122"/>
                  <a:gd name="T55" fmla="*/ 24 h 122"/>
                  <a:gd name="T56" fmla="*/ 93 w 122"/>
                  <a:gd name="T57" fmla="*/ 25 h 122"/>
                  <a:gd name="T58" fmla="*/ 95 w 122"/>
                  <a:gd name="T59" fmla="*/ 27 h 122"/>
                  <a:gd name="T60" fmla="*/ 96 w 122"/>
                  <a:gd name="T61" fmla="*/ 28 h 122"/>
                  <a:gd name="T62" fmla="*/ 98 w 122"/>
                  <a:gd name="T63" fmla="*/ 30 h 122"/>
                  <a:gd name="T64" fmla="*/ 99 w 122"/>
                  <a:gd name="T65" fmla="*/ 32 h 122"/>
                  <a:gd name="T66" fmla="*/ 101 w 122"/>
                  <a:gd name="T67" fmla="*/ 34 h 122"/>
                  <a:gd name="T68" fmla="*/ 102 w 122"/>
                  <a:gd name="T69" fmla="*/ 35 h 122"/>
                  <a:gd name="T70" fmla="*/ 104 w 122"/>
                  <a:gd name="T71" fmla="*/ 39 h 122"/>
                  <a:gd name="T72" fmla="*/ 104 w 122"/>
                  <a:gd name="T73" fmla="*/ 39 h 122"/>
                  <a:gd name="T74" fmla="*/ 109 w 122"/>
                  <a:gd name="T75" fmla="*/ 57 h 122"/>
                  <a:gd name="T76" fmla="*/ 102 w 122"/>
                  <a:gd name="T77" fmla="*/ 57 h 122"/>
                  <a:gd name="T78" fmla="*/ 102 w 122"/>
                  <a:gd name="T79" fmla="*/ 64 h 122"/>
                  <a:gd name="T80" fmla="*/ 109 w 122"/>
                  <a:gd name="T81" fmla="*/ 64 h 122"/>
                  <a:gd name="T82" fmla="*/ 65 w 122"/>
                  <a:gd name="T83" fmla="*/ 109 h 12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22" h="122">
                    <a:moveTo>
                      <a:pt x="61" y="0"/>
                    </a:moveTo>
                    <a:cubicBezTo>
                      <a:pt x="27" y="0"/>
                      <a:pt x="0" y="27"/>
                      <a:pt x="0" y="61"/>
                    </a:cubicBezTo>
                    <a:cubicBezTo>
                      <a:pt x="0" y="94"/>
                      <a:pt x="27" y="122"/>
                      <a:pt x="61" y="122"/>
                    </a:cubicBezTo>
                    <a:cubicBezTo>
                      <a:pt x="95" y="122"/>
                      <a:pt x="122" y="94"/>
                      <a:pt x="122" y="61"/>
                    </a:cubicBezTo>
                    <a:cubicBezTo>
                      <a:pt x="122" y="27"/>
                      <a:pt x="95" y="0"/>
                      <a:pt x="61" y="0"/>
                    </a:cubicBezTo>
                    <a:close/>
                    <a:moveTo>
                      <a:pt x="65" y="109"/>
                    </a:moveTo>
                    <a:cubicBezTo>
                      <a:pt x="65" y="102"/>
                      <a:pt x="65" y="102"/>
                      <a:pt x="65" y="102"/>
                    </a:cubicBezTo>
                    <a:cubicBezTo>
                      <a:pt x="58" y="102"/>
                      <a:pt x="58" y="102"/>
                      <a:pt x="58" y="102"/>
                    </a:cubicBezTo>
                    <a:cubicBezTo>
                      <a:pt x="58" y="109"/>
                      <a:pt x="58" y="109"/>
                      <a:pt x="58" y="109"/>
                    </a:cubicBezTo>
                    <a:cubicBezTo>
                      <a:pt x="47" y="108"/>
                      <a:pt x="37" y="104"/>
                      <a:pt x="29" y="97"/>
                    </a:cubicBezTo>
                    <a:cubicBezTo>
                      <a:pt x="29" y="97"/>
                      <a:pt x="29" y="97"/>
                      <a:pt x="29" y="97"/>
                    </a:cubicBezTo>
                    <a:cubicBezTo>
                      <a:pt x="28" y="96"/>
                      <a:pt x="28" y="95"/>
                      <a:pt x="27" y="95"/>
                    </a:cubicBezTo>
                    <a:cubicBezTo>
                      <a:pt x="26" y="94"/>
                      <a:pt x="26" y="94"/>
                      <a:pt x="25" y="93"/>
                    </a:cubicBezTo>
                    <a:cubicBezTo>
                      <a:pt x="25" y="92"/>
                      <a:pt x="25" y="92"/>
                      <a:pt x="25" y="92"/>
                    </a:cubicBezTo>
                    <a:cubicBezTo>
                      <a:pt x="18" y="85"/>
                      <a:pt x="14" y="75"/>
                      <a:pt x="13" y="64"/>
                    </a:cubicBezTo>
                    <a:cubicBezTo>
                      <a:pt x="20" y="64"/>
                      <a:pt x="20" y="64"/>
                      <a:pt x="20" y="64"/>
                    </a:cubicBezTo>
                    <a:cubicBezTo>
                      <a:pt x="20" y="57"/>
                      <a:pt x="20" y="57"/>
                      <a:pt x="20" y="57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15" y="34"/>
                      <a:pt x="34" y="15"/>
                      <a:pt x="58" y="13"/>
                    </a:cubicBezTo>
                    <a:cubicBezTo>
                      <a:pt x="58" y="20"/>
                      <a:pt x="58" y="20"/>
                      <a:pt x="58" y="20"/>
                    </a:cubicBezTo>
                    <a:cubicBezTo>
                      <a:pt x="65" y="20"/>
                      <a:pt x="65" y="20"/>
                      <a:pt x="65" y="20"/>
                    </a:cubicBezTo>
                    <a:cubicBezTo>
                      <a:pt x="65" y="13"/>
                      <a:pt x="65" y="13"/>
                      <a:pt x="65" y="13"/>
                    </a:cubicBezTo>
                    <a:cubicBezTo>
                      <a:pt x="71" y="14"/>
                      <a:pt x="77" y="15"/>
                      <a:pt x="83" y="18"/>
                    </a:cubicBezTo>
                    <a:cubicBezTo>
                      <a:pt x="83" y="18"/>
                      <a:pt x="83" y="18"/>
                      <a:pt x="83" y="18"/>
                    </a:cubicBezTo>
                    <a:cubicBezTo>
                      <a:pt x="84" y="19"/>
                      <a:pt x="86" y="20"/>
                      <a:pt x="87" y="20"/>
                    </a:cubicBezTo>
                    <a:cubicBezTo>
                      <a:pt x="87" y="21"/>
                      <a:pt x="87" y="21"/>
                      <a:pt x="87" y="21"/>
                    </a:cubicBezTo>
                    <a:cubicBezTo>
                      <a:pt x="88" y="21"/>
                      <a:pt x="89" y="22"/>
                      <a:pt x="90" y="23"/>
                    </a:cubicBezTo>
                    <a:cubicBezTo>
                      <a:pt x="91" y="23"/>
                      <a:pt x="91" y="23"/>
                      <a:pt x="91" y="24"/>
                    </a:cubicBezTo>
                    <a:cubicBezTo>
                      <a:pt x="92" y="24"/>
                      <a:pt x="93" y="25"/>
                      <a:pt x="93" y="25"/>
                    </a:cubicBezTo>
                    <a:cubicBezTo>
                      <a:pt x="94" y="26"/>
                      <a:pt x="94" y="26"/>
                      <a:pt x="95" y="27"/>
                    </a:cubicBezTo>
                    <a:cubicBezTo>
                      <a:pt x="95" y="27"/>
                      <a:pt x="96" y="28"/>
                      <a:pt x="96" y="28"/>
                    </a:cubicBezTo>
                    <a:cubicBezTo>
                      <a:pt x="97" y="29"/>
                      <a:pt x="98" y="30"/>
                      <a:pt x="98" y="30"/>
                    </a:cubicBezTo>
                    <a:cubicBezTo>
                      <a:pt x="99" y="31"/>
                      <a:pt x="99" y="31"/>
                      <a:pt x="99" y="32"/>
                    </a:cubicBezTo>
                    <a:cubicBezTo>
                      <a:pt x="100" y="33"/>
                      <a:pt x="100" y="33"/>
                      <a:pt x="101" y="34"/>
                    </a:cubicBezTo>
                    <a:cubicBezTo>
                      <a:pt x="102" y="35"/>
                      <a:pt x="102" y="35"/>
                      <a:pt x="102" y="35"/>
                    </a:cubicBezTo>
                    <a:cubicBezTo>
                      <a:pt x="102" y="36"/>
                      <a:pt x="103" y="37"/>
                      <a:pt x="104" y="39"/>
                    </a:cubicBezTo>
                    <a:cubicBezTo>
                      <a:pt x="104" y="39"/>
                      <a:pt x="104" y="39"/>
                      <a:pt x="104" y="39"/>
                    </a:cubicBezTo>
                    <a:cubicBezTo>
                      <a:pt x="107" y="45"/>
                      <a:pt x="108" y="51"/>
                      <a:pt x="109" y="57"/>
                    </a:cubicBezTo>
                    <a:cubicBezTo>
                      <a:pt x="102" y="57"/>
                      <a:pt x="102" y="57"/>
                      <a:pt x="102" y="57"/>
                    </a:cubicBezTo>
                    <a:cubicBezTo>
                      <a:pt x="102" y="64"/>
                      <a:pt x="102" y="64"/>
                      <a:pt x="102" y="64"/>
                    </a:cubicBezTo>
                    <a:cubicBezTo>
                      <a:pt x="109" y="64"/>
                      <a:pt x="109" y="64"/>
                      <a:pt x="109" y="64"/>
                    </a:cubicBezTo>
                    <a:cubicBezTo>
                      <a:pt x="107" y="88"/>
                      <a:pt x="88" y="107"/>
                      <a:pt x="65" y="10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uLnTx/>
                  <a:uFillTx/>
                  <a:latin typeface="Arial Unicode MS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" name="Freeform 117"/>
              <p:cNvSpPr>
                <a:spLocks noEditPoints="1"/>
              </p:cNvSpPr>
              <p:nvPr/>
            </p:nvSpPr>
            <p:spPr bwMode="auto">
              <a:xfrm>
                <a:off x="6330918" y="4409518"/>
                <a:ext cx="191598" cy="284016"/>
              </a:xfrm>
              <a:custGeom>
                <a:gdLst>
                  <a:gd name="T0" fmla="*/ 8 w 36"/>
                  <a:gd name="T1" fmla="*/ 29 h 53"/>
                  <a:gd name="T2" fmla="*/ 8 w 36"/>
                  <a:gd name="T3" fmla="*/ 29 h 53"/>
                  <a:gd name="T4" fmla="*/ 0 w 36"/>
                  <a:gd name="T5" fmla="*/ 53 h 53"/>
                  <a:gd name="T6" fmla="*/ 19 w 36"/>
                  <a:gd name="T7" fmla="*/ 36 h 53"/>
                  <a:gd name="T8" fmla="*/ 19 w 36"/>
                  <a:gd name="T9" fmla="*/ 36 h 53"/>
                  <a:gd name="T10" fmla="*/ 22 w 36"/>
                  <a:gd name="T11" fmla="*/ 33 h 53"/>
                  <a:gd name="T12" fmla="*/ 36 w 36"/>
                  <a:gd name="T13" fmla="*/ 0 h 53"/>
                  <a:gd name="T14" fmla="*/ 11 w 36"/>
                  <a:gd name="T15" fmla="*/ 25 h 53"/>
                  <a:gd name="T16" fmla="*/ 8 w 36"/>
                  <a:gd name="T17" fmla="*/ 29 h 53"/>
                  <a:gd name="T18" fmla="*/ 15 w 36"/>
                  <a:gd name="T19" fmla="*/ 28 h 53"/>
                  <a:gd name="T20" fmla="*/ 18 w 36"/>
                  <a:gd name="T21" fmla="*/ 31 h 53"/>
                  <a:gd name="T22" fmla="*/ 15 w 36"/>
                  <a:gd name="T23" fmla="*/ 34 h 53"/>
                  <a:gd name="T24" fmla="*/ 12 w 36"/>
                  <a:gd name="T25" fmla="*/ 31 h 53"/>
                  <a:gd name="T26" fmla="*/ 15 w 36"/>
                  <a:gd name="T27" fmla="*/ 28 h 5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6" h="52">
                    <a:moveTo>
                      <a:pt x="8" y="29"/>
                    </a:moveTo>
                    <a:cubicBezTo>
                      <a:pt x="8" y="29"/>
                      <a:pt x="8" y="29"/>
                      <a:pt x="8" y="29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19" y="36"/>
                      <a:pt x="19" y="36"/>
                      <a:pt x="19" y="36"/>
                    </a:cubicBezTo>
                    <a:cubicBezTo>
                      <a:pt x="19" y="36"/>
                      <a:pt x="19" y="36"/>
                      <a:pt x="19" y="36"/>
                    </a:cubicBezTo>
                    <a:cubicBezTo>
                      <a:pt x="21" y="35"/>
                      <a:pt x="21" y="33"/>
                      <a:pt x="22" y="33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0" y="26"/>
                      <a:pt x="9" y="28"/>
                      <a:pt x="8" y="29"/>
                    </a:cubicBezTo>
                    <a:close/>
                    <a:moveTo>
                      <a:pt x="15" y="28"/>
                    </a:moveTo>
                    <a:cubicBezTo>
                      <a:pt x="17" y="28"/>
                      <a:pt x="18" y="29"/>
                      <a:pt x="18" y="31"/>
                    </a:cubicBezTo>
                    <a:cubicBezTo>
                      <a:pt x="18" y="33"/>
                      <a:pt x="17" y="34"/>
                      <a:pt x="15" y="34"/>
                    </a:cubicBezTo>
                    <a:cubicBezTo>
                      <a:pt x="13" y="34"/>
                      <a:pt x="12" y="33"/>
                      <a:pt x="12" y="31"/>
                    </a:cubicBezTo>
                    <a:cubicBezTo>
                      <a:pt x="12" y="29"/>
                      <a:pt x="13" y="28"/>
                      <a:pt x="15" y="2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uLnTx/>
                  <a:uFillTx/>
                  <a:latin typeface="Arial Unicode MS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4" name="组合 13"/>
          <p:cNvGrpSpPr/>
          <p:nvPr/>
        </p:nvGrpSpPr>
        <p:grpSpPr>
          <a:xfrm>
            <a:off x="5271570" y="1710372"/>
            <a:ext cx="1938935" cy="1812355"/>
            <a:chOff x="5271570" y="1710372"/>
            <a:chExt cx="1938935" cy="1812355"/>
          </a:xfrm>
        </p:grpSpPr>
        <p:sp>
          <p:nvSpPr>
            <p:cNvPr id="15" name="任意多边形 14"/>
            <p:cNvSpPr/>
            <p:nvPr/>
          </p:nvSpPr>
          <p:spPr>
            <a:xfrm rot="5400000">
              <a:off x="5400540" y="1712762"/>
              <a:ext cx="1812355" cy="1807575"/>
            </a:xfrm>
            <a:custGeom>
              <a:gdLst>
                <a:gd name="connsiteX0" fmla="*/ 830996 w 1812355"/>
                <a:gd name="connsiteY0" fmla="*/ 0 h 1807575"/>
                <a:gd name="connsiteX1" fmla="*/ 1616078 w 1812355"/>
                <a:gd name="connsiteY1" fmla="*/ 0 h 1807575"/>
                <a:gd name="connsiteX2" fmla="*/ 1812355 w 1812355"/>
                <a:gd name="connsiteY2" fmla="*/ 196277 h 1807575"/>
                <a:gd name="connsiteX3" fmla="*/ 1812355 w 1812355"/>
                <a:gd name="connsiteY3" fmla="*/ 981359 h 1807575"/>
                <a:gd name="connsiteX4" fmla="*/ 1616078 w 1812355"/>
                <a:gd name="connsiteY4" fmla="*/ 1177636 h 1807575"/>
                <a:gd name="connsiteX5" fmla="*/ 1021925 w 1812355"/>
                <a:gd name="connsiteY5" fmla="*/ 1177636 h 1807575"/>
                <a:gd name="connsiteX6" fmla="*/ 1021926 w 1812355"/>
                <a:gd name="connsiteY6" fmla="*/ 1177637 h 1807575"/>
                <a:gd name="connsiteX7" fmla="*/ 861844 w 1812355"/>
                <a:gd name="connsiteY7" fmla="*/ 1177637 h 1807575"/>
                <a:gd name="connsiteX8" fmla="*/ 562535 w 1812355"/>
                <a:gd name="connsiteY8" fmla="*/ 1421581 h 1807575"/>
                <a:gd name="connsiteX9" fmla="*/ 558240 w 1812355"/>
                <a:gd name="connsiteY9" fmla="*/ 1464194 h 1807575"/>
                <a:gd name="connsiteX10" fmla="*/ 556328 w 1812355"/>
                <a:gd name="connsiteY10" fmla="*/ 1462814 h 1807575"/>
                <a:gd name="connsiteX11" fmla="*/ 556328 w 1812355"/>
                <a:gd name="connsiteY11" fmla="*/ 1708270 h 1807575"/>
                <a:gd name="connsiteX12" fmla="*/ 457023 w 1812355"/>
                <a:gd name="connsiteY12" fmla="*/ 1807575 h 1807575"/>
                <a:gd name="connsiteX13" fmla="*/ 99305 w 1812355"/>
                <a:gd name="connsiteY13" fmla="*/ 1807575 h 1807575"/>
                <a:gd name="connsiteX14" fmla="*/ 0 w 1812355"/>
                <a:gd name="connsiteY14" fmla="*/ 1708270 h 1807575"/>
                <a:gd name="connsiteX15" fmla="*/ 0 w 1812355"/>
                <a:gd name="connsiteY15" fmla="*/ 1350552 h 1807575"/>
                <a:gd name="connsiteX16" fmla="*/ 99305 w 1812355"/>
                <a:gd name="connsiteY16" fmla="*/ 1251247 h 1807575"/>
                <a:gd name="connsiteX17" fmla="*/ 365499 w 1812355"/>
                <a:gd name="connsiteY17" fmla="*/ 1251247 h 1807575"/>
                <a:gd name="connsiteX18" fmla="*/ 419748 w 1812355"/>
                <a:gd name="connsiteY18" fmla="*/ 1245778 h 1807575"/>
                <a:gd name="connsiteX19" fmla="*/ 634719 w 1812355"/>
                <a:gd name="connsiteY19" fmla="*/ 982018 h 1807575"/>
                <a:gd name="connsiteX20" fmla="*/ 634719 w 1812355"/>
                <a:gd name="connsiteY20" fmla="*/ 981359 h 1807575"/>
                <a:gd name="connsiteX21" fmla="*/ 634719 w 1812355"/>
                <a:gd name="connsiteY21" fmla="*/ 898219 h 1807575"/>
                <a:gd name="connsiteX22" fmla="*/ 634719 w 1812355"/>
                <a:gd name="connsiteY22" fmla="*/ 196277 h 1807575"/>
                <a:gd name="connsiteX23" fmla="*/ 830996 w 1812355"/>
                <a:gd name="connsiteY23" fmla="*/ 0 h 180757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812355" h="1807575">
                  <a:moveTo>
                    <a:pt x="830996" y="0"/>
                  </a:moveTo>
                  <a:lnTo>
                    <a:pt x="1616078" y="0"/>
                  </a:lnTo>
                  <a:cubicBezTo>
                    <a:pt x="1724479" y="0"/>
                    <a:pt x="1812355" y="87876"/>
                    <a:pt x="1812355" y="196277"/>
                  </a:cubicBezTo>
                  <a:lnTo>
                    <a:pt x="1812355" y="981359"/>
                  </a:lnTo>
                  <a:cubicBezTo>
                    <a:pt x="1812355" y="1089760"/>
                    <a:pt x="1724479" y="1177636"/>
                    <a:pt x="1616078" y="1177636"/>
                  </a:cubicBezTo>
                  <a:lnTo>
                    <a:pt x="1021925" y="1177636"/>
                  </a:lnTo>
                  <a:lnTo>
                    <a:pt x="1021926" y="1177637"/>
                  </a:lnTo>
                  <a:lnTo>
                    <a:pt x="861844" y="1177637"/>
                  </a:lnTo>
                  <a:cubicBezTo>
                    <a:pt x="714204" y="1177637"/>
                    <a:pt x="591023" y="1282362"/>
                    <a:pt x="562535" y="1421581"/>
                  </a:cubicBezTo>
                  <a:lnTo>
                    <a:pt x="558240" y="1464194"/>
                  </a:lnTo>
                  <a:lnTo>
                    <a:pt x="556328" y="1462814"/>
                  </a:lnTo>
                  <a:lnTo>
                    <a:pt x="556328" y="1708270"/>
                  </a:lnTo>
                  <a:cubicBezTo>
                    <a:pt x="556328" y="1763115"/>
                    <a:pt x="511868" y="1807575"/>
                    <a:pt x="457023" y="1807575"/>
                  </a:cubicBezTo>
                  <a:lnTo>
                    <a:pt x="99305" y="1807575"/>
                  </a:lnTo>
                  <a:cubicBezTo>
                    <a:pt x="44460" y="1807575"/>
                    <a:pt x="0" y="1763115"/>
                    <a:pt x="0" y="1708270"/>
                  </a:cubicBezTo>
                  <a:lnTo>
                    <a:pt x="0" y="1350552"/>
                  </a:lnTo>
                  <a:cubicBezTo>
                    <a:pt x="0" y="1295707"/>
                    <a:pt x="44460" y="1251247"/>
                    <a:pt x="99305" y="1251247"/>
                  </a:cubicBezTo>
                  <a:lnTo>
                    <a:pt x="365499" y="1251247"/>
                  </a:lnTo>
                  <a:lnTo>
                    <a:pt x="419748" y="1245778"/>
                  </a:lnTo>
                  <a:cubicBezTo>
                    <a:pt x="542432" y="1220674"/>
                    <a:pt x="634719" y="1112124"/>
                    <a:pt x="634719" y="982018"/>
                  </a:cubicBezTo>
                  <a:lnTo>
                    <a:pt x="634719" y="981359"/>
                  </a:lnTo>
                  <a:lnTo>
                    <a:pt x="634719" y="898219"/>
                  </a:lnTo>
                  <a:lnTo>
                    <a:pt x="634719" y="196277"/>
                  </a:lnTo>
                  <a:cubicBezTo>
                    <a:pt x="634719" y="87876"/>
                    <a:pt x="722595" y="0"/>
                    <a:pt x="830996" y="0"/>
                  </a:cubicBezTo>
                  <a:close/>
                </a:path>
              </a:pathLst>
            </a:custGeom>
            <a:solidFill>
              <a:srgbClr val="BFE0C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 Unicode MS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6" name="文本框 1"/>
            <p:cNvSpPr txBox="1"/>
            <p:nvPr/>
          </p:nvSpPr>
          <p:spPr>
            <a:xfrm>
              <a:off x="5271570" y="1796400"/>
              <a:ext cx="7817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0" cap="none" spc="0" normalizeH="0" baseline="0" noProof="0" smtClean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uLnTx/>
                  <a:uFillTx/>
                  <a:latin typeface="Agency FB" panose="020b0503020202020204" pitchFamily="34" charset="0"/>
                  <a:ea typeface="微软雅黑" panose="020b0503020204020204" pitchFamily="34" charset="-122"/>
                </a:rPr>
                <a:t>01</a:t>
              </a:r>
              <a:endParaRPr kumimoji="0" lang="zh-CN" altLang="en-US" sz="1800" b="1" i="0" u="none" strike="noStrike" kern="0" cap="none" spc="0" normalizeH="0" baseline="0" noProof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gency FB" panose="020b0503020202020204" pitchFamily="34" charset="0"/>
                <a:ea typeface="微软雅黑" panose="020b0503020204020204" pitchFamily="34" charset="-122"/>
              </a:endParaRP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6429175" y="2637381"/>
              <a:ext cx="381828" cy="576638"/>
              <a:chOff x="6570541" y="1509591"/>
              <a:chExt cx="311150" cy="469900"/>
            </a:xfrm>
          </p:grpSpPr>
          <p:sp>
            <p:nvSpPr>
              <p:cNvPr id="18" name="Freeform 1355"/>
              <p:cNvSpPr>
                <a:spLocks noEditPoints="1"/>
              </p:cNvSpPr>
              <p:nvPr/>
            </p:nvSpPr>
            <p:spPr bwMode="auto">
              <a:xfrm>
                <a:off x="6570541" y="1509591"/>
                <a:ext cx="311150" cy="357188"/>
              </a:xfrm>
              <a:custGeom>
                <a:gdLst>
                  <a:gd name="T0" fmla="*/ 83 w 83"/>
                  <a:gd name="T1" fmla="*/ 42 h 95"/>
                  <a:gd name="T2" fmla="*/ 41 w 83"/>
                  <a:gd name="T3" fmla="*/ 0 h 95"/>
                  <a:gd name="T4" fmla="*/ 0 w 83"/>
                  <a:gd name="T5" fmla="*/ 42 h 95"/>
                  <a:gd name="T6" fmla="*/ 27 w 83"/>
                  <a:gd name="T7" fmla="*/ 81 h 95"/>
                  <a:gd name="T8" fmla="*/ 24 w 83"/>
                  <a:gd name="T9" fmla="*/ 81 h 95"/>
                  <a:gd name="T10" fmla="*/ 24 w 83"/>
                  <a:gd name="T11" fmla="*/ 95 h 95"/>
                  <a:gd name="T12" fmla="*/ 59 w 83"/>
                  <a:gd name="T13" fmla="*/ 95 h 95"/>
                  <a:gd name="T14" fmla="*/ 59 w 83"/>
                  <a:gd name="T15" fmla="*/ 81 h 95"/>
                  <a:gd name="T16" fmla="*/ 56 w 83"/>
                  <a:gd name="T17" fmla="*/ 81 h 95"/>
                  <a:gd name="T18" fmla="*/ 83 w 83"/>
                  <a:gd name="T19" fmla="*/ 42 h 95"/>
                  <a:gd name="T20" fmla="*/ 41 w 83"/>
                  <a:gd name="T21" fmla="*/ 77 h 95"/>
                  <a:gd name="T22" fmla="*/ 7 w 83"/>
                  <a:gd name="T23" fmla="*/ 42 h 95"/>
                  <a:gd name="T24" fmla="*/ 41 w 83"/>
                  <a:gd name="T25" fmla="*/ 7 h 95"/>
                  <a:gd name="T26" fmla="*/ 76 w 83"/>
                  <a:gd name="T27" fmla="*/ 42 h 95"/>
                  <a:gd name="T28" fmla="*/ 41 w 83"/>
                  <a:gd name="T29" fmla="*/ 77 h 9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3" h="95">
                    <a:moveTo>
                      <a:pt x="83" y="42"/>
                    </a:moveTo>
                    <a:cubicBezTo>
                      <a:pt x="83" y="19"/>
                      <a:pt x="65" y="0"/>
                      <a:pt x="41" y="0"/>
                    </a:cubicBezTo>
                    <a:cubicBezTo>
                      <a:pt x="18" y="0"/>
                      <a:pt x="0" y="19"/>
                      <a:pt x="0" y="42"/>
                    </a:cubicBezTo>
                    <a:cubicBezTo>
                      <a:pt x="0" y="60"/>
                      <a:pt x="11" y="75"/>
                      <a:pt x="27" y="81"/>
                    </a:cubicBezTo>
                    <a:cubicBezTo>
                      <a:pt x="24" y="81"/>
                      <a:pt x="24" y="81"/>
                      <a:pt x="24" y="81"/>
                    </a:cubicBezTo>
                    <a:cubicBezTo>
                      <a:pt x="24" y="95"/>
                      <a:pt x="24" y="95"/>
                      <a:pt x="24" y="95"/>
                    </a:cubicBezTo>
                    <a:cubicBezTo>
                      <a:pt x="59" y="95"/>
                      <a:pt x="59" y="95"/>
                      <a:pt x="59" y="95"/>
                    </a:cubicBezTo>
                    <a:cubicBezTo>
                      <a:pt x="59" y="81"/>
                      <a:pt x="59" y="81"/>
                      <a:pt x="59" y="81"/>
                    </a:cubicBezTo>
                    <a:cubicBezTo>
                      <a:pt x="56" y="81"/>
                      <a:pt x="56" y="81"/>
                      <a:pt x="56" y="81"/>
                    </a:cubicBezTo>
                    <a:cubicBezTo>
                      <a:pt x="72" y="75"/>
                      <a:pt x="83" y="60"/>
                      <a:pt x="83" y="42"/>
                    </a:cubicBezTo>
                    <a:close/>
                    <a:moveTo>
                      <a:pt x="41" y="77"/>
                    </a:moveTo>
                    <a:cubicBezTo>
                      <a:pt x="22" y="77"/>
                      <a:pt x="7" y="61"/>
                      <a:pt x="7" y="42"/>
                    </a:cubicBezTo>
                    <a:cubicBezTo>
                      <a:pt x="7" y="23"/>
                      <a:pt x="22" y="7"/>
                      <a:pt x="41" y="7"/>
                    </a:cubicBezTo>
                    <a:cubicBezTo>
                      <a:pt x="61" y="7"/>
                      <a:pt x="76" y="23"/>
                      <a:pt x="76" y="42"/>
                    </a:cubicBezTo>
                    <a:cubicBezTo>
                      <a:pt x="76" y="61"/>
                      <a:pt x="61" y="77"/>
                      <a:pt x="41" y="7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uLnTx/>
                  <a:uFillTx/>
                  <a:latin typeface="Arial Unicode MS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" name="Rectangle 1356"/>
              <p:cNvSpPr>
                <a:spLocks noChangeArrowheads="1"/>
              </p:cNvSpPr>
              <p:nvPr/>
            </p:nvSpPr>
            <p:spPr bwMode="auto">
              <a:xfrm>
                <a:off x="6659441" y="1877891"/>
                <a:ext cx="131763" cy="5238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uLnTx/>
                  <a:uFillTx/>
                  <a:latin typeface="Arial Unicode MS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Freeform 1357"/>
              <p:cNvSpPr/>
              <p:nvPr/>
            </p:nvSpPr>
            <p:spPr bwMode="auto">
              <a:xfrm>
                <a:off x="6659441" y="1941391"/>
                <a:ext cx="131763" cy="38100"/>
              </a:xfrm>
              <a:custGeom>
                <a:gdLst>
                  <a:gd name="T0" fmla="*/ 0 w 83"/>
                  <a:gd name="T1" fmla="*/ 14 h 24"/>
                  <a:gd name="T2" fmla="*/ 29 w 83"/>
                  <a:gd name="T3" fmla="*/ 14 h 24"/>
                  <a:gd name="T4" fmla="*/ 29 w 83"/>
                  <a:gd name="T5" fmla="*/ 24 h 24"/>
                  <a:gd name="T6" fmla="*/ 55 w 83"/>
                  <a:gd name="T7" fmla="*/ 24 h 24"/>
                  <a:gd name="T8" fmla="*/ 55 w 83"/>
                  <a:gd name="T9" fmla="*/ 14 h 24"/>
                  <a:gd name="T10" fmla="*/ 83 w 83"/>
                  <a:gd name="T11" fmla="*/ 14 h 24"/>
                  <a:gd name="T12" fmla="*/ 83 w 83"/>
                  <a:gd name="T13" fmla="*/ 0 h 24"/>
                  <a:gd name="T14" fmla="*/ 0 w 83"/>
                  <a:gd name="T15" fmla="*/ 0 h 24"/>
                  <a:gd name="T16" fmla="*/ 0 w 83"/>
                  <a:gd name="T17" fmla="*/ 14 h 2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24">
                    <a:moveTo>
                      <a:pt x="0" y="14"/>
                    </a:moveTo>
                    <a:lnTo>
                      <a:pt x="29" y="14"/>
                    </a:lnTo>
                    <a:lnTo>
                      <a:pt x="29" y="24"/>
                    </a:lnTo>
                    <a:lnTo>
                      <a:pt x="55" y="24"/>
                    </a:lnTo>
                    <a:lnTo>
                      <a:pt x="55" y="14"/>
                    </a:lnTo>
                    <a:lnTo>
                      <a:pt x="83" y="14"/>
                    </a:lnTo>
                    <a:lnTo>
                      <a:pt x="83" y="0"/>
                    </a:lnTo>
                    <a:lnTo>
                      <a:pt x="0" y="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uLnTx/>
                  <a:uFillTx/>
                  <a:latin typeface="Arial Unicode MS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Freeform 1358"/>
              <p:cNvSpPr>
                <a:spLocks noEditPoints="1"/>
              </p:cNvSpPr>
              <p:nvPr/>
            </p:nvSpPr>
            <p:spPr bwMode="auto">
              <a:xfrm>
                <a:off x="6678491" y="1611191"/>
                <a:ext cx="93663" cy="187325"/>
              </a:xfrm>
              <a:custGeom>
                <a:gdLst>
                  <a:gd name="T0" fmla="*/ 57 w 59"/>
                  <a:gd name="T1" fmla="*/ 5 h 118"/>
                  <a:gd name="T2" fmla="*/ 52 w 59"/>
                  <a:gd name="T3" fmla="*/ 0 h 118"/>
                  <a:gd name="T4" fmla="*/ 29 w 59"/>
                  <a:gd name="T5" fmla="*/ 10 h 118"/>
                  <a:gd name="T6" fmla="*/ 7 w 59"/>
                  <a:gd name="T7" fmla="*/ 0 h 118"/>
                  <a:gd name="T8" fmla="*/ 0 w 59"/>
                  <a:gd name="T9" fmla="*/ 5 h 118"/>
                  <a:gd name="T10" fmla="*/ 0 w 59"/>
                  <a:gd name="T11" fmla="*/ 5 h 118"/>
                  <a:gd name="T12" fmla="*/ 0 w 59"/>
                  <a:gd name="T13" fmla="*/ 5 h 118"/>
                  <a:gd name="T14" fmla="*/ 26 w 59"/>
                  <a:gd name="T15" fmla="*/ 118 h 118"/>
                  <a:gd name="T16" fmla="*/ 33 w 59"/>
                  <a:gd name="T17" fmla="*/ 118 h 118"/>
                  <a:gd name="T18" fmla="*/ 59 w 59"/>
                  <a:gd name="T19" fmla="*/ 5 h 118"/>
                  <a:gd name="T20" fmla="*/ 59 w 59"/>
                  <a:gd name="T21" fmla="*/ 5 h 118"/>
                  <a:gd name="T22" fmla="*/ 59 w 59"/>
                  <a:gd name="T23" fmla="*/ 5 h 118"/>
                  <a:gd name="T24" fmla="*/ 59 w 59"/>
                  <a:gd name="T25" fmla="*/ 5 h 118"/>
                  <a:gd name="T26" fmla="*/ 57 w 59"/>
                  <a:gd name="T27" fmla="*/ 5 h 118"/>
                  <a:gd name="T28" fmla="*/ 29 w 59"/>
                  <a:gd name="T29" fmla="*/ 102 h 118"/>
                  <a:gd name="T30" fmla="*/ 7 w 59"/>
                  <a:gd name="T31" fmla="*/ 7 h 118"/>
                  <a:gd name="T32" fmla="*/ 29 w 59"/>
                  <a:gd name="T33" fmla="*/ 14 h 118"/>
                  <a:gd name="T34" fmla="*/ 52 w 59"/>
                  <a:gd name="T35" fmla="*/ 7 h 118"/>
                  <a:gd name="T36" fmla="*/ 29 w 59"/>
                  <a:gd name="T37" fmla="*/ 102 h 11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9" h="118">
                    <a:moveTo>
                      <a:pt x="57" y="5"/>
                    </a:moveTo>
                    <a:lnTo>
                      <a:pt x="52" y="0"/>
                    </a:lnTo>
                    <a:lnTo>
                      <a:pt x="29" y="10"/>
                    </a:lnTo>
                    <a:lnTo>
                      <a:pt x="7" y="0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6" y="118"/>
                    </a:lnTo>
                    <a:lnTo>
                      <a:pt x="33" y="118"/>
                    </a:lnTo>
                    <a:lnTo>
                      <a:pt x="59" y="5"/>
                    </a:lnTo>
                    <a:lnTo>
                      <a:pt x="59" y="5"/>
                    </a:lnTo>
                    <a:lnTo>
                      <a:pt x="59" y="5"/>
                    </a:lnTo>
                    <a:lnTo>
                      <a:pt x="59" y="5"/>
                    </a:lnTo>
                    <a:lnTo>
                      <a:pt x="57" y="5"/>
                    </a:lnTo>
                    <a:close/>
                    <a:moveTo>
                      <a:pt x="29" y="102"/>
                    </a:moveTo>
                    <a:lnTo>
                      <a:pt x="7" y="7"/>
                    </a:lnTo>
                    <a:lnTo>
                      <a:pt x="29" y="14"/>
                    </a:lnTo>
                    <a:lnTo>
                      <a:pt x="52" y="7"/>
                    </a:lnTo>
                    <a:lnTo>
                      <a:pt x="29" y="10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uLnTx/>
                  <a:uFillTx/>
                  <a:latin typeface="Arial Unicode MS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2" name="组合 21"/>
          <p:cNvGrpSpPr/>
          <p:nvPr/>
        </p:nvGrpSpPr>
        <p:grpSpPr>
          <a:xfrm>
            <a:off x="4756261" y="3603839"/>
            <a:ext cx="1924698" cy="1807575"/>
            <a:chOff x="4756261" y="3603839"/>
            <a:chExt cx="1924698" cy="1807575"/>
          </a:xfrm>
        </p:grpSpPr>
        <p:sp>
          <p:nvSpPr>
            <p:cNvPr id="23" name="任意多边形 22"/>
            <p:cNvSpPr/>
            <p:nvPr/>
          </p:nvSpPr>
          <p:spPr>
            <a:xfrm flipH="1">
              <a:off x="4756261" y="3603839"/>
              <a:ext cx="1812355" cy="1807575"/>
            </a:xfrm>
            <a:custGeom>
              <a:gdLst>
                <a:gd name="connsiteX0" fmla="*/ 830996 w 1812355"/>
                <a:gd name="connsiteY0" fmla="*/ 0 h 1807575"/>
                <a:gd name="connsiteX1" fmla="*/ 1616078 w 1812355"/>
                <a:gd name="connsiteY1" fmla="*/ 0 h 1807575"/>
                <a:gd name="connsiteX2" fmla="*/ 1812355 w 1812355"/>
                <a:gd name="connsiteY2" fmla="*/ 196277 h 1807575"/>
                <a:gd name="connsiteX3" fmla="*/ 1812355 w 1812355"/>
                <a:gd name="connsiteY3" fmla="*/ 981359 h 1807575"/>
                <a:gd name="connsiteX4" fmla="*/ 1616078 w 1812355"/>
                <a:gd name="connsiteY4" fmla="*/ 1177636 h 1807575"/>
                <a:gd name="connsiteX5" fmla="*/ 1021925 w 1812355"/>
                <a:gd name="connsiteY5" fmla="*/ 1177636 h 1807575"/>
                <a:gd name="connsiteX6" fmla="*/ 1021926 w 1812355"/>
                <a:gd name="connsiteY6" fmla="*/ 1177637 h 1807575"/>
                <a:gd name="connsiteX7" fmla="*/ 861844 w 1812355"/>
                <a:gd name="connsiteY7" fmla="*/ 1177637 h 1807575"/>
                <a:gd name="connsiteX8" fmla="*/ 562535 w 1812355"/>
                <a:gd name="connsiteY8" fmla="*/ 1421581 h 1807575"/>
                <a:gd name="connsiteX9" fmla="*/ 558240 w 1812355"/>
                <a:gd name="connsiteY9" fmla="*/ 1464194 h 1807575"/>
                <a:gd name="connsiteX10" fmla="*/ 556328 w 1812355"/>
                <a:gd name="connsiteY10" fmla="*/ 1462814 h 1807575"/>
                <a:gd name="connsiteX11" fmla="*/ 556328 w 1812355"/>
                <a:gd name="connsiteY11" fmla="*/ 1708270 h 1807575"/>
                <a:gd name="connsiteX12" fmla="*/ 457023 w 1812355"/>
                <a:gd name="connsiteY12" fmla="*/ 1807575 h 1807575"/>
                <a:gd name="connsiteX13" fmla="*/ 99305 w 1812355"/>
                <a:gd name="connsiteY13" fmla="*/ 1807575 h 1807575"/>
                <a:gd name="connsiteX14" fmla="*/ 0 w 1812355"/>
                <a:gd name="connsiteY14" fmla="*/ 1708270 h 1807575"/>
                <a:gd name="connsiteX15" fmla="*/ 0 w 1812355"/>
                <a:gd name="connsiteY15" fmla="*/ 1350552 h 1807575"/>
                <a:gd name="connsiteX16" fmla="*/ 99305 w 1812355"/>
                <a:gd name="connsiteY16" fmla="*/ 1251247 h 1807575"/>
                <a:gd name="connsiteX17" fmla="*/ 365499 w 1812355"/>
                <a:gd name="connsiteY17" fmla="*/ 1251247 h 1807575"/>
                <a:gd name="connsiteX18" fmla="*/ 419748 w 1812355"/>
                <a:gd name="connsiteY18" fmla="*/ 1245778 h 1807575"/>
                <a:gd name="connsiteX19" fmla="*/ 634719 w 1812355"/>
                <a:gd name="connsiteY19" fmla="*/ 982018 h 1807575"/>
                <a:gd name="connsiteX20" fmla="*/ 634719 w 1812355"/>
                <a:gd name="connsiteY20" fmla="*/ 981359 h 1807575"/>
                <a:gd name="connsiteX21" fmla="*/ 634719 w 1812355"/>
                <a:gd name="connsiteY21" fmla="*/ 898219 h 1807575"/>
                <a:gd name="connsiteX22" fmla="*/ 634719 w 1812355"/>
                <a:gd name="connsiteY22" fmla="*/ 196277 h 1807575"/>
                <a:gd name="connsiteX23" fmla="*/ 830996 w 1812355"/>
                <a:gd name="connsiteY23" fmla="*/ 0 h 180757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812355" h="1807575">
                  <a:moveTo>
                    <a:pt x="830996" y="0"/>
                  </a:moveTo>
                  <a:lnTo>
                    <a:pt x="1616078" y="0"/>
                  </a:lnTo>
                  <a:cubicBezTo>
                    <a:pt x="1724479" y="0"/>
                    <a:pt x="1812355" y="87876"/>
                    <a:pt x="1812355" y="196277"/>
                  </a:cubicBezTo>
                  <a:lnTo>
                    <a:pt x="1812355" y="981359"/>
                  </a:lnTo>
                  <a:cubicBezTo>
                    <a:pt x="1812355" y="1089760"/>
                    <a:pt x="1724479" y="1177636"/>
                    <a:pt x="1616078" y="1177636"/>
                  </a:cubicBezTo>
                  <a:lnTo>
                    <a:pt x="1021925" y="1177636"/>
                  </a:lnTo>
                  <a:lnTo>
                    <a:pt x="1021926" y="1177637"/>
                  </a:lnTo>
                  <a:lnTo>
                    <a:pt x="861844" y="1177637"/>
                  </a:lnTo>
                  <a:cubicBezTo>
                    <a:pt x="714204" y="1177637"/>
                    <a:pt x="591023" y="1282362"/>
                    <a:pt x="562535" y="1421581"/>
                  </a:cubicBezTo>
                  <a:lnTo>
                    <a:pt x="558240" y="1464194"/>
                  </a:lnTo>
                  <a:lnTo>
                    <a:pt x="556328" y="1462814"/>
                  </a:lnTo>
                  <a:lnTo>
                    <a:pt x="556328" y="1708270"/>
                  </a:lnTo>
                  <a:cubicBezTo>
                    <a:pt x="556328" y="1763115"/>
                    <a:pt x="511868" y="1807575"/>
                    <a:pt x="457023" y="1807575"/>
                  </a:cubicBezTo>
                  <a:lnTo>
                    <a:pt x="99305" y="1807575"/>
                  </a:lnTo>
                  <a:cubicBezTo>
                    <a:pt x="44460" y="1807575"/>
                    <a:pt x="0" y="1763115"/>
                    <a:pt x="0" y="1708270"/>
                  </a:cubicBezTo>
                  <a:lnTo>
                    <a:pt x="0" y="1350552"/>
                  </a:lnTo>
                  <a:cubicBezTo>
                    <a:pt x="0" y="1295707"/>
                    <a:pt x="44460" y="1251247"/>
                    <a:pt x="99305" y="1251247"/>
                  </a:cubicBezTo>
                  <a:lnTo>
                    <a:pt x="365499" y="1251247"/>
                  </a:lnTo>
                  <a:lnTo>
                    <a:pt x="419748" y="1245778"/>
                  </a:lnTo>
                  <a:cubicBezTo>
                    <a:pt x="542432" y="1220674"/>
                    <a:pt x="634719" y="1112124"/>
                    <a:pt x="634719" y="982018"/>
                  </a:cubicBezTo>
                  <a:lnTo>
                    <a:pt x="634719" y="981359"/>
                  </a:lnTo>
                  <a:lnTo>
                    <a:pt x="634719" y="898219"/>
                  </a:lnTo>
                  <a:lnTo>
                    <a:pt x="634719" y="196277"/>
                  </a:lnTo>
                  <a:cubicBezTo>
                    <a:pt x="634719" y="87876"/>
                    <a:pt x="722595" y="0"/>
                    <a:pt x="830996" y="0"/>
                  </a:cubicBezTo>
                  <a:close/>
                </a:path>
              </a:pathLst>
            </a:custGeom>
            <a:solidFill>
              <a:srgbClr val="BFE0C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 Unicode MS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4" name="文本框 22"/>
            <p:cNvSpPr txBox="1"/>
            <p:nvPr/>
          </p:nvSpPr>
          <p:spPr>
            <a:xfrm>
              <a:off x="5899224" y="4977358"/>
              <a:ext cx="7817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0" cap="none" spc="0" normalizeH="0" baseline="0" noProof="0" smtClean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uLnTx/>
                  <a:uFillTx/>
                  <a:latin typeface="Agency FB" panose="020b0503020202020204" pitchFamily="34" charset="0"/>
                  <a:ea typeface="微软雅黑" panose="020b0503020204020204" pitchFamily="34" charset="-122"/>
                </a:rPr>
                <a:t>03</a:t>
              </a:r>
              <a:endParaRPr kumimoji="0" lang="zh-CN" altLang="en-US" sz="1800" b="1" i="0" u="none" strike="noStrike" kern="0" cap="none" spc="0" normalizeH="0" baseline="0" noProof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gency FB" panose="020b0503020202020204" pitchFamily="34" charset="0"/>
                <a:ea typeface="微软雅黑" panose="020b0503020204020204" pitchFamily="34" charset="-122"/>
              </a:endParaRPr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5053221" y="3941026"/>
              <a:ext cx="574676" cy="465140"/>
              <a:chOff x="2177375" y="247894"/>
              <a:chExt cx="574676" cy="465140"/>
            </a:xfrm>
          </p:grpSpPr>
          <p:sp>
            <p:nvSpPr>
              <p:cNvPr id="26" name="Freeform 5"/>
              <p:cNvSpPr>
                <a:spLocks noEditPoints="1"/>
              </p:cNvSpPr>
              <p:nvPr/>
            </p:nvSpPr>
            <p:spPr bwMode="auto">
              <a:xfrm>
                <a:off x="2177375" y="247894"/>
                <a:ext cx="574676" cy="465140"/>
              </a:xfrm>
              <a:custGeom>
                <a:gdLst>
                  <a:gd name="T0" fmla="*/ 78 w 153"/>
                  <a:gd name="T1" fmla="*/ 0 h 124"/>
                  <a:gd name="T2" fmla="*/ 0 w 153"/>
                  <a:gd name="T3" fmla="*/ 68 h 124"/>
                  <a:gd name="T4" fmla="*/ 15 w 153"/>
                  <a:gd name="T5" fmla="*/ 68 h 124"/>
                  <a:gd name="T6" fmla="*/ 21 w 153"/>
                  <a:gd name="T7" fmla="*/ 64 h 124"/>
                  <a:gd name="T8" fmla="*/ 21 w 153"/>
                  <a:gd name="T9" fmla="*/ 121 h 124"/>
                  <a:gd name="T10" fmla="*/ 24 w 153"/>
                  <a:gd name="T11" fmla="*/ 124 h 124"/>
                  <a:gd name="T12" fmla="*/ 63 w 153"/>
                  <a:gd name="T13" fmla="*/ 124 h 124"/>
                  <a:gd name="T14" fmla="*/ 63 w 153"/>
                  <a:gd name="T15" fmla="*/ 92 h 124"/>
                  <a:gd name="T16" fmla="*/ 67 w 153"/>
                  <a:gd name="T17" fmla="*/ 87 h 124"/>
                  <a:gd name="T18" fmla="*/ 83 w 153"/>
                  <a:gd name="T19" fmla="*/ 87 h 124"/>
                  <a:gd name="T20" fmla="*/ 89 w 153"/>
                  <a:gd name="T21" fmla="*/ 92 h 124"/>
                  <a:gd name="T22" fmla="*/ 89 w 153"/>
                  <a:gd name="T23" fmla="*/ 124 h 124"/>
                  <a:gd name="T24" fmla="*/ 127 w 153"/>
                  <a:gd name="T25" fmla="*/ 124 h 124"/>
                  <a:gd name="T26" fmla="*/ 131 w 153"/>
                  <a:gd name="T27" fmla="*/ 120 h 124"/>
                  <a:gd name="T28" fmla="*/ 131 w 153"/>
                  <a:gd name="T29" fmla="*/ 63 h 124"/>
                  <a:gd name="T30" fmla="*/ 136 w 153"/>
                  <a:gd name="T31" fmla="*/ 68 h 124"/>
                  <a:gd name="T32" fmla="*/ 153 w 153"/>
                  <a:gd name="T33" fmla="*/ 68 h 124"/>
                  <a:gd name="T34" fmla="*/ 78 w 153"/>
                  <a:gd name="T35" fmla="*/ 0 h 124"/>
                  <a:gd name="T36" fmla="*/ 76 w 153"/>
                  <a:gd name="T37" fmla="*/ 75 h 124"/>
                  <a:gd name="T38" fmla="*/ 60 w 153"/>
                  <a:gd name="T39" fmla="*/ 59 h 124"/>
                  <a:gd name="T40" fmla="*/ 76 w 153"/>
                  <a:gd name="T41" fmla="*/ 42 h 124"/>
                  <a:gd name="T42" fmla="*/ 92 w 153"/>
                  <a:gd name="T43" fmla="*/ 59 h 124"/>
                  <a:gd name="T44" fmla="*/ 76 w 153"/>
                  <a:gd name="T45" fmla="*/ 75 h 12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53" h="124">
                    <a:moveTo>
                      <a:pt x="78" y="0"/>
                    </a:moveTo>
                    <a:cubicBezTo>
                      <a:pt x="0" y="68"/>
                      <a:pt x="0" y="68"/>
                      <a:pt x="0" y="68"/>
                    </a:cubicBezTo>
                    <a:cubicBezTo>
                      <a:pt x="0" y="68"/>
                      <a:pt x="5" y="77"/>
                      <a:pt x="15" y="68"/>
                    </a:cubicBezTo>
                    <a:cubicBezTo>
                      <a:pt x="21" y="64"/>
                      <a:pt x="21" y="64"/>
                      <a:pt x="21" y="64"/>
                    </a:cubicBezTo>
                    <a:cubicBezTo>
                      <a:pt x="21" y="121"/>
                      <a:pt x="21" y="121"/>
                      <a:pt x="21" y="121"/>
                    </a:cubicBezTo>
                    <a:cubicBezTo>
                      <a:pt x="21" y="121"/>
                      <a:pt x="21" y="124"/>
                      <a:pt x="24" y="124"/>
                    </a:cubicBezTo>
                    <a:cubicBezTo>
                      <a:pt x="28" y="124"/>
                      <a:pt x="63" y="124"/>
                      <a:pt x="63" y="124"/>
                    </a:cubicBezTo>
                    <a:cubicBezTo>
                      <a:pt x="63" y="92"/>
                      <a:pt x="63" y="92"/>
                      <a:pt x="63" y="92"/>
                    </a:cubicBezTo>
                    <a:cubicBezTo>
                      <a:pt x="63" y="92"/>
                      <a:pt x="62" y="87"/>
                      <a:pt x="67" y="87"/>
                    </a:cubicBezTo>
                    <a:cubicBezTo>
                      <a:pt x="83" y="87"/>
                      <a:pt x="83" y="87"/>
                      <a:pt x="83" y="87"/>
                    </a:cubicBezTo>
                    <a:cubicBezTo>
                      <a:pt x="89" y="87"/>
                      <a:pt x="89" y="92"/>
                      <a:pt x="89" y="92"/>
                    </a:cubicBezTo>
                    <a:cubicBezTo>
                      <a:pt x="89" y="124"/>
                      <a:pt x="89" y="124"/>
                      <a:pt x="89" y="124"/>
                    </a:cubicBezTo>
                    <a:cubicBezTo>
                      <a:pt x="89" y="124"/>
                      <a:pt x="121" y="124"/>
                      <a:pt x="127" y="124"/>
                    </a:cubicBezTo>
                    <a:cubicBezTo>
                      <a:pt x="131" y="124"/>
                      <a:pt x="131" y="120"/>
                      <a:pt x="131" y="120"/>
                    </a:cubicBezTo>
                    <a:cubicBezTo>
                      <a:pt x="131" y="63"/>
                      <a:pt x="131" y="63"/>
                      <a:pt x="131" y="63"/>
                    </a:cubicBezTo>
                    <a:cubicBezTo>
                      <a:pt x="136" y="68"/>
                      <a:pt x="136" y="68"/>
                      <a:pt x="136" y="68"/>
                    </a:cubicBezTo>
                    <a:cubicBezTo>
                      <a:pt x="149" y="77"/>
                      <a:pt x="153" y="68"/>
                      <a:pt x="153" y="68"/>
                    </a:cubicBezTo>
                    <a:lnTo>
                      <a:pt x="78" y="0"/>
                    </a:lnTo>
                    <a:close/>
                    <a:moveTo>
                      <a:pt x="76" y="75"/>
                    </a:moveTo>
                    <a:cubicBezTo>
                      <a:pt x="67" y="75"/>
                      <a:pt x="60" y="68"/>
                      <a:pt x="60" y="59"/>
                    </a:cubicBezTo>
                    <a:cubicBezTo>
                      <a:pt x="60" y="50"/>
                      <a:pt x="67" y="42"/>
                      <a:pt x="76" y="42"/>
                    </a:cubicBezTo>
                    <a:cubicBezTo>
                      <a:pt x="85" y="42"/>
                      <a:pt x="92" y="50"/>
                      <a:pt x="92" y="59"/>
                    </a:cubicBezTo>
                    <a:cubicBezTo>
                      <a:pt x="92" y="68"/>
                      <a:pt x="85" y="75"/>
                      <a:pt x="76" y="7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uLnTx/>
                  <a:uFillTx/>
                  <a:latin typeface="Arial Unicode MS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" name="Freeform 6"/>
              <p:cNvSpPr/>
              <p:nvPr/>
            </p:nvSpPr>
            <p:spPr bwMode="auto">
              <a:xfrm>
                <a:off x="2628226" y="303457"/>
                <a:ext cx="55563" cy="115888"/>
              </a:xfrm>
              <a:custGeom>
                <a:gdLst>
                  <a:gd name="T0" fmla="*/ 35 w 35"/>
                  <a:gd name="T1" fmla="*/ 73 h 73"/>
                  <a:gd name="T2" fmla="*/ 35 w 35"/>
                  <a:gd name="T3" fmla="*/ 0 h 73"/>
                  <a:gd name="T4" fmla="*/ 0 w 35"/>
                  <a:gd name="T5" fmla="*/ 0 h 73"/>
                  <a:gd name="T6" fmla="*/ 0 w 35"/>
                  <a:gd name="T7" fmla="*/ 42 h 73"/>
                  <a:gd name="T8" fmla="*/ 35 w 35"/>
                  <a:gd name="T9" fmla="*/ 73 h 7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73">
                    <a:moveTo>
                      <a:pt x="35" y="73"/>
                    </a:moveTo>
                    <a:lnTo>
                      <a:pt x="35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35" y="7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uLnTx/>
                  <a:uFillTx/>
                  <a:latin typeface="Arial Unicode MS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" name="Oval 7"/>
              <p:cNvSpPr>
                <a:spLocks noChangeArrowheads="1"/>
              </p:cNvSpPr>
              <p:nvPr/>
            </p:nvSpPr>
            <p:spPr bwMode="auto">
              <a:xfrm>
                <a:off x="2432963" y="438395"/>
                <a:ext cx="60325" cy="6032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uLnTx/>
                  <a:uFillTx/>
                  <a:latin typeface="Arial Unicode MS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9" name="组合 28"/>
          <p:cNvGrpSpPr/>
          <p:nvPr/>
        </p:nvGrpSpPr>
        <p:grpSpPr>
          <a:xfrm>
            <a:off x="6035259" y="2990425"/>
            <a:ext cx="1918951" cy="1812355"/>
            <a:chOff x="6035259" y="2990425"/>
            <a:chExt cx="1918951" cy="1812355"/>
          </a:xfrm>
        </p:grpSpPr>
        <p:sp>
          <p:nvSpPr>
            <p:cNvPr id="30" name="任意多边形 29"/>
            <p:cNvSpPr/>
            <p:nvPr/>
          </p:nvSpPr>
          <p:spPr>
            <a:xfrm rot="16200000" flipH="1">
              <a:off x="6032869" y="2992815"/>
              <a:ext cx="1812355" cy="1807575"/>
            </a:xfrm>
            <a:custGeom>
              <a:gdLst>
                <a:gd name="connsiteX0" fmla="*/ 830996 w 1812355"/>
                <a:gd name="connsiteY0" fmla="*/ 0 h 1807575"/>
                <a:gd name="connsiteX1" fmla="*/ 1616078 w 1812355"/>
                <a:gd name="connsiteY1" fmla="*/ 0 h 1807575"/>
                <a:gd name="connsiteX2" fmla="*/ 1812355 w 1812355"/>
                <a:gd name="connsiteY2" fmla="*/ 196277 h 1807575"/>
                <a:gd name="connsiteX3" fmla="*/ 1812355 w 1812355"/>
                <a:gd name="connsiteY3" fmla="*/ 981359 h 1807575"/>
                <a:gd name="connsiteX4" fmla="*/ 1616078 w 1812355"/>
                <a:gd name="connsiteY4" fmla="*/ 1177636 h 1807575"/>
                <a:gd name="connsiteX5" fmla="*/ 1021925 w 1812355"/>
                <a:gd name="connsiteY5" fmla="*/ 1177636 h 1807575"/>
                <a:gd name="connsiteX6" fmla="*/ 1021926 w 1812355"/>
                <a:gd name="connsiteY6" fmla="*/ 1177637 h 1807575"/>
                <a:gd name="connsiteX7" fmla="*/ 861844 w 1812355"/>
                <a:gd name="connsiteY7" fmla="*/ 1177637 h 1807575"/>
                <a:gd name="connsiteX8" fmla="*/ 562535 w 1812355"/>
                <a:gd name="connsiteY8" fmla="*/ 1421581 h 1807575"/>
                <a:gd name="connsiteX9" fmla="*/ 558240 w 1812355"/>
                <a:gd name="connsiteY9" fmla="*/ 1464194 h 1807575"/>
                <a:gd name="connsiteX10" fmla="*/ 556328 w 1812355"/>
                <a:gd name="connsiteY10" fmla="*/ 1462814 h 1807575"/>
                <a:gd name="connsiteX11" fmla="*/ 556328 w 1812355"/>
                <a:gd name="connsiteY11" fmla="*/ 1708270 h 1807575"/>
                <a:gd name="connsiteX12" fmla="*/ 457023 w 1812355"/>
                <a:gd name="connsiteY12" fmla="*/ 1807575 h 1807575"/>
                <a:gd name="connsiteX13" fmla="*/ 99305 w 1812355"/>
                <a:gd name="connsiteY13" fmla="*/ 1807575 h 1807575"/>
                <a:gd name="connsiteX14" fmla="*/ 0 w 1812355"/>
                <a:gd name="connsiteY14" fmla="*/ 1708270 h 1807575"/>
                <a:gd name="connsiteX15" fmla="*/ 0 w 1812355"/>
                <a:gd name="connsiteY15" fmla="*/ 1350552 h 1807575"/>
                <a:gd name="connsiteX16" fmla="*/ 99305 w 1812355"/>
                <a:gd name="connsiteY16" fmla="*/ 1251247 h 1807575"/>
                <a:gd name="connsiteX17" fmla="*/ 365499 w 1812355"/>
                <a:gd name="connsiteY17" fmla="*/ 1251247 h 1807575"/>
                <a:gd name="connsiteX18" fmla="*/ 419748 w 1812355"/>
                <a:gd name="connsiteY18" fmla="*/ 1245778 h 1807575"/>
                <a:gd name="connsiteX19" fmla="*/ 634719 w 1812355"/>
                <a:gd name="connsiteY19" fmla="*/ 982018 h 1807575"/>
                <a:gd name="connsiteX20" fmla="*/ 634719 w 1812355"/>
                <a:gd name="connsiteY20" fmla="*/ 981359 h 1807575"/>
                <a:gd name="connsiteX21" fmla="*/ 634719 w 1812355"/>
                <a:gd name="connsiteY21" fmla="*/ 898219 h 1807575"/>
                <a:gd name="connsiteX22" fmla="*/ 634719 w 1812355"/>
                <a:gd name="connsiteY22" fmla="*/ 196277 h 1807575"/>
                <a:gd name="connsiteX23" fmla="*/ 830996 w 1812355"/>
                <a:gd name="connsiteY23" fmla="*/ 0 h 180757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812355" h="1807575">
                  <a:moveTo>
                    <a:pt x="830996" y="0"/>
                  </a:moveTo>
                  <a:lnTo>
                    <a:pt x="1616078" y="0"/>
                  </a:lnTo>
                  <a:cubicBezTo>
                    <a:pt x="1724479" y="0"/>
                    <a:pt x="1812355" y="87876"/>
                    <a:pt x="1812355" y="196277"/>
                  </a:cubicBezTo>
                  <a:lnTo>
                    <a:pt x="1812355" y="981359"/>
                  </a:lnTo>
                  <a:cubicBezTo>
                    <a:pt x="1812355" y="1089760"/>
                    <a:pt x="1724479" y="1177636"/>
                    <a:pt x="1616078" y="1177636"/>
                  </a:cubicBezTo>
                  <a:lnTo>
                    <a:pt x="1021925" y="1177636"/>
                  </a:lnTo>
                  <a:lnTo>
                    <a:pt x="1021926" y="1177637"/>
                  </a:lnTo>
                  <a:lnTo>
                    <a:pt x="861844" y="1177637"/>
                  </a:lnTo>
                  <a:cubicBezTo>
                    <a:pt x="714204" y="1177637"/>
                    <a:pt x="591023" y="1282362"/>
                    <a:pt x="562535" y="1421581"/>
                  </a:cubicBezTo>
                  <a:lnTo>
                    <a:pt x="558240" y="1464194"/>
                  </a:lnTo>
                  <a:lnTo>
                    <a:pt x="556328" y="1462814"/>
                  </a:lnTo>
                  <a:lnTo>
                    <a:pt x="556328" y="1708270"/>
                  </a:lnTo>
                  <a:cubicBezTo>
                    <a:pt x="556328" y="1763115"/>
                    <a:pt x="511868" y="1807575"/>
                    <a:pt x="457023" y="1807575"/>
                  </a:cubicBezTo>
                  <a:lnTo>
                    <a:pt x="99305" y="1807575"/>
                  </a:lnTo>
                  <a:cubicBezTo>
                    <a:pt x="44460" y="1807575"/>
                    <a:pt x="0" y="1763115"/>
                    <a:pt x="0" y="1708270"/>
                  </a:cubicBezTo>
                  <a:lnTo>
                    <a:pt x="0" y="1350552"/>
                  </a:lnTo>
                  <a:cubicBezTo>
                    <a:pt x="0" y="1295707"/>
                    <a:pt x="44460" y="1251247"/>
                    <a:pt x="99305" y="1251247"/>
                  </a:cubicBezTo>
                  <a:lnTo>
                    <a:pt x="365499" y="1251247"/>
                  </a:lnTo>
                  <a:lnTo>
                    <a:pt x="419748" y="1245778"/>
                  </a:lnTo>
                  <a:cubicBezTo>
                    <a:pt x="542432" y="1220674"/>
                    <a:pt x="634719" y="1112124"/>
                    <a:pt x="634719" y="982018"/>
                  </a:cubicBezTo>
                  <a:lnTo>
                    <a:pt x="634719" y="981359"/>
                  </a:lnTo>
                  <a:lnTo>
                    <a:pt x="634719" y="898219"/>
                  </a:lnTo>
                  <a:lnTo>
                    <a:pt x="634719" y="196277"/>
                  </a:lnTo>
                  <a:cubicBezTo>
                    <a:pt x="634719" y="87876"/>
                    <a:pt x="722595" y="0"/>
                    <a:pt x="830996" y="0"/>
                  </a:cubicBezTo>
                  <a:close/>
                </a:path>
              </a:pathLst>
            </a:custGeom>
            <a:solidFill>
              <a:srgbClr val="98CCE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 Unicode MS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1" name="文本框 18"/>
            <p:cNvSpPr txBox="1"/>
            <p:nvPr/>
          </p:nvSpPr>
          <p:spPr>
            <a:xfrm>
              <a:off x="7172475" y="3064212"/>
              <a:ext cx="7817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0" cap="none" spc="0" normalizeH="0" baseline="0" noProof="0" smtClean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uLnTx/>
                  <a:uFillTx/>
                  <a:latin typeface="Agency FB" panose="020b0503020202020204" pitchFamily="34" charset="0"/>
                  <a:ea typeface="微软雅黑" panose="020b0503020204020204" pitchFamily="34" charset="-122"/>
                </a:rPr>
                <a:t>02</a:t>
              </a:r>
              <a:endParaRPr kumimoji="0" lang="zh-CN" altLang="en-US" sz="1800" b="1" i="0" u="none" strike="noStrike" kern="0" cap="none" spc="0" normalizeH="0" baseline="0" noProof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gency FB" panose="020b0503020202020204" pitchFamily="34" charset="0"/>
                <a:ea typeface="微软雅黑" panose="020b0503020204020204" pitchFamily="34" charset="-122"/>
              </a:endParaRPr>
            </a:p>
          </p:txBody>
        </p:sp>
        <p:grpSp>
          <p:nvGrpSpPr>
            <p:cNvPr id="32" name="组合 31"/>
            <p:cNvGrpSpPr/>
            <p:nvPr/>
          </p:nvGrpSpPr>
          <p:grpSpPr>
            <a:xfrm>
              <a:off x="6434265" y="3961773"/>
              <a:ext cx="353333" cy="460157"/>
              <a:chOff x="2966364" y="3551501"/>
              <a:chExt cx="409575" cy="533403"/>
            </a:xfrm>
          </p:grpSpPr>
          <p:sp>
            <p:nvSpPr>
              <p:cNvPr id="33" name="Freeform 128"/>
              <p:cNvSpPr>
                <a:spLocks noEditPoints="1"/>
              </p:cNvSpPr>
              <p:nvPr/>
            </p:nvSpPr>
            <p:spPr bwMode="auto">
              <a:xfrm>
                <a:off x="2966364" y="3551501"/>
                <a:ext cx="409575" cy="533403"/>
              </a:xfrm>
              <a:custGeom>
                <a:gdLst>
                  <a:gd name="T0" fmla="*/ 104 w 109"/>
                  <a:gd name="T1" fmla="*/ 68 h 142"/>
                  <a:gd name="T2" fmla="*/ 96 w 109"/>
                  <a:gd name="T3" fmla="*/ 68 h 142"/>
                  <a:gd name="T4" fmla="*/ 96 w 109"/>
                  <a:gd name="T5" fmla="*/ 44 h 142"/>
                  <a:gd name="T6" fmla="*/ 84 w 109"/>
                  <a:gd name="T7" fmla="*/ 13 h 142"/>
                  <a:gd name="T8" fmla="*/ 55 w 109"/>
                  <a:gd name="T9" fmla="*/ 0 h 142"/>
                  <a:gd name="T10" fmla="*/ 25 w 109"/>
                  <a:gd name="T11" fmla="*/ 13 h 142"/>
                  <a:gd name="T12" fmla="*/ 13 w 109"/>
                  <a:gd name="T13" fmla="*/ 44 h 142"/>
                  <a:gd name="T14" fmla="*/ 13 w 109"/>
                  <a:gd name="T15" fmla="*/ 68 h 142"/>
                  <a:gd name="T16" fmla="*/ 6 w 109"/>
                  <a:gd name="T17" fmla="*/ 68 h 142"/>
                  <a:gd name="T18" fmla="*/ 0 w 109"/>
                  <a:gd name="T19" fmla="*/ 73 h 142"/>
                  <a:gd name="T20" fmla="*/ 0 w 109"/>
                  <a:gd name="T21" fmla="*/ 137 h 142"/>
                  <a:gd name="T22" fmla="*/ 6 w 109"/>
                  <a:gd name="T23" fmla="*/ 142 h 142"/>
                  <a:gd name="T24" fmla="*/ 104 w 109"/>
                  <a:gd name="T25" fmla="*/ 142 h 142"/>
                  <a:gd name="T26" fmla="*/ 109 w 109"/>
                  <a:gd name="T27" fmla="*/ 137 h 142"/>
                  <a:gd name="T28" fmla="*/ 109 w 109"/>
                  <a:gd name="T29" fmla="*/ 73 h 142"/>
                  <a:gd name="T30" fmla="*/ 104 w 109"/>
                  <a:gd name="T31" fmla="*/ 68 h 142"/>
                  <a:gd name="T32" fmla="*/ 66 w 109"/>
                  <a:gd name="T33" fmla="*/ 124 h 142"/>
                  <a:gd name="T34" fmla="*/ 55 w 109"/>
                  <a:gd name="T35" fmla="*/ 136 h 142"/>
                  <a:gd name="T36" fmla="*/ 43 w 109"/>
                  <a:gd name="T37" fmla="*/ 124 h 142"/>
                  <a:gd name="T38" fmla="*/ 43 w 109"/>
                  <a:gd name="T39" fmla="*/ 103 h 142"/>
                  <a:gd name="T40" fmla="*/ 55 w 109"/>
                  <a:gd name="T41" fmla="*/ 91 h 142"/>
                  <a:gd name="T42" fmla="*/ 66 w 109"/>
                  <a:gd name="T43" fmla="*/ 103 h 142"/>
                  <a:gd name="T44" fmla="*/ 66 w 109"/>
                  <a:gd name="T45" fmla="*/ 124 h 142"/>
                  <a:gd name="T46" fmla="*/ 77 w 109"/>
                  <a:gd name="T47" fmla="*/ 68 h 142"/>
                  <a:gd name="T48" fmla="*/ 33 w 109"/>
                  <a:gd name="T49" fmla="*/ 68 h 142"/>
                  <a:gd name="T50" fmla="*/ 33 w 109"/>
                  <a:gd name="T51" fmla="*/ 44 h 142"/>
                  <a:gd name="T52" fmla="*/ 39 w 109"/>
                  <a:gd name="T53" fmla="*/ 27 h 142"/>
                  <a:gd name="T54" fmla="*/ 55 w 109"/>
                  <a:gd name="T55" fmla="*/ 20 h 142"/>
                  <a:gd name="T56" fmla="*/ 70 w 109"/>
                  <a:gd name="T57" fmla="*/ 27 h 142"/>
                  <a:gd name="T58" fmla="*/ 77 w 109"/>
                  <a:gd name="T59" fmla="*/ 44 h 142"/>
                  <a:gd name="T60" fmla="*/ 77 w 109"/>
                  <a:gd name="T61" fmla="*/ 68 h 14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09" h="142">
                    <a:moveTo>
                      <a:pt x="104" y="68"/>
                    </a:moveTo>
                    <a:cubicBezTo>
                      <a:pt x="96" y="68"/>
                      <a:pt x="96" y="68"/>
                      <a:pt x="96" y="68"/>
                    </a:cubicBezTo>
                    <a:cubicBezTo>
                      <a:pt x="96" y="44"/>
                      <a:pt x="96" y="44"/>
                      <a:pt x="96" y="44"/>
                    </a:cubicBezTo>
                    <a:cubicBezTo>
                      <a:pt x="96" y="32"/>
                      <a:pt x="92" y="21"/>
                      <a:pt x="84" y="13"/>
                    </a:cubicBezTo>
                    <a:cubicBezTo>
                      <a:pt x="77" y="5"/>
                      <a:pt x="66" y="0"/>
                      <a:pt x="55" y="0"/>
                    </a:cubicBezTo>
                    <a:cubicBezTo>
                      <a:pt x="43" y="0"/>
                      <a:pt x="32" y="5"/>
                      <a:pt x="25" y="13"/>
                    </a:cubicBezTo>
                    <a:cubicBezTo>
                      <a:pt x="17" y="21"/>
                      <a:pt x="13" y="32"/>
                      <a:pt x="13" y="44"/>
                    </a:cubicBezTo>
                    <a:cubicBezTo>
                      <a:pt x="13" y="68"/>
                      <a:pt x="13" y="68"/>
                      <a:pt x="13" y="68"/>
                    </a:cubicBezTo>
                    <a:cubicBezTo>
                      <a:pt x="6" y="68"/>
                      <a:pt x="6" y="68"/>
                      <a:pt x="6" y="68"/>
                    </a:cubicBezTo>
                    <a:cubicBezTo>
                      <a:pt x="3" y="68"/>
                      <a:pt x="0" y="71"/>
                      <a:pt x="0" y="73"/>
                    </a:cubicBezTo>
                    <a:cubicBezTo>
                      <a:pt x="0" y="137"/>
                      <a:pt x="0" y="137"/>
                      <a:pt x="0" y="137"/>
                    </a:cubicBezTo>
                    <a:cubicBezTo>
                      <a:pt x="0" y="140"/>
                      <a:pt x="3" y="142"/>
                      <a:pt x="6" y="142"/>
                    </a:cubicBezTo>
                    <a:cubicBezTo>
                      <a:pt x="104" y="142"/>
                      <a:pt x="104" y="142"/>
                      <a:pt x="104" y="142"/>
                    </a:cubicBezTo>
                    <a:cubicBezTo>
                      <a:pt x="107" y="142"/>
                      <a:pt x="109" y="140"/>
                      <a:pt x="109" y="137"/>
                    </a:cubicBezTo>
                    <a:cubicBezTo>
                      <a:pt x="109" y="73"/>
                      <a:pt x="109" y="73"/>
                      <a:pt x="109" y="73"/>
                    </a:cubicBezTo>
                    <a:cubicBezTo>
                      <a:pt x="109" y="71"/>
                      <a:pt x="107" y="68"/>
                      <a:pt x="104" y="68"/>
                    </a:cubicBezTo>
                    <a:close/>
                    <a:moveTo>
                      <a:pt x="66" y="124"/>
                    </a:moveTo>
                    <a:cubicBezTo>
                      <a:pt x="66" y="131"/>
                      <a:pt x="61" y="136"/>
                      <a:pt x="55" y="136"/>
                    </a:cubicBezTo>
                    <a:cubicBezTo>
                      <a:pt x="48" y="136"/>
                      <a:pt x="43" y="131"/>
                      <a:pt x="43" y="124"/>
                    </a:cubicBezTo>
                    <a:cubicBezTo>
                      <a:pt x="43" y="103"/>
                      <a:pt x="43" y="103"/>
                      <a:pt x="43" y="103"/>
                    </a:cubicBezTo>
                    <a:cubicBezTo>
                      <a:pt x="43" y="96"/>
                      <a:pt x="48" y="91"/>
                      <a:pt x="55" y="91"/>
                    </a:cubicBezTo>
                    <a:cubicBezTo>
                      <a:pt x="61" y="91"/>
                      <a:pt x="66" y="96"/>
                      <a:pt x="66" y="103"/>
                    </a:cubicBezTo>
                    <a:lnTo>
                      <a:pt x="66" y="124"/>
                    </a:lnTo>
                    <a:close/>
                    <a:moveTo>
                      <a:pt x="77" y="68"/>
                    </a:moveTo>
                    <a:cubicBezTo>
                      <a:pt x="33" y="68"/>
                      <a:pt x="33" y="68"/>
                      <a:pt x="33" y="68"/>
                    </a:cubicBezTo>
                    <a:cubicBezTo>
                      <a:pt x="33" y="44"/>
                      <a:pt x="33" y="44"/>
                      <a:pt x="33" y="44"/>
                    </a:cubicBezTo>
                    <a:cubicBezTo>
                      <a:pt x="33" y="37"/>
                      <a:pt x="35" y="31"/>
                      <a:pt x="39" y="27"/>
                    </a:cubicBezTo>
                    <a:cubicBezTo>
                      <a:pt x="43" y="23"/>
                      <a:pt x="49" y="20"/>
                      <a:pt x="55" y="20"/>
                    </a:cubicBezTo>
                    <a:cubicBezTo>
                      <a:pt x="60" y="20"/>
                      <a:pt x="66" y="23"/>
                      <a:pt x="70" y="27"/>
                    </a:cubicBezTo>
                    <a:cubicBezTo>
                      <a:pt x="74" y="31"/>
                      <a:pt x="77" y="37"/>
                      <a:pt x="77" y="44"/>
                    </a:cubicBezTo>
                    <a:lnTo>
                      <a:pt x="77" y="6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uLnTx/>
                  <a:uFillTx/>
                  <a:latin typeface="Arial Unicode MS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" name="Freeform 129"/>
              <p:cNvSpPr/>
              <p:nvPr/>
            </p:nvSpPr>
            <p:spPr bwMode="auto">
              <a:xfrm>
                <a:off x="3145751" y="3915041"/>
                <a:ext cx="49213" cy="120651"/>
              </a:xfrm>
              <a:custGeom>
                <a:gdLst>
                  <a:gd name="T0" fmla="*/ 7 w 13"/>
                  <a:gd name="T1" fmla="*/ 0 h 32"/>
                  <a:gd name="T2" fmla="*/ 0 w 13"/>
                  <a:gd name="T3" fmla="*/ 7 h 32"/>
                  <a:gd name="T4" fmla="*/ 0 w 13"/>
                  <a:gd name="T5" fmla="*/ 25 h 32"/>
                  <a:gd name="T6" fmla="*/ 7 w 13"/>
                  <a:gd name="T7" fmla="*/ 32 h 32"/>
                  <a:gd name="T8" fmla="*/ 13 w 13"/>
                  <a:gd name="T9" fmla="*/ 25 h 32"/>
                  <a:gd name="T10" fmla="*/ 13 w 13"/>
                  <a:gd name="T11" fmla="*/ 7 h 32"/>
                  <a:gd name="T12" fmla="*/ 7 w 13"/>
                  <a:gd name="T13" fmla="*/ 0 h 3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32">
                    <a:moveTo>
                      <a:pt x="7" y="0"/>
                    </a:moveTo>
                    <a:cubicBezTo>
                      <a:pt x="3" y="0"/>
                      <a:pt x="0" y="3"/>
                      <a:pt x="0" y="7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9"/>
                      <a:pt x="3" y="32"/>
                      <a:pt x="7" y="32"/>
                    </a:cubicBezTo>
                    <a:cubicBezTo>
                      <a:pt x="10" y="32"/>
                      <a:pt x="13" y="29"/>
                      <a:pt x="13" y="25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3"/>
                      <a:pt x="10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uLnTx/>
                  <a:uFillTx/>
                  <a:latin typeface="Arial Unicode MS"/>
                  <a:ea typeface="微软雅黑" panose="020b0503020204020204" pitchFamily="34" charset="-122"/>
                </a:endParaRPr>
              </a:p>
            </p:txBody>
          </p:sp>
        </p:grpSp>
      </p:grpSp>
    </p:spTree>
    <p:custDataLst>
      <p:tags r:id="rId5"/>
    </p:custDataLst>
  </p:cSld>
  <p:clrMapOvr>
    <a:masterClrMapping/>
  </p:clrMapOvr>
  <mc:AlternateContent>
    <mc:Choice xmlns:p14="http://schemas.microsoft.com/office/powerpoint/2010/main" Requires="p14">
      <p:transition spd="med" advTm="10697" p14:dur="700">
        <p:fade/>
      </p:transition>
    </mc:Choice>
    <mc:Fallback>
      <p:transition spd="med" advTm="1069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  <p:cond evt="onBegin" delay="0">
                          <p:tn val="20"/>
                        </p:cond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  <p:cond evt="onBegin" delay="0">
                          <p:tn val="30"/>
                        </p:cond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  <p:cond evt="onBegin" delay="0">
                          <p:tn val="40"/>
                        </p:cond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  <p:cond evt="onBegin" delay="0">
                          <p:tn val="50"/>
                        </p:cond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3" name="图片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9" t="28079" r="7400" b="30928"/>
          <a:stretch>
            <a:fillRect/>
          </a:stretch>
        </p:blipFill>
        <p:spPr>
          <a:xfrm>
            <a:off x="0" y="0"/>
            <a:ext cx="12326587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29360" y="377431"/>
            <a:ext cx="308449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88390">
              <a:defRPr/>
            </a:pPr>
            <a:r>
              <a:rPr lang="zh-CN" altLang="en-US" sz="2500" b="1" kern="0" smtClean="0">
                <a:solidFill>
                  <a:srgbClr val="E2ECAF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这里输入</a:t>
            </a:r>
            <a:r>
              <a:rPr lang="zh-CN" altLang="en-US" sz="2500" b="1" kern="0">
                <a:solidFill>
                  <a:srgbClr val="E2ECAF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第一章</a:t>
            </a:r>
            <a:r>
              <a:rPr lang="zh-CN" altLang="en-US" sz="2500" b="1" kern="0" smtClean="0">
                <a:solidFill>
                  <a:srgbClr val="E2ECAF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标题</a:t>
            </a:r>
            <a:endParaRPr lang="zh-CN" altLang="en-US" sz="2500" b="1" kern="0">
              <a:solidFill>
                <a:srgbClr val="E2ECAF"/>
              </a:solidFill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30" y="42158"/>
            <a:ext cx="1460530" cy="1067051"/>
          </a:xfrm>
          <a:prstGeom prst="rect">
            <a:avLst/>
          </a:prstGeom>
        </p:spPr>
      </p:pic>
      <p:sp>
        <p:nvSpPr>
          <p:cNvPr id="4" name="Oval 2"/>
          <p:cNvSpPr>
            <a:spLocks noChangeAspect="1"/>
          </p:cNvSpPr>
          <p:nvPr/>
        </p:nvSpPr>
        <p:spPr>
          <a:xfrm>
            <a:off x="3105295" y="2950108"/>
            <a:ext cx="1782212" cy="1782212"/>
          </a:xfrm>
          <a:prstGeom prst="ellipse">
            <a:avLst/>
          </a:prstGeom>
          <a:solidFill>
            <a:srgbClr val="98CCEF">
              <a:alpha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0" cap="none" spc="0" normalizeH="0" baseline="0" noProof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/>
            </a:endParaRPr>
          </a:p>
        </p:txBody>
      </p:sp>
      <p:cxnSp>
        <p:nvCxnSpPr>
          <p:cNvPr id="5" name="Elbow Connector 6"/>
          <p:cNvCxnSpPr/>
          <p:nvPr/>
        </p:nvCxnSpPr>
        <p:spPr>
          <a:xfrm flipV="1">
            <a:off x="8145856" y="2240417"/>
            <a:ext cx="1002542" cy="690532"/>
          </a:xfrm>
          <a:prstGeom prst="bentConnector3">
            <a:avLst>
              <a:gd name="adj1" fmla="val -2255"/>
            </a:avLst>
          </a:prstGeom>
          <a:noFill/>
          <a:ln w="19050" cap="flat" cmpd="sng" algn="ctr">
            <a:solidFill>
              <a:sysClr val="windowText" lastClr="000000">
                <a:lumMod val="65000"/>
                <a:lumOff val="35000"/>
              </a:sysClr>
            </a:solidFill>
            <a:prstDash val="sysDot"/>
            <a:miter lim="800000"/>
            <a:headEnd type="oval"/>
            <a:tailEnd type="triangle"/>
          </a:ln>
          <a:effectLst/>
        </p:spPr>
      </p:cxnSp>
      <p:cxnSp>
        <p:nvCxnSpPr>
          <p:cNvPr id="6" name="Elbow Connector 7"/>
          <p:cNvCxnSpPr>
            <a:stCxn id="26" idx="4"/>
          </p:cNvCxnSpPr>
          <p:nvPr/>
        </p:nvCxnSpPr>
        <p:spPr>
          <a:xfrm rot="5400000">
            <a:off x="4026740" y="3836885"/>
            <a:ext cx="289519" cy="2080389"/>
          </a:xfrm>
          <a:prstGeom prst="bentConnector2">
            <a:avLst/>
          </a:prstGeom>
          <a:noFill/>
          <a:ln w="19050" cap="flat" cmpd="sng" algn="ctr">
            <a:solidFill>
              <a:sysClr val="windowText" lastClr="000000">
                <a:lumMod val="65000"/>
                <a:lumOff val="35000"/>
              </a:sysClr>
            </a:solidFill>
            <a:prstDash val="sysDot"/>
            <a:miter lim="800000"/>
            <a:headEnd type="oval"/>
            <a:tailEnd type="triangle"/>
          </a:ln>
          <a:effectLst/>
        </p:spPr>
      </p:cxnSp>
      <p:cxnSp>
        <p:nvCxnSpPr>
          <p:cNvPr id="7" name="Elbow Connector 9"/>
          <p:cNvCxnSpPr/>
          <p:nvPr/>
        </p:nvCxnSpPr>
        <p:spPr>
          <a:xfrm flipH="1" flipV="1">
            <a:off x="2977994" y="2261247"/>
            <a:ext cx="1002542" cy="690532"/>
          </a:xfrm>
          <a:prstGeom prst="bentConnector3">
            <a:avLst>
              <a:gd name="adj1" fmla="val -2255"/>
            </a:avLst>
          </a:prstGeom>
          <a:noFill/>
          <a:ln w="19050" cap="flat" cmpd="sng" algn="ctr">
            <a:solidFill>
              <a:sysClr val="windowText" lastClr="000000">
                <a:lumMod val="65000"/>
                <a:lumOff val="35000"/>
              </a:sysClr>
            </a:solidFill>
            <a:prstDash val="sysDot"/>
            <a:miter lim="800000"/>
            <a:headEnd type="oval"/>
            <a:tailEnd type="triangle"/>
          </a:ln>
          <a:effectLst/>
        </p:spPr>
      </p:cxnSp>
      <p:grpSp>
        <p:nvGrpSpPr>
          <p:cNvPr id="8" name="Group 13"/>
          <p:cNvGrpSpPr/>
          <p:nvPr/>
        </p:nvGrpSpPr>
        <p:grpSpPr>
          <a:xfrm>
            <a:off x="1062044" y="1999467"/>
            <a:ext cx="1862132" cy="1372153"/>
            <a:chOff x="1062044" y="1543335"/>
            <a:chExt cx="1862132" cy="1372153"/>
          </a:xfrm>
        </p:grpSpPr>
        <p:sp>
          <p:nvSpPr>
            <p:cNvPr id="9" name="TextBox 8"/>
            <p:cNvSpPr txBox="1"/>
            <p:nvPr/>
          </p:nvSpPr>
          <p:spPr>
            <a:xfrm>
              <a:off x="1114426" y="1945992"/>
              <a:ext cx="1809750" cy="9694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>
                  <a:solidFill>
                    <a:schemeClr val="bg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/>
                </a:rPr>
                <a:t>此处添加详细文本描述，建议与标题相关并符合整体语言风格。</a:t>
              </a:r>
              <a:endParaRPr lang="en-US" altLang="zh-CN" sz="140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Arial"/>
              </a:endParaRPr>
            </a:p>
          </p:txBody>
        </p:sp>
        <p:sp>
          <p:nvSpPr>
            <p:cNvPr id="10" name="Text Placeholder 2"/>
            <p:cNvSpPr txBox="1"/>
            <p:nvPr/>
          </p:nvSpPr>
          <p:spPr>
            <a:xfrm>
              <a:off x="1062044" y="1543335"/>
              <a:ext cx="1852823" cy="261780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zh-CN" altLang="en-US" sz="2200" b="1" smtClean="0">
                  <a:solidFill>
                    <a:schemeClr val="bg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/>
                </a:rPr>
                <a:t>添加标题</a:t>
              </a:r>
              <a:endParaRPr lang="en-GB" sz="2200" b="1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/>
              </a:endParaRPr>
            </a:p>
          </p:txBody>
        </p:sp>
      </p:grpSp>
      <p:grpSp>
        <p:nvGrpSpPr>
          <p:cNvPr id="11" name="Group 16"/>
          <p:cNvGrpSpPr/>
          <p:nvPr/>
        </p:nvGrpSpPr>
        <p:grpSpPr>
          <a:xfrm>
            <a:off x="901408" y="4480721"/>
            <a:ext cx="2013460" cy="1322445"/>
            <a:chOff x="901408" y="4024589"/>
            <a:chExt cx="2013460" cy="1322445"/>
          </a:xfrm>
        </p:grpSpPr>
        <p:sp>
          <p:nvSpPr>
            <p:cNvPr id="12" name="TextBox 11"/>
            <p:cNvSpPr txBox="1"/>
            <p:nvPr/>
          </p:nvSpPr>
          <p:spPr>
            <a:xfrm>
              <a:off x="1166660" y="4414856"/>
              <a:ext cx="1685081" cy="93217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>
                  <a:solidFill>
                    <a:schemeClr val="bg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/>
                </a:rPr>
                <a:t>此处添加详细文本描述，建议与标题相关并符合整体语言风格。</a:t>
              </a:r>
              <a:endParaRPr lang="en-US" altLang="zh-CN" sz="140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Arial"/>
              </a:endParaRPr>
            </a:p>
          </p:txBody>
        </p:sp>
        <p:sp>
          <p:nvSpPr>
            <p:cNvPr id="13" name="Text Placeholder 2"/>
            <p:cNvSpPr txBox="1"/>
            <p:nvPr/>
          </p:nvSpPr>
          <p:spPr>
            <a:xfrm>
              <a:off x="901408" y="4024589"/>
              <a:ext cx="2013460" cy="261780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zh-CN" altLang="en-US" sz="2200" b="1" smtClean="0">
                  <a:solidFill>
                    <a:schemeClr val="bg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/>
                </a:rPr>
                <a:t>添加标题</a:t>
              </a:r>
              <a:endParaRPr lang="en-GB" sz="2200" b="1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/>
              </a:endParaRPr>
            </a:p>
          </p:txBody>
        </p:sp>
      </p:grpSp>
      <p:grpSp>
        <p:nvGrpSpPr>
          <p:cNvPr id="14" name="Group 19"/>
          <p:cNvGrpSpPr/>
          <p:nvPr/>
        </p:nvGrpSpPr>
        <p:grpSpPr>
          <a:xfrm>
            <a:off x="9172147" y="1999467"/>
            <a:ext cx="2257853" cy="1468013"/>
            <a:chOff x="1066508" y="1543335"/>
            <a:chExt cx="2257853" cy="1468013"/>
          </a:xfrm>
        </p:grpSpPr>
        <p:sp>
          <p:nvSpPr>
            <p:cNvPr id="15" name="TextBox 14"/>
            <p:cNvSpPr txBox="1"/>
            <p:nvPr/>
          </p:nvSpPr>
          <p:spPr>
            <a:xfrm>
              <a:off x="1166660" y="1945992"/>
              <a:ext cx="2157701" cy="106535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>
                  <a:solidFill>
                    <a:schemeClr val="bg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/>
                </a:rPr>
                <a:t>此处添加详细文本描述，建议与标题相关并符合整体语言风格。</a:t>
              </a:r>
              <a:endParaRPr lang="en-US" altLang="zh-CN" sz="160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Arial"/>
              </a:endParaRPr>
            </a:p>
          </p:txBody>
        </p:sp>
        <p:sp>
          <p:nvSpPr>
            <p:cNvPr id="16" name="Text Placeholder 2"/>
            <p:cNvSpPr txBox="1"/>
            <p:nvPr/>
          </p:nvSpPr>
          <p:spPr>
            <a:xfrm>
              <a:off x="1066508" y="1543335"/>
              <a:ext cx="2013460" cy="261780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zh-CN" altLang="en-US" sz="2200" b="1" smtClean="0">
                  <a:solidFill>
                    <a:schemeClr val="bg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/>
                </a:rPr>
                <a:t>添加标题</a:t>
              </a:r>
              <a:endParaRPr lang="en-GB" sz="2200" b="1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/>
              </a:endParaRPr>
            </a:p>
          </p:txBody>
        </p:sp>
      </p:grpSp>
      <p:grpSp>
        <p:nvGrpSpPr>
          <p:cNvPr id="17" name="Group 22"/>
          <p:cNvGrpSpPr/>
          <p:nvPr/>
        </p:nvGrpSpPr>
        <p:grpSpPr>
          <a:xfrm>
            <a:off x="9172146" y="4485312"/>
            <a:ext cx="2476929" cy="1468013"/>
            <a:chOff x="1066507" y="1543335"/>
            <a:chExt cx="2476929" cy="1468013"/>
          </a:xfrm>
        </p:grpSpPr>
        <p:sp>
          <p:nvSpPr>
            <p:cNvPr id="18" name="TextBox 17"/>
            <p:cNvSpPr txBox="1"/>
            <p:nvPr/>
          </p:nvSpPr>
          <p:spPr>
            <a:xfrm>
              <a:off x="1166660" y="1945992"/>
              <a:ext cx="2376776" cy="106535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>
                  <a:solidFill>
                    <a:schemeClr val="bg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/>
                </a:rPr>
                <a:t>此处添加详细文本描述，建议与标题相关并符合整体语言风格。</a:t>
              </a:r>
              <a:endParaRPr lang="en-US" altLang="zh-CN" sz="160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Arial"/>
              </a:endParaRPr>
            </a:p>
          </p:txBody>
        </p:sp>
        <p:sp>
          <p:nvSpPr>
            <p:cNvPr id="19" name="Text Placeholder 2"/>
            <p:cNvSpPr txBox="1"/>
            <p:nvPr/>
          </p:nvSpPr>
          <p:spPr>
            <a:xfrm>
              <a:off x="1066507" y="1543335"/>
              <a:ext cx="2389205" cy="261780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zh-CN" altLang="en-US" sz="2200" b="1" smtClean="0">
                  <a:solidFill>
                    <a:schemeClr val="bg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/>
                </a:rPr>
                <a:t>添加标题</a:t>
              </a:r>
              <a:endParaRPr lang="en-GB" sz="2200" b="1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/>
              </a:endParaRPr>
            </a:p>
          </p:txBody>
        </p:sp>
      </p:grpSp>
      <p:sp>
        <p:nvSpPr>
          <p:cNvPr id="20" name="Oval 33"/>
          <p:cNvSpPr>
            <a:spLocks noChangeAspect="1"/>
          </p:cNvSpPr>
          <p:nvPr/>
        </p:nvSpPr>
        <p:spPr>
          <a:xfrm>
            <a:off x="7292081" y="2950108"/>
            <a:ext cx="1782212" cy="1782212"/>
          </a:xfrm>
          <a:prstGeom prst="ellipse">
            <a:avLst/>
          </a:prstGeom>
          <a:solidFill>
            <a:srgbClr val="BFE0C2">
              <a:alpha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1" i="0" u="none" strike="noStrike" kern="0" cap="none" spc="0" normalizeH="0" baseline="0" noProof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/>
            </a:endParaRPr>
          </a:p>
        </p:txBody>
      </p:sp>
      <p:grpSp>
        <p:nvGrpSpPr>
          <p:cNvPr id="21" name="Group 50"/>
          <p:cNvGrpSpPr/>
          <p:nvPr/>
        </p:nvGrpSpPr>
        <p:grpSpPr>
          <a:xfrm>
            <a:off x="4069090" y="2447115"/>
            <a:ext cx="4074678" cy="2285205"/>
            <a:chOff x="4500890" y="3393861"/>
            <a:chExt cx="3177807" cy="1782212"/>
          </a:xfrm>
        </p:grpSpPr>
        <p:grpSp>
          <p:nvGrpSpPr>
            <p:cNvPr id="22" name="Group 25"/>
            <p:cNvGrpSpPr/>
            <p:nvPr/>
          </p:nvGrpSpPr>
          <p:grpSpPr>
            <a:xfrm>
              <a:off x="4500890" y="3393861"/>
              <a:ext cx="1782212" cy="1782212"/>
              <a:chOff x="4500890" y="2493976"/>
              <a:chExt cx="1782212" cy="1782212"/>
            </a:xfrm>
          </p:grpSpPr>
          <p:sp>
            <p:nvSpPr>
              <p:cNvPr id="26" name="Oval 26"/>
              <p:cNvSpPr>
                <a:spLocks noChangeAspect="1"/>
              </p:cNvSpPr>
              <p:nvPr/>
            </p:nvSpPr>
            <p:spPr>
              <a:xfrm>
                <a:off x="4500890" y="2493976"/>
                <a:ext cx="1782212" cy="1782212"/>
              </a:xfrm>
              <a:prstGeom prst="ellipse">
                <a:avLst/>
              </a:prstGeom>
              <a:solidFill>
                <a:srgbClr val="E2ECAF">
                  <a:alpha val="8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400" b="1" i="0" u="none" strike="noStrike" kern="0" cap="none" spc="0" normalizeH="0" baseline="0" noProof="0" smtClean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/>
                </a:endParaRPr>
              </a:p>
            </p:txBody>
          </p:sp>
          <p:grpSp>
            <p:nvGrpSpPr>
              <p:cNvPr id="27" name="Group 447"/>
              <p:cNvGrpSpPr/>
              <p:nvPr/>
            </p:nvGrpSpPr>
            <p:grpSpPr>
              <a:xfrm>
                <a:off x="5214969" y="3169108"/>
                <a:ext cx="438619" cy="438619"/>
                <a:chExt cx="575" cy="575"/>
              </a:xfrm>
              <a:solidFill>
                <a:sysClr val="window" lastClr="FFFFFF"/>
              </a:solidFill>
            </p:grpSpPr>
            <p:sp>
              <p:nvSpPr>
                <p:cNvPr id="28" name="AutoShape 443"/>
                <p:cNvSpPr/>
                <p:nvPr/>
              </p:nvSpPr>
              <p:spPr bwMode="auto">
                <a:xfrm>
                  <a:off x="0" y="296"/>
                  <a:ext cx="279" cy="279"/>
                </a:xfrm>
                <a:custGeom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w 21600"/>
                    <a:gd name="T17" fmla="*/ 0 h 21600"/>
                    <a:gd name="T18" fmla="*/ 0 w 21600"/>
                    <a:gd name="T19" fmla="*/ 0 h 21600"/>
                    <a:gd name="T20" fmla="*/ 0 w 21600"/>
                    <a:gd name="T21" fmla="*/ 0 h 21600"/>
                    <a:gd name="T22" fmla="*/ 0 w 21600"/>
                    <a:gd name="T23" fmla="*/ 0 h 21600"/>
                    <a:gd name="T24" fmla="*/ 0 w 21600"/>
                    <a:gd name="T25" fmla="*/ 0 h 21600"/>
                    <a:gd name="T26" fmla="*/ 0 w 21600"/>
                    <a:gd name="T27" fmla="*/ 0 h 21600"/>
                    <a:gd name="T28" fmla="*/ 0 w 21600"/>
                    <a:gd name="T29" fmla="*/ 0 h 21600"/>
                    <a:gd name="T30" fmla="*/ 0 w 21600"/>
                    <a:gd name="T31" fmla="*/ 0 h 21600"/>
                    <a:gd name="T32" fmla="*/ 0 w 21600"/>
                    <a:gd name="T33" fmla="*/ 0 h 21600"/>
                    <a:gd name="T34" fmla="*/ 0 w 21600"/>
                    <a:gd name="T35" fmla="*/ 0 h 2160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21600" h="21600">
                      <a:moveTo>
                        <a:pt x="16948" y="3429"/>
                      </a:moveTo>
                      <a:lnTo>
                        <a:pt x="9450" y="10928"/>
                      </a:lnTo>
                      <a:lnTo>
                        <a:pt x="8117" y="9596"/>
                      </a:lnTo>
                      <a:lnTo>
                        <a:pt x="15616" y="2098"/>
                      </a:lnTo>
                      <a:lnTo>
                        <a:pt x="13520" y="0"/>
                      </a:lnTo>
                      <a:lnTo>
                        <a:pt x="3894" y="9626"/>
                      </a:lnTo>
                      <a:lnTo>
                        <a:pt x="3890" y="9626"/>
                      </a:lnTo>
                      <a:lnTo>
                        <a:pt x="3890" y="9630"/>
                      </a:lnTo>
                      <a:lnTo>
                        <a:pt x="3889" y="9630"/>
                      </a:lnTo>
                      <a:lnTo>
                        <a:pt x="3890" y="9630"/>
                      </a:lnTo>
                      <a:lnTo>
                        <a:pt x="0" y="21600"/>
                      </a:lnTo>
                      <a:lnTo>
                        <a:pt x="11971" y="17712"/>
                      </a:lnTo>
                      <a:lnTo>
                        <a:pt x="11972" y="17712"/>
                      </a:lnTo>
                      <a:lnTo>
                        <a:pt x="11975" y="17711"/>
                      </a:lnTo>
                      <a:lnTo>
                        <a:pt x="11975" y="17709"/>
                      </a:lnTo>
                      <a:lnTo>
                        <a:pt x="21600" y="8083"/>
                      </a:lnTo>
                      <a:lnTo>
                        <a:pt x="16948" y="3429"/>
                      </a:lnTo>
                      <a:close/>
                      <a:moveTo>
                        <a:pt x="16948" y="3429"/>
                      </a:move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bg1">
                        <a:lumMod val="85000"/>
                      </a:scheme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Arial"/>
                  </a:endParaRPr>
                </a:p>
              </p:txBody>
            </p:sp>
            <p:sp>
              <p:nvSpPr>
                <p:cNvPr id="29" name="AutoShape 444"/>
                <p:cNvSpPr/>
                <p:nvPr/>
              </p:nvSpPr>
              <p:spPr bwMode="auto">
                <a:xfrm>
                  <a:off x="296" y="104"/>
                  <a:ext cx="176" cy="176"/>
                </a:xfrm>
                <a:custGeom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w 21600"/>
                    <a:gd name="T17" fmla="*/ 0 h 21600"/>
                    <a:gd name="T18" fmla="*/ 0 w 21600"/>
                    <a:gd name="T19" fmla="*/ 0 h 2160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21600" h="21600">
                      <a:moveTo>
                        <a:pt x="3324" y="12115"/>
                      </a:moveTo>
                      <a:lnTo>
                        <a:pt x="8825" y="6614"/>
                      </a:lnTo>
                      <a:lnTo>
                        <a:pt x="10935" y="8723"/>
                      </a:lnTo>
                      <a:lnTo>
                        <a:pt x="5434" y="14225"/>
                      </a:lnTo>
                      <a:lnTo>
                        <a:pt x="12808" y="21600"/>
                      </a:lnTo>
                      <a:lnTo>
                        <a:pt x="21600" y="12807"/>
                      </a:lnTo>
                      <a:lnTo>
                        <a:pt x="8790" y="0"/>
                      </a:lnTo>
                      <a:lnTo>
                        <a:pt x="0" y="8791"/>
                      </a:lnTo>
                      <a:lnTo>
                        <a:pt x="3324" y="12115"/>
                      </a:lnTo>
                      <a:close/>
                      <a:moveTo>
                        <a:pt x="3324" y="12115"/>
                      </a:move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bg1">
                        <a:lumMod val="85000"/>
                      </a:scheme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Arial"/>
                  </a:endParaRPr>
                </a:p>
              </p:txBody>
            </p:sp>
            <p:sp>
              <p:nvSpPr>
                <p:cNvPr id="30" name="AutoShape 445"/>
                <p:cNvSpPr/>
                <p:nvPr/>
              </p:nvSpPr>
              <p:spPr bwMode="auto">
                <a:xfrm>
                  <a:off x="400" y="0"/>
                  <a:ext cx="173" cy="173"/>
                </a:xfrm>
                <a:custGeom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1600" h="21600">
                      <a:moveTo>
                        <a:pt x="0" y="8576"/>
                      </a:moveTo>
                      <a:lnTo>
                        <a:pt x="8573" y="0"/>
                      </a:lnTo>
                      <a:lnTo>
                        <a:pt x="21600" y="13024"/>
                      </a:lnTo>
                      <a:lnTo>
                        <a:pt x="13027" y="21600"/>
                      </a:lnTo>
                      <a:lnTo>
                        <a:pt x="0" y="8576"/>
                      </a:lnTo>
                      <a:close/>
                      <a:moveTo>
                        <a:pt x="0" y="8576"/>
                      </a:move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bg1">
                        <a:lumMod val="85000"/>
                      </a:scheme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Arial"/>
                  </a:endParaRPr>
                </a:p>
              </p:txBody>
            </p:sp>
            <p:sp>
              <p:nvSpPr>
                <p:cNvPr id="31" name="AutoShape 446"/>
                <p:cNvSpPr/>
                <p:nvPr/>
              </p:nvSpPr>
              <p:spPr bwMode="auto">
                <a:xfrm>
                  <a:off x="0" y="0"/>
                  <a:ext cx="575" cy="574"/>
                </a:xfrm>
                <a:custGeom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w 21600"/>
                    <a:gd name="T17" fmla="*/ 0 h 21600"/>
                    <a:gd name="T18" fmla="*/ 0 w 21600"/>
                    <a:gd name="T19" fmla="*/ 0 h 21600"/>
                    <a:gd name="T20" fmla="*/ 0 w 21600"/>
                    <a:gd name="T21" fmla="*/ 0 h 21600"/>
                    <a:gd name="T22" fmla="*/ 0 w 21600"/>
                    <a:gd name="T23" fmla="*/ 0 h 21600"/>
                    <a:gd name="T24" fmla="*/ 0 w 21600"/>
                    <a:gd name="T25" fmla="*/ 0 h 21600"/>
                    <a:gd name="T26" fmla="*/ 0 w 21600"/>
                    <a:gd name="T27" fmla="*/ 0 h 21600"/>
                    <a:gd name="T28" fmla="*/ 0 w 21600"/>
                    <a:gd name="T29" fmla="*/ 0 h 21600"/>
                    <a:gd name="T30" fmla="*/ 0 w 21600"/>
                    <a:gd name="T31" fmla="*/ 0 h 21600"/>
                    <a:gd name="T32" fmla="*/ 0 w 21600"/>
                    <a:gd name="T33" fmla="*/ 0 h 21600"/>
                    <a:gd name="T34" fmla="*/ 0 w 21600"/>
                    <a:gd name="T35" fmla="*/ 0 h 21600"/>
                    <a:gd name="T36" fmla="*/ 0 w 21600"/>
                    <a:gd name="T37" fmla="*/ 0 h 21600"/>
                    <a:gd name="T38" fmla="*/ 0 w 21600"/>
                    <a:gd name="T39" fmla="*/ 0 h 21600"/>
                    <a:gd name="T40" fmla="*/ 0 w 21600"/>
                    <a:gd name="T41" fmla="*/ 0 h 21600"/>
                    <a:gd name="T42" fmla="*/ 0 w 21600"/>
                    <a:gd name="T43" fmla="*/ 0 h 21600"/>
                    <a:gd name="T44" fmla="*/ 0 w 21600"/>
                    <a:gd name="T45" fmla="*/ 0 h 21600"/>
                    <a:gd name="T46" fmla="*/ 0 w 21600"/>
                    <a:gd name="T47" fmla="*/ 0 h 21600"/>
                    <a:gd name="T48" fmla="*/ 0 w 21600"/>
                    <a:gd name="T49" fmla="*/ 0 h 21600"/>
                    <a:gd name="T50" fmla="*/ 0 w 21600"/>
                    <a:gd name="T51" fmla="*/ 0 h 2160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21600" h="21600">
                      <a:moveTo>
                        <a:pt x="16712" y="12177"/>
                      </a:moveTo>
                      <a:cubicBezTo>
                        <a:pt x="16247" y="12177"/>
                        <a:pt x="15748" y="12329"/>
                        <a:pt x="15257" y="12582"/>
                      </a:cubicBezTo>
                      <a:lnTo>
                        <a:pt x="9013" y="6331"/>
                      </a:lnTo>
                      <a:cubicBezTo>
                        <a:pt x="9263" y="5840"/>
                        <a:pt x="9413" y="5346"/>
                        <a:pt x="9413" y="4893"/>
                      </a:cubicBezTo>
                      <a:cubicBezTo>
                        <a:pt x="9413" y="2407"/>
                        <a:pt x="7052" y="0"/>
                        <a:pt x="4571" y="0"/>
                      </a:cubicBezTo>
                      <a:cubicBezTo>
                        <a:pt x="4555" y="0"/>
                        <a:pt x="4540" y="0"/>
                        <a:pt x="4525" y="0"/>
                      </a:cubicBezTo>
                      <a:cubicBezTo>
                        <a:pt x="4515" y="0"/>
                        <a:pt x="4233" y="287"/>
                        <a:pt x="4079" y="441"/>
                      </a:cubicBezTo>
                      <a:cubicBezTo>
                        <a:pt x="6081" y="2445"/>
                        <a:pt x="5916" y="2120"/>
                        <a:pt x="5916" y="3349"/>
                      </a:cubicBezTo>
                      <a:cubicBezTo>
                        <a:pt x="5916" y="4347"/>
                        <a:pt x="4320" y="5922"/>
                        <a:pt x="3346" y="5922"/>
                      </a:cubicBezTo>
                      <a:cubicBezTo>
                        <a:pt x="3132" y="5922"/>
                        <a:pt x="2966" y="5928"/>
                        <a:pt x="2828" y="5928"/>
                      </a:cubicBezTo>
                      <a:cubicBezTo>
                        <a:pt x="2150" y="5928"/>
                        <a:pt x="2140" y="5784"/>
                        <a:pt x="441" y="4083"/>
                      </a:cubicBezTo>
                      <a:cubicBezTo>
                        <a:pt x="282" y="4242"/>
                        <a:pt x="0" y="4520"/>
                        <a:pt x="0" y="4529"/>
                      </a:cubicBezTo>
                      <a:cubicBezTo>
                        <a:pt x="31" y="7031"/>
                        <a:pt x="2390" y="9422"/>
                        <a:pt x="4888" y="9422"/>
                      </a:cubicBezTo>
                      <a:cubicBezTo>
                        <a:pt x="5341" y="9422"/>
                        <a:pt x="5824" y="9278"/>
                        <a:pt x="6302" y="9038"/>
                      </a:cubicBezTo>
                      <a:lnTo>
                        <a:pt x="12567" y="15310"/>
                      </a:lnTo>
                      <a:cubicBezTo>
                        <a:pt x="12329" y="15787"/>
                        <a:pt x="12187" y="16267"/>
                        <a:pt x="12187" y="16706"/>
                      </a:cubicBezTo>
                      <a:cubicBezTo>
                        <a:pt x="12187" y="19193"/>
                        <a:pt x="14548" y="21600"/>
                        <a:pt x="17030" y="21600"/>
                      </a:cubicBezTo>
                      <a:cubicBezTo>
                        <a:pt x="17045" y="21600"/>
                        <a:pt x="17060" y="21600"/>
                        <a:pt x="17075" y="21600"/>
                      </a:cubicBezTo>
                      <a:cubicBezTo>
                        <a:pt x="17085" y="21600"/>
                        <a:pt x="17367" y="21313"/>
                        <a:pt x="17521" y="21159"/>
                      </a:cubicBezTo>
                      <a:cubicBezTo>
                        <a:pt x="15519" y="19155"/>
                        <a:pt x="15684" y="19480"/>
                        <a:pt x="15684" y="18251"/>
                      </a:cubicBezTo>
                      <a:cubicBezTo>
                        <a:pt x="15684" y="17253"/>
                        <a:pt x="17280" y="15678"/>
                        <a:pt x="18254" y="15678"/>
                      </a:cubicBezTo>
                      <a:cubicBezTo>
                        <a:pt x="18467" y="15678"/>
                        <a:pt x="18633" y="15672"/>
                        <a:pt x="18771" y="15672"/>
                      </a:cubicBezTo>
                      <a:cubicBezTo>
                        <a:pt x="19449" y="15672"/>
                        <a:pt x="19460" y="15816"/>
                        <a:pt x="21159" y="17517"/>
                      </a:cubicBezTo>
                      <a:cubicBezTo>
                        <a:pt x="21318" y="17358"/>
                        <a:pt x="21599" y="17080"/>
                        <a:pt x="21600" y="17071"/>
                      </a:cubicBezTo>
                      <a:cubicBezTo>
                        <a:pt x="21570" y="14569"/>
                        <a:pt x="19210" y="12177"/>
                        <a:pt x="16712" y="12177"/>
                      </a:cubicBezTo>
                      <a:close/>
                      <a:moveTo>
                        <a:pt x="16712" y="12177"/>
                      </a:move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bg1">
                        <a:lumMod val="85000"/>
                      </a:scheme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Arial"/>
                  </a:endParaRPr>
                </a:p>
              </p:txBody>
            </p:sp>
          </p:grpSp>
        </p:grpSp>
        <p:grpSp>
          <p:nvGrpSpPr>
            <p:cNvPr id="23" name="Group 38"/>
            <p:cNvGrpSpPr/>
            <p:nvPr/>
          </p:nvGrpSpPr>
          <p:grpSpPr>
            <a:xfrm>
              <a:off x="5896485" y="3393861"/>
              <a:ext cx="1782212" cy="1782212"/>
              <a:chOff x="5896485" y="2493976"/>
              <a:chExt cx="1782212" cy="1782212"/>
            </a:xfrm>
          </p:grpSpPr>
          <p:sp>
            <p:nvSpPr>
              <p:cNvPr id="24" name="Oval 39"/>
              <p:cNvSpPr>
                <a:spLocks noChangeAspect="1"/>
              </p:cNvSpPr>
              <p:nvPr/>
            </p:nvSpPr>
            <p:spPr>
              <a:xfrm>
                <a:off x="5896485" y="2493976"/>
                <a:ext cx="1782212" cy="1782212"/>
              </a:xfrm>
              <a:prstGeom prst="ellipse">
                <a:avLst/>
              </a:prstGeom>
              <a:solidFill>
                <a:srgbClr val="EBCDE2">
                  <a:alpha val="8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400" b="1" i="0" u="none" strike="noStrike" kern="0" cap="none" spc="0" normalizeH="0" baseline="0" noProof="0" smtClean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/>
                </a:endParaRPr>
              </a:p>
            </p:txBody>
          </p:sp>
          <p:sp>
            <p:nvSpPr>
              <p:cNvPr id="25" name="AutoShape 28"/>
              <p:cNvSpPr/>
              <p:nvPr/>
            </p:nvSpPr>
            <p:spPr bwMode="auto">
              <a:xfrm>
                <a:off x="6587691" y="3178556"/>
                <a:ext cx="452346" cy="450538"/>
              </a:xfrm>
              <a:custGeom>
                <a:gdLst>
                  <a:gd name="T0" fmla="*/ 198438 w 21600"/>
                  <a:gd name="T1" fmla="*/ 198414 h 21558"/>
                  <a:gd name="T2" fmla="*/ 198438 w 21600"/>
                  <a:gd name="T3" fmla="*/ 198414 h 21558"/>
                  <a:gd name="T4" fmla="*/ 198438 w 21600"/>
                  <a:gd name="T5" fmla="*/ 198414 h 21558"/>
                  <a:gd name="T6" fmla="*/ 198438 w 21600"/>
                  <a:gd name="T7" fmla="*/ 198414 h 2155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558">
                    <a:moveTo>
                      <a:pt x="18076" y="8547"/>
                    </a:moveTo>
                    <a:cubicBezTo>
                      <a:pt x="19181" y="9499"/>
                      <a:pt x="20046" y="10569"/>
                      <a:pt x="20670" y="11749"/>
                    </a:cubicBezTo>
                    <a:cubicBezTo>
                      <a:pt x="21291" y="12932"/>
                      <a:pt x="21599" y="14075"/>
                      <a:pt x="21599" y="15179"/>
                    </a:cubicBezTo>
                    <a:cubicBezTo>
                      <a:pt x="21599" y="16159"/>
                      <a:pt x="21344" y="17040"/>
                      <a:pt x="20832" y="17815"/>
                    </a:cubicBezTo>
                    <a:cubicBezTo>
                      <a:pt x="20320" y="18592"/>
                      <a:pt x="19593" y="19260"/>
                      <a:pt x="18660" y="19812"/>
                    </a:cubicBezTo>
                    <a:cubicBezTo>
                      <a:pt x="17724" y="20363"/>
                      <a:pt x="16585" y="20794"/>
                      <a:pt x="15252" y="21098"/>
                    </a:cubicBezTo>
                    <a:cubicBezTo>
                      <a:pt x="13917" y="21403"/>
                      <a:pt x="12435" y="21558"/>
                      <a:pt x="10800" y="21558"/>
                    </a:cubicBezTo>
                    <a:cubicBezTo>
                      <a:pt x="9168" y="21558"/>
                      <a:pt x="7682" y="21403"/>
                      <a:pt x="6350" y="21098"/>
                    </a:cubicBezTo>
                    <a:cubicBezTo>
                      <a:pt x="5014" y="20794"/>
                      <a:pt x="3878" y="20363"/>
                      <a:pt x="2936" y="19812"/>
                    </a:cubicBezTo>
                    <a:cubicBezTo>
                      <a:pt x="1993" y="19260"/>
                      <a:pt x="1270" y="18589"/>
                      <a:pt x="761" y="17809"/>
                    </a:cubicBezTo>
                    <a:cubicBezTo>
                      <a:pt x="255" y="17029"/>
                      <a:pt x="0" y="16150"/>
                      <a:pt x="0" y="15179"/>
                    </a:cubicBezTo>
                    <a:cubicBezTo>
                      <a:pt x="0" y="14075"/>
                      <a:pt x="318" y="12934"/>
                      <a:pt x="948" y="11757"/>
                    </a:cubicBezTo>
                    <a:cubicBezTo>
                      <a:pt x="1582" y="10580"/>
                      <a:pt x="2449" y="9510"/>
                      <a:pt x="3557" y="8547"/>
                    </a:cubicBezTo>
                    <a:cubicBezTo>
                      <a:pt x="3654" y="8403"/>
                      <a:pt x="3822" y="8344"/>
                      <a:pt x="4056" y="8369"/>
                    </a:cubicBezTo>
                    <a:cubicBezTo>
                      <a:pt x="4290" y="8398"/>
                      <a:pt x="4446" y="8491"/>
                      <a:pt x="4527" y="8654"/>
                    </a:cubicBezTo>
                    <a:cubicBezTo>
                      <a:pt x="4565" y="8800"/>
                      <a:pt x="4565" y="8930"/>
                      <a:pt x="4527" y="9045"/>
                    </a:cubicBezTo>
                    <a:cubicBezTo>
                      <a:pt x="4446" y="9361"/>
                      <a:pt x="4378" y="9738"/>
                      <a:pt x="4318" y="10177"/>
                    </a:cubicBezTo>
                    <a:cubicBezTo>
                      <a:pt x="4259" y="10617"/>
                      <a:pt x="4237" y="11073"/>
                      <a:pt x="4259" y="11546"/>
                    </a:cubicBezTo>
                    <a:cubicBezTo>
                      <a:pt x="4278" y="12017"/>
                      <a:pt x="4343" y="12475"/>
                      <a:pt x="4452" y="12915"/>
                    </a:cubicBezTo>
                    <a:cubicBezTo>
                      <a:pt x="4562" y="13354"/>
                      <a:pt x="4749" y="13734"/>
                      <a:pt x="5020" y="14047"/>
                    </a:cubicBezTo>
                    <a:cubicBezTo>
                      <a:pt x="5329" y="14379"/>
                      <a:pt x="5716" y="14599"/>
                      <a:pt x="6184" y="14709"/>
                    </a:cubicBezTo>
                    <a:cubicBezTo>
                      <a:pt x="5698" y="13323"/>
                      <a:pt x="5498" y="12008"/>
                      <a:pt x="5588" y="10757"/>
                    </a:cubicBezTo>
                    <a:cubicBezTo>
                      <a:pt x="5676" y="9510"/>
                      <a:pt x="5919" y="8344"/>
                      <a:pt x="6318" y="7265"/>
                    </a:cubicBezTo>
                    <a:cubicBezTo>
                      <a:pt x="6718" y="6187"/>
                      <a:pt x="7223" y="5212"/>
                      <a:pt x="7835" y="4339"/>
                    </a:cubicBezTo>
                    <a:cubicBezTo>
                      <a:pt x="8450" y="3469"/>
                      <a:pt x="9040" y="2720"/>
                      <a:pt x="9607" y="2089"/>
                    </a:cubicBezTo>
                    <a:cubicBezTo>
                      <a:pt x="10172" y="1459"/>
                      <a:pt x="10662" y="980"/>
                      <a:pt x="11068" y="653"/>
                    </a:cubicBezTo>
                    <a:cubicBezTo>
                      <a:pt x="11477" y="326"/>
                      <a:pt x="11692" y="149"/>
                      <a:pt x="11711" y="124"/>
                    </a:cubicBezTo>
                    <a:cubicBezTo>
                      <a:pt x="11960" y="-42"/>
                      <a:pt x="12194" y="-42"/>
                      <a:pt x="12416" y="124"/>
                    </a:cubicBezTo>
                    <a:cubicBezTo>
                      <a:pt x="12513" y="191"/>
                      <a:pt x="12581" y="293"/>
                      <a:pt x="12616" y="414"/>
                    </a:cubicBezTo>
                    <a:cubicBezTo>
                      <a:pt x="12650" y="535"/>
                      <a:pt x="12647" y="645"/>
                      <a:pt x="12609" y="746"/>
                    </a:cubicBezTo>
                    <a:cubicBezTo>
                      <a:pt x="12609" y="760"/>
                      <a:pt x="12531" y="954"/>
                      <a:pt x="12375" y="1318"/>
                    </a:cubicBezTo>
                    <a:cubicBezTo>
                      <a:pt x="12222" y="1681"/>
                      <a:pt x="12116" y="2140"/>
                      <a:pt x="12057" y="2692"/>
                    </a:cubicBezTo>
                    <a:cubicBezTo>
                      <a:pt x="11995" y="3244"/>
                      <a:pt x="12029" y="3849"/>
                      <a:pt x="12160" y="4503"/>
                    </a:cubicBezTo>
                    <a:cubicBezTo>
                      <a:pt x="12291" y="5162"/>
                      <a:pt x="12644" y="5773"/>
                      <a:pt x="13221" y="6339"/>
                    </a:cubicBezTo>
                    <a:cubicBezTo>
                      <a:pt x="13589" y="6728"/>
                      <a:pt x="13926" y="7108"/>
                      <a:pt x="14229" y="7485"/>
                    </a:cubicBezTo>
                    <a:cubicBezTo>
                      <a:pt x="14532" y="7862"/>
                      <a:pt x="14791" y="8282"/>
                      <a:pt x="15006" y="8744"/>
                    </a:cubicBezTo>
                    <a:cubicBezTo>
                      <a:pt x="15218" y="9209"/>
                      <a:pt x="15390" y="9749"/>
                      <a:pt x="15515" y="10363"/>
                    </a:cubicBezTo>
                    <a:cubicBezTo>
                      <a:pt x="15639" y="10977"/>
                      <a:pt x="15702" y="11709"/>
                      <a:pt x="15702" y="12554"/>
                    </a:cubicBezTo>
                    <a:cubicBezTo>
                      <a:pt x="15702" y="12850"/>
                      <a:pt x="15546" y="13027"/>
                      <a:pt x="15237" y="13078"/>
                    </a:cubicBezTo>
                    <a:cubicBezTo>
                      <a:pt x="15118" y="13098"/>
                      <a:pt x="14997" y="13078"/>
                      <a:pt x="14872" y="13027"/>
                    </a:cubicBezTo>
                    <a:cubicBezTo>
                      <a:pt x="14747" y="12971"/>
                      <a:pt x="14666" y="12886"/>
                      <a:pt x="14625" y="12768"/>
                    </a:cubicBezTo>
                    <a:cubicBezTo>
                      <a:pt x="14485" y="12489"/>
                      <a:pt x="14276" y="12270"/>
                      <a:pt x="13998" y="12109"/>
                    </a:cubicBezTo>
                    <a:cubicBezTo>
                      <a:pt x="13720" y="11946"/>
                      <a:pt x="13405" y="11867"/>
                      <a:pt x="13056" y="11867"/>
                    </a:cubicBezTo>
                    <a:cubicBezTo>
                      <a:pt x="12588" y="11867"/>
                      <a:pt x="12191" y="12017"/>
                      <a:pt x="11870" y="12318"/>
                    </a:cubicBezTo>
                    <a:cubicBezTo>
                      <a:pt x="11545" y="12619"/>
                      <a:pt x="11383" y="12985"/>
                      <a:pt x="11383" y="13419"/>
                    </a:cubicBezTo>
                    <a:cubicBezTo>
                      <a:pt x="11383" y="14503"/>
                      <a:pt x="12160" y="15044"/>
                      <a:pt x="13714" y="15035"/>
                    </a:cubicBezTo>
                    <a:cubicBezTo>
                      <a:pt x="14691" y="15035"/>
                      <a:pt x="15452" y="14751"/>
                      <a:pt x="15998" y="14185"/>
                    </a:cubicBezTo>
                    <a:cubicBezTo>
                      <a:pt x="16370" y="13799"/>
                      <a:pt x="16635" y="13343"/>
                      <a:pt x="16797" y="12819"/>
                    </a:cubicBezTo>
                    <a:cubicBezTo>
                      <a:pt x="16963" y="12290"/>
                      <a:pt x="17065" y="11777"/>
                      <a:pt x="17103" y="11273"/>
                    </a:cubicBezTo>
                    <a:cubicBezTo>
                      <a:pt x="17143" y="10769"/>
                      <a:pt x="17156" y="10310"/>
                      <a:pt x="17134" y="9893"/>
                    </a:cubicBezTo>
                    <a:cubicBezTo>
                      <a:pt x="17115" y="9473"/>
                      <a:pt x="17097" y="9195"/>
                      <a:pt x="17075" y="9048"/>
                    </a:cubicBezTo>
                    <a:cubicBezTo>
                      <a:pt x="17016" y="8941"/>
                      <a:pt x="17016" y="8812"/>
                      <a:pt x="17075" y="8657"/>
                    </a:cubicBezTo>
                    <a:cubicBezTo>
                      <a:pt x="17156" y="8493"/>
                      <a:pt x="17312" y="8400"/>
                      <a:pt x="17546" y="8372"/>
                    </a:cubicBezTo>
                    <a:cubicBezTo>
                      <a:pt x="17780" y="8347"/>
                      <a:pt x="17955" y="8403"/>
                      <a:pt x="18076" y="8547"/>
                    </a:cubicBezTo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  <a:effectLst/>
            </p:spPr>
            <p:txBody>
              <a:bodyPr lIns="38100" tIns="38100" rIns="38100" bIns="3810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/>
                </a:endParaRPr>
              </a:p>
            </p:txBody>
          </p:sp>
        </p:grpSp>
      </p:grpSp>
      <p:cxnSp>
        <p:nvCxnSpPr>
          <p:cNvPr id="32" name="Elbow Connector 54"/>
          <p:cNvCxnSpPr/>
          <p:nvPr/>
        </p:nvCxnSpPr>
        <p:spPr>
          <a:xfrm rot="16200000" flipH="1">
            <a:off x="7902311" y="3836885"/>
            <a:ext cx="289519" cy="2080389"/>
          </a:xfrm>
          <a:prstGeom prst="bentConnector2">
            <a:avLst/>
          </a:prstGeom>
          <a:noFill/>
          <a:ln w="19050" cap="flat" cmpd="sng" algn="ctr">
            <a:solidFill>
              <a:sysClr val="windowText" lastClr="000000">
                <a:lumMod val="65000"/>
                <a:lumOff val="35000"/>
              </a:sysClr>
            </a:solidFill>
            <a:prstDash val="sysDot"/>
            <a:miter lim="800000"/>
            <a:headEnd type="oval"/>
            <a:tailEnd type="triangle"/>
          </a:ln>
          <a:effectLst/>
        </p:spPr>
      </p:cxnSp>
    </p:spTree>
  </p:cSld>
  <p:clrMapOvr>
    <a:masterClrMapping/>
  </p:clrMapOvr>
  <mc:AlternateContent>
    <mc:Choice xmlns:p14="http://schemas.microsoft.com/office/powerpoint/2010/main" Requires="p14">
      <p:transition spd="med" advTm="5510" p14:dur="700">
        <p:fade/>
      </p:transition>
    </mc:Choice>
    <mc:Fallback>
      <p:transition spd="med" advTm="551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9" t="28079" r="7400" b="30928"/>
          <a:stretch>
            <a:fillRect/>
          </a:stretch>
        </p:blipFill>
        <p:spPr>
          <a:xfrm>
            <a:off x="0" y="0"/>
            <a:ext cx="12326587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29360" y="377431"/>
            <a:ext cx="308449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88390">
              <a:defRPr/>
            </a:pPr>
            <a:r>
              <a:rPr lang="zh-CN" altLang="en-US" sz="2500" b="1" kern="0" smtClean="0">
                <a:solidFill>
                  <a:srgbClr val="E2ECAF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这里输入</a:t>
            </a:r>
            <a:r>
              <a:rPr lang="zh-CN" altLang="en-US" sz="2500" b="1" kern="0">
                <a:solidFill>
                  <a:srgbClr val="E2ECAF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第一章</a:t>
            </a:r>
            <a:r>
              <a:rPr lang="zh-CN" altLang="en-US" sz="2500" b="1" kern="0" smtClean="0">
                <a:solidFill>
                  <a:srgbClr val="E2ECAF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标题</a:t>
            </a:r>
            <a:endParaRPr lang="zh-CN" altLang="en-US" sz="2500" b="1" kern="0">
              <a:solidFill>
                <a:srgbClr val="E2ECAF"/>
              </a:solidFill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30" y="42158"/>
            <a:ext cx="1460530" cy="106705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30449" y="2456061"/>
            <a:ext cx="187743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200" b="1" smtClean="0">
                <a:solidFill>
                  <a:schemeClr val="bg1">
                    <a:lumMod val="85000"/>
                  </a:schemeClr>
                </a:solidFill>
                <a:latin typeface="Arial"/>
                <a:ea typeface="微软雅黑 Light" panose="020b0502040204020203" charset="-122"/>
                <a:cs typeface="+mn-ea"/>
                <a:sym typeface="Arial"/>
              </a:rPr>
              <a:t>添加标题内容</a:t>
            </a:r>
            <a:endParaRPr lang="id-ID" sz="2200" b="1">
              <a:solidFill>
                <a:schemeClr val="bg1">
                  <a:lumMod val="85000"/>
                </a:schemeClr>
              </a:solidFill>
              <a:latin typeface="Arial"/>
              <a:ea typeface="微软雅黑 Light" panose="020b0502040204020203" charset="-122"/>
              <a:cs typeface="+mn-ea"/>
              <a:sym typeface="Arial"/>
            </a:endParaRPr>
          </a:p>
        </p:txBody>
      </p:sp>
      <p:grpSp>
        <p:nvGrpSpPr>
          <p:cNvPr id="5" name="Group 1"/>
          <p:cNvGrpSpPr/>
          <p:nvPr/>
        </p:nvGrpSpPr>
        <p:grpSpPr>
          <a:xfrm>
            <a:off x="1435225" y="3242183"/>
            <a:ext cx="4217639" cy="1575537"/>
            <a:chOff x="1435226" y="3242183"/>
            <a:chExt cx="4006724" cy="1575537"/>
          </a:xfrm>
        </p:grpSpPr>
        <p:sp>
          <p:nvSpPr>
            <p:cNvPr id="6" name="TextBox 5"/>
            <p:cNvSpPr txBox="1"/>
            <p:nvPr/>
          </p:nvSpPr>
          <p:spPr>
            <a:xfrm>
              <a:off x="1435226" y="4203385"/>
              <a:ext cx="4006724" cy="6143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>
                  <a:solidFill>
                    <a:schemeClr val="bg1">
                      <a:lumMod val="85000"/>
                    </a:schemeClr>
                  </a:solidFill>
                  <a:latin typeface="Arial"/>
                  <a:ea typeface="微软雅黑 Light" panose="020b0502040204020203" charset="-122"/>
                  <a:sym typeface="Arial"/>
                </a:rPr>
                <a:t>此处添加详细文本描述，建议与标题相关并符合整体语言风格，语言描述尽量简洁生动。</a:t>
              </a:r>
              <a:endParaRPr lang="en-US" altLang="zh-CN" sz="1200">
                <a:solidFill>
                  <a:schemeClr val="bg1">
                    <a:lumMod val="85000"/>
                  </a:schemeClr>
                </a:solidFill>
                <a:latin typeface="Arial"/>
                <a:ea typeface="微软雅黑 Light" panose="020b0502040204020203" charset="-122"/>
                <a:cs typeface="Lato Light" charset="0"/>
                <a:sym typeface="Arial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782479" y="3242183"/>
              <a:ext cx="261977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>
                  <a:solidFill>
                    <a:schemeClr val="bg1">
                      <a:lumMod val="85000"/>
                    </a:schemeClr>
                  </a:solidFill>
                  <a:latin typeface="Arial"/>
                  <a:ea typeface="微软雅黑 Light" panose="020b0502040204020203" charset="-122"/>
                  <a:sym typeface="Arial"/>
                </a:rPr>
                <a:t>此处添加详细文本描述，建议与标题相关并符合整体语言风格，语言描述尽量简洁生动。</a:t>
              </a:r>
              <a:endParaRPr lang="en-US" altLang="zh-CN" sz="1200">
                <a:solidFill>
                  <a:schemeClr val="bg1">
                    <a:lumMod val="85000"/>
                  </a:schemeClr>
                </a:solidFill>
                <a:latin typeface="Arial"/>
                <a:ea typeface="微软雅黑 Light" panose="020b0502040204020203" charset="-122"/>
                <a:cs typeface="Lato Light" charset="0"/>
                <a:sym typeface="Arial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430449" y="3042781"/>
            <a:ext cx="13195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5400" b="1" smtClean="0">
                <a:solidFill>
                  <a:srgbClr val="00BBD6"/>
                </a:solidFill>
                <a:latin typeface="Arial"/>
                <a:ea typeface="微软雅黑 Light" panose="020b0502040204020203" charset="-122"/>
                <a:cs typeface="+mn-ea"/>
                <a:sym typeface="Arial"/>
              </a:rPr>
              <a:t>9</a:t>
            </a:r>
            <a:r>
              <a:rPr lang="en-US" sz="5400" b="1">
                <a:solidFill>
                  <a:srgbClr val="00BBD6"/>
                </a:solidFill>
                <a:latin typeface="Arial"/>
                <a:ea typeface="微软雅黑 Light" panose="020b0502040204020203" charset="-122"/>
                <a:cs typeface="+mn-ea"/>
                <a:sym typeface="Arial"/>
              </a:rPr>
              <a:t>8</a:t>
            </a:r>
            <a:r>
              <a:rPr lang="id-ID" sz="3200" b="1" smtClean="0">
                <a:solidFill>
                  <a:srgbClr val="00BBD6"/>
                </a:solidFill>
                <a:latin typeface="Arial"/>
                <a:ea typeface="微软雅黑 Light" panose="020b0502040204020203" charset="-122"/>
                <a:cs typeface="+mn-ea"/>
                <a:sym typeface="Arial"/>
              </a:rPr>
              <a:t>%</a:t>
            </a:r>
            <a:endParaRPr lang="id-ID" sz="4000" b="1">
              <a:solidFill>
                <a:srgbClr val="00BBD6"/>
              </a:solidFill>
              <a:latin typeface="Arial"/>
              <a:ea typeface="微软雅黑 Light" panose="020b0502040204020203" charset="-122"/>
              <a:cs typeface="+mn-ea"/>
              <a:sym typeface="Arial"/>
            </a:endParaRPr>
          </a:p>
        </p:txBody>
      </p:sp>
      <p:sp>
        <p:nvSpPr>
          <p:cNvPr id="9" name="Shape 2056"/>
          <p:cNvSpPr/>
          <p:nvPr/>
        </p:nvSpPr>
        <p:spPr>
          <a:xfrm rot="20833668">
            <a:off x="5854941" y="2622510"/>
            <a:ext cx="4925837" cy="2379424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08" y="215"/>
                </a:moveTo>
                <a:lnTo>
                  <a:pt x="18515" y="2111"/>
                </a:lnTo>
                <a:lnTo>
                  <a:pt x="11972" y="10428"/>
                </a:lnTo>
                <a:lnTo>
                  <a:pt x="8013" y="7302"/>
                </a:lnTo>
                <a:lnTo>
                  <a:pt x="0" y="17211"/>
                </a:lnTo>
                <a:lnTo>
                  <a:pt x="1642" y="21600"/>
                </a:lnTo>
                <a:lnTo>
                  <a:pt x="8648" y="10721"/>
                </a:lnTo>
                <a:lnTo>
                  <a:pt x="12228" y="13359"/>
                </a:lnTo>
                <a:lnTo>
                  <a:pt x="19035" y="3738"/>
                </a:lnTo>
                <a:lnTo>
                  <a:pt x="19906" y="6461"/>
                </a:lnTo>
                <a:lnTo>
                  <a:pt x="20553" y="4063"/>
                </a:lnTo>
                <a:lnTo>
                  <a:pt x="20938" y="2571"/>
                </a:lnTo>
                <a:lnTo>
                  <a:pt x="21600" y="0"/>
                </a:lnTo>
                <a:cubicBezTo>
                  <a:pt x="21600" y="0"/>
                  <a:pt x="17908" y="215"/>
                  <a:pt x="17908" y="215"/>
                </a:cubicBezTo>
                <a:close/>
              </a:path>
            </a:pathLst>
          </a:custGeom>
          <a:solidFill>
            <a:srgbClr val="EBCDE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3200">
              <a:solidFill>
                <a:prstClr val="black">
                  <a:lumMod val="85000"/>
                  <a:lumOff val="15000"/>
                </a:prstClr>
              </a:solidFill>
              <a:latin typeface="Arial"/>
              <a:ea typeface="微软雅黑 Light" panose="020b0502040204020203" charset="-122"/>
              <a:cs typeface="+mn-ea"/>
              <a:sym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39872" y="5510546"/>
            <a:ext cx="1474456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80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  <a:ea typeface="微软雅黑 Light" panose="020b0502040204020203" charset="-122"/>
                <a:cs typeface="+mn-ea"/>
                <a:sym typeface="Arial"/>
              </a:rPr>
              <a:t>添加标题</a:t>
            </a:r>
            <a:endParaRPr lang="en-GB" sz="2800">
              <a:solidFill>
                <a:prstClr val="black">
                  <a:lumMod val="85000"/>
                  <a:lumOff val="15000"/>
                </a:prstClr>
              </a:solidFill>
              <a:latin typeface="Arial"/>
              <a:ea typeface="微软雅黑 Light" panose="020b0502040204020203" charset="-122"/>
              <a:cs typeface="+mn-ea"/>
              <a:sym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70318" y="3074749"/>
            <a:ext cx="1474456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800" smtClean="0">
                <a:solidFill>
                  <a:schemeClr val="bg1">
                    <a:lumMod val="85000"/>
                  </a:schemeClr>
                </a:solidFill>
                <a:latin typeface="Arial"/>
                <a:ea typeface="微软雅黑 Light" panose="020b0502040204020203" charset="-122"/>
                <a:cs typeface="+mn-ea"/>
                <a:sym typeface="Arial"/>
              </a:rPr>
              <a:t>添加标题</a:t>
            </a:r>
            <a:endParaRPr lang="en-GB" sz="2800">
              <a:solidFill>
                <a:schemeClr val="bg1">
                  <a:lumMod val="85000"/>
                </a:schemeClr>
              </a:solidFill>
              <a:latin typeface="Arial"/>
              <a:ea typeface="微软雅黑 Light" panose="020b0502040204020203" charset="-122"/>
              <a:cs typeface="+mn-ea"/>
              <a:sym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08309" y="4109202"/>
            <a:ext cx="1474456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800" smtClean="0">
                <a:solidFill>
                  <a:schemeClr val="bg1">
                    <a:lumMod val="85000"/>
                  </a:schemeClr>
                </a:solidFill>
                <a:latin typeface="Arial"/>
                <a:ea typeface="微软雅黑 Light" panose="020b0502040204020203" charset="-122"/>
                <a:cs typeface="+mn-ea"/>
                <a:sym typeface="Arial"/>
              </a:rPr>
              <a:t>添加标题</a:t>
            </a:r>
            <a:endParaRPr lang="en-GB" sz="2800">
              <a:solidFill>
                <a:schemeClr val="bg1">
                  <a:lumMod val="85000"/>
                </a:schemeClr>
              </a:solidFill>
              <a:latin typeface="Arial"/>
              <a:ea typeface="微软雅黑 Light" panose="020b0502040204020203" charset="-122"/>
              <a:cs typeface="+mn-ea"/>
              <a:sym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796137" y="1651558"/>
            <a:ext cx="1474456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80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  <a:ea typeface="微软雅黑 Light" panose="020b0502040204020203" charset="-122"/>
                <a:cs typeface="+mn-ea"/>
                <a:sym typeface="Arial"/>
              </a:rPr>
              <a:t>添加标题</a:t>
            </a:r>
            <a:endParaRPr lang="en-GB" sz="2800">
              <a:solidFill>
                <a:prstClr val="black">
                  <a:lumMod val="85000"/>
                  <a:lumOff val="15000"/>
                </a:prstClr>
              </a:solidFill>
              <a:latin typeface="Arial"/>
              <a:ea typeface="微软雅黑 Light" panose="020b0502040204020203" charset="-122"/>
              <a:cs typeface="+mn-ea"/>
              <a:sym typeface="Arial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advTm="4272" p14:dur="700">
        <p:fade/>
      </p:transition>
    </mc:Choice>
    <mc:Fallback>
      <p:transition spd="med" advTm="427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 animBg="1"/>
      <p:bldP spid="10" grpId="0"/>
      <p:bldP spid="11" grpId="0"/>
      <p:bldP spid="12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9" name="图片 4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9" t="28079" r="7400" b="30928"/>
          <a:stretch>
            <a:fillRect/>
          </a:stretch>
        </p:blipFill>
        <p:spPr>
          <a:xfrm>
            <a:off x="0" y="0"/>
            <a:ext cx="12326587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29360" y="377431"/>
            <a:ext cx="308449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88390">
              <a:defRPr/>
            </a:pPr>
            <a:r>
              <a:rPr lang="zh-CN" altLang="en-US" sz="2500" b="1" kern="0" smtClean="0">
                <a:solidFill>
                  <a:srgbClr val="E2ECAF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这里输入</a:t>
            </a:r>
            <a:r>
              <a:rPr lang="zh-CN" altLang="en-US" sz="2500" b="1" kern="0">
                <a:solidFill>
                  <a:srgbClr val="E2ECAF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第一章</a:t>
            </a:r>
            <a:r>
              <a:rPr lang="zh-CN" altLang="en-US" sz="2500" b="1" kern="0" smtClean="0">
                <a:solidFill>
                  <a:srgbClr val="E2ECAF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标题</a:t>
            </a:r>
            <a:endParaRPr lang="zh-CN" altLang="en-US" sz="2500" b="1" kern="0">
              <a:solidFill>
                <a:srgbClr val="E2ECAF"/>
              </a:solidFill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30" y="42158"/>
            <a:ext cx="1460530" cy="1067051"/>
          </a:xfrm>
          <a:prstGeom prst="rect">
            <a:avLst/>
          </a:prstGeom>
        </p:spPr>
      </p:pic>
      <p:grpSp>
        <p:nvGrpSpPr>
          <p:cNvPr id="4" name="Group 1"/>
          <p:cNvGrpSpPr/>
          <p:nvPr/>
        </p:nvGrpSpPr>
        <p:grpSpPr>
          <a:xfrm>
            <a:off x="996973" y="4128145"/>
            <a:ext cx="2268745" cy="1447262"/>
            <a:chOff x="5559353" y="2693486"/>
            <a:chExt cx="2039170" cy="1447262"/>
          </a:xfrm>
        </p:grpSpPr>
        <p:sp>
          <p:nvSpPr>
            <p:cNvPr id="5" name="TextBox 4"/>
            <p:cNvSpPr txBox="1"/>
            <p:nvPr/>
          </p:nvSpPr>
          <p:spPr>
            <a:xfrm>
              <a:off x="5997689" y="2693486"/>
              <a:ext cx="118029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200" b="1" smtClean="0">
                  <a:solidFill>
                    <a:schemeClr val="bg1">
                      <a:lumMod val="85000"/>
                    </a:schemeClr>
                  </a:solidFill>
                  <a:latin typeface="Arial"/>
                  <a:ea typeface="微软雅黑 Light" panose="020b0502040204020203" charset="-122"/>
                  <a:cs typeface="+mn-ea"/>
                  <a:sym typeface="Arial"/>
                </a:rPr>
                <a:t>添加标题</a:t>
              </a:r>
              <a:endParaRPr lang="en-US" sz="2200" b="1">
                <a:solidFill>
                  <a:schemeClr val="bg1">
                    <a:lumMod val="85000"/>
                  </a:schemeClr>
                </a:solidFill>
                <a:latin typeface="Arial"/>
                <a:ea typeface="微软雅黑 Light" panose="020b0502040204020203" charset="-122"/>
                <a:cs typeface="+mn-ea"/>
                <a:sym typeface="Arial"/>
              </a:endParaRPr>
            </a:p>
          </p:txBody>
        </p:sp>
        <p:sp>
          <p:nvSpPr>
            <p:cNvPr id="6" name="Rectangle 3"/>
            <p:cNvSpPr/>
            <p:nvPr/>
          </p:nvSpPr>
          <p:spPr>
            <a:xfrm>
              <a:off x="5559353" y="3217418"/>
              <a:ext cx="203917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>
                  <a:solidFill>
                    <a:schemeClr val="bg1">
                      <a:lumMod val="85000"/>
                    </a:schemeClr>
                  </a:solidFill>
                  <a:latin typeface="Arial"/>
                  <a:ea typeface="微软雅黑 Light" panose="020b0502040204020203" charset="-122"/>
                  <a:sym typeface="Arial"/>
                </a:rPr>
                <a:t>此处添加详细文本描述，建议与标题相关并符合整体语言风格。</a:t>
              </a:r>
              <a:endParaRPr lang="en-US" altLang="zh-CN" sz="1200">
                <a:solidFill>
                  <a:schemeClr val="bg1">
                    <a:lumMod val="85000"/>
                  </a:schemeClr>
                </a:solidFill>
                <a:latin typeface="Arial"/>
                <a:ea typeface="微软雅黑 Light" panose="020b0502040204020203" charset="-122"/>
                <a:cs typeface="Lato Light" charset="0"/>
                <a:sym typeface="Arial"/>
              </a:endParaRPr>
            </a:p>
          </p:txBody>
        </p:sp>
      </p:grpSp>
      <p:grpSp>
        <p:nvGrpSpPr>
          <p:cNvPr id="7" name="Group 4"/>
          <p:cNvGrpSpPr/>
          <p:nvPr/>
        </p:nvGrpSpPr>
        <p:grpSpPr>
          <a:xfrm>
            <a:off x="3645146" y="4106172"/>
            <a:ext cx="2293790" cy="1469235"/>
            <a:chOff x="5522372" y="2671513"/>
            <a:chExt cx="2061681" cy="1469235"/>
          </a:xfrm>
        </p:grpSpPr>
        <p:sp>
          <p:nvSpPr>
            <p:cNvPr id="8" name="TextBox 7"/>
            <p:cNvSpPr txBox="1"/>
            <p:nvPr/>
          </p:nvSpPr>
          <p:spPr>
            <a:xfrm>
              <a:off x="5997690" y="2671513"/>
              <a:ext cx="118029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200" b="1" smtClean="0">
                  <a:solidFill>
                    <a:schemeClr val="bg1">
                      <a:lumMod val="85000"/>
                    </a:schemeClr>
                  </a:solidFill>
                  <a:latin typeface="Arial"/>
                  <a:ea typeface="微软雅黑 Light" panose="020b0502040204020203" charset="-122"/>
                  <a:cs typeface="+mn-ea"/>
                  <a:sym typeface="Arial"/>
                </a:rPr>
                <a:t>添加标题</a:t>
              </a:r>
              <a:endParaRPr lang="en-US" sz="2200" b="1">
                <a:solidFill>
                  <a:schemeClr val="bg1">
                    <a:lumMod val="85000"/>
                  </a:schemeClr>
                </a:solidFill>
                <a:latin typeface="Arial"/>
                <a:ea typeface="微软雅黑 Light" panose="020b0502040204020203" charset="-122"/>
                <a:cs typeface="+mn-ea"/>
                <a:sym typeface="Arial"/>
              </a:endParaRPr>
            </a:p>
          </p:txBody>
        </p:sp>
        <p:sp>
          <p:nvSpPr>
            <p:cNvPr id="9" name="Rectangle 6"/>
            <p:cNvSpPr/>
            <p:nvPr/>
          </p:nvSpPr>
          <p:spPr>
            <a:xfrm>
              <a:off x="5522372" y="3217418"/>
              <a:ext cx="2061681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>
                  <a:solidFill>
                    <a:schemeClr val="bg1">
                      <a:lumMod val="85000"/>
                    </a:schemeClr>
                  </a:solidFill>
                  <a:latin typeface="Arial"/>
                  <a:ea typeface="微软雅黑 Light" panose="020b0502040204020203" charset="-122"/>
                  <a:sym typeface="Arial"/>
                </a:rPr>
                <a:t>此处添加详细文本描述，建议与标题相关并符合整体语言风格。</a:t>
              </a:r>
              <a:endParaRPr lang="en-US" altLang="zh-CN" sz="1200">
                <a:solidFill>
                  <a:schemeClr val="bg1">
                    <a:lumMod val="85000"/>
                  </a:schemeClr>
                </a:solidFill>
                <a:latin typeface="Arial"/>
                <a:ea typeface="微软雅黑 Light" panose="020b0502040204020203" charset="-122"/>
                <a:cs typeface="Lato Light" charset="0"/>
                <a:sym typeface="Arial"/>
              </a:endParaRPr>
            </a:p>
          </p:txBody>
        </p:sp>
      </p:grpSp>
      <p:grpSp>
        <p:nvGrpSpPr>
          <p:cNvPr id="10" name="Group 7"/>
          <p:cNvGrpSpPr/>
          <p:nvPr/>
        </p:nvGrpSpPr>
        <p:grpSpPr>
          <a:xfrm>
            <a:off x="6276888" y="4136309"/>
            <a:ext cx="2245212" cy="1439098"/>
            <a:chOff x="5496392" y="2701650"/>
            <a:chExt cx="2018019" cy="1439098"/>
          </a:xfrm>
        </p:grpSpPr>
        <p:sp>
          <p:nvSpPr>
            <p:cNvPr id="11" name="TextBox 10"/>
            <p:cNvSpPr txBox="1"/>
            <p:nvPr/>
          </p:nvSpPr>
          <p:spPr>
            <a:xfrm>
              <a:off x="5943899" y="2701650"/>
              <a:ext cx="118029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200" b="1" smtClean="0">
                  <a:solidFill>
                    <a:schemeClr val="bg1">
                      <a:lumMod val="85000"/>
                    </a:schemeClr>
                  </a:solidFill>
                  <a:latin typeface="Arial"/>
                  <a:ea typeface="微软雅黑 Light" panose="020b0502040204020203" charset="-122"/>
                  <a:cs typeface="+mn-ea"/>
                  <a:sym typeface="Arial"/>
                </a:rPr>
                <a:t>添加标题</a:t>
              </a:r>
              <a:endParaRPr lang="en-US" sz="2200" b="1">
                <a:solidFill>
                  <a:schemeClr val="bg1">
                    <a:lumMod val="85000"/>
                  </a:schemeClr>
                </a:solidFill>
                <a:latin typeface="Arial"/>
                <a:ea typeface="微软雅黑 Light" panose="020b0502040204020203" charset="-122"/>
                <a:cs typeface="+mn-ea"/>
                <a:sym typeface="Arial"/>
              </a:endParaRPr>
            </a:p>
          </p:txBody>
        </p:sp>
        <p:sp>
          <p:nvSpPr>
            <p:cNvPr id="12" name="Rectangle 9"/>
            <p:cNvSpPr/>
            <p:nvPr/>
          </p:nvSpPr>
          <p:spPr>
            <a:xfrm>
              <a:off x="5496392" y="3217418"/>
              <a:ext cx="2018019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>
                  <a:solidFill>
                    <a:schemeClr val="bg1">
                      <a:lumMod val="85000"/>
                    </a:schemeClr>
                  </a:solidFill>
                  <a:latin typeface="Arial"/>
                  <a:ea typeface="微软雅黑 Light" panose="020b0502040204020203" charset="-122"/>
                  <a:sym typeface="Arial"/>
                </a:rPr>
                <a:t>此处添加详细文本描述，建议与标题相关并符合整体语言风格。</a:t>
              </a:r>
              <a:endParaRPr lang="en-US" altLang="zh-CN" sz="1200">
                <a:solidFill>
                  <a:schemeClr val="bg1">
                    <a:lumMod val="85000"/>
                  </a:schemeClr>
                </a:solidFill>
                <a:latin typeface="Arial"/>
                <a:ea typeface="微软雅黑 Light" panose="020b0502040204020203" charset="-122"/>
                <a:cs typeface="Lato Light" charset="0"/>
                <a:sym typeface="Arial"/>
              </a:endParaRPr>
            </a:p>
          </p:txBody>
        </p:sp>
      </p:grpSp>
      <p:grpSp>
        <p:nvGrpSpPr>
          <p:cNvPr id="13" name="Group 10"/>
          <p:cNvGrpSpPr/>
          <p:nvPr/>
        </p:nvGrpSpPr>
        <p:grpSpPr>
          <a:xfrm>
            <a:off x="8956007" y="4144473"/>
            <a:ext cx="2325586" cy="1121939"/>
            <a:chOff x="5544462" y="2709814"/>
            <a:chExt cx="2090260" cy="1121939"/>
          </a:xfrm>
        </p:grpSpPr>
        <p:sp>
          <p:nvSpPr>
            <p:cNvPr id="14" name="TextBox 13"/>
            <p:cNvSpPr txBox="1"/>
            <p:nvPr/>
          </p:nvSpPr>
          <p:spPr>
            <a:xfrm>
              <a:off x="5984241" y="2709814"/>
              <a:ext cx="118029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200" b="1" smtClean="0">
                  <a:solidFill>
                    <a:schemeClr val="bg1">
                      <a:lumMod val="85000"/>
                    </a:schemeClr>
                  </a:solidFill>
                  <a:latin typeface="Arial"/>
                  <a:ea typeface="微软雅黑 Light" panose="020b0502040204020203" charset="-122"/>
                  <a:cs typeface="+mn-ea"/>
                  <a:sym typeface="Arial"/>
                </a:rPr>
                <a:t>添加标题</a:t>
              </a:r>
              <a:endParaRPr lang="en-US" sz="2200" b="1">
                <a:solidFill>
                  <a:schemeClr val="bg1">
                    <a:lumMod val="85000"/>
                  </a:schemeClr>
                </a:solidFill>
                <a:latin typeface="Arial"/>
                <a:ea typeface="微软雅黑 Light" panose="020b0502040204020203" charset="-122"/>
                <a:cs typeface="+mn-ea"/>
                <a:sym typeface="Arial"/>
              </a:endParaRPr>
            </a:p>
          </p:txBody>
        </p:sp>
        <p:sp>
          <p:nvSpPr>
            <p:cNvPr id="15" name="Rectangle 12"/>
            <p:cNvSpPr/>
            <p:nvPr/>
          </p:nvSpPr>
          <p:spPr>
            <a:xfrm>
              <a:off x="5544462" y="3217418"/>
              <a:ext cx="2090260" cy="6143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>
                  <a:solidFill>
                    <a:schemeClr val="bg1">
                      <a:lumMod val="85000"/>
                    </a:schemeClr>
                  </a:solidFill>
                  <a:latin typeface="Arial"/>
                  <a:ea typeface="微软雅黑 Light" panose="020b0502040204020203" charset="-122"/>
                  <a:sym typeface="Arial"/>
                </a:rPr>
                <a:t>此处添加详细文本描述，建议与标题相关并符合整体语言风格。</a:t>
              </a:r>
              <a:endParaRPr lang="en-US" altLang="zh-CN" sz="1200">
                <a:solidFill>
                  <a:schemeClr val="bg1">
                    <a:lumMod val="85000"/>
                  </a:schemeClr>
                </a:solidFill>
                <a:latin typeface="Arial"/>
                <a:ea typeface="微软雅黑 Light" panose="020b0502040204020203" charset="-122"/>
                <a:cs typeface="Lato Light" charset="0"/>
                <a:sym typeface="Arial"/>
              </a:endParaRPr>
            </a:p>
          </p:txBody>
        </p:sp>
      </p:grpSp>
      <p:grpSp>
        <p:nvGrpSpPr>
          <p:cNvPr id="16" name="Group 109"/>
          <p:cNvGrpSpPr/>
          <p:nvPr/>
        </p:nvGrpSpPr>
        <p:grpSpPr>
          <a:xfrm>
            <a:off x="1076467" y="1933012"/>
            <a:ext cx="2062457" cy="1935485"/>
            <a:chOff x="1076467" y="2390212"/>
            <a:chExt cx="2062457" cy="1935485"/>
          </a:xfrm>
        </p:grpSpPr>
        <p:grpSp>
          <p:nvGrpSpPr>
            <p:cNvPr id="17" name="Group 13"/>
            <p:cNvGrpSpPr/>
            <p:nvPr/>
          </p:nvGrpSpPr>
          <p:grpSpPr>
            <a:xfrm>
              <a:off x="1210891" y="2390212"/>
              <a:ext cx="1928033" cy="1928033"/>
              <a:chOff x="1191465" y="1771650"/>
              <a:chExt cx="2035149" cy="2035149"/>
            </a:xfrm>
          </p:grpSpPr>
          <p:sp>
            <p:nvSpPr>
              <p:cNvPr id="21" name="Oval 14"/>
              <p:cNvSpPr/>
              <p:nvPr/>
            </p:nvSpPr>
            <p:spPr>
              <a:xfrm flipH="1">
                <a:off x="1191465" y="1771650"/>
                <a:ext cx="2035149" cy="2035149"/>
              </a:xfrm>
              <a:prstGeom prst="ellipse">
                <a:avLst/>
              </a:prstGeom>
              <a:noFill/>
              <a:ln w="12700" cap="flat" cmpd="sng" algn="ctr">
                <a:solidFill>
                  <a:srgbClr val="EBCDE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uLnTx/>
                  <a:uFillTx/>
                  <a:latin typeface="Arial"/>
                  <a:ea typeface="微软雅黑 Light" panose="020b0502040204020203" charset="-122"/>
                  <a:cs typeface="+mn-ea"/>
                  <a:sym typeface="Arial"/>
                </a:endParaRPr>
              </a:p>
            </p:txBody>
          </p:sp>
          <p:sp>
            <p:nvSpPr>
              <p:cNvPr id="22" name="Shape 1094"/>
              <p:cNvSpPr/>
              <p:nvPr/>
            </p:nvSpPr>
            <p:spPr>
              <a:xfrm>
                <a:off x="1779014" y="2471234"/>
                <a:ext cx="901980" cy="644157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056" y="17282"/>
                    </a:moveTo>
                    <a:lnTo>
                      <a:pt x="1544" y="17282"/>
                    </a:lnTo>
                    <a:cubicBezTo>
                      <a:pt x="691" y="17282"/>
                      <a:pt x="0" y="18250"/>
                      <a:pt x="0" y="19441"/>
                    </a:cubicBezTo>
                    <a:cubicBezTo>
                      <a:pt x="0" y="20638"/>
                      <a:pt x="691" y="21600"/>
                      <a:pt x="1544" y="21600"/>
                    </a:cubicBezTo>
                    <a:lnTo>
                      <a:pt x="20056" y="21600"/>
                    </a:lnTo>
                    <a:cubicBezTo>
                      <a:pt x="20909" y="21600"/>
                      <a:pt x="21600" y="20638"/>
                      <a:pt x="21600" y="19441"/>
                    </a:cubicBezTo>
                    <a:cubicBezTo>
                      <a:pt x="21600" y="18250"/>
                      <a:pt x="20909" y="17282"/>
                      <a:pt x="20056" y="17282"/>
                    </a:cubicBezTo>
                    <a:close/>
                    <a:moveTo>
                      <a:pt x="1544" y="4321"/>
                    </a:moveTo>
                    <a:lnTo>
                      <a:pt x="20056" y="4321"/>
                    </a:lnTo>
                    <a:cubicBezTo>
                      <a:pt x="20909" y="4321"/>
                      <a:pt x="21600" y="3353"/>
                      <a:pt x="21600" y="2159"/>
                    </a:cubicBezTo>
                    <a:cubicBezTo>
                      <a:pt x="21600" y="965"/>
                      <a:pt x="20909" y="0"/>
                      <a:pt x="20056" y="0"/>
                    </a:cubicBezTo>
                    <a:lnTo>
                      <a:pt x="1544" y="0"/>
                    </a:lnTo>
                    <a:cubicBezTo>
                      <a:pt x="691" y="0"/>
                      <a:pt x="0" y="965"/>
                      <a:pt x="0" y="2159"/>
                    </a:cubicBezTo>
                    <a:cubicBezTo>
                      <a:pt x="0" y="3353"/>
                      <a:pt x="691" y="4321"/>
                      <a:pt x="1544" y="4321"/>
                    </a:cubicBezTo>
                    <a:close/>
                    <a:moveTo>
                      <a:pt x="20056" y="8640"/>
                    </a:moveTo>
                    <a:lnTo>
                      <a:pt x="1544" y="8640"/>
                    </a:lnTo>
                    <a:cubicBezTo>
                      <a:pt x="691" y="8640"/>
                      <a:pt x="0" y="9608"/>
                      <a:pt x="0" y="10799"/>
                    </a:cubicBezTo>
                    <a:cubicBezTo>
                      <a:pt x="0" y="11996"/>
                      <a:pt x="691" y="12958"/>
                      <a:pt x="1544" y="12958"/>
                    </a:cubicBezTo>
                    <a:lnTo>
                      <a:pt x="20056" y="12958"/>
                    </a:lnTo>
                    <a:cubicBezTo>
                      <a:pt x="20909" y="12958"/>
                      <a:pt x="21600" y="11996"/>
                      <a:pt x="21600" y="10799"/>
                    </a:cubicBezTo>
                    <a:cubicBezTo>
                      <a:pt x="21600" y="9608"/>
                      <a:pt x="20909" y="8640"/>
                      <a:pt x="20056" y="8640"/>
                    </a:cubicBezTo>
                    <a:close/>
                  </a:path>
                </a:pathLst>
              </a:custGeom>
              <a:solidFill>
                <a:srgbClr val="EBCDE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uLnTx/>
                  <a:uFillTx/>
                  <a:latin typeface="Arial"/>
                  <a:ea typeface="微软雅黑 Light" panose="020b0502040204020203" charset="-122"/>
                  <a:cs typeface="+mn-ea"/>
                  <a:sym typeface="Arial"/>
                </a:endParaRPr>
              </a:p>
            </p:txBody>
          </p:sp>
        </p:grpSp>
        <p:grpSp>
          <p:nvGrpSpPr>
            <p:cNvPr id="18" name="Group 77"/>
            <p:cNvGrpSpPr/>
            <p:nvPr/>
          </p:nvGrpSpPr>
          <p:grpSpPr>
            <a:xfrm>
              <a:off x="1076467" y="3707620"/>
              <a:ext cx="618077" cy="618077"/>
              <a:chOff x="1049573" y="3162249"/>
              <a:chExt cx="652416" cy="652416"/>
            </a:xfrm>
          </p:grpSpPr>
          <p:sp>
            <p:nvSpPr>
              <p:cNvPr id="19" name="Oval 78"/>
              <p:cNvSpPr/>
              <p:nvPr/>
            </p:nvSpPr>
            <p:spPr>
              <a:xfrm flipH="1">
                <a:off x="1049573" y="3162249"/>
                <a:ext cx="652416" cy="652416"/>
              </a:xfrm>
              <a:prstGeom prst="ellipse">
                <a:avLst/>
              </a:prstGeom>
              <a:solidFill>
                <a:srgbClr val="EBCDE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uLnTx/>
                  <a:uFillTx/>
                  <a:latin typeface="Arial"/>
                  <a:ea typeface="微软雅黑 Light" panose="020b0502040204020203" charset="-122"/>
                  <a:cs typeface="+mn-ea"/>
                  <a:sym typeface="Arial"/>
                </a:endParaRPr>
              </a:p>
            </p:txBody>
          </p:sp>
          <p:sp>
            <p:nvSpPr>
              <p:cNvPr id="20" name="Text Box 7"/>
              <p:cNvSpPr txBox="1">
                <a:spLocks noChangeArrowheads="1"/>
              </p:cNvSpPr>
              <p:nvPr/>
            </p:nvSpPr>
            <p:spPr bwMode="auto">
              <a:xfrm flipH="1">
                <a:off x="1171427" y="3164414"/>
                <a:ext cx="343150" cy="584777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60960" tIns="30480" rIns="60960" bIns="30480">
                <a:spAutoFit/>
              </a:bodyPr>
              <a:lstStyle/>
              <a:p>
                <a:pPr marL="0" marR="0" lvl="0" indent="0" algn="ctr" defTabSz="1450975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CA" sz="3200" b="0" i="0" u="none" strike="noStrike" kern="0" cap="none" spc="-200" normalizeH="0" baseline="0" noProof="0" smtClean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latin typeface="Arial"/>
                    <a:ea typeface="微软雅黑 Light" panose="020b0502040204020203" charset="-122"/>
                    <a:cs typeface="+mn-ea"/>
                    <a:sym typeface="Arial"/>
                  </a:rPr>
                  <a:t>1</a:t>
                </a:r>
                <a:endParaRPr kumimoji="0" lang="en-CA" sz="3200" b="0" i="0" u="none" strike="noStrike" kern="0" cap="none" spc="-200" normalizeH="0" baseline="0" noProof="0" smtClean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Arial"/>
                  <a:ea typeface="微软雅黑 Light" panose="020b0502040204020203" charset="-122"/>
                  <a:cs typeface="+mn-ea"/>
                  <a:sym typeface="Arial"/>
                </a:endParaRPr>
              </a:p>
            </p:txBody>
          </p:sp>
        </p:grpSp>
      </p:grpSp>
      <p:grpSp>
        <p:nvGrpSpPr>
          <p:cNvPr id="23" name="Group 110"/>
          <p:cNvGrpSpPr/>
          <p:nvPr/>
        </p:nvGrpSpPr>
        <p:grpSpPr>
          <a:xfrm>
            <a:off x="3693049" y="1933012"/>
            <a:ext cx="2062456" cy="1935485"/>
            <a:chOff x="3693049" y="2390212"/>
            <a:chExt cx="2062456" cy="1935485"/>
          </a:xfrm>
        </p:grpSpPr>
        <p:grpSp>
          <p:nvGrpSpPr>
            <p:cNvPr id="24" name="Group 106"/>
            <p:cNvGrpSpPr/>
            <p:nvPr/>
          </p:nvGrpSpPr>
          <p:grpSpPr>
            <a:xfrm>
              <a:off x="3827472" y="2390212"/>
              <a:ext cx="1928033" cy="1928033"/>
              <a:chOff x="3827472" y="2390212"/>
              <a:chExt cx="1928033" cy="1928033"/>
            </a:xfrm>
          </p:grpSpPr>
          <p:sp>
            <p:nvSpPr>
              <p:cNvPr id="28" name="Oval 17"/>
              <p:cNvSpPr/>
              <p:nvPr/>
            </p:nvSpPr>
            <p:spPr>
              <a:xfrm flipH="1">
                <a:off x="3827472" y="2390212"/>
                <a:ext cx="1928033" cy="1928033"/>
              </a:xfrm>
              <a:prstGeom prst="ellipse">
                <a:avLst/>
              </a:prstGeom>
              <a:noFill/>
              <a:ln w="12700" cap="flat" cmpd="sng" algn="ctr">
                <a:solidFill>
                  <a:srgbClr val="E2ECA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uLnTx/>
                  <a:uFillTx/>
                  <a:latin typeface="Arial"/>
                  <a:ea typeface="微软雅黑 Light" panose="020b0502040204020203" charset="-122"/>
                  <a:cs typeface="+mn-ea"/>
                  <a:sym typeface="Arial"/>
                </a:endParaRPr>
              </a:p>
            </p:txBody>
          </p:sp>
          <p:grpSp>
            <p:nvGrpSpPr>
              <p:cNvPr id="29" name="Group 98"/>
              <p:cNvGrpSpPr/>
              <p:nvPr/>
            </p:nvGrpSpPr>
            <p:grpSpPr>
              <a:xfrm>
                <a:off x="4382811" y="2932123"/>
                <a:ext cx="832857" cy="748469"/>
                <a:chOff x="5583238" y="3892551"/>
                <a:chExt cx="360363" cy="323850"/>
              </a:xfrm>
              <a:solidFill>
                <a:sysClr val="window" lastClr="FFFFFF">
                  <a:lumMod val="50000"/>
                </a:sysClr>
              </a:solidFill>
            </p:grpSpPr>
            <p:sp>
              <p:nvSpPr>
                <p:cNvPr id="30" name="Freeform 5"/>
                <p:cNvSpPr/>
                <p:nvPr/>
              </p:nvSpPr>
              <p:spPr bwMode="auto">
                <a:xfrm>
                  <a:off x="5811838" y="3892551"/>
                  <a:ext cx="131763" cy="323850"/>
                </a:xfrm>
                <a:custGeom>
                  <a:gdLst>
                    <a:gd name="T0" fmla="*/ 17 w 83"/>
                    <a:gd name="T1" fmla="*/ 57 h 204"/>
                    <a:gd name="T2" fmla="*/ 0 w 83"/>
                    <a:gd name="T3" fmla="*/ 57 h 204"/>
                    <a:gd name="T4" fmla="*/ 43 w 83"/>
                    <a:gd name="T5" fmla="*/ 0 h 204"/>
                    <a:gd name="T6" fmla="*/ 83 w 83"/>
                    <a:gd name="T7" fmla="*/ 57 h 204"/>
                    <a:gd name="T8" fmla="*/ 67 w 83"/>
                    <a:gd name="T9" fmla="*/ 57 h 204"/>
                    <a:gd name="T10" fmla="*/ 67 w 83"/>
                    <a:gd name="T11" fmla="*/ 204 h 204"/>
                    <a:gd name="T12" fmla="*/ 17 w 83"/>
                    <a:gd name="T13" fmla="*/ 204 h 204"/>
                    <a:gd name="T14" fmla="*/ 17 w 83"/>
                    <a:gd name="T15" fmla="*/ 57 h 204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3" h="204">
                      <a:moveTo>
                        <a:pt x="17" y="57"/>
                      </a:moveTo>
                      <a:lnTo>
                        <a:pt x="0" y="57"/>
                      </a:lnTo>
                      <a:lnTo>
                        <a:pt x="43" y="0"/>
                      </a:lnTo>
                      <a:lnTo>
                        <a:pt x="83" y="57"/>
                      </a:lnTo>
                      <a:lnTo>
                        <a:pt x="67" y="57"/>
                      </a:lnTo>
                      <a:lnTo>
                        <a:pt x="67" y="204"/>
                      </a:lnTo>
                      <a:lnTo>
                        <a:pt x="17" y="204"/>
                      </a:lnTo>
                      <a:lnTo>
                        <a:pt x="17" y="57"/>
                      </a:lnTo>
                      <a:close/>
                    </a:path>
                  </a:pathLst>
                </a:custGeom>
                <a:solidFill>
                  <a:srgbClr val="BFE0C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latin typeface="Arial"/>
                    <a:ea typeface="微软雅黑 Light" panose="020b0502040204020203" charset="-122"/>
                    <a:cs typeface="+mn-ea"/>
                    <a:sym typeface="Arial"/>
                  </a:endParaRPr>
                </a:p>
              </p:txBody>
            </p:sp>
            <p:sp>
              <p:nvSpPr>
                <p:cNvPr id="31" name="Freeform 6"/>
                <p:cNvSpPr/>
                <p:nvPr/>
              </p:nvSpPr>
              <p:spPr bwMode="auto">
                <a:xfrm>
                  <a:off x="5695951" y="3978276"/>
                  <a:ext cx="131763" cy="238125"/>
                </a:xfrm>
                <a:custGeom>
                  <a:gdLst>
                    <a:gd name="T0" fmla="*/ 66 w 83"/>
                    <a:gd name="T1" fmla="*/ 150 h 150"/>
                    <a:gd name="T2" fmla="*/ 19 w 83"/>
                    <a:gd name="T3" fmla="*/ 150 h 150"/>
                    <a:gd name="T4" fmla="*/ 19 w 83"/>
                    <a:gd name="T5" fmla="*/ 60 h 150"/>
                    <a:gd name="T6" fmla="*/ 0 w 83"/>
                    <a:gd name="T7" fmla="*/ 60 h 150"/>
                    <a:gd name="T8" fmla="*/ 43 w 83"/>
                    <a:gd name="T9" fmla="*/ 0 h 150"/>
                    <a:gd name="T10" fmla="*/ 83 w 83"/>
                    <a:gd name="T11" fmla="*/ 60 h 150"/>
                    <a:gd name="T12" fmla="*/ 66 w 83"/>
                    <a:gd name="T13" fmla="*/ 60 h 150"/>
                    <a:gd name="T14" fmla="*/ 66 w 83"/>
                    <a:gd name="T15" fmla="*/ 150 h 150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3" h="150">
                      <a:moveTo>
                        <a:pt x="66" y="150"/>
                      </a:moveTo>
                      <a:lnTo>
                        <a:pt x="19" y="150"/>
                      </a:lnTo>
                      <a:lnTo>
                        <a:pt x="19" y="60"/>
                      </a:lnTo>
                      <a:lnTo>
                        <a:pt x="0" y="60"/>
                      </a:lnTo>
                      <a:lnTo>
                        <a:pt x="43" y="0"/>
                      </a:lnTo>
                      <a:lnTo>
                        <a:pt x="83" y="60"/>
                      </a:lnTo>
                      <a:lnTo>
                        <a:pt x="66" y="60"/>
                      </a:lnTo>
                      <a:lnTo>
                        <a:pt x="66" y="150"/>
                      </a:lnTo>
                      <a:close/>
                    </a:path>
                  </a:pathLst>
                </a:custGeom>
                <a:solidFill>
                  <a:srgbClr val="BFE0C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latin typeface="Arial"/>
                    <a:ea typeface="微软雅黑 Light" panose="020b0502040204020203" charset="-122"/>
                    <a:cs typeface="+mn-ea"/>
                    <a:sym typeface="Arial"/>
                  </a:endParaRPr>
                </a:p>
              </p:txBody>
            </p:sp>
            <p:sp>
              <p:nvSpPr>
                <p:cNvPr id="32" name="Freeform 7"/>
                <p:cNvSpPr/>
                <p:nvPr/>
              </p:nvSpPr>
              <p:spPr bwMode="auto">
                <a:xfrm>
                  <a:off x="5583238" y="4068763"/>
                  <a:ext cx="131763" cy="147638"/>
                </a:xfrm>
                <a:custGeom>
                  <a:gdLst>
                    <a:gd name="T0" fmla="*/ 17 w 83"/>
                    <a:gd name="T1" fmla="*/ 57 h 93"/>
                    <a:gd name="T2" fmla="*/ 0 w 83"/>
                    <a:gd name="T3" fmla="*/ 57 h 93"/>
                    <a:gd name="T4" fmla="*/ 43 w 83"/>
                    <a:gd name="T5" fmla="*/ 0 h 93"/>
                    <a:gd name="T6" fmla="*/ 83 w 83"/>
                    <a:gd name="T7" fmla="*/ 57 h 93"/>
                    <a:gd name="T8" fmla="*/ 66 w 83"/>
                    <a:gd name="T9" fmla="*/ 57 h 93"/>
                    <a:gd name="T10" fmla="*/ 66 w 83"/>
                    <a:gd name="T11" fmla="*/ 93 h 93"/>
                    <a:gd name="T12" fmla="*/ 17 w 83"/>
                    <a:gd name="T13" fmla="*/ 93 h 93"/>
                    <a:gd name="T14" fmla="*/ 17 w 83"/>
                    <a:gd name="T15" fmla="*/ 57 h 9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3" h="93">
                      <a:moveTo>
                        <a:pt x="17" y="57"/>
                      </a:moveTo>
                      <a:lnTo>
                        <a:pt x="0" y="57"/>
                      </a:lnTo>
                      <a:lnTo>
                        <a:pt x="43" y="0"/>
                      </a:lnTo>
                      <a:lnTo>
                        <a:pt x="83" y="57"/>
                      </a:lnTo>
                      <a:lnTo>
                        <a:pt x="66" y="57"/>
                      </a:lnTo>
                      <a:lnTo>
                        <a:pt x="66" y="93"/>
                      </a:lnTo>
                      <a:lnTo>
                        <a:pt x="17" y="93"/>
                      </a:lnTo>
                      <a:lnTo>
                        <a:pt x="17" y="57"/>
                      </a:lnTo>
                      <a:close/>
                    </a:path>
                  </a:pathLst>
                </a:custGeom>
                <a:solidFill>
                  <a:srgbClr val="BFE0C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latin typeface="Arial"/>
                    <a:ea typeface="微软雅黑 Light" panose="020b0502040204020203" charset="-122"/>
                    <a:cs typeface="+mn-ea"/>
                    <a:sym typeface="Arial"/>
                  </a:endParaRPr>
                </a:p>
              </p:txBody>
            </p:sp>
          </p:grpSp>
        </p:grpSp>
        <p:grpSp>
          <p:nvGrpSpPr>
            <p:cNvPr id="25" name="Group 80"/>
            <p:cNvGrpSpPr/>
            <p:nvPr/>
          </p:nvGrpSpPr>
          <p:grpSpPr>
            <a:xfrm>
              <a:off x="3693049" y="3684192"/>
              <a:ext cx="618077" cy="641505"/>
              <a:chOff x="3683778" y="3137520"/>
              <a:chExt cx="652416" cy="677145"/>
            </a:xfrm>
          </p:grpSpPr>
          <p:sp>
            <p:nvSpPr>
              <p:cNvPr id="26" name="Oval 81"/>
              <p:cNvSpPr/>
              <p:nvPr/>
            </p:nvSpPr>
            <p:spPr>
              <a:xfrm flipH="1">
                <a:off x="3683778" y="3162249"/>
                <a:ext cx="652416" cy="652416"/>
              </a:xfrm>
              <a:prstGeom prst="ellipse">
                <a:avLst/>
              </a:prstGeom>
              <a:solidFill>
                <a:srgbClr val="BFE0C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Arial"/>
                  <a:ea typeface="微软雅黑 Light" panose="020b0502040204020203" charset="-122"/>
                  <a:cs typeface="+mn-ea"/>
                  <a:sym typeface="Arial"/>
                </a:endParaRPr>
              </a:p>
            </p:txBody>
          </p:sp>
          <p:sp>
            <p:nvSpPr>
              <p:cNvPr id="27" name="Text Box 7"/>
              <p:cNvSpPr txBox="1">
                <a:spLocks noChangeArrowheads="1"/>
              </p:cNvSpPr>
              <p:nvPr/>
            </p:nvSpPr>
            <p:spPr bwMode="auto">
              <a:xfrm flipH="1">
                <a:off x="3811464" y="3137520"/>
                <a:ext cx="343150" cy="58477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60960" tIns="30480" rIns="60960" bIns="30480">
                <a:spAutoFit/>
              </a:bodyPr>
              <a:lstStyle/>
              <a:p>
                <a:pPr marL="0" marR="0" lvl="0" indent="0" algn="ctr" defTabSz="1450975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CA" sz="3200" b="0" i="0" u="none" strike="noStrike" kern="0" cap="none" spc="-200" normalizeH="0" baseline="0" noProof="0" smtClean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latin typeface="Arial"/>
                    <a:ea typeface="微软雅黑 Light" panose="020b0502040204020203" charset="-122"/>
                    <a:cs typeface="+mn-ea"/>
                    <a:sym typeface="Arial"/>
                  </a:rPr>
                  <a:t>2</a:t>
                </a:r>
                <a:endParaRPr kumimoji="0" lang="en-CA" sz="3200" b="0" i="0" u="none" strike="noStrike" kern="0" cap="none" spc="-200" normalizeH="0" baseline="0" noProof="0" smtClean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Arial"/>
                  <a:ea typeface="微软雅黑 Light" panose="020b0502040204020203" charset="-122"/>
                  <a:cs typeface="+mn-ea"/>
                  <a:sym typeface="Arial"/>
                </a:endParaRPr>
              </a:p>
            </p:txBody>
          </p:sp>
        </p:grpSp>
      </p:grpSp>
      <p:grpSp>
        <p:nvGrpSpPr>
          <p:cNvPr id="33" name="Group 111"/>
          <p:cNvGrpSpPr/>
          <p:nvPr/>
        </p:nvGrpSpPr>
        <p:grpSpPr>
          <a:xfrm>
            <a:off x="6329928" y="1933012"/>
            <a:ext cx="2062456" cy="1935485"/>
            <a:chOff x="6329928" y="2390212"/>
            <a:chExt cx="2062456" cy="1935485"/>
          </a:xfrm>
        </p:grpSpPr>
        <p:grpSp>
          <p:nvGrpSpPr>
            <p:cNvPr id="34" name="Group 107"/>
            <p:cNvGrpSpPr/>
            <p:nvPr/>
          </p:nvGrpSpPr>
          <p:grpSpPr>
            <a:xfrm>
              <a:off x="6464351" y="2390212"/>
              <a:ext cx="1928033" cy="1928033"/>
              <a:chOff x="6464351" y="2390212"/>
              <a:chExt cx="1928033" cy="1928033"/>
            </a:xfrm>
          </p:grpSpPr>
          <p:sp>
            <p:nvSpPr>
              <p:cNvPr id="38" name="Oval 72"/>
              <p:cNvSpPr/>
              <p:nvPr/>
            </p:nvSpPr>
            <p:spPr>
              <a:xfrm flipH="1">
                <a:off x="6464351" y="2390212"/>
                <a:ext cx="1928033" cy="1928033"/>
              </a:xfrm>
              <a:prstGeom prst="ellipse">
                <a:avLst/>
              </a:prstGeom>
              <a:noFill/>
              <a:ln w="12700" cap="flat" cmpd="sng" algn="ctr">
                <a:solidFill>
                  <a:srgbClr val="98CCE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uLnTx/>
                  <a:uFillTx/>
                  <a:latin typeface="Arial"/>
                  <a:ea typeface="微软雅黑 Light" panose="020b0502040204020203" charset="-122"/>
                  <a:cs typeface="+mn-ea"/>
                  <a:sym typeface="Arial"/>
                </a:endParaRPr>
              </a:p>
            </p:txBody>
          </p:sp>
          <p:sp>
            <p:nvSpPr>
              <p:cNvPr id="39" name="Freeform 9"/>
              <p:cNvSpPr>
                <a:spLocks noEditPoints="1"/>
              </p:cNvSpPr>
              <p:nvPr/>
            </p:nvSpPr>
            <p:spPr bwMode="auto">
              <a:xfrm>
                <a:off x="7098667" y="3027156"/>
                <a:ext cx="661385" cy="680463"/>
              </a:xfrm>
              <a:custGeom>
                <a:gdLst>
                  <a:gd name="T0" fmla="*/ 26 w 88"/>
                  <a:gd name="T1" fmla="*/ 68 h 90"/>
                  <a:gd name="T2" fmla="*/ 8 w 88"/>
                  <a:gd name="T3" fmla="*/ 86 h 90"/>
                  <a:gd name="T4" fmla="*/ 1 w 88"/>
                  <a:gd name="T5" fmla="*/ 89 h 90"/>
                  <a:gd name="T6" fmla="*/ 4 w 88"/>
                  <a:gd name="T7" fmla="*/ 82 h 90"/>
                  <a:gd name="T8" fmla="*/ 21 w 88"/>
                  <a:gd name="T9" fmla="*/ 64 h 90"/>
                  <a:gd name="T10" fmla="*/ 0 w 88"/>
                  <a:gd name="T11" fmla="*/ 44 h 90"/>
                  <a:gd name="T12" fmla="*/ 23 w 88"/>
                  <a:gd name="T13" fmla="*/ 44 h 90"/>
                  <a:gd name="T14" fmla="*/ 54 w 88"/>
                  <a:gd name="T15" fmla="*/ 16 h 90"/>
                  <a:gd name="T16" fmla="*/ 49 w 88"/>
                  <a:gd name="T17" fmla="*/ 12 h 90"/>
                  <a:gd name="T18" fmla="*/ 49 w 88"/>
                  <a:gd name="T19" fmla="*/ 3 h 90"/>
                  <a:gd name="T20" fmla="*/ 58 w 88"/>
                  <a:gd name="T21" fmla="*/ 2 h 90"/>
                  <a:gd name="T22" fmla="*/ 86 w 88"/>
                  <a:gd name="T23" fmla="*/ 29 h 90"/>
                  <a:gd name="T24" fmla="*/ 86 w 88"/>
                  <a:gd name="T25" fmla="*/ 38 h 90"/>
                  <a:gd name="T26" fmla="*/ 77 w 88"/>
                  <a:gd name="T27" fmla="*/ 38 h 90"/>
                  <a:gd name="T28" fmla="*/ 72 w 88"/>
                  <a:gd name="T29" fmla="*/ 34 h 90"/>
                  <a:gd name="T30" fmla="*/ 45 w 88"/>
                  <a:gd name="T31" fmla="*/ 66 h 90"/>
                  <a:gd name="T32" fmla="*/ 46 w 88"/>
                  <a:gd name="T33" fmla="*/ 88 h 90"/>
                  <a:gd name="T34" fmla="*/ 26 w 88"/>
                  <a:gd name="T35" fmla="*/ 68 h 90"/>
                  <a:gd name="T36" fmla="*/ 55 w 88"/>
                  <a:gd name="T37" fmla="*/ 31 h 90"/>
                  <a:gd name="T38" fmla="*/ 55 w 88"/>
                  <a:gd name="T39" fmla="*/ 26 h 90"/>
                  <a:gd name="T40" fmla="*/ 55 w 88"/>
                  <a:gd name="T41" fmla="*/ 26 h 90"/>
                  <a:gd name="T42" fmla="*/ 51 w 88"/>
                  <a:gd name="T43" fmla="*/ 26 h 90"/>
                  <a:gd name="T44" fmla="*/ 32 w 88"/>
                  <a:gd name="T45" fmla="*/ 43 h 90"/>
                  <a:gd name="T46" fmla="*/ 32 w 88"/>
                  <a:gd name="T47" fmla="*/ 48 h 90"/>
                  <a:gd name="T48" fmla="*/ 32 w 88"/>
                  <a:gd name="T49" fmla="*/ 48 h 90"/>
                  <a:gd name="T50" fmla="*/ 37 w 88"/>
                  <a:gd name="T51" fmla="*/ 48 h 90"/>
                  <a:gd name="T52" fmla="*/ 55 w 88"/>
                  <a:gd name="T53" fmla="*/ 31 h 9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88" h="90">
                    <a:moveTo>
                      <a:pt x="26" y="68"/>
                    </a:moveTo>
                    <a:cubicBezTo>
                      <a:pt x="8" y="86"/>
                      <a:pt x="8" y="86"/>
                      <a:pt x="8" y="86"/>
                    </a:cubicBezTo>
                    <a:cubicBezTo>
                      <a:pt x="6" y="89"/>
                      <a:pt x="3" y="90"/>
                      <a:pt x="1" y="89"/>
                    </a:cubicBezTo>
                    <a:cubicBezTo>
                      <a:pt x="0" y="88"/>
                      <a:pt x="1" y="84"/>
                      <a:pt x="4" y="82"/>
                    </a:cubicBezTo>
                    <a:cubicBezTo>
                      <a:pt x="21" y="64"/>
                      <a:pt x="21" y="64"/>
                      <a:pt x="21" y="64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3" y="41"/>
                      <a:pt x="13" y="41"/>
                      <a:pt x="23" y="44"/>
                    </a:cubicBezTo>
                    <a:cubicBezTo>
                      <a:pt x="54" y="16"/>
                      <a:pt x="54" y="16"/>
                      <a:pt x="54" y="16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7" y="9"/>
                      <a:pt x="47" y="5"/>
                      <a:pt x="49" y="3"/>
                    </a:cubicBezTo>
                    <a:cubicBezTo>
                      <a:pt x="52" y="0"/>
                      <a:pt x="56" y="0"/>
                      <a:pt x="58" y="2"/>
                    </a:cubicBezTo>
                    <a:cubicBezTo>
                      <a:pt x="86" y="29"/>
                      <a:pt x="86" y="29"/>
                      <a:pt x="86" y="29"/>
                    </a:cubicBezTo>
                    <a:cubicBezTo>
                      <a:pt x="88" y="31"/>
                      <a:pt x="88" y="35"/>
                      <a:pt x="86" y="38"/>
                    </a:cubicBezTo>
                    <a:cubicBezTo>
                      <a:pt x="83" y="40"/>
                      <a:pt x="79" y="41"/>
                      <a:pt x="77" y="38"/>
                    </a:cubicBezTo>
                    <a:cubicBezTo>
                      <a:pt x="72" y="34"/>
                      <a:pt x="72" y="34"/>
                      <a:pt x="72" y="34"/>
                    </a:cubicBezTo>
                    <a:cubicBezTo>
                      <a:pt x="45" y="66"/>
                      <a:pt x="45" y="66"/>
                      <a:pt x="45" y="66"/>
                    </a:cubicBezTo>
                    <a:cubicBezTo>
                      <a:pt x="49" y="76"/>
                      <a:pt x="49" y="86"/>
                      <a:pt x="46" y="88"/>
                    </a:cubicBezTo>
                    <a:lnTo>
                      <a:pt x="26" y="68"/>
                    </a:lnTo>
                    <a:close/>
                    <a:moveTo>
                      <a:pt x="55" y="31"/>
                    </a:moveTo>
                    <a:cubicBezTo>
                      <a:pt x="57" y="30"/>
                      <a:pt x="57" y="28"/>
                      <a:pt x="55" y="26"/>
                    </a:cubicBezTo>
                    <a:cubicBezTo>
                      <a:pt x="55" y="26"/>
                      <a:pt x="55" y="26"/>
                      <a:pt x="55" y="26"/>
                    </a:cubicBezTo>
                    <a:cubicBezTo>
                      <a:pt x="54" y="25"/>
                      <a:pt x="52" y="25"/>
                      <a:pt x="51" y="26"/>
                    </a:cubicBezTo>
                    <a:cubicBezTo>
                      <a:pt x="32" y="43"/>
                      <a:pt x="32" y="43"/>
                      <a:pt x="32" y="43"/>
                    </a:cubicBezTo>
                    <a:cubicBezTo>
                      <a:pt x="31" y="45"/>
                      <a:pt x="31" y="47"/>
                      <a:pt x="32" y="48"/>
                    </a:cubicBezTo>
                    <a:cubicBezTo>
                      <a:pt x="32" y="48"/>
                      <a:pt x="32" y="48"/>
                      <a:pt x="32" y="48"/>
                    </a:cubicBezTo>
                    <a:cubicBezTo>
                      <a:pt x="33" y="49"/>
                      <a:pt x="35" y="49"/>
                      <a:pt x="37" y="48"/>
                    </a:cubicBezTo>
                    <a:lnTo>
                      <a:pt x="55" y="31"/>
                    </a:lnTo>
                    <a:close/>
                  </a:path>
                </a:pathLst>
              </a:custGeom>
              <a:solidFill>
                <a:srgbClr val="98CCE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uLnTx/>
                  <a:uFillTx/>
                  <a:latin typeface="Arial"/>
                  <a:ea typeface="微软雅黑 Light" panose="020b0502040204020203" charset="-122"/>
                  <a:cs typeface="+mn-ea"/>
                  <a:sym typeface="Arial"/>
                </a:endParaRPr>
              </a:p>
            </p:txBody>
          </p:sp>
        </p:grpSp>
        <p:grpSp>
          <p:nvGrpSpPr>
            <p:cNvPr id="35" name="Group 83"/>
            <p:cNvGrpSpPr/>
            <p:nvPr/>
          </p:nvGrpSpPr>
          <p:grpSpPr>
            <a:xfrm>
              <a:off x="6329928" y="3707620"/>
              <a:ext cx="618077" cy="618077"/>
              <a:chOff x="6325213" y="3162249"/>
              <a:chExt cx="652416" cy="652416"/>
            </a:xfrm>
          </p:grpSpPr>
          <p:sp>
            <p:nvSpPr>
              <p:cNvPr id="36" name="Oval 84"/>
              <p:cNvSpPr/>
              <p:nvPr/>
            </p:nvSpPr>
            <p:spPr>
              <a:xfrm flipH="1">
                <a:off x="6325213" y="3162249"/>
                <a:ext cx="652416" cy="652416"/>
              </a:xfrm>
              <a:prstGeom prst="ellipse">
                <a:avLst/>
              </a:prstGeom>
              <a:solidFill>
                <a:srgbClr val="98CCE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uLnTx/>
                  <a:uFillTx/>
                  <a:latin typeface="Arial"/>
                  <a:ea typeface="微软雅黑 Light" panose="020b0502040204020203" charset="-122"/>
                  <a:cs typeface="+mn-ea"/>
                  <a:sym typeface="Arial"/>
                </a:endParaRPr>
              </a:p>
            </p:txBody>
          </p:sp>
          <p:sp>
            <p:nvSpPr>
              <p:cNvPr id="37" name="Text Box 7"/>
              <p:cNvSpPr txBox="1">
                <a:spLocks noChangeArrowheads="1"/>
              </p:cNvSpPr>
              <p:nvPr/>
            </p:nvSpPr>
            <p:spPr bwMode="auto">
              <a:xfrm flipH="1">
                <a:off x="6452901" y="3177861"/>
                <a:ext cx="343150" cy="584777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60960" tIns="30480" rIns="60960" bIns="30480">
                <a:spAutoFit/>
              </a:bodyPr>
              <a:lstStyle/>
              <a:p>
                <a:pPr marL="0" marR="0" lvl="0" indent="0" algn="ctr" defTabSz="1450975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CA" sz="3200" b="0" i="0" u="none" strike="noStrike" kern="0" cap="none" spc="-200" normalizeH="0" baseline="0" noProof="0" smtClean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latin typeface="Arial"/>
                    <a:ea typeface="微软雅黑 Light" panose="020b0502040204020203" charset="-122"/>
                    <a:cs typeface="+mn-ea"/>
                    <a:sym typeface="Arial"/>
                  </a:rPr>
                  <a:t>3</a:t>
                </a:r>
                <a:endParaRPr kumimoji="0" lang="en-CA" sz="3200" b="0" i="0" u="none" strike="noStrike" kern="0" cap="none" spc="-200" normalizeH="0" baseline="0" noProof="0" smtClean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Arial"/>
                  <a:ea typeface="微软雅黑 Light" panose="020b0502040204020203" charset="-122"/>
                  <a:cs typeface="+mn-ea"/>
                  <a:sym typeface="Arial"/>
                </a:endParaRPr>
              </a:p>
            </p:txBody>
          </p:sp>
        </p:grpSp>
      </p:grpSp>
      <p:grpSp>
        <p:nvGrpSpPr>
          <p:cNvPr id="40" name="Group 112"/>
          <p:cNvGrpSpPr/>
          <p:nvPr/>
        </p:nvGrpSpPr>
        <p:grpSpPr>
          <a:xfrm>
            <a:off x="9004471" y="1933012"/>
            <a:ext cx="2062456" cy="1935485"/>
            <a:chOff x="9004471" y="2390212"/>
            <a:chExt cx="2062456" cy="1935485"/>
          </a:xfrm>
        </p:grpSpPr>
        <p:grpSp>
          <p:nvGrpSpPr>
            <p:cNvPr id="41" name="Group 108"/>
            <p:cNvGrpSpPr/>
            <p:nvPr/>
          </p:nvGrpSpPr>
          <p:grpSpPr>
            <a:xfrm>
              <a:off x="9138894" y="2390212"/>
              <a:ext cx="1928033" cy="1928033"/>
              <a:chOff x="9138894" y="2390212"/>
              <a:chExt cx="1928033" cy="1928033"/>
            </a:xfrm>
          </p:grpSpPr>
          <p:sp>
            <p:nvSpPr>
              <p:cNvPr id="45" name="Oval 75"/>
              <p:cNvSpPr/>
              <p:nvPr/>
            </p:nvSpPr>
            <p:spPr>
              <a:xfrm flipH="1">
                <a:off x="9138894" y="2390212"/>
                <a:ext cx="1928033" cy="1928033"/>
              </a:xfrm>
              <a:prstGeom prst="ellipse">
                <a:avLst/>
              </a:prstGeom>
              <a:noFill/>
              <a:ln w="12700" cap="flat" cmpd="sng" algn="ctr">
                <a:solidFill>
                  <a:srgbClr val="E2ECA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uLnTx/>
                  <a:uFillTx/>
                  <a:latin typeface="Arial"/>
                  <a:ea typeface="微软雅黑 Light" panose="020b0502040204020203" charset="-122"/>
                  <a:cs typeface="+mn-ea"/>
                  <a:sym typeface="Arial"/>
                </a:endParaRPr>
              </a:p>
            </p:txBody>
          </p:sp>
          <p:grpSp>
            <p:nvGrpSpPr>
              <p:cNvPr id="46" name="Group 102"/>
              <p:cNvGrpSpPr/>
              <p:nvPr/>
            </p:nvGrpSpPr>
            <p:grpSpPr>
              <a:xfrm>
                <a:off x="9698829" y="3005589"/>
                <a:ext cx="855358" cy="657640"/>
                <a:chOff x="2849564" y="3636963"/>
                <a:chExt cx="315912" cy="242888"/>
              </a:xfrm>
              <a:solidFill>
                <a:sysClr val="window" lastClr="FFFFFF">
                  <a:lumMod val="50000"/>
                </a:sysClr>
              </a:solidFill>
            </p:grpSpPr>
            <p:sp>
              <p:nvSpPr>
                <p:cNvPr id="47" name="Freeform 148"/>
                <p:cNvSpPr/>
                <p:nvPr/>
              </p:nvSpPr>
              <p:spPr bwMode="auto">
                <a:xfrm>
                  <a:off x="2849564" y="3671888"/>
                  <a:ext cx="298450" cy="207963"/>
                </a:xfrm>
                <a:custGeom>
                  <a:gdLst>
                    <a:gd name="T0" fmla="*/ 103 w 112"/>
                    <a:gd name="T1" fmla="*/ 78 h 78"/>
                    <a:gd name="T2" fmla="*/ 9 w 112"/>
                    <a:gd name="T3" fmla="*/ 78 h 78"/>
                    <a:gd name="T4" fmla="*/ 0 w 112"/>
                    <a:gd name="T5" fmla="*/ 69 h 78"/>
                    <a:gd name="T6" fmla="*/ 0 w 112"/>
                    <a:gd name="T7" fmla="*/ 8 h 78"/>
                    <a:gd name="T8" fmla="*/ 9 w 112"/>
                    <a:gd name="T9" fmla="*/ 0 h 78"/>
                    <a:gd name="T10" fmla="*/ 42 w 112"/>
                    <a:gd name="T11" fmla="*/ 0 h 78"/>
                    <a:gd name="T12" fmla="*/ 46 w 112"/>
                    <a:gd name="T13" fmla="*/ 4 h 78"/>
                    <a:gd name="T14" fmla="*/ 42 w 112"/>
                    <a:gd name="T15" fmla="*/ 8 h 78"/>
                    <a:gd name="T16" fmla="*/ 9 w 112"/>
                    <a:gd name="T17" fmla="*/ 8 h 78"/>
                    <a:gd name="T18" fmla="*/ 8 w 112"/>
                    <a:gd name="T19" fmla="*/ 8 h 78"/>
                    <a:gd name="T20" fmla="*/ 8 w 112"/>
                    <a:gd name="T21" fmla="*/ 69 h 78"/>
                    <a:gd name="T22" fmla="*/ 9 w 112"/>
                    <a:gd name="T23" fmla="*/ 70 h 78"/>
                    <a:gd name="T24" fmla="*/ 103 w 112"/>
                    <a:gd name="T25" fmla="*/ 70 h 78"/>
                    <a:gd name="T26" fmla="*/ 104 w 112"/>
                    <a:gd name="T27" fmla="*/ 69 h 78"/>
                    <a:gd name="T28" fmla="*/ 104 w 112"/>
                    <a:gd name="T29" fmla="*/ 43 h 78"/>
                    <a:gd name="T30" fmla="*/ 108 w 112"/>
                    <a:gd name="T31" fmla="*/ 39 h 78"/>
                    <a:gd name="T32" fmla="*/ 112 w 112"/>
                    <a:gd name="T33" fmla="*/ 43 h 78"/>
                    <a:gd name="T34" fmla="*/ 112 w 112"/>
                    <a:gd name="T35" fmla="*/ 69 h 78"/>
                    <a:gd name="T36" fmla="*/ 103 w 112"/>
                    <a:gd name="T37" fmla="*/ 78 h 78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12" h="78">
                      <a:moveTo>
                        <a:pt x="103" y="78"/>
                      </a:moveTo>
                      <a:cubicBezTo>
                        <a:pt x="9" y="78"/>
                        <a:pt x="9" y="78"/>
                        <a:pt x="9" y="78"/>
                      </a:cubicBezTo>
                      <a:cubicBezTo>
                        <a:pt x="4" y="78"/>
                        <a:pt x="0" y="74"/>
                        <a:pt x="0" y="69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4"/>
                        <a:pt x="4" y="0"/>
                        <a:pt x="9" y="0"/>
                      </a:cubicBezTo>
                      <a:cubicBezTo>
                        <a:pt x="42" y="0"/>
                        <a:pt x="42" y="0"/>
                        <a:pt x="42" y="0"/>
                      </a:cubicBezTo>
                      <a:cubicBezTo>
                        <a:pt x="44" y="0"/>
                        <a:pt x="46" y="1"/>
                        <a:pt x="46" y="4"/>
                      </a:cubicBezTo>
                      <a:cubicBezTo>
                        <a:pt x="46" y="6"/>
                        <a:pt x="44" y="8"/>
                        <a:pt x="42" y="8"/>
                      </a:cubicBezTo>
                      <a:cubicBezTo>
                        <a:pt x="9" y="8"/>
                        <a:pt x="9" y="8"/>
                        <a:pt x="9" y="8"/>
                      </a:cubicBezTo>
                      <a:cubicBezTo>
                        <a:pt x="8" y="8"/>
                        <a:pt x="8" y="8"/>
                        <a:pt x="8" y="8"/>
                      </a:cubicBezTo>
                      <a:cubicBezTo>
                        <a:pt x="8" y="69"/>
                        <a:pt x="8" y="69"/>
                        <a:pt x="8" y="69"/>
                      </a:cubicBezTo>
                      <a:cubicBezTo>
                        <a:pt x="8" y="70"/>
                        <a:pt x="8" y="70"/>
                        <a:pt x="9" y="70"/>
                      </a:cubicBezTo>
                      <a:cubicBezTo>
                        <a:pt x="103" y="70"/>
                        <a:pt x="103" y="70"/>
                        <a:pt x="103" y="70"/>
                      </a:cubicBezTo>
                      <a:cubicBezTo>
                        <a:pt x="103" y="70"/>
                        <a:pt x="104" y="70"/>
                        <a:pt x="104" y="69"/>
                      </a:cubicBezTo>
                      <a:cubicBezTo>
                        <a:pt x="104" y="43"/>
                        <a:pt x="104" y="43"/>
                        <a:pt x="104" y="43"/>
                      </a:cubicBezTo>
                      <a:cubicBezTo>
                        <a:pt x="104" y="41"/>
                        <a:pt x="105" y="39"/>
                        <a:pt x="108" y="39"/>
                      </a:cubicBezTo>
                      <a:cubicBezTo>
                        <a:pt x="110" y="39"/>
                        <a:pt x="112" y="41"/>
                        <a:pt x="112" y="43"/>
                      </a:cubicBezTo>
                      <a:cubicBezTo>
                        <a:pt x="112" y="69"/>
                        <a:pt x="112" y="69"/>
                        <a:pt x="112" y="69"/>
                      </a:cubicBezTo>
                      <a:cubicBezTo>
                        <a:pt x="112" y="74"/>
                        <a:pt x="108" y="78"/>
                        <a:pt x="103" y="78"/>
                      </a:cubicBezTo>
                      <a:close/>
                    </a:path>
                  </a:pathLst>
                </a:custGeom>
                <a:solidFill>
                  <a:srgbClr val="E2ECA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bg1">
                        <a:lumMod val="85000"/>
                      </a:schemeClr>
                    </a:solidFill>
                    <a:effectLst/>
                    <a:uLnTx/>
                    <a:uFillTx/>
                    <a:latin typeface="Arial"/>
                    <a:ea typeface="微软雅黑 Light" panose="020b0502040204020203" charset="-122"/>
                    <a:cs typeface="+mn-ea"/>
                    <a:sym typeface="Arial"/>
                  </a:endParaRPr>
                </a:p>
              </p:txBody>
            </p:sp>
            <p:sp>
              <p:nvSpPr>
                <p:cNvPr id="48" name="Freeform 149"/>
                <p:cNvSpPr/>
                <p:nvPr/>
              </p:nvSpPr>
              <p:spPr bwMode="auto">
                <a:xfrm>
                  <a:off x="2943226" y="3636963"/>
                  <a:ext cx="222250" cy="200025"/>
                </a:xfrm>
                <a:custGeom>
                  <a:gdLst>
                    <a:gd name="T0" fmla="*/ 46 w 83"/>
                    <a:gd name="T1" fmla="*/ 58 h 75"/>
                    <a:gd name="T2" fmla="*/ 83 w 83"/>
                    <a:gd name="T3" fmla="*/ 29 h 75"/>
                    <a:gd name="T4" fmla="*/ 46 w 83"/>
                    <a:gd name="T5" fmla="*/ 0 h 75"/>
                    <a:gd name="T6" fmla="*/ 46 w 83"/>
                    <a:gd name="T7" fmla="*/ 20 h 75"/>
                    <a:gd name="T8" fmla="*/ 0 w 83"/>
                    <a:gd name="T9" fmla="*/ 75 h 75"/>
                    <a:gd name="T10" fmla="*/ 46 w 83"/>
                    <a:gd name="T11" fmla="*/ 40 h 75"/>
                    <a:gd name="T12" fmla="*/ 46 w 83"/>
                    <a:gd name="T13" fmla="*/ 58 h 7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3" h="75">
                      <a:moveTo>
                        <a:pt x="46" y="58"/>
                      </a:moveTo>
                      <a:cubicBezTo>
                        <a:pt x="83" y="29"/>
                        <a:pt x="83" y="29"/>
                        <a:pt x="83" y="29"/>
                      </a:cubicBezTo>
                      <a:cubicBezTo>
                        <a:pt x="46" y="0"/>
                        <a:pt x="46" y="0"/>
                        <a:pt x="46" y="0"/>
                      </a:cubicBezTo>
                      <a:cubicBezTo>
                        <a:pt x="46" y="20"/>
                        <a:pt x="46" y="20"/>
                        <a:pt x="46" y="20"/>
                      </a:cubicBezTo>
                      <a:cubicBezTo>
                        <a:pt x="10" y="21"/>
                        <a:pt x="0" y="38"/>
                        <a:pt x="0" y="75"/>
                      </a:cubicBezTo>
                      <a:cubicBezTo>
                        <a:pt x="15" y="43"/>
                        <a:pt x="30" y="41"/>
                        <a:pt x="46" y="40"/>
                      </a:cubicBezTo>
                      <a:cubicBezTo>
                        <a:pt x="46" y="58"/>
                        <a:pt x="46" y="58"/>
                        <a:pt x="46" y="58"/>
                      </a:cubicBezTo>
                      <a:close/>
                    </a:path>
                  </a:pathLst>
                </a:custGeom>
                <a:solidFill>
                  <a:srgbClr val="E2ECA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bg1">
                        <a:lumMod val="85000"/>
                      </a:schemeClr>
                    </a:solidFill>
                    <a:effectLst/>
                    <a:uLnTx/>
                    <a:uFillTx/>
                    <a:latin typeface="Arial"/>
                    <a:ea typeface="微软雅黑 Light" panose="020b0502040204020203" charset="-122"/>
                    <a:cs typeface="+mn-ea"/>
                    <a:sym typeface="Arial"/>
                  </a:endParaRPr>
                </a:p>
              </p:txBody>
            </p:sp>
          </p:grpSp>
        </p:grpSp>
        <p:grpSp>
          <p:nvGrpSpPr>
            <p:cNvPr id="42" name="Group 86"/>
            <p:cNvGrpSpPr/>
            <p:nvPr/>
          </p:nvGrpSpPr>
          <p:grpSpPr>
            <a:xfrm>
              <a:off x="9004471" y="3707620"/>
              <a:ext cx="618077" cy="618077"/>
              <a:chOff x="8949629" y="3162249"/>
              <a:chExt cx="652416" cy="652416"/>
            </a:xfrm>
          </p:grpSpPr>
          <p:sp>
            <p:nvSpPr>
              <p:cNvPr id="43" name="Oval 87"/>
              <p:cNvSpPr/>
              <p:nvPr/>
            </p:nvSpPr>
            <p:spPr>
              <a:xfrm flipH="1">
                <a:off x="8949629" y="3162249"/>
                <a:ext cx="652416" cy="652416"/>
              </a:xfrm>
              <a:prstGeom prst="ellipse">
                <a:avLst/>
              </a:prstGeom>
              <a:solidFill>
                <a:srgbClr val="E2ECA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uLnTx/>
                  <a:uFillTx/>
                  <a:latin typeface="Arial"/>
                  <a:ea typeface="微软雅黑 Light" panose="020b0502040204020203" charset="-122"/>
                  <a:cs typeface="+mn-ea"/>
                  <a:sym typeface="Arial"/>
                </a:endParaRPr>
              </a:p>
            </p:txBody>
          </p:sp>
          <p:sp>
            <p:nvSpPr>
              <p:cNvPr id="44" name="Text Box 7"/>
              <p:cNvSpPr txBox="1">
                <a:spLocks noChangeArrowheads="1"/>
              </p:cNvSpPr>
              <p:nvPr/>
            </p:nvSpPr>
            <p:spPr bwMode="auto">
              <a:xfrm flipH="1">
                <a:off x="9077312" y="3177861"/>
                <a:ext cx="343150" cy="584777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60960" tIns="30480" rIns="60960" bIns="30480">
                <a:spAutoFit/>
              </a:bodyPr>
              <a:lstStyle/>
              <a:p>
                <a:pPr marL="0" marR="0" lvl="0" indent="0" algn="ctr" defTabSz="1450975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CA" sz="3200" b="0" i="0" u="none" strike="noStrike" kern="0" cap="none" spc="-200" normalizeH="0" baseline="0" noProof="0" smtClean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latin typeface="Arial"/>
                    <a:ea typeface="微软雅黑 Light" panose="020b0502040204020203" charset="-122"/>
                    <a:cs typeface="+mn-ea"/>
                    <a:sym typeface="Arial"/>
                  </a:rPr>
                  <a:t>4</a:t>
                </a:r>
                <a:endParaRPr kumimoji="0" lang="en-CA" sz="3200" b="0" i="0" u="none" strike="noStrike" kern="0" cap="none" spc="-200" normalizeH="0" baseline="0" noProof="0" smtClean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Arial"/>
                  <a:ea typeface="微软雅黑 Light" panose="020b0502040204020203" charset="-122"/>
                  <a:cs typeface="+mn-ea"/>
                  <a:sym typeface="Arial"/>
                </a:endParaRPr>
              </a:p>
            </p:txBody>
          </p:sp>
        </p:grpSp>
      </p:grpSp>
    </p:spTree>
  </p:cSld>
  <p:clrMapOvr>
    <a:masterClrMapping/>
  </p:clrMapOvr>
  <mc:AlternateContent>
    <mc:Choice xmlns:p14="http://schemas.microsoft.com/office/powerpoint/2010/main" Requires="p14">
      <p:transition spd="med" advTm="3871" p14:dur="700">
        <p:fade/>
      </p:transition>
    </mc:Choice>
    <mc:Fallback>
      <p:transition spd="med" advTm="387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3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1" name="图片 6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9" t="28079" r="7400" b="30928"/>
          <a:stretch>
            <a:fillRect/>
          </a:stretch>
        </p:blipFill>
        <p:spPr>
          <a:xfrm>
            <a:off x="0" y="0"/>
            <a:ext cx="12326587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29360" y="377431"/>
            <a:ext cx="308449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88390">
              <a:defRPr/>
            </a:pPr>
            <a:r>
              <a:rPr lang="zh-CN" altLang="en-US" sz="2500" b="1" kern="0" smtClean="0">
                <a:solidFill>
                  <a:srgbClr val="E2ECAF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这里输入</a:t>
            </a:r>
            <a:r>
              <a:rPr lang="zh-CN" altLang="en-US" sz="2500" b="1" kern="0">
                <a:solidFill>
                  <a:srgbClr val="E2ECAF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第一章</a:t>
            </a:r>
            <a:r>
              <a:rPr lang="zh-CN" altLang="en-US" sz="2500" b="1" kern="0" smtClean="0">
                <a:solidFill>
                  <a:srgbClr val="E2ECAF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标题</a:t>
            </a:r>
            <a:endParaRPr lang="zh-CN" altLang="en-US" sz="2500" b="1" kern="0">
              <a:solidFill>
                <a:srgbClr val="E2ECAF"/>
              </a:solidFill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30" y="42158"/>
            <a:ext cx="1460530" cy="1067051"/>
          </a:xfrm>
          <a:prstGeom prst="rect">
            <a:avLst/>
          </a:prstGeom>
        </p:spPr>
      </p:pic>
      <p:sp>
        <p:nvSpPr>
          <p:cNvPr id="49" name="椭圆 10"/>
          <p:cNvSpPr/>
          <p:nvPr/>
        </p:nvSpPr>
        <p:spPr>
          <a:xfrm>
            <a:off x="0" y="2910809"/>
            <a:ext cx="9163763" cy="1189891"/>
          </a:xfrm>
          <a:custGeom>
            <a:gdLst>
              <a:gd name="connsiteX0" fmla="*/ 0 w 6192688"/>
              <a:gd name="connsiteY0" fmla="*/ 0 h 1261899"/>
              <a:gd name="connsiteX1" fmla="*/ 1656183 w 6192688"/>
              <a:gd name="connsiteY1" fmla="*/ 0 h 1261899"/>
              <a:gd name="connsiteX2" fmla="*/ 4179979 w 6192688"/>
              <a:gd name="connsiteY2" fmla="*/ 0 h 1261899"/>
              <a:gd name="connsiteX3" fmla="*/ 6192688 w 6192688"/>
              <a:gd name="connsiteY3" fmla="*/ 0 h 1261899"/>
              <a:gd name="connsiteX4" fmla="*/ 6192688 w 6192688"/>
              <a:gd name="connsiteY4" fmla="*/ 72008 h 1261899"/>
              <a:gd name="connsiteX5" fmla="*/ 4176343 w 6192688"/>
              <a:gd name="connsiteY5" fmla="*/ 72008 h 1261899"/>
              <a:gd name="connsiteX6" fmla="*/ 2918081 w 6192688"/>
              <a:gd name="connsiteY6" fmla="*/ 1261899 h 1261899"/>
              <a:gd name="connsiteX7" fmla="*/ 1659819 w 6192688"/>
              <a:gd name="connsiteY7" fmla="*/ 72008 h 1261899"/>
              <a:gd name="connsiteX8" fmla="*/ 0 w 6192688"/>
              <a:gd name="connsiteY8" fmla="*/ 72008 h 1261899"/>
              <a:gd name="connsiteX9" fmla="*/ 91440 w 6192688"/>
              <a:gd name="connsiteY9" fmla="*/ 91440 h 1261899"/>
              <a:gd name="connsiteX0-1" fmla="*/ 1656183 w 6192688"/>
              <a:gd name="connsiteY0-2" fmla="*/ 0 h 1261899"/>
              <a:gd name="connsiteX1-3" fmla="*/ 4179979 w 6192688"/>
              <a:gd name="connsiteY1-4" fmla="*/ 0 h 1261899"/>
              <a:gd name="connsiteX2-5" fmla="*/ 6192688 w 6192688"/>
              <a:gd name="connsiteY2-6" fmla="*/ 0 h 1261899"/>
              <a:gd name="connsiteX3-7" fmla="*/ 6192688 w 6192688"/>
              <a:gd name="connsiteY3-8" fmla="*/ 72008 h 1261899"/>
              <a:gd name="connsiteX4-9" fmla="*/ 4176343 w 6192688"/>
              <a:gd name="connsiteY4-10" fmla="*/ 72008 h 1261899"/>
              <a:gd name="connsiteX5-11" fmla="*/ 2918081 w 6192688"/>
              <a:gd name="connsiteY5-12" fmla="*/ 1261899 h 1261899"/>
              <a:gd name="connsiteX6-13" fmla="*/ 1659819 w 6192688"/>
              <a:gd name="connsiteY6-14" fmla="*/ 72008 h 1261899"/>
              <a:gd name="connsiteX7-15" fmla="*/ 0 w 6192688"/>
              <a:gd name="connsiteY7-16" fmla="*/ 72008 h 1261899"/>
              <a:gd name="connsiteX8-17" fmla="*/ 91440 w 6192688"/>
              <a:gd name="connsiteY8-18" fmla="*/ 91440 h 1261899"/>
              <a:gd name="connsiteX0-19" fmla="*/ 4179979 w 6192688"/>
              <a:gd name="connsiteY0-20" fmla="*/ 0 h 1261899"/>
              <a:gd name="connsiteX1-21" fmla="*/ 6192688 w 6192688"/>
              <a:gd name="connsiteY1-22" fmla="*/ 0 h 1261899"/>
              <a:gd name="connsiteX2-23" fmla="*/ 6192688 w 6192688"/>
              <a:gd name="connsiteY2-24" fmla="*/ 72008 h 1261899"/>
              <a:gd name="connsiteX3-25" fmla="*/ 4176343 w 6192688"/>
              <a:gd name="connsiteY3-26" fmla="*/ 72008 h 1261899"/>
              <a:gd name="connsiteX4-27" fmla="*/ 2918081 w 6192688"/>
              <a:gd name="connsiteY4-28" fmla="*/ 1261899 h 1261899"/>
              <a:gd name="connsiteX5-29" fmla="*/ 1659819 w 6192688"/>
              <a:gd name="connsiteY5-30" fmla="*/ 72008 h 1261899"/>
              <a:gd name="connsiteX6-31" fmla="*/ 0 w 6192688"/>
              <a:gd name="connsiteY6-32" fmla="*/ 72008 h 1261899"/>
              <a:gd name="connsiteX7-33" fmla="*/ 91440 w 6192688"/>
              <a:gd name="connsiteY7-34" fmla="*/ 91440 h 1261899"/>
              <a:gd name="connsiteX0-35" fmla="*/ 6192688 w 6192688"/>
              <a:gd name="connsiteY0-36" fmla="*/ 0 h 1261899"/>
              <a:gd name="connsiteX1-37" fmla="*/ 6192688 w 6192688"/>
              <a:gd name="connsiteY1-38" fmla="*/ 72008 h 1261899"/>
              <a:gd name="connsiteX2-39" fmla="*/ 4176343 w 6192688"/>
              <a:gd name="connsiteY2-40" fmla="*/ 72008 h 1261899"/>
              <a:gd name="connsiteX3-41" fmla="*/ 2918081 w 6192688"/>
              <a:gd name="connsiteY3-42" fmla="*/ 1261899 h 1261899"/>
              <a:gd name="connsiteX4-43" fmla="*/ 1659819 w 6192688"/>
              <a:gd name="connsiteY4-44" fmla="*/ 72008 h 1261899"/>
              <a:gd name="connsiteX5-45" fmla="*/ 0 w 6192688"/>
              <a:gd name="connsiteY5-46" fmla="*/ 72008 h 1261899"/>
              <a:gd name="connsiteX6-47" fmla="*/ 91440 w 6192688"/>
              <a:gd name="connsiteY6-48" fmla="*/ 91440 h 1261899"/>
              <a:gd name="connsiteX0-49" fmla="*/ 6192688 w 6192688"/>
              <a:gd name="connsiteY0-50" fmla="*/ 7233 h 1197124"/>
              <a:gd name="connsiteX1-51" fmla="*/ 4176343 w 6192688"/>
              <a:gd name="connsiteY1-52" fmla="*/ 7233 h 1197124"/>
              <a:gd name="connsiteX2-53" fmla="*/ 2918081 w 6192688"/>
              <a:gd name="connsiteY2-54" fmla="*/ 1197124 h 1197124"/>
              <a:gd name="connsiteX3-55" fmla="*/ 1659819 w 6192688"/>
              <a:gd name="connsiteY3-56" fmla="*/ 7233 h 1197124"/>
              <a:gd name="connsiteX4-57" fmla="*/ 0 w 6192688"/>
              <a:gd name="connsiteY4-58" fmla="*/ 7233 h 1197124"/>
              <a:gd name="connsiteX5-59" fmla="*/ 91440 w 6192688"/>
              <a:gd name="connsiteY5-60" fmla="*/ 26665 h 1197124"/>
              <a:gd name="connsiteX0-61" fmla="*/ 6101248 w 6101248"/>
              <a:gd name="connsiteY0-62" fmla="*/ 0 h 1189891"/>
              <a:gd name="connsiteX1-63" fmla="*/ 4084903 w 6101248"/>
              <a:gd name="connsiteY1-64" fmla="*/ 0 h 1189891"/>
              <a:gd name="connsiteX2-65" fmla="*/ 2826641 w 6101248"/>
              <a:gd name="connsiteY2-66" fmla="*/ 1189891 h 1189891"/>
              <a:gd name="connsiteX3-67" fmla="*/ 1568379 w 6101248"/>
              <a:gd name="connsiteY3-68" fmla="*/ 0 h 1189891"/>
              <a:gd name="connsiteX4-69" fmla="*/ 0 w 6101248"/>
              <a:gd name="connsiteY4-70" fmla="*/ 19432 h 1189891"/>
              <a:gd name="connsiteX0-71" fmla="*/ 6144791 w 6144791"/>
              <a:gd name="connsiteY0-72" fmla="*/ 0 h 1189891"/>
              <a:gd name="connsiteX1-73" fmla="*/ 4128446 w 6144791"/>
              <a:gd name="connsiteY1-74" fmla="*/ 0 h 1189891"/>
              <a:gd name="connsiteX2-75" fmla="*/ 2870184 w 6144791"/>
              <a:gd name="connsiteY2-76" fmla="*/ 1189891 h 1189891"/>
              <a:gd name="connsiteX3-77" fmla="*/ 1611922 w 6144791"/>
              <a:gd name="connsiteY3-78" fmla="*/ 0 h 1189891"/>
              <a:gd name="connsiteX4-79" fmla="*/ 0 w 6144791"/>
              <a:gd name="connsiteY4-80" fmla="*/ 4918 h 1189891"/>
              <a:gd name="connsiteX0-81" fmla="*/ 9163763 w 9163763"/>
              <a:gd name="connsiteY0-82" fmla="*/ 14515 h 1189891"/>
              <a:gd name="connsiteX1-83" fmla="*/ 4128446 w 9163763"/>
              <a:gd name="connsiteY1-84" fmla="*/ 0 h 1189891"/>
              <a:gd name="connsiteX2-85" fmla="*/ 2870184 w 9163763"/>
              <a:gd name="connsiteY2-86" fmla="*/ 1189891 h 1189891"/>
              <a:gd name="connsiteX3-87" fmla="*/ 1611922 w 9163763"/>
              <a:gd name="connsiteY3-88" fmla="*/ 0 h 1189891"/>
              <a:gd name="connsiteX4-89" fmla="*/ 0 w 9163763"/>
              <a:gd name="connsiteY4-90" fmla="*/ 4918 h 1189891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163763" h="1189891">
                <a:moveTo>
                  <a:pt x="9163763" y="14515"/>
                </a:moveTo>
                <a:lnTo>
                  <a:pt x="4128446" y="0"/>
                </a:lnTo>
                <a:cubicBezTo>
                  <a:pt x="4092690" y="663472"/>
                  <a:pt x="3542913" y="1189891"/>
                  <a:pt x="2870184" y="1189891"/>
                </a:cubicBezTo>
                <a:cubicBezTo>
                  <a:pt x="2197455" y="1189891"/>
                  <a:pt x="1647677" y="663471"/>
                  <a:pt x="1611922" y="0"/>
                </a:cubicBezTo>
                <a:lnTo>
                  <a:pt x="0" y="4918"/>
                </a:lnTo>
              </a:path>
            </a:pathLst>
          </a:custGeom>
          <a:noFill/>
          <a:ln w="76200" cap="flat" cmpd="thinThick" algn="ctr">
            <a:solidFill>
              <a:srgbClr val="EBCDE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0" name="椭圆 49"/>
          <p:cNvSpPr/>
          <p:nvPr/>
        </p:nvSpPr>
        <p:spPr>
          <a:xfrm>
            <a:off x="1763688" y="1713052"/>
            <a:ext cx="2232248" cy="2232248"/>
          </a:xfrm>
          <a:prstGeom prst="ellipse">
            <a:avLst/>
          </a:prstGeom>
          <a:noFill/>
          <a:ln w="12700" cap="flat" cmpd="sng" algn="ctr">
            <a:solidFill>
              <a:srgbClr val="EBCDE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1" name="椭圆 50"/>
          <p:cNvSpPr/>
          <p:nvPr/>
        </p:nvSpPr>
        <p:spPr>
          <a:xfrm>
            <a:off x="1835696" y="1785060"/>
            <a:ext cx="2088232" cy="2088232"/>
          </a:xfrm>
          <a:prstGeom prst="ellipse">
            <a:avLst/>
          </a:prstGeom>
          <a:solidFill>
            <a:srgbClr val="EBCDE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6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2" name="圆角矩形 51"/>
          <p:cNvSpPr/>
          <p:nvPr/>
        </p:nvSpPr>
        <p:spPr>
          <a:xfrm>
            <a:off x="4756452" y="2622777"/>
            <a:ext cx="2006343" cy="576064"/>
          </a:xfrm>
          <a:prstGeom prst="roundRect">
            <a:avLst>
              <a:gd name="adj" fmla="val 36824"/>
            </a:avLst>
          </a:prstGeom>
          <a:solidFill>
            <a:srgbClr val="E2ECA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3" name="圆角矩形 52"/>
          <p:cNvSpPr/>
          <p:nvPr/>
        </p:nvSpPr>
        <p:spPr>
          <a:xfrm>
            <a:off x="8376616" y="2622777"/>
            <a:ext cx="2006343" cy="576064"/>
          </a:xfrm>
          <a:prstGeom prst="roundRect">
            <a:avLst>
              <a:gd name="adj" fmla="val 36824"/>
            </a:avLst>
          </a:prstGeom>
          <a:solidFill>
            <a:srgbClr val="98CCE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54" name="直接连接符 53"/>
          <p:cNvCxnSpPr/>
          <p:nvPr/>
        </p:nvCxnSpPr>
        <p:spPr>
          <a:xfrm>
            <a:off x="9011662" y="2920570"/>
            <a:ext cx="3180338" cy="0"/>
          </a:xfrm>
          <a:prstGeom prst="line">
            <a:avLst/>
          </a:prstGeom>
          <a:noFill/>
          <a:ln w="76200" cap="flat" cmpd="thickThin" algn="ctr">
            <a:solidFill>
              <a:srgbClr val="98CCEF"/>
            </a:solidFill>
            <a:prstDash val="solid"/>
            <a:miter lim="800000"/>
          </a:ln>
          <a:effectLst/>
        </p:spPr>
      </p:cxnSp>
      <p:sp>
        <p:nvSpPr>
          <p:cNvPr id="55" name="矩形 54"/>
          <p:cNvSpPr/>
          <p:nvPr/>
        </p:nvSpPr>
        <p:spPr>
          <a:xfrm>
            <a:off x="2013990" y="3014466"/>
            <a:ext cx="1731644" cy="497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2400" spc="60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添加标题</a:t>
            </a:r>
            <a:endParaRPr lang="zh-CN" altLang="en-US" sz="2400" spc="6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56" name="Freeform 37"/>
          <p:cNvSpPr>
            <a:spLocks noEditPoints="1"/>
          </p:cNvSpPr>
          <p:nvPr/>
        </p:nvSpPr>
        <p:spPr bwMode="auto">
          <a:xfrm>
            <a:off x="2418090" y="2153666"/>
            <a:ext cx="923443" cy="925395"/>
          </a:xfrm>
          <a:custGeom>
            <a:gdLst>
              <a:gd name="T0" fmla="*/ 100 w 200"/>
              <a:gd name="T1" fmla="*/ 0 h 200"/>
              <a:gd name="T2" fmla="*/ 0 w 200"/>
              <a:gd name="T3" fmla="*/ 100 h 200"/>
              <a:gd name="T4" fmla="*/ 100 w 200"/>
              <a:gd name="T5" fmla="*/ 200 h 200"/>
              <a:gd name="T6" fmla="*/ 200 w 200"/>
              <a:gd name="T7" fmla="*/ 100 h 200"/>
              <a:gd name="T8" fmla="*/ 100 w 200"/>
              <a:gd name="T9" fmla="*/ 0 h 200"/>
              <a:gd name="T10" fmla="*/ 54 w 200"/>
              <a:gd name="T11" fmla="*/ 53 h 200"/>
              <a:gd name="T12" fmla="*/ 59 w 200"/>
              <a:gd name="T13" fmla="*/ 53 h 200"/>
              <a:gd name="T14" fmla="*/ 107 w 200"/>
              <a:gd name="T15" fmla="*/ 90 h 200"/>
              <a:gd name="T16" fmla="*/ 108 w 200"/>
              <a:gd name="T17" fmla="*/ 91 h 200"/>
              <a:gd name="T18" fmla="*/ 112 w 200"/>
              <a:gd name="T19" fmla="*/ 100 h 200"/>
              <a:gd name="T20" fmla="*/ 100 w 200"/>
              <a:gd name="T21" fmla="*/ 112 h 200"/>
              <a:gd name="T22" fmla="*/ 91 w 200"/>
              <a:gd name="T23" fmla="*/ 107 h 200"/>
              <a:gd name="T24" fmla="*/ 91 w 200"/>
              <a:gd name="T25" fmla="*/ 107 h 200"/>
              <a:gd name="T26" fmla="*/ 53 w 200"/>
              <a:gd name="T27" fmla="*/ 59 h 200"/>
              <a:gd name="T28" fmla="*/ 54 w 200"/>
              <a:gd name="T29" fmla="*/ 53 h 200"/>
              <a:gd name="T30" fmla="*/ 100 w 200"/>
              <a:gd name="T31" fmla="*/ 192 h 200"/>
              <a:gd name="T32" fmla="*/ 8 w 200"/>
              <a:gd name="T33" fmla="*/ 100 h 200"/>
              <a:gd name="T34" fmla="*/ 35 w 200"/>
              <a:gd name="T35" fmla="*/ 35 h 200"/>
              <a:gd name="T36" fmla="*/ 41 w 200"/>
              <a:gd name="T37" fmla="*/ 40 h 200"/>
              <a:gd name="T38" fmla="*/ 16 w 200"/>
              <a:gd name="T39" fmla="*/ 100 h 200"/>
              <a:gd name="T40" fmla="*/ 100 w 200"/>
              <a:gd name="T41" fmla="*/ 184 h 200"/>
              <a:gd name="T42" fmla="*/ 184 w 200"/>
              <a:gd name="T43" fmla="*/ 100 h 200"/>
              <a:gd name="T44" fmla="*/ 104 w 200"/>
              <a:gd name="T45" fmla="*/ 16 h 200"/>
              <a:gd name="T46" fmla="*/ 104 w 200"/>
              <a:gd name="T47" fmla="*/ 48 h 200"/>
              <a:gd name="T48" fmla="*/ 96 w 200"/>
              <a:gd name="T49" fmla="*/ 48 h 200"/>
              <a:gd name="T50" fmla="*/ 96 w 200"/>
              <a:gd name="T51" fmla="*/ 16 h 200"/>
              <a:gd name="T52" fmla="*/ 96 w 200"/>
              <a:gd name="T53" fmla="*/ 12 h 200"/>
              <a:gd name="T54" fmla="*/ 96 w 200"/>
              <a:gd name="T55" fmla="*/ 8 h 200"/>
              <a:gd name="T56" fmla="*/ 100 w 200"/>
              <a:gd name="T57" fmla="*/ 8 h 200"/>
              <a:gd name="T58" fmla="*/ 192 w 200"/>
              <a:gd name="T59" fmla="*/ 100 h 200"/>
              <a:gd name="T60" fmla="*/ 100 w 200"/>
              <a:gd name="T61" fmla="*/ 192 h 20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00" h="200">
                <a:moveTo>
                  <a:pt x="100" y="0"/>
                </a:moveTo>
                <a:cubicBezTo>
                  <a:pt x="45" y="0"/>
                  <a:pt x="0" y="45"/>
                  <a:pt x="0" y="100"/>
                </a:cubicBezTo>
                <a:cubicBezTo>
                  <a:pt x="0" y="155"/>
                  <a:pt x="45" y="200"/>
                  <a:pt x="100" y="200"/>
                </a:cubicBezTo>
                <a:cubicBezTo>
                  <a:pt x="156" y="200"/>
                  <a:pt x="200" y="155"/>
                  <a:pt x="200" y="100"/>
                </a:cubicBezTo>
                <a:cubicBezTo>
                  <a:pt x="200" y="45"/>
                  <a:pt x="156" y="0"/>
                  <a:pt x="100" y="0"/>
                </a:cubicBezTo>
                <a:close/>
                <a:moveTo>
                  <a:pt x="54" y="53"/>
                </a:moveTo>
                <a:cubicBezTo>
                  <a:pt x="55" y="52"/>
                  <a:pt x="58" y="52"/>
                  <a:pt x="59" y="53"/>
                </a:cubicBezTo>
                <a:cubicBezTo>
                  <a:pt x="107" y="90"/>
                  <a:pt x="107" y="90"/>
                  <a:pt x="107" y="90"/>
                </a:cubicBezTo>
                <a:cubicBezTo>
                  <a:pt x="108" y="90"/>
                  <a:pt x="108" y="91"/>
                  <a:pt x="108" y="91"/>
                </a:cubicBezTo>
                <a:cubicBezTo>
                  <a:pt x="111" y="93"/>
                  <a:pt x="112" y="96"/>
                  <a:pt x="112" y="100"/>
                </a:cubicBezTo>
                <a:cubicBezTo>
                  <a:pt x="112" y="107"/>
                  <a:pt x="107" y="112"/>
                  <a:pt x="100" y="112"/>
                </a:cubicBezTo>
                <a:cubicBezTo>
                  <a:pt x="97" y="112"/>
                  <a:pt x="93" y="110"/>
                  <a:pt x="91" y="107"/>
                </a:cubicBezTo>
                <a:cubicBezTo>
                  <a:pt x="91" y="107"/>
                  <a:pt x="91" y="107"/>
                  <a:pt x="91" y="107"/>
                </a:cubicBezTo>
                <a:cubicBezTo>
                  <a:pt x="53" y="59"/>
                  <a:pt x="53" y="59"/>
                  <a:pt x="53" y="59"/>
                </a:cubicBezTo>
                <a:cubicBezTo>
                  <a:pt x="52" y="57"/>
                  <a:pt x="52" y="54"/>
                  <a:pt x="54" y="53"/>
                </a:cubicBezTo>
                <a:close/>
                <a:moveTo>
                  <a:pt x="100" y="192"/>
                </a:moveTo>
                <a:cubicBezTo>
                  <a:pt x="50" y="192"/>
                  <a:pt x="8" y="151"/>
                  <a:pt x="8" y="100"/>
                </a:cubicBezTo>
                <a:cubicBezTo>
                  <a:pt x="8" y="74"/>
                  <a:pt x="19" y="51"/>
                  <a:pt x="35" y="35"/>
                </a:cubicBezTo>
                <a:cubicBezTo>
                  <a:pt x="41" y="40"/>
                  <a:pt x="41" y="40"/>
                  <a:pt x="41" y="40"/>
                </a:cubicBezTo>
                <a:cubicBezTo>
                  <a:pt x="26" y="56"/>
                  <a:pt x="16" y="77"/>
                  <a:pt x="16" y="100"/>
                </a:cubicBezTo>
                <a:cubicBezTo>
                  <a:pt x="16" y="146"/>
                  <a:pt x="54" y="184"/>
                  <a:pt x="100" y="184"/>
                </a:cubicBezTo>
                <a:cubicBezTo>
                  <a:pt x="147" y="184"/>
                  <a:pt x="184" y="146"/>
                  <a:pt x="184" y="100"/>
                </a:cubicBezTo>
                <a:cubicBezTo>
                  <a:pt x="184" y="55"/>
                  <a:pt x="149" y="18"/>
                  <a:pt x="104" y="16"/>
                </a:cubicBezTo>
                <a:cubicBezTo>
                  <a:pt x="104" y="48"/>
                  <a:pt x="104" y="48"/>
                  <a:pt x="104" y="48"/>
                </a:cubicBezTo>
                <a:cubicBezTo>
                  <a:pt x="96" y="48"/>
                  <a:pt x="96" y="48"/>
                  <a:pt x="96" y="48"/>
                </a:cubicBezTo>
                <a:cubicBezTo>
                  <a:pt x="96" y="16"/>
                  <a:pt x="96" y="16"/>
                  <a:pt x="96" y="16"/>
                </a:cubicBezTo>
                <a:cubicBezTo>
                  <a:pt x="96" y="12"/>
                  <a:pt x="96" y="12"/>
                  <a:pt x="96" y="12"/>
                </a:cubicBezTo>
                <a:cubicBezTo>
                  <a:pt x="96" y="8"/>
                  <a:pt x="96" y="8"/>
                  <a:pt x="96" y="8"/>
                </a:cubicBezTo>
                <a:cubicBezTo>
                  <a:pt x="98" y="8"/>
                  <a:pt x="99" y="8"/>
                  <a:pt x="100" y="8"/>
                </a:cubicBezTo>
                <a:cubicBezTo>
                  <a:pt x="151" y="8"/>
                  <a:pt x="192" y="49"/>
                  <a:pt x="192" y="100"/>
                </a:cubicBezTo>
                <a:cubicBezTo>
                  <a:pt x="192" y="151"/>
                  <a:pt x="151" y="192"/>
                  <a:pt x="100" y="192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4893801" y="2674926"/>
            <a:ext cx="1731644" cy="497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2400" spc="60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添加标题</a:t>
            </a:r>
            <a:endParaRPr lang="zh-CN" altLang="en-US" sz="2400" spc="6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8513965" y="2674926"/>
            <a:ext cx="1731644" cy="497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2400" spc="60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添加标题</a:t>
            </a:r>
            <a:endParaRPr lang="zh-CN" altLang="en-US" sz="2400" spc="6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4652280" y="3276096"/>
            <a:ext cx="2234657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zh-CN" altLang="en-US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</a:t>
            </a:r>
            <a:r>
              <a:rPr lang="zh-CN" altLang="en-US" smtClean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CN" altLang="en-US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您的内容打在这里，或者通过复制您的文本后。</a:t>
            </a:r>
            <a:endParaRPr lang="zh-CN" altLang="en-US">
              <a:solidFill>
                <a:schemeClr val="bg1">
                  <a:lumMod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algn="just">
              <a:lnSpc>
                <a:spcPct val="120000"/>
              </a:lnSpc>
            </a:pPr>
            <a:endParaRPr lang="zh-CN" altLang="en-US">
              <a:solidFill>
                <a:schemeClr val="bg1">
                  <a:lumMod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8262458" y="3276096"/>
            <a:ext cx="2234657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zh-CN" altLang="en-US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</a:t>
            </a:r>
            <a:r>
              <a:rPr lang="zh-CN" altLang="en-US" smtClean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CN" altLang="en-US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您的内容打在这里，或者通过复制您的文本后。</a:t>
            </a:r>
            <a:endParaRPr lang="zh-CN" altLang="en-US">
              <a:solidFill>
                <a:schemeClr val="bg1">
                  <a:lumMod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algn="just">
              <a:lnSpc>
                <a:spcPct val="120000"/>
              </a:lnSpc>
            </a:pPr>
            <a:endParaRPr lang="zh-CN" altLang="en-US">
              <a:solidFill>
                <a:schemeClr val="bg1">
                  <a:lumMod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advTm="8551" p14:dur="700">
        <p:fade/>
      </p:transition>
    </mc:Choice>
    <mc:Fallback>
      <p:transition spd="med" advTm="855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4" accel="32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accel="32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id="4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3900"/>
                            </p:stCondLst>
                            <p:childTnLst>
                              <p:par>
                                <p:cTn id="5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 tmFilter="0,0; .5, 1; 1, 1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4400"/>
                            </p:stCondLst>
                            <p:childTnLst>
                              <p:par>
                                <p:cTn id="60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51" grpId="0" animBg="1"/>
      <p:bldP spid="52" grpId="0" animBg="1"/>
      <p:bldP spid="53" grpId="0" animBg="1"/>
      <p:bldP spid="55" grpId="0"/>
      <p:bldP spid="56" grpId="0" animBg="1"/>
      <p:bldP spid="57" grpId="0"/>
      <p:bldP spid="58" grpId="0"/>
      <p:bldP spid="59" grpId="0"/>
      <p:bldP spid="6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3" name="组合 42"/>
          <p:cNvGrpSpPr/>
          <p:nvPr/>
        </p:nvGrpSpPr>
        <p:grpSpPr>
          <a:xfrm>
            <a:off x="0" y="0"/>
            <a:ext cx="12192000" cy="6858000"/>
            <a:chExt cx="12192000" cy="685800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61" r="3958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7899" y="2014419"/>
              <a:ext cx="2474101" cy="2474101"/>
            </a:xfrm>
            <a:prstGeom prst="rect">
              <a:avLst/>
            </a:prstGeom>
          </p:spPr>
        </p:pic>
      </p:grpSp>
      <p:grpSp>
        <p:nvGrpSpPr>
          <p:cNvPr id="29" name="组合 28"/>
          <p:cNvGrpSpPr/>
          <p:nvPr/>
        </p:nvGrpSpPr>
        <p:grpSpPr>
          <a:xfrm>
            <a:off x="1007429" y="458271"/>
            <a:ext cx="4069277" cy="848532"/>
            <a:chOff x="1007429" y="458271"/>
            <a:chExt cx="4069277" cy="848532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2306" y="458271"/>
              <a:ext cx="914400" cy="848532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0681" y="458271"/>
              <a:ext cx="914400" cy="848532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9055" y="458271"/>
              <a:ext cx="914400" cy="848532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7429" y="458271"/>
              <a:ext cx="914400" cy="848532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1164495" y="567066"/>
              <a:ext cx="633507" cy="6309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500" smtClean="0">
                  <a:solidFill>
                    <a:srgbClr val="FF0000"/>
                  </a:solidFill>
                  <a:latin typeface="方正正大黑简体" panose="02000000000000000000" pitchFamily="2" charset="-122"/>
                  <a:ea typeface="方正正大黑简体" panose="02000000000000000000" pitchFamily="2" charset="-122"/>
                </a:rPr>
                <a:t>好</a:t>
              </a:r>
              <a:endParaRPr lang="zh-CN" altLang="en-US" sz="3500">
                <a:solidFill>
                  <a:srgbClr val="FF0000"/>
                </a:solidFill>
                <a:latin typeface="方正正大黑简体" panose="02000000000000000000" pitchFamily="2" charset="-122"/>
                <a:ea typeface="方正正大黑简体" panose="02000000000000000000" pitchFamily="2" charset="-122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210581" y="567066"/>
              <a:ext cx="633507" cy="6309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500" smtClean="0">
                  <a:solidFill>
                    <a:srgbClr val="FF0000"/>
                  </a:solidFill>
                  <a:latin typeface="方正正大黑简体" panose="02000000000000000000" pitchFamily="2" charset="-122"/>
                  <a:ea typeface="方正正大黑简体" panose="02000000000000000000" pitchFamily="2" charset="-122"/>
                </a:rPr>
                <a:t>好</a:t>
              </a:r>
              <a:endParaRPr lang="zh-CN" altLang="en-US" sz="3500">
                <a:solidFill>
                  <a:srgbClr val="FF0000"/>
                </a:solidFill>
                <a:latin typeface="方正正大黑简体" panose="02000000000000000000" pitchFamily="2" charset="-122"/>
                <a:ea typeface="方正正大黑简体" panose="02000000000000000000" pitchFamily="2" charset="-122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256667" y="567066"/>
              <a:ext cx="633507" cy="6309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500">
                  <a:solidFill>
                    <a:srgbClr val="FF0000"/>
                  </a:solidFill>
                  <a:latin typeface="方正正大黑简体" panose="02000000000000000000" pitchFamily="2" charset="-122"/>
                  <a:ea typeface="方正正大黑简体" panose="02000000000000000000" pitchFamily="2" charset="-122"/>
                </a:rPr>
                <a:t>学</a:t>
              </a:r>
              <a:endParaRPr lang="zh-CN" altLang="en-US" sz="3500">
                <a:solidFill>
                  <a:srgbClr val="FF0000"/>
                </a:solidFill>
                <a:latin typeface="方正正大黑简体" panose="02000000000000000000" pitchFamily="2" charset="-122"/>
                <a:ea typeface="方正正大黑简体" panose="02000000000000000000" pitchFamily="2" charset="-122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302752" y="555191"/>
              <a:ext cx="659155" cy="6617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600" smtClean="0">
                  <a:solidFill>
                    <a:srgbClr val="FF0000"/>
                  </a:solidFill>
                  <a:latin typeface="方正正大黑简体" panose="02000000000000000000" pitchFamily="2" charset="-122"/>
                  <a:ea typeface="方正正大黑简体" panose="02000000000000000000" pitchFamily="2" charset="-122"/>
                </a:rPr>
                <a:t>习</a:t>
              </a:r>
              <a:endParaRPr lang="zh-CN" altLang="en-US" sz="3600">
                <a:solidFill>
                  <a:srgbClr val="FF0000"/>
                </a:solidFill>
                <a:latin typeface="方正正大黑简体" panose="02000000000000000000" pitchFamily="2" charset="-122"/>
                <a:ea typeface="方正正大黑简体" panose="02000000000000000000" pitchFamily="2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68743" y="553078"/>
            <a:ext cx="4069277" cy="848532"/>
            <a:chOff x="7168743" y="553078"/>
            <a:chExt cx="4069277" cy="848532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23620" y="553078"/>
              <a:ext cx="914400" cy="848532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71995" y="553078"/>
              <a:ext cx="914400" cy="848532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20369" y="553078"/>
              <a:ext cx="914400" cy="84853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8743" y="553078"/>
              <a:ext cx="914400" cy="848532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7319397" y="660472"/>
              <a:ext cx="633507" cy="6309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500">
                  <a:solidFill>
                    <a:srgbClr val="FF0000"/>
                  </a:solidFill>
                  <a:latin typeface="方正正大黑简体" panose="02000000000000000000" pitchFamily="2" charset="-122"/>
                  <a:ea typeface="方正正大黑简体" panose="02000000000000000000" pitchFamily="2" charset="-122"/>
                </a:rPr>
                <a:t>天</a:t>
              </a:r>
              <a:endParaRPr lang="zh-CN" altLang="en-US" sz="3500">
                <a:solidFill>
                  <a:srgbClr val="FF0000"/>
                </a:solidFill>
                <a:latin typeface="方正正大黑简体" panose="02000000000000000000" pitchFamily="2" charset="-122"/>
                <a:ea typeface="方正正大黑简体" panose="02000000000000000000" pitchFamily="2" charset="-122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365483" y="660472"/>
              <a:ext cx="633507" cy="6309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500">
                  <a:solidFill>
                    <a:srgbClr val="FF0000"/>
                  </a:solidFill>
                  <a:latin typeface="方正正大黑简体" panose="02000000000000000000" pitchFamily="2" charset="-122"/>
                  <a:ea typeface="方正正大黑简体" panose="02000000000000000000" pitchFamily="2" charset="-122"/>
                </a:rPr>
                <a:t>天</a:t>
              </a:r>
              <a:endParaRPr lang="zh-CN" altLang="en-US" sz="3500">
                <a:solidFill>
                  <a:srgbClr val="FF0000"/>
                </a:solidFill>
                <a:latin typeface="方正正大黑简体" panose="02000000000000000000" pitchFamily="2" charset="-122"/>
                <a:ea typeface="方正正大黑简体" panose="02000000000000000000" pitchFamily="2" charset="-122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9411569" y="660472"/>
              <a:ext cx="633507" cy="6309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500" smtClean="0">
                  <a:solidFill>
                    <a:srgbClr val="FF0000"/>
                  </a:solidFill>
                  <a:latin typeface="方正正大黑简体" panose="02000000000000000000" pitchFamily="2" charset="-122"/>
                  <a:ea typeface="方正正大黑简体" panose="02000000000000000000" pitchFamily="2" charset="-122"/>
                </a:rPr>
                <a:t>向</a:t>
              </a:r>
              <a:endParaRPr lang="zh-CN" altLang="en-US" sz="3500">
                <a:solidFill>
                  <a:srgbClr val="FF0000"/>
                </a:solidFill>
                <a:latin typeface="方正正大黑简体" panose="02000000000000000000" pitchFamily="2" charset="-122"/>
                <a:ea typeface="方正正大黑简体" panose="02000000000000000000" pitchFamily="2" charset="-122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0457654" y="648597"/>
              <a:ext cx="6463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600">
                  <a:solidFill>
                    <a:srgbClr val="FF0000"/>
                  </a:solidFill>
                  <a:latin typeface="方正正大黑简体" panose="02000000000000000000" pitchFamily="2" charset="-122"/>
                  <a:ea typeface="方正正大黑简体" panose="02000000000000000000" pitchFamily="2" charset="-122"/>
                </a:rPr>
                <a:t>上</a:t>
              </a:r>
              <a:endParaRPr lang="zh-CN" altLang="en-US" sz="3600">
                <a:solidFill>
                  <a:srgbClr val="FF0000"/>
                </a:solidFill>
                <a:latin typeface="方正正大黑简体" panose="02000000000000000000" pitchFamily="2" charset="-122"/>
                <a:ea typeface="方正正大黑简体" panose="02000000000000000000" pitchFamily="2" charset="-122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760021" y="2309454"/>
            <a:ext cx="9905466" cy="3037336"/>
            <a:chOff x="760021" y="2309454"/>
            <a:chExt cx="9905466" cy="3037336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8249"/>
            <a:stretch>
              <a:fillRect/>
            </a:stretch>
          </p:blipFill>
          <p:spPr>
            <a:xfrm>
              <a:off x="760021" y="2520744"/>
              <a:ext cx="1299034" cy="2114274"/>
            </a:xfrm>
            <a:prstGeom prst="rect">
              <a:avLst/>
            </a:prstGeom>
          </p:spPr>
        </p:pic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97060" y="2309454"/>
              <a:ext cx="1268427" cy="1268427"/>
            </a:xfrm>
            <a:prstGeom prst="rect">
              <a:avLst/>
            </a:prstGeom>
          </p:spPr>
        </p:pic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3578" y="3035966"/>
              <a:ext cx="2310824" cy="2310824"/>
            </a:xfrm>
            <a:prstGeom prst="rect">
              <a:avLst/>
            </a:prstGeom>
          </p:spPr>
        </p:pic>
      </p:grpSp>
      <p:sp>
        <p:nvSpPr>
          <p:cNvPr id="36" name="TextBox 35"/>
          <p:cNvSpPr txBox="1"/>
          <p:nvPr/>
        </p:nvSpPr>
        <p:spPr>
          <a:xfrm>
            <a:off x="2520786" y="2344202"/>
            <a:ext cx="1369286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88390">
              <a:defRPr/>
            </a:pPr>
            <a:r>
              <a:rPr lang="zh-CN" altLang="en-US" sz="9200" b="1" kern="0">
                <a:solidFill>
                  <a:srgbClr val="EBCDE2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教</a:t>
            </a:r>
            <a:endParaRPr lang="zh-CN" altLang="en-US" sz="9200" b="1" kern="0">
              <a:solidFill>
                <a:srgbClr val="EBCDE2"/>
              </a:solidFill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732658" y="2301755"/>
            <a:ext cx="1369286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88390">
              <a:defRPr/>
            </a:pPr>
            <a:r>
              <a:rPr lang="zh-CN" altLang="en-US" sz="9200" b="1" kern="0" smtClean="0">
                <a:solidFill>
                  <a:srgbClr val="BFE0C2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师</a:t>
            </a:r>
            <a:endParaRPr lang="zh-CN" altLang="en-US" sz="9200" b="1" kern="0">
              <a:solidFill>
                <a:srgbClr val="BFE0C2"/>
              </a:solidFill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156402" y="2306540"/>
            <a:ext cx="1369286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88390">
              <a:defRPr/>
            </a:pPr>
            <a:r>
              <a:rPr lang="zh-CN" altLang="en-US" sz="9200" b="1" kern="0">
                <a:solidFill>
                  <a:srgbClr val="98CCEF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快</a:t>
            </a:r>
            <a:endParaRPr lang="zh-CN" altLang="en-US" sz="9200" b="1" kern="0">
              <a:solidFill>
                <a:srgbClr val="98CCEF"/>
              </a:solidFill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368274" y="2289190"/>
            <a:ext cx="1369286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88390">
              <a:defRPr/>
            </a:pPr>
            <a:r>
              <a:rPr lang="zh-CN" altLang="en-US" sz="9200" b="1" kern="0" smtClean="0">
                <a:solidFill>
                  <a:schemeClr val="bg1">
                    <a:lumMod val="95000"/>
                  </a:schemeClr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乐</a:t>
            </a:r>
            <a:endParaRPr lang="zh-CN" altLang="en-US" sz="9200" b="1" kern="0">
              <a:solidFill>
                <a:schemeClr val="bg1">
                  <a:lumMod val="95000"/>
                </a:schemeClr>
              </a:solidFill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944530" y="2301755"/>
            <a:ext cx="1369286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88390">
              <a:defRPr/>
            </a:pPr>
            <a:r>
              <a:rPr lang="zh-CN" altLang="en-US" sz="9200" b="1" kern="0">
                <a:solidFill>
                  <a:srgbClr val="E2ECAF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节</a:t>
            </a:r>
            <a:endParaRPr lang="zh-CN" altLang="en-US" sz="9200" b="1" kern="0">
              <a:solidFill>
                <a:srgbClr val="E2ECAF"/>
              </a:solidFill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13530" p14:dur="3400">
        <p14:reveal/>
      </p:transition>
    </mc:Choice>
    <mc:Fallback>
      <p:transition spd="slow" advTm="1353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9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4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17" decel="50000" autoRev="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2" fill="hold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7750"/>
                            </p:stCondLst>
                            <p:childTnLst>
                              <p:par>
                                <p:cTn id="27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9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4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17" decel="50000" autoRev="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2" fill="hold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3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7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4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17" decel="50000" autoRev="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2" fill="hold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9250"/>
                            </p:stCondLst>
                            <p:childTnLst>
                              <p:par>
                                <p:cTn id="43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5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6" dur="34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17" decel="50000" autoRev="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2" fill="hold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51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3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4" dur="34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17" decel="50000" autoRev="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2" fill="hold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39" grpId="0"/>
      <p:bldP spid="4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任意多边形 2"/>
          <p:cNvSpPr/>
          <p:nvPr/>
        </p:nvSpPr>
        <p:spPr>
          <a:xfrm>
            <a:off x="3207653" y="3067213"/>
            <a:ext cx="447475" cy="492699"/>
          </a:xfrm>
          <a:custGeom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694" rIns="91392" bIns="45694" anchor="ctr"/>
          <a:lstStyle/>
          <a:p>
            <a:pPr algn="ctr" fontAlgn="base">
              <a:defRPr/>
            </a:pPr>
            <a:endParaRPr lang="zh-CN" altLang="en-US" sz="135" strike="noStrike" noProof="1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3649175" y="3069595"/>
            <a:ext cx="7016771" cy="49269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4932" tIns="0" rIns="134932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PPT</a:t>
            </a:r>
            <a:r>
              <a:rPr kumimoji="0" lang="zh-CN" altLang="en-US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汇    </a:t>
            </a:r>
            <a:r>
              <a:rPr kumimoji="0" lang="en-US" altLang="zh-CN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www.ppthui.com</a:t>
            </a:r>
            <a:endParaRPr kumimoji="0" lang="zh-CN" altLang="en-US" sz="2775" b="1" i="0" u="none" strike="noStrike" kern="1200" cap="none" spc="0" normalizeH="0" baseline="0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526056" y="2494780"/>
            <a:ext cx="6981068" cy="58076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上万精品</a:t>
            </a: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3225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zh-CN" altLang="en-US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直角三角形 5"/>
          <p:cNvSpPr/>
          <p:nvPr/>
        </p:nvSpPr>
        <p:spPr>
          <a:xfrm>
            <a:off x="8507123" y="2491211"/>
            <a:ext cx="640268" cy="584336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694" rIns="91392" bIns="45694" anchor="ctr"/>
          <a:lstStyle/>
          <a:p>
            <a:pPr algn="ctr" fontAlgn="base">
              <a:defRPr/>
            </a:pPr>
            <a:endParaRPr lang="zh-CN" altLang="en-US" sz="135" strike="noStrike" noProof="1">
              <a:solidFill>
                <a:prstClr val="white"/>
              </a:solidFill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916081" y="3797929"/>
            <a:ext cx="6268204" cy="1268639"/>
          </a:xfrm>
          <a:prstGeom prst="rect">
            <a:avLst/>
          </a:prstGeom>
          <a:noFill/>
          <a:ln w="25400">
            <a:noFill/>
          </a:ln>
        </p:spPr>
        <p:txBody>
          <a:bodyPr lIns="91392" tIns="45694" rIns="91392" bIns="45694" anchor="ctr"/>
          <a:lstStyle/>
          <a:p>
            <a:pPr eaLnBrk="0" hangingPunct="0">
              <a:lnSpc>
                <a:spcPts val="2400"/>
              </a:lnSpc>
            </a:pP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模板下载：</a:t>
            </a:r>
            <a:r>
              <a:rPr lang="en-US" altLang="zh-CN" sz="1055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www.ppthui.com/muban/</a:t>
            </a:r>
            <a:r>
              <a:rPr lang="en-US" altLang="zh-CN" sz="1055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www.ppthui.com/hangye/</a:t>
            </a:r>
            <a:endParaRPr lang="en-US" altLang="zh-CN" sz="1055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www.ppthui.com/gongzuo/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节日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www.ppthui.com/jieri/</a:t>
            </a:r>
            <a:endParaRPr lang="en-US" altLang="zh-CN" sz="1055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ts val="2400"/>
              </a:lnSpc>
            </a:pPr>
            <a:endParaRPr lang="en-US" altLang="zh-CN" sz="1055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22671" y="975035"/>
            <a:ext cx="2856217" cy="1428109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 advClick="0" advTm="0">
    <p:push dir="r"/>
  </p:transition>
  <p:timing/>
</p:sld>
</file>

<file path=ppt/slides/slide2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8890" y="-13970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35" y="1615440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下载</a:t>
            </a:r>
            <a:endParaRPr kumimoji="0" lang="zh-CN" altLang="en-US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+mn-cs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www.ppthui.com</a:t>
            </a:r>
            <a:endParaRPr kumimoji="0" lang="en-US" altLang="zh-CN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+mn-cs"/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794000" y="3114675"/>
            <a:ext cx="6600825" cy="1964690"/>
          </a:xfrm>
          <a:prstGeom prst="rect">
            <a:avLst/>
          </a:prstGeom>
          <a:noFill/>
          <a:ln w="25400">
            <a:noFill/>
          </a:ln>
        </p:spPr>
        <p:txBody>
          <a:bodyPr wrap="none" lIns="91386" tIns="45691" rIns="91386" bIns="45691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lnSpc>
                <a:spcPts val="2400"/>
              </a:lnSpc>
            </a:pPr>
            <a:r>
              <a:rPr lang="en-US" altLang="zh-CN" sz="2800" b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  <a:hlinkClick r:id="rId3" action="ppaction://hlinkfile"/>
              </a:rPr>
              <a:t>PPT汇</a:t>
            </a:r>
            <a:endParaRPr lang="zh-CN" altLang="en-US" sz="2400" b="1" spc="2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微软雅黑" panose="020b0503020204020204" charset="-122"/>
              <a:sym typeface="+mn-ea"/>
            </a:endParaRPr>
          </a:p>
          <a:p>
            <a:pPr algn="ctr" eaLnBrk="0" hangingPunct="0">
              <a:lnSpc>
                <a:spcPts val="2400"/>
              </a:lnSpc>
            </a:pPr>
            <a:endParaRPr lang="en-US" altLang="zh-CN" sz="2400" b="1">
              <a:solidFill>
                <a:schemeClr val="tx1"/>
              </a:solidFill>
              <a:latin typeface="+mn-ea"/>
              <a:cs typeface="+mn-ea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PPT模板下载：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4"/>
              </a:rPr>
              <a:t>www.ppthui.com/muban/</a:t>
            </a:r>
            <a:r>
              <a:rPr lang="en-US" altLang="zh-CN" sz="1200" b="1">
                <a:solidFill>
                  <a:srgbClr val="FFC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        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行业PPT模板：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5"/>
              </a:rPr>
              <a:t>www.ppthui.com/hangye/</a:t>
            </a:r>
            <a:endParaRPr lang="en-US" altLang="zh-CN" sz="1200" b="1">
              <a:solidFill>
                <a:srgbClr val="4A452A"/>
              </a:solidFill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工作PPT模板：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6"/>
              </a:rPr>
              <a:t>www.ppthui.com/gongzuo/</a:t>
            </a:r>
            <a:r>
              <a:rPr lang="en-US" altLang="zh-CN" sz="1200" b="1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     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节日PPT模板：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7"/>
              </a:rPr>
              <a:t>www.ppthui.com/jieri/</a:t>
            </a:r>
            <a:endParaRPr lang="en-US" altLang="zh-CN" sz="1200" b="1">
              <a:solidFill>
                <a:srgbClr val="4A452A"/>
              </a:solidFill>
              <a:latin typeface="微软雅黑" panose="020b0503020204020204" charset="-122"/>
              <a:ea typeface="微软雅黑"/>
              <a:cs typeface="微软雅黑" panose="020b0503020204020204" charset="-122"/>
              <a:hlinkClick r:id="rId7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党政军事PPT：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8"/>
              </a:rPr>
              <a:t>www.ppthui.com/dangzheng/</a:t>
            </a:r>
            <a:r>
              <a:rPr lang="en-US" altLang="zh-CN" sz="1200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</a:t>
            </a:r>
            <a:r>
              <a:rPr lang="en-US" altLang="zh-CN" sz="1200" b="1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教育说课课件：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9"/>
              </a:rPr>
              <a:t>www.ppthui.com/jiaoyu/</a:t>
            </a:r>
            <a:endParaRPr lang="en-US" altLang="zh-CN" sz="1200">
              <a:latin typeface="微软雅黑" panose="020b0503020204020204" charset="-122"/>
              <a:ea typeface="微软雅黑"/>
              <a:cs typeface="微软雅黑" panose="020b0503020204020204" charset="-122"/>
              <a:hlinkClick r:id="rId9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66566" y="96964"/>
            <a:ext cx="2856060" cy="142803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886585" y="5079365"/>
            <a:ext cx="8420735" cy="1368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模板：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1" action="ppaction://hlinkfile"/>
              </a:rPr>
              <a:t>简洁模板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2" action="ppaction://hlinkfile"/>
              </a:rPr>
              <a:t>商务模板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3" action="ppaction://hlinkfile"/>
              </a:rPr>
              <a:t>自然风景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4" action="ppaction://hlinkfile"/>
              </a:rPr>
              <a:t>时尚模板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5" action="ppaction://hlinkfile"/>
              </a:rPr>
              <a:t>古典模板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6" action="ppaction://hlinkfile"/>
              </a:rPr>
              <a:t>浪漫爱情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7" action="ppaction://hlinkfile"/>
              </a:rPr>
              <a:t>卡通动漫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8" action="ppaction://hlinkfile"/>
              </a:rPr>
              <a:t>艺术设计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9" action="ppaction://hlinkfile"/>
              </a:rPr>
              <a:t>主题班会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0" action="ppaction://hlinkfile"/>
              </a:rPr>
              <a:t>背景图片</a:t>
            </a:r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行业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1" action="ppaction://hlinkfile"/>
              </a:rPr>
              <a:t>党政军事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2" action="ppaction://hlinkfile"/>
              </a:rPr>
              <a:t>科技模板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3" action="ppaction://hlinkfile"/>
              </a:rPr>
              <a:t>工业机械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4" action="ppaction://hlinkfile"/>
              </a:rPr>
              <a:t>医学医疗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5" action="ppaction://hlinkfile"/>
              </a:rPr>
              <a:t>旅游旅行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6" action="ppaction://hlinkfile"/>
              </a:rPr>
              <a:t>金融理财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7" action="ppaction://hlinkfile"/>
              </a:rPr>
              <a:t>餐饮美食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8" action="ppaction://hlinkfile"/>
              </a:rPr>
              <a:t>教育培训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9" action="ppaction://hlinkfile"/>
              </a:rPr>
              <a:t>教学说课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0" action="ppaction://hlinkfile"/>
              </a:rPr>
              <a:t>营销销售</a:t>
            </a:r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工作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1" action="ppaction://hlinkfile"/>
              </a:rPr>
              <a:t>工作汇报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2" action="ppaction://hlinkfile"/>
              </a:rPr>
              <a:t>毕业答辩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3" action="ppaction://hlinkfile"/>
              </a:rPr>
              <a:t>工作培训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4" action="ppaction://hlinkfile"/>
              </a:rPr>
              <a:t>述职报告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5" action="ppaction://hlinkfile"/>
              </a:rPr>
              <a:t>分析报告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6" action="ppaction://hlinkfile"/>
              </a:rPr>
              <a:t>个人简历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7" action="ppaction://hlinkfile"/>
              </a:rPr>
              <a:t>公司简介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6" action="ppaction://hlinkfile"/>
              </a:rPr>
              <a:t>商业金融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8" action="ppaction://hlinkfile"/>
              </a:rPr>
              <a:t>工作总结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9" action="ppaction://hlinkfile"/>
              </a:rPr>
              <a:t>团队管理</a:t>
            </a:r>
            <a:endParaRPr lang="zh-CN" altLang="en-US" sz="10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9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pPr algn="ctr"/>
            <a:r>
              <a:rPr lang="en-US" altLang="zh-CN" sz="1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hlinkClick r:id="rId3" action="ppaction://hlinkfile"/>
              </a:rPr>
              <a:t>More+</a:t>
            </a:r>
            <a:endParaRPr lang="en-US" altLang="zh-CN" sz="14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/>
              <a:cs typeface="微软雅黑" panose="020b0503020204020204" charset="-122"/>
              <a:hlinkClick r:id="rId3" action="ppaction://hlinkfile"/>
            </a:endParaRPr>
          </a:p>
        </p:txBody>
      </p:sp>
    </p:spTree>
  </p:cSld>
  <p:clrMapOvr>
    <a:masterClrMapping/>
  </p:clrMapOvr>
  <p:transition spd="med" advClick="0" advTm="0">
    <p:push dir="r"/>
  </p:transition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26587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29360" y="377431"/>
            <a:ext cx="308449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88390">
              <a:defRPr/>
            </a:pPr>
            <a:r>
              <a:rPr lang="zh-CN" altLang="en-US" sz="2500" b="1" kern="0" smtClean="0">
                <a:solidFill>
                  <a:srgbClr val="E2ECAF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这里输入</a:t>
            </a:r>
            <a:r>
              <a:rPr lang="zh-CN" altLang="en-US" sz="2500" b="1" kern="0">
                <a:solidFill>
                  <a:srgbClr val="E2ECAF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第一章</a:t>
            </a:r>
            <a:r>
              <a:rPr lang="zh-CN" altLang="en-US" sz="2500" b="1" kern="0" smtClean="0">
                <a:solidFill>
                  <a:srgbClr val="E2ECAF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标题</a:t>
            </a:r>
            <a:endParaRPr lang="zh-CN" altLang="en-US" sz="2500" b="1" kern="0">
              <a:solidFill>
                <a:srgbClr val="E2ECAF"/>
              </a:solidFill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30" y="42158"/>
            <a:ext cx="1460530" cy="1067051"/>
          </a:xfrm>
          <a:prstGeom prst="rect">
            <a:avLst/>
          </a:prstGeom>
        </p:spPr>
      </p:pic>
      <p:sp>
        <p:nvSpPr>
          <p:cNvPr id="4" name="Chord 6"/>
          <p:cNvSpPr/>
          <p:nvPr/>
        </p:nvSpPr>
        <p:spPr>
          <a:xfrm>
            <a:off x="1493507" y="2865814"/>
            <a:ext cx="1754377" cy="987728"/>
          </a:xfrm>
          <a:custGeom>
            <a:gdLst>
              <a:gd name="connsiteX0" fmla="*/ 1753824 w 1754372"/>
              <a:gd name="connsiteY0" fmla="*/ 846190 h 1754372"/>
              <a:gd name="connsiteX1" fmla="*/ 1322010 w 1754372"/>
              <a:gd name="connsiteY1" fmla="*/ 1633219 h 1754372"/>
              <a:gd name="connsiteX2" fmla="*/ 424315 w 1754372"/>
              <a:gd name="connsiteY2" fmla="*/ 1628427 h 1754372"/>
              <a:gd name="connsiteX3" fmla="*/ 929 w 1754372"/>
              <a:gd name="connsiteY3" fmla="*/ 836832 h 1754372"/>
              <a:gd name="connsiteX4" fmla="*/ 1753824 w 1754372"/>
              <a:gd name="connsiteY4" fmla="*/ 846190 h 1754372"/>
              <a:gd name="connsiteX0-1" fmla="*/ 1753827 w 1754377"/>
              <a:gd name="connsiteY0-2" fmla="*/ 9358 h 917539"/>
              <a:gd name="connsiteX1-3" fmla="*/ 1322013 w 1754377"/>
              <a:gd name="connsiteY1-4" fmla="*/ 796387 h 917539"/>
              <a:gd name="connsiteX2-5" fmla="*/ 424318 w 1754377"/>
              <a:gd name="connsiteY2-6" fmla="*/ 791595 h 917539"/>
              <a:gd name="connsiteX3-7" fmla="*/ 932 w 1754377"/>
              <a:gd name="connsiteY3-8" fmla="*/ 0 h 917539"/>
              <a:gd name="connsiteX4-9" fmla="*/ 1753827 w 1754377"/>
              <a:gd name="connsiteY4-10" fmla="*/ 9358 h 917539"/>
              <a:gd name="connsiteX0-11" fmla="*/ 1753827 w 1754377"/>
              <a:gd name="connsiteY0-12" fmla="*/ 79547 h 987728"/>
              <a:gd name="connsiteX1-13" fmla="*/ 1322013 w 1754377"/>
              <a:gd name="connsiteY1-14" fmla="*/ 866576 h 987728"/>
              <a:gd name="connsiteX2-15" fmla="*/ 424318 w 1754377"/>
              <a:gd name="connsiteY2-16" fmla="*/ 861784 h 987728"/>
              <a:gd name="connsiteX3-17" fmla="*/ 932 w 1754377"/>
              <a:gd name="connsiteY3-18" fmla="*/ 70189 h 987728"/>
              <a:gd name="connsiteX4-19" fmla="*/ 1753827 w 1754377"/>
              <a:gd name="connsiteY4-20" fmla="*/ 79547 h 987728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754376" h="987728">
                <a:moveTo>
                  <a:pt x="1753827" y="79547"/>
                </a:moveTo>
                <a:cubicBezTo>
                  <a:pt x="1765202" y="401249"/>
                  <a:pt x="1599457" y="703338"/>
                  <a:pt x="1322013" y="866576"/>
                </a:cubicBezTo>
                <a:cubicBezTo>
                  <a:pt x="1044569" y="1029814"/>
                  <a:pt x="700003" y="1027975"/>
                  <a:pt x="424318" y="861784"/>
                </a:cubicBezTo>
                <a:cubicBezTo>
                  <a:pt x="148633" y="695593"/>
                  <a:pt x="-13877" y="391751"/>
                  <a:pt x="932" y="70189"/>
                </a:cubicBezTo>
                <a:cubicBezTo>
                  <a:pt x="510802" y="371019"/>
                  <a:pt x="1382180" y="-200018"/>
                  <a:pt x="1753827" y="79547"/>
                </a:cubicBezTo>
                <a:close/>
              </a:path>
            </a:pathLst>
          </a:custGeom>
          <a:solidFill>
            <a:srgbClr val="E2E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60%</a:t>
            </a:r>
            <a:endParaRPr lang="en-US" b="1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Oval 7"/>
          <p:cNvSpPr/>
          <p:nvPr/>
        </p:nvSpPr>
        <p:spPr>
          <a:xfrm>
            <a:off x="1493507" y="2097894"/>
            <a:ext cx="1755648" cy="1755648"/>
          </a:xfrm>
          <a:prstGeom prst="ellipse">
            <a:avLst/>
          </a:prstGeom>
          <a:noFill/>
          <a:ln w="127000">
            <a:solidFill>
              <a:srgbClr val="E2EC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11"/>
          <p:cNvSpPr/>
          <p:nvPr/>
        </p:nvSpPr>
        <p:spPr>
          <a:xfrm>
            <a:off x="6460251" y="2888880"/>
            <a:ext cx="1774182" cy="1005328"/>
          </a:xfrm>
          <a:custGeom>
            <a:gdLst>
              <a:gd name="connsiteX0" fmla="*/ 1566215 w 1628832"/>
              <a:gd name="connsiteY0" fmla="*/ 825 h 672806"/>
              <a:gd name="connsiteX1" fmla="*/ 1628832 w 1628832"/>
              <a:gd name="connsiteY1" fmla="*/ 7793 h 672806"/>
              <a:gd name="connsiteX2" fmla="*/ 1616432 w 1628832"/>
              <a:gd name="connsiteY2" fmla="*/ 56020 h 672806"/>
              <a:gd name="connsiteX3" fmla="*/ 778073 w 1628832"/>
              <a:gd name="connsiteY3" fmla="*/ 672806 h 672806"/>
              <a:gd name="connsiteX4" fmla="*/ 50168 w 1628832"/>
              <a:gd name="connsiteY4" fmla="*/ 285782 h 672806"/>
              <a:gd name="connsiteX5" fmla="*/ 0 w 1628832"/>
              <a:gd name="connsiteY5" fmla="*/ 193355 h 672806"/>
              <a:gd name="connsiteX6" fmla="*/ 70648 w 1628832"/>
              <a:gd name="connsiteY6" fmla="*/ 201791 h 672806"/>
              <a:gd name="connsiteX7" fmla="*/ 1566215 w 1628832"/>
              <a:gd name="connsiteY7" fmla="*/ 825 h 672806"/>
              <a:gd name="connsiteX0-1" fmla="*/ 1566215 w 1628832"/>
              <a:gd name="connsiteY0-2" fmla="*/ 825 h 680049"/>
              <a:gd name="connsiteX1-3" fmla="*/ 1628832 w 1628832"/>
              <a:gd name="connsiteY1-4" fmla="*/ 7793 h 680049"/>
              <a:gd name="connsiteX2-5" fmla="*/ 1616432 w 1628832"/>
              <a:gd name="connsiteY2-6" fmla="*/ 56020 h 680049"/>
              <a:gd name="connsiteX3-7" fmla="*/ 807667 w 1628832"/>
              <a:gd name="connsiteY3-8" fmla="*/ 680049 h 680049"/>
              <a:gd name="connsiteX4-9" fmla="*/ 50168 w 1628832"/>
              <a:gd name="connsiteY4-10" fmla="*/ 285782 h 680049"/>
              <a:gd name="connsiteX5-11" fmla="*/ 0 w 1628832"/>
              <a:gd name="connsiteY5-12" fmla="*/ 193355 h 680049"/>
              <a:gd name="connsiteX6-13" fmla="*/ 70648 w 1628832"/>
              <a:gd name="connsiteY6-14" fmla="*/ 201791 h 680049"/>
              <a:gd name="connsiteX7-15" fmla="*/ 1566215 w 1628832"/>
              <a:gd name="connsiteY7-16" fmla="*/ 825 h 680049"/>
              <a:gd name="connsiteX0-17" fmla="*/ 1566215 w 1628832"/>
              <a:gd name="connsiteY0-18" fmla="*/ 825 h 682011"/>
              <a:gd name="connsiteX1-19" fmla="*/ 1628832 w 1628832"/>
              <a:gd name="connsiteY1-20" fmla="*/ 7793 h 682011"/>
              <a:gd name="connsiteX2-21" fmla="*/ 1616432 w 1628832"/>
              <a:gd name="connsiteY2-22" fmla="*/ 56020 h 682011"/>
              <a:gd name="connsiteX3-23" fmla="*/ 807667 w 1628832"/>
              <a:gd name="connsiteY3-24" fmla="*/ 680049 h 682011"/>
              <a:gd name="connsiteX4-25" fmla="*/ 50168 w 1628832"/>
              <a:gd name="connsiteY4-26" fmla="*/ 285782 h 682011"/>
              <a:gd name="connsiteX5-27" fmla="*/ 0 w 1628832"/>
              <a:gd name="connsiteY5-28" fmla="*/ 193355 h 682011"/>
              <a:gd name="connsiteX6-29" fmla="*/ 70648 w 1628832"/>
              <a:gd name="connsiteY6-30" fmla="*/ 201791 h 682011"/>
              <a:gd name="connsiteX7-31" fmla="*/ 1566215 w 1628832"/>
              <a:gd name="connsiteY7-32" fmla="*/ 825 h 682011"/>
              <a:gd name="connsiteX0-33" fmla="*/ 1566215 w 1646026"/>
              <a:gd name="connsiteY0-34" fmla="*/ 825 h 684795"/>
              <a:gd name="connsiteX1-35" fmla="*/ 1628832 w 1646026"/>
              <a:gd name="connsiteY1-36" fmla="*/ 7793 h 684795"/>
              <a:gd name="connsiteX2-37" fmla="*/ 1646026 w 1646026"/>
              <a:gd name="connsiteY2-38" fmla="*/ 56020 h 684795"/>
              <a:gd name="connsiteX3-39" fmla="*/ 807667 w 1646026"/>
              <a:gd name="connsiteY3-40" fmla="*/ 680049 h 684795"/>
              <a:gd name="connsiteX4-41" fmla="*/ 50168 w 1646026"/>
              <a:gd name="connsiteY4-42" fmla="*/ 285782 h 684795"/>
              <a:gd name="connsiteX5-43" fmla="*/ 0 w 1646026"/>
              <a:gd name="connsiteY5-44" fmla="*/ 193355 h 684795"/>
              <a:gd name="connsiteX6-45" fmla="*/ 70648 w 1646026"/>
              <a:gd name="connsiteY6-46" fmla="*/ 201791 h 684795"/>
              <a:gd name="connsiteX7-47" fmla="*/ 1566215 w 1646026"/>
              <a:gd name="connsiteY7-48" fmla="*/ 825 h 684795"/>
              <a:gd name="connsiteX0-49" fmla="*/ 1566215 w 1646026"/>
              <a:gd name="connsiteY0-50" fmla="*/ 825 h 684795"/>
              <a:gd name="connsiteX1-51" fmla="*/ 1628832 w 1646026"/>
              <a:gd name="connsiteY1-52" fmla="*/ 7793 h 684795"/>
              <a:gd name="connsiteX2-53" fmla="*/ 1646026 w 1646026"/>
              <a:gd name="connsiteY2-54" fmla="*/ 56020 h 684795"/>
              <a:gd name="connsiteX3-55" fmla="*/ 807667 w 1646026"/>
              <a:gd name="connsiteY3-56" fmla="*/ 680049 h 684795"/>
              <a:gd name="connsiteX4-57" fmla="*/ 50168 w 1646026"/>
              <a:gd name="connsiteY4-58" fmla="*/ 285782 h 684795"/>
              <a:gd name="connsiteX5-59" fmla="*/ 0 w 1646026"/>
              <a:gd name="connsiteY5-60" fmla="*/ 193355 h 684795"/>
              <a:gd name="connsiteX6-61" fmla="*/ 70648 w 1646026"/>
              <a:gd name="connsiteY6-62" fmla="*/ 201791 h 684795"/>
              <a:gd name="connsiteX7-63" fmla="*/ 1566215 w 1646026"/>
              <a:gd name="connsiteY7-64" fmla="*/ 825 h 684795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646026" h="684795">
                <a:moveTo>
                  <a:pt x="1566215" y="825"/>
                </a:moveTo>
                <a:lnTo>
                  <a:pt x="1628832" y="7793"/>
                </a:lnTo>
                <a:lnTo>
                  <a:pt x="1646026" y="56020"/>
                </a:lnTo>
                <a:cubicBezTo>
                  <a:pt x="1633529" y="427840"/>
                  <a:pt x="1073643" y="641755"/>
                  <a:pt x="807667" y="680049"/>
                </a:cubicBezTo>
                <a:cubicBezTo>
                  <a:pt x="541691" y="718343"/>
                  <a:pt x="207919" y="519285"/>
                  <a:pt x="50168" y="285782"/>
                </a:cubicBezTo>
                <a:lnTo>
                  <a:pt x="0" y="193355"/>
                </a:lnTo>
                <a:lnTo>
                  <a:pt x="70648" y="201791"/>
                </a:lnTo>
                <a:cubicBezTo>
                  <a:pt x="558950" y="229026"/>
                  <a:pt x="1146488" y="-15960"/>
                  <a:pt x="1566215" y="825"/>
                </a:cubicBezTo>
                <a:close/>
              </a:path>
            </a:pathLst>
          </a:custGeom>
          <a:solidFill>
            <a:srgbClr val="EBCD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25%</a:t>
            </a:r>
            <a:endParaRPr lang="en-US" b="1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Oval 10"/>
          <p:cNvSpPr/>
          <p:nvPr/>
        </p:nvSpPr>
        <p:spPr>
          <a:xfrm>
            <a:off x="6460251" y="2101878"/>
            <a:ext cx="1755648" cy="1747681"/>
          </a:xfrm>
          <a:prstGeom prst="ellipse">
            <a:avLst/>
          </a:prstGeom>
          <a:noFill/>
          <a:ln w="127000">
            <a:solidFill>
              <a:srgbClr val="EBCD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15"/>
          <p:cNvSpPr/>
          <p:nvPr/>
        </p:nvSpPr>
        <p:spPr>
          <a:xfrm>
            <a:off x="8943623" y="2481855"/>
            <a:ext cx="1755648" cy="1363915"/>
          </a:xfrm>
          <a:custGeom>
            <a:gdLst>
              <a:gd name="connsiteX0" fmla="*/ 1604485 w 1755648"/>
              <a:gd name="connsiteY0" fmla="*/ 0 h 1363915"/>
              <a:gd name="connsiteX1" fmla="*/ 1605730 w 1755648"/>
              <a:gd name="connsiteY1" fmla="*/ 1501 h 1363915"/>
              <a:gd name="connsiteX2" fmla="*/ 1755648 w 1755648"/>
              <a:gd name="connsiteY2" fmla="*/ 490074 h 1363915"/>
              <a:gd name="connsiteX3" fmla="*/ 877824 w 1755648"/>
              <a:gd name="connsiteY3" fmla="*/ 1363915 h 1363915"/>
              <a:gd name="connsiteX4" fmla="*/ 0 w 1755648"/>
              <a:gd name="connsiteY4" fmla="*/ 490074 h 1363915"/>
              <a:gd name="connsiteX5" fmla="*/ 17835 w 1755648"/>
              <a:gd name="connsiteY5" fmla="*/ 313965 h 1363915"/>
              <a:gd name="connsiteX6" fmla="*/ 19210 w 1755648"/>
              <a:gd name="connsiteY6" fmla="*/ 309556 h 1363915"/>
              <a:gd name="connsiteX7" fmla="*/ 465497 w 1755648"/>
              <a:gd name="connsiteY7" fmla="*/ 217496 h 1363915"/>
              <a:gd name="connsiteX8" fmla="*/ 1386872 w 1755648"/>
              <a:gd name="connsiteY8" fmla="*/ 32627 h 1363915"/>
              <a:gd name="connsiteX0-1" fmla="*/ 1604485 w 1755648"/>
              <a:gd name="connsiteY0-2" fmla="*/ 0 h 1363915"/>
              <a:gd name="connsiteX1-3" fmla="*/ 1605730 w 1755648"/>
              <a:gd name="connsiteY1-4" fmla="*/ 1501 h 1363915"/>
              <a:gd name="connsiteX2-5" fmla="*/ 1755648 w 1755648"/>
              <a:gd name="connsiteY2-6" fmla="*/ 490074 h 1363915"/>
              <a:gd name="connsiteX3-7" fmla="*/ 877824 w 1755648"/>
              <a:gd name="connsiteY3-8" fmla="*/ 1363915 h 1363915"/>
              <a:gd name="connsiteX4-9" fmla="*/ 0 w 1755648"/>
              <a:gd name="connsiteY4-10" fmla="*/ 490074 h 1363915"/>
              <a:gd name="connsiteX5-11" fmla="*/ 17835 w 1755648"/>
              <a:gd name="connsiteY5-12" fmla="*/ 313965 h 1363915"/>
              <a:gd name="connsiteX6-13" fmla="*/ 19210 w 1755648"/>
              <a:gd name="connsiteY6-14" fmla="*/ 309556 h 1363915"/>
              <a:gd name="connsiteX7-15" fmla="*/ 465497 w 1755648"/>
              <a:gd name="connsiteY7-16" fmla="*/ 111171 h 1363915"/>
              <a:gd name="connsiteX8-17" fmla="*/ 1386872 w 1755648"/>
              <a:gd name="connsiteY8-18" fmla="*/ 32627 h 1363915"/>
              <a:gd name="connsiteX9" fmla="*/ 1604485 w 1755648"/>
              <a:gd name="connsiteY9" fmla="*/ 0 h 1363915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" y="connsiteY9"/>
              </a:cxn>
            </a:cxnLst>
            <a:rect l="l" t="t" r="r" b="b"/>
            <a:pathLst>
              <a:path w="1755648" h="1363915">
                <a:moveTo>
                  <a:pt x="1604485" y="0"/>
                </a:moveTo>
                <a:lnTo>
                  <a:pt x="1605730" y="1501"/>
                </a:lnTo>
                <a:cubicBezTo>
                  <a:pt x="1700381" y="140967"/>
                  <a:pt x="1755648" y="309096"/>
                  <a:pt x="1755648" y="490074"/>
                </a:cubicBezTo>
                <a:cubicBezTo>
                  <a:pt x="1755648" y="972683"/>
                  <a:pt x="1362633" y="1363915"/>
                  <a:pt x="877824" y="1363915"/>
                </a:cubicBezTo>
                <a:cubicBezTo>
                  <a:pt x="393015" y="1363915"/>
                  <a:pt x="0" y="972683"/>
                  <a:pt x="0" y="490074"/>
                </a:cubicBezTo>
                <a:cubicBezTo>
                  <a:pt x="0" y="429748"/>
                  <a:pt x="6141" y="370850"/>
                  <a:pt x="17835" y="313965"/>
                </a:cubicBezTo>
                <a:lnTo>
                  <a:pt x="19210" y="309556"/>
                </a:lnTo>
                <a:cubicBezTo>
                  <a:pt x="167972" y="278869"/>
                  <a:pt x="316735" y="141858"/>
                  <a:pt x="465497" y="111171"/>
                </a:cubicBezTo>
                <a:cubicBezTo>
                  <a:pt x="781191" y="43603"/>
                  <a:pt x="1091689" y="81559"/>
                  <a:pt x="1386872" y="32627"/>
                </a:cubicBezTo>
                <a:lnTo>
                  <a:pt x="1604485" y="0"/>
                </a:lnTo>
                <a:close/>
              </a:path>
            </a:pathLst>
          </a:custGeom>
          <a:solidFill>
            <a:srgbClr val="98CCEF"/>
          </a:solidFill>
          <a:ln w="127000">
            <a:solidFill>
              <a:srgbClr val="98CC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90%</a:t>
            </a:r>
            <a:endParaRPr lang="en-US" b="1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Oval 16"/>
          <p:cNvSpPr/>
          <p:nvPr/>
        </p:nvSpPr>
        <p:spPr>
          <a:xfrm>
            <a:off x="8943623" y="2101878"/>
            <a:ext cx="1755648" cy="1747681"/>
          </a:xfrm>
          <a:prstGeom prst="ellipse">
            <a:avLst/>
          </a:prstGeom>
          <a:noFill/>
          <a:ln w="127000">
            <a:solidFill>
              <a:srgbClr val="98CC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19"/>
          <p:cNvSpPr/>
          <p:nvPr/>
        </p:nvSpPr>
        <p:spPr>
          <a:xfrm>
            <a:off x="4279532" y="3332169"/>
            <a:ext cx="1318438" cy="395496"/>
          </a:xfrm>
          <a:custGeom>
            <a:gdLst>
              <a:gd name="connsiteX0" fmla="*/ 1527957 w 1527957"/>
              <a:gd name="connsiteY0" fmla="*/ 0 h 623770"/>
              <a:gd name="connsiteX1" fmla="*/ 1499871 w 1527957"/>
              <a:gd name="connsiteY1" fmla="*/ 90068 h 623770"/>
              <a:gd name="connsiteX2" fmla="*/ 691030 w 1527957"/>
              <a:gd name="connsiteY2" fmla="*/ 623770 h 623770"/>
              <a:gd name="connsiteX3" fmla="*/ 70315 w 1527957"/>
              <a:gd name="connsiteY3" fmla="*/ 367828 h 623770"/>
              <a:gd name="connsiteX4" fmla="*/ 0 w 1527957"/>
              <a:gd name="connsiteY4" fmla="*/ 282992 h 623770"/>
              <a:gd name="connsiteX5" fmla="*/ 164586 w 1527957"/>
              <a:gd name="connsiteY5" fmla="*/ 254714 h 623770"/>
              <a:gd name="connsiteX6" fmla="*/ 1388267 w 1527957"/>
              <a:gd name="connsiteY6" fmla="*/ 15544 h 623770"/>
              <a:gd name="connsiteX0-1" fmla="*/ 1527957 w 1527957"/>
              <a:gd name="connsiteY0-2" fmla="*/ 0 h 623770"/>
              <a:gd name="connsiteX1-3" fmla="*/ 1499871 w 1527957"/>
              <a:gd name="connsiteY1-4" fmla="*/ 90068 h 623770"/>
              <a:gd name="connsiteX2-5" fmla="*/ 691030 w 1527957"/>
              <a:gd name="connsiteY2-6" fmla="*/ 623770 h 623770"/>
              <a:gd name="connsiteX3-7" fmla="*/ 70315 w 1527957"/>
              <a:gd name="connsiteY3-8" fmla="*/ 367828 h 623770"/>
              <a:gd name="connsiteX4-9" fmla="*/ 0 w 1527957"/>
              <a:gd name="connsiteY4-10" fmla="*/ 282992 h 623770"/>
              <a:gd name="connsiteX5-11" fmla="*/ 164586 w 1527957"/>
              <a:gd name="connsiteY5-12" fmla="*/ 254713 h 623770"/>
              <a:gd name="connsiteX6-13" fmla="*/ 1388267 w 1527957"/>
              <a:gd name="connsiteY6-14" fmla="*/ 15544 h 623770"/>
              <a:gd name="connsiteX7" fmla="*/ 1527957 w 1527957"/>
              <a:gd name="connsiteY7" fmla="*/ 0 h 623770"/>
              <a:gd name="connsiteX0-15" fmla="*/ 1527957 w 1527957"/>
              <a:gd name="connsiteY0-16" fmla="*/ 0 h 623770"/>
              <a:gd name="connsiteX1-17" fmla="*/ 1499871 w 1527957"/>
              <a:gd name="connsiteY1-18" fmla="*/ 90068 h 623770"/>
              <a:gd name="connsiteX2-19" fmla="*/ 691030 w 1527957"/>
              <a:gd name="connsiteY2-20" fmla="*/ 623770 h 623770"/>
              <a:gd name="connsiteX3-21" fmla="*/ 70315 w 1527957"/>
              <a:gd name="connsiteY3-22" fmla="*/ 367828 h 623770"/>
              <a:gd name="connsiteX4-23" fmla="*/ 0 w 1527957"/>
              <a:gd name="connsiteY4-24" fmla="*/ 282992 h 623770"/>
              <a:gd name="connsiteX5-25" fmla="*/ 164586 w 1527957"/>
              <a:gd name="connsiteY5-26" fmla="*/ 254713 h 623770"/>
              <a:gd name="connsiteX6-27" fmla="*/ 1388267 w 1527957"/>
              <a:gd name="connsiteY6-28" fmla="*/ 15544 h 623770"/>
              <a:gd name="connsiteX7-29" fmla="*/ 1527957 w 1527957"/>
              <a:gd name="connsiteY7-30" fmla="*/ 0 h 623770"/>
              <a:gd name="connsiteX0-31" fmla="*/ 1527957 w 1527957"/>
              <a:gd name="connsiteY0-32" fmla="*/ 3472 h 627242"/>
              <a:gd name="connsiteX1-33" fmla="*/ 1499871 w 1527957"/>
              <a:gd name="connsiteY1-34" fmla="*/ 93540 h 627242"/>
              <a:gd name="connsiteX2-35" fmla="*/ 691030 w 1527957"/>
              <a:gd name="connsiteY2-36" fmla="*/ 627242 h 627242"/>
              <a:gd name="connsiteX3-37" fmla="*/ 70315 w 1527957"/>
              <a:gd name="connsiteY3-38" fmla="*/ 371300 h 627242"/>
              <a:gd name="connsiteX4-39" fmla="*/ 0 w 1527957"/>
              <a:gd name="connsiteY4-40" fmla="*/ 286464 h 627242"/>
              <a:gd name="connsiteX5-41" fmla="*/ 176907 w 1527957"/>
              <a:gd name="connsiteY5-42" fmla="*/ 123284 h 627242"/>
              <a:gd name="connsiteX6-43" fmla="*/ 1388267 w 1527957"/>
              <a:gd name="connsiteY6-44" fmla="*/ 19016 h 627242"/>
              <a:gd name="connsiteX7-45" fmla="*/ 1527957 w 1527957"/>
              <a:gd name="connsiteY7-46" fmla="*/ 3472 h 627242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29" y="connsiteY7-30"/>
              </a:cxn>
            </a:cxnLst>
            <a:rect l="l" t="t" r="r" b="b"/>
            <a:pathLst>
              <a:path w="1527957" h="627242">
                <a:moveTo>
                  <a:pt x="1527957" y="3472"/>
                </a:moveTo>
                <a:lnTo>
                  <a:pt x="1499871" y="93540"/>
                </a:lnTo>
                <a:cubicBezTo>
                  <a:pt x="1366610" y="407174"/>
                  <a:pt x="1054637" y="627242"/>
                  <a:pt x="691030" y="627242"/>
                </a:cubicBezTo>
                <a:cubicBezTo>
                  <a:pt x="448626" y="627242"/>
                  <a:pt x="229170" y="529434"/>
                  <a:pt x="70315" y="371300"/>
                </a:cubicBezTo>
                <a:lnTo>
                  <a:pt x="0" y="286464"/>
                </a:lnTo>
                <a:lnTo>
                  <a:pt x="176907" y="123284"/>
                </a:lnTo>
                <a:cubicBezTo>
                  <a:pt x="623453" y="-110261"/>
                  <a:pt x="1008067" y="69307"/>
                  <a:pt x="1388267" y="19016"/>
                </a:cubicBezTo>
                <a:lnTo>
                  <a:pt x="1527957" y="3472"/>
                </a:lnTo>
                <a:close/>
              </a:path>
            </a:pathLst>
          </a:custGeom>
          <a:solidFill>
            <a:srgbClr val="98CCEF"/>
          </a:solidFill>
          <a:ln w="127000">
            <a:solidFill>
              <a:srgbClr val="98CC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10%</a:t>
            </a:r>
            <a:endParaRPr lang="en-US" b="1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Oval 20"/>
          <p:cNvSpPr/>
          <p:nvPr/>
        </p:nvSpPr>
        <p:spPr>
          <a:xfrm>
            <a:off x="3976879" y="2101878"/>
            <a:ext cx="1755648" cy="1747681"/>
          </a:xfrm>
          <a:prstGeom prst="ellipse">
            <a:avLst/>
          </a:prstGeom>
          <a:noFill/>
          <a:ln w="127000">
            <a:solidFill>
              <a:srgbClr val="98CC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组合 11"/>
          <p:cNvGrpSpPr/>
          <p:nvPr/>
        </p:nvGrpSpPr>
        <p:grpSpPr>
          <a:xfrm>
            <a:off x="1247719" y="4173415"/>
            <a:ext cx="2171170" cy="1561021"/>
            <a:chOff x="1247719" y="4173415"/>
            <a:chExt cx="2171170" cy="1561021"/>
          </a:xfrm>
        </p:grpSpPr>
        <p:sp>
          <p:nvSpPr>
            <p:cNvPr id="13" name="Rectangle 42"/>
            <p:cNvSpPr/>
            <p:nvPr/>
          </p:nvSpPr>
          <p:spPr>
            <a:xfrm>
              <a:off x="1247719" y="4660925"/>
              <a:ext cx="2171170" cy="1073511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91440" tIns="0" rIns="91440" bIns="0" rtlCol="0" anchor="t"/>
            <a:lstStyle/>
            <a:p>
              <a:pPr>
                <a:lnSpc>
                  <a:spcPct val="130000"/>
                </a:lnSpc>
              </a:pPr>
              <a:r>
                <a:rPr lang="zh-CN" altLang="en-US" sz="1400" kern="0">
                  <a:solidFill>
                    <a:schemeClr val="bg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您的内容打在这里，或者通过复制您的文本后，在此框中选择粘贴。</a:t>
              </a:r>
              <a:endParaRPr lang="en-US" sz="1400" kern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文本框 15"/>
            <p:cNvSpPr txBox="1"/>
            <p:nvPr/>
          </p:nvSpPr>
          <p:spPr>
            <a:xfrm>
              <a:off x="1247719" y="4173415"/>
              <a:ext cx="2126093" cy="461628"/>
            </a:xfrm>
            <a:prstGeom prst="rect">
              <a:avLst/>
            </a:prstGeom>
            <a:noFill/>
          </p:spPr>
          <p:txBody>
            <a:bodyPr wrap="square" lIns="182843" tIns="91422" rIns="182843" bIns="91422" rtlCol="0">
              <a:spAutoFit/>
            </a:bodyPr>
            <a:lstStyle>
              <a:defPPr>
                <a:defRPr lang="zh-CN"/>
              </a:defPPr>
              <a:lvl1pPr algn="ctr">
                <a:defRPr b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defRPr>
              </a:lvl1pPr>
            </a:lstStyle>
            <a:p>
              <a:r>
                <a:rPr lang="zh-CN" altLang="en-US">
                  <a:solidFill>
                    <a:schemeClr val="bg1">
                      <a:lumMod val="85000"/>
                    </a:schemeClr>
                  </a:solidFill>
                </a:rPr>
                <a:t>单击添加标题</a:t>
              </a:r>
              <a:endParaRPr lang="zh-CN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3763336" y="4173415"/>
            <a:ext cx="2171170" cy="1561021"/>
            <a:chOff x="3763336" y="4173415"/>
            <a:chExt cx="2171170" cy="1561021"/>
          </a:xfrm>
        </p:grpSpPr>
        <p:sp>
          <p:nvSpPr>
            <p:cNvPr id="16" name="Rectangle 42"/>
            <p:cNvSpPr/>
            <p:nvPr/>
          </p:nvSpPr>
          <p:spPr>
            <a:xfrm>
              <a:off x="3763336" y="4660925"/>
              <a:ext cx="2171170" cy="1073511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91440" tIns="0" rIns="91440" bIns="0" rtlCol="0" anchor="t"/>
            <a:lstStyle/>
            <a:p>
              <a:pPr>
                <a:lnSpc>
                  <a:spcPct val="130000"/>
                </a:lnSpc>
              </a:pPr>
              <a:r>
                <a:rPr lang="zh-CN" altLang="en-US" sz="1400" kern="0">
                  <a:solidFill>
                    <a:schemeClr val="bg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您的内容打在这里，或者通过复制您的文本后，在此框中选择粘贴。</a:t>
              </a:r>
              <a:endParaRPr lang="en-US" sz="1400" kern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文本框 17"/>
            <p:cNvSpPr txBox="1"/>
            <p:nvPr/>
          </p:nvSpPr>
          <p:spPr>
            <a:xfrm>
              <a:off x="3763336" y="4173415"/>
              <a:ext cx="2126093" cy="461628"/>
            </a:xfrm>
            <a:prstGeom prst="rect">
              <a:avLst/>
            </a:prstGeom>
            <a:noFill/>
          </p:spPr>
          <p:txBody>
            <a:bodyPr wrap="square" lIns="182843" tIns="91422" rIns="182843" bIns="91422" rtlCol="0">
              <a:spAutoFit/>
            </a:bodyPr>
            <a:lstStyle>
              <a:defPPr>
                <a:defRPr lang="zh-CN"/>
              </a:defPPr>
              <a:lvl1pPr algn="ctr">
                <a:defRPr b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defRPr>
              </a:lvl1pPr>
            </a:lstStyle>
            <a:p>
              <a:r>
                <a:rPr lang="zh-CN" altLang="en-US">
                  <a:solidFill>
                    <a:schemeClr val="bg1">
                      <a:lumMod val="85000"/>
                    </a:schemeClr>
                  </a:solidFill>
                </a:rPr>
                <a:t>单击添加标题</a:t>
              </a:r>
              <a:endParaRPr lang="zh-CN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370330" y="4173415"/>
            <a:ext cx="2171170" cy="1561021"/>
            <a:chOff x="6370330" y="4173415"/>
            <a:chExt cx="2171170" cy="1561021"/>
          </a:xfrm>
        </p:grpSpPr>
        <p:sp>
          <p:nvSpPr>
            <p:cNvPr id="19" name="Rectangle 42"/>
            <p:cNvSpPr/>
            <p:nvPr/>
          </p:nvSpPr>
          <p:spPr>
            <a:xfrm>
              <a:off x="6370330" y="4660925"/>
              <a:ext cx="2171170" cy="1073511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91440" tIns="0" rIns="91440" bIns="0" rtlCol="0" anchor="t"/>
            <a:lstStyle/>
            <a:p>
              <a:pPr>
                <a:lnSpc>
                  <a:spcPct val="130000"/>
                </a:lnSpc>
              </a:pPr>
              <a:r>
                <a:rPr lang="zh-CN" altLang="en-US" sz="1400" kern="0">
                  <a:solidFill>
                    <a:schemeClr val="bg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您的内容打在这里，或者通过复制您的文本后，在此框中选择粘贴。</a:t>
              </a:r>
              <a:endParaRPr lang="en-US" sz="1400" kern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6460251" y="4173415"/>
              <a:ext cx="2036172" cy="461628"/>
            </a:xfrm>
            <a:prstGeom prst="rect">
              <a:avLst/>
            </a:prstGeom>
            <a:noFill/>
          </p:spPr>
          <p:txBody>
            <a:bodyPr wrap="square" lIns="182843" tIns="91422" rIns="182843" bIns="91422" rtlCol="0">
              <a:spAutoFit/>
            </a:bodyPr>
            <a:lstStyle>
              <a:defPPr>
                <a:defRPr lang="zh-CN"/>
              </a:defPPr>
              <a:lvl1pPr algn="ctr">
                <a:defRPr b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defRPr>
              </a:lvl1pPr>
            </a:lstStyle>
            <a:p>
              <a:r>
                <a:rPr lang="zh-CN" altLang="en-US">
                  <a:solidFill>
                    <a:schemeClr val="bg1">
                      <a:lumMod val="85000"/>
                    </a:schemeClr>
                  </a:solidFill>
                </a:rPr>
                <a:t>单击添加标题</a:t>
              </a:r>
              <a:endParaRPr lang="zh-CN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8761947" y="4173415"/>
            <a:ext cx="2171170" cy="1561021"/>
            <a:chOff x="8761947" y="4173415"/>
            <a:chExt cx="2171170" cy="1561021"/>
          </a:xfrm>
        </p:grpSpPr>
        <p:sp>
          <p:nvSpPr>
            <p:cNvPr id="22" name="Rectangle 42"/>
            <p:cNvSpPr/>
            <p:nvPr/>
          </p:nvSpPr>
          <p:spPr>
            <a:xfrm>
              <a:off x="8761947" y="4660925"/>
              <a:ext cx="2171170" cy="1073511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91440" tIns="0" rIns="91440" bIns="0" rtlCol="0" anchor="t"/>
            <a:lstStyle/>
            <a:p>
              <a:pPr>
                <a:lnSpc>
                  <a:spcPct val="130000"/>
                </a:lnSpc>
              </a:pPr>
              <a:r>
                <a:rPr lang="zh-CN" altLang="en-US" sz="1400" kern="0">
                  <a:solidFill>
                    <a:schemeClr val="bg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您的内容打在这里，或者通过复制您的文本后，在此框中选择粘贴。</a:t>
              </a:r>
              <a:endParaRPr lang="en-US" sz="1400" kern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文本框 21"/>
            <p:cNvSpPr txBox="1"/>
            <p:nvPr/>
          </p:nvSpPr>
          <p:spPr>
            <a:xfrm>
              <a:off x="8859328" y="4173415"/>
              <a:ext cx="2028712" cy="461628"/>
            </a:xfrm>
            <a:prstGeom prst="rect">
              <a:avLst/>
            </a:prstGeom>
            <a:noFill/>
          </p:spPr>
          <p:txBody>
            <a:bodyPr wrap="square" lIns="182843" tIns="91422" rIns="182843" bIns="91422" rtlCol="0">
              <a:spAutoFit/>
            </a:bodyPr>
            <a:lstStyle>
              <a:defPPr>
                <a:defRPr lang="zh-CN"/>
              </a:defPPr>
              <a:lvl1pPr algn="ctr">
                <a:defRPr b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defRPr>
              </a:lvl1pPr>
            </a:lstStyle>
            <a:p>
              <a:r>
                <a:rPr lang="zh-CN" altLang="en-US">
                  <a:solidFill>
                    <a:schemeClr val="bg1">
                      <a:lumMod val="85000"/>
                    </a:schemeClr>
                  </a:solidFill>
                </a:rPr>
                <a:t>单击添加标题</a:t>
              </a:r>
              <a:endParaRPr lang="zh-CN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advTm="6766">
        <p14:wheelReverse spokes="1"/>
      </p:transition>
    </mc:Choice>
    <mc:Fallback>
      <p:transition spd="slow" advTm="676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6" name="图片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26587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29360" y="377431"/>
            <a:ext cx="308449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88390">
              <a:defRPr/>
            </a:pPr>
            <a:r>
              <a:rPr lang="zh-CN" altLang="en-US" sz="2500" b="1" kern="0" smtClean="0">
                <a:solidFill>
                  <a:srgbClr val="E2ECAF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这里输入</a:t>
            </a:r>
            <a:r>
              <a:rPr lang="zh-CN" altLang="en-US" sz="2500" b="1" kern="0">
                <a:solidFill>
                  <a:srgbClr val="E2ECAF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第一章</a:t>
            </a:r>
            <a:r>
              <a:rPr lang="zh-CN" altLang="en-US" sz="2500" b="1" kern="0" smtClean="0">
                <a:solidFill>
                  <a:srgbClr val="E2ECAF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标题</a:t>
            </a:r>
            <a:endParaRPr lang="zh-CN" altLang="en-US" sz="2500" b="1" kern="0">
              <a:solidFill>
                <a:srgbClr val="E2ECAF"/>
              </a:solidFill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30" y="42158"/>
            <a:ext cx="1460530" cy="1067051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5559498" y="1377950"/>
            <a:ext cx="1338611" cy="1348812"/>
            <a:chOff x="4644008" y="1988840"/>
            <a:chExt cx="966398" cy="973763"/>
          </a:xfrm>
        </p:grpSpPr>
        <p:sp>
          <p:nvSpPr>
            <p:cNvPr id="5" name="圆角矩形 1"/>
            <p:cNvSpPr/>
            <p:nvPr/>
          </p:nvSpPr>
          <p:spPr>
            <a:xfrm>
              <a:off x="4644008" y="1988840"/>
              <a:ext cx="864096" cy="866686"/>
            </a:xfrm>
            <a:custGeom>
              <a:rect l="l" t="t" r="r" b="b"/>
              <a:pathLst>
                <a:path w="864096" h="866686">
                  <a:moveTo>
                    <a:pt x="180020" y="0"/>
                  </a:moveTo>
                  <a:lnTo>
                    <a:pt x="684076" y="0"/>
                  </a:lnTo>
                  <a:cubicBezTo>
                    <a:pt x="783498" y="0"/>
                    <a:pt x="864096" y="80598"/>
                    <a:pt x="864096" y="180020"/>
                  </a:cubicBezTo>
                  <a:cubicBezTo>
                    <a:pt x="864096" y="279442"/>
                    <a:pt x="783498" y="360040"/>
                    <a:pt x="684076" y="360040"/>
                  </a:cubicBezTo>
                  <a:lnTo>
                    <a:pt x="360040" y="360040"/>
                  </a:lnTo>
                  <a:lnTo>
                    <a:pt x="360040" y="686666"/>
                  </a:lnTo>
                  <a:cubicBezTo>
                    <a:pt x="360040" y="786088"/>
                    <a:pt x="279442" y="866686"/>
                    <a:pt x="180020" y="866686"/>
                  </a:cubicBezTo>
                  <a:cubicBezTo>
                    <a:pt x="80598" y="866686"/>
                    <a:pt x="0" y="786088"/>
                    <a:pt x="0" y="686666"/>
                  </a:cubicBezTo>
                  <a:lnTo>
                    <a:pt x="0" y="182610"/>
                  </a:lnTo>
                  <a:lnTo>
                    <a:pt x="131" y="181315"/>
                  </a:lnTo>
                  <a:cubicBezTo>
                    <a:pt x="2" y="180884"/>
                    <a:pt x="0" y="180452"/>
                    <a:pt x="0" y="180020"/>
                  </a:cubicBezTo>
                  <a:cubicBezTo>
                    <a:pt x="0" y="80598"/>
                    <a:pt x="80598" y="0"/>
                    <a:pt x="180020" y="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miter lim="800000"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" name="矩形 6"/>
            <p:cNvSpPr/>
            <p:nvPr/>
          </p:nvSpPr>
          <p:spPr>
            <a:xfrm>
              <a:off x="5049264" y="2407296"/>
              <a:ext cx="561142" cy="555307"/>
            </a:xfrm>
            <a:custGeom>
              <a:rect l="l" t="t" r="r" b="b"/>
              <a:pathLst>
                <a:path w="561142" h="555307">
                  <a:moveTo>
                    <a:pt x="0" y="0"/>
                  </a:moveTo>
                  <a:lnTo>
                    <a:pt x="260421" y="0"/>
                  </a:lnTo>
                  <a:lnTo>
                    <a:pt x="561142" y="300720"/>
                  </a:lnTo>
                  <a:cubicBezTo>
                    <a:pt x="631443" y="371022"/>
                    <a:pt x="631443" y="485005"/>
                    <a:pt x="561142" y="555307"/>
                  </a:cubicBezTo>
                  <a:cubicBezTo>
                    <a:pt x="490840" y="625609"/>
                    <a:pt x="376857" y="625609"/>
                    <a:pt x="306555" y="555307"/>
                  </a:cubicBezTo>
                  <a:lnTo>
                    <a:pt x="0" y="248753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miter lim="800000"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4691074" y="2038333"/>
              <a:ext cx="346448" cy="346448"/>
            </a:xfrm>
            <a:prstGeom prst="ellipse">
              <a:avLst/>
            </a:prstGeom>
            <a:gradFill flip="none" rotWithShape="1">
              <a:gsLst>
                <a:gs pos="0">
                  <a:srgbClr val="C9CBC8"/>
                </a:gs>
                <a:gs pos="100000">
                  <a:srgbClr val="FCFCFC"/>
                </a:gs>
              </a:gsLst>
              <a:lin ang="8100000" scaled="1"/>
            </a:gradFill>
            <a:ln w="12700" cap="flat" cmpd="sng" algn="ctr">
              <a:gradFill flip="none" rotWithShape="1">
                <a:gsLst>
                  <a:gs pos="0">
                    <a:srgbClr val="FCFDFD"/>
                  </a:gs>
                  <a:gs pos="100000">
                    <a:srgbClr val="CFD4D0"/>
                  </a:gs>
                </a:gsLst>
                <a:lin ang="8100000" scaled="1"/>
              </a:gradFill>
              <a:prstDash val="solid"/>
              <a:miter lim="800000"/>
            </a:ln>
            <a:effectLst>
              <a:outerShdw blurRad="342900" dist="152400" dir="8100000" algn="tr" rotWithShape="0">
                <a:prstClr val="black">
                  <a:alpha val="26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" name="TextBox 55"/>
            <p:cNvSpPr txBox="1"/>
            <p:nvPr/>
          </p:nvSpPr>
          <p:spPr>
            <a:xfrm>
              <a:off x="4691074" y="2061776"/>
              <a:ext cx="384982" cy="3332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0" cap="none" spc="0" normalizeH="0" baseline="0" noProof="0" smtClean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uLnTx/>
                  <a:uFillTx/>
                  <a:latin typeface="Impact" panose="020b0806030902050204" pitchFamily="34" charset="0"/>
                  <a:ea typeface="微软雅黑" panose="020b0503020204020204" pitchFamily="34" charset="-122"/>
                </a:rPr>
                <a:t>01</a:t>
              </a: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487274" y="3139791"/>
            <a:ext cx="1338612" cy="1348813"/>
            <a:chOff x="4487274" y="2985416"/>
            <a:chExt cx="1338612" cy="1348813"/>
          </a:xfrm>
        </p:grpSpPr>
        <p:sp>
          <p:nvSpPr>
            <p:cNvPr id="10" name="圆角矩形 1"/>
            <p:cNvSpPr/>
            <p:nvPr/>
          </p:nvSpPr>
          <p:spPr>
            <a:xfrm>
              <a:off x="4487274" y="2985416"/>
              <a:ext cx="1196907" cy="1200494"/>
            </a:xfrm>
            <a:custGeom>
              <a:rect l="l" t="t" r="r" b="b"/>
              <a:pathLst>
                <a:path w="864096" h="866686">
                  <a:moveTo>
                    <a:pt x="180020" y="0"/>
                  </a:moveTo>
                  <a:lnTo>
                    <a:pt x="684076" y="0"/>
                  </a:lnTo>
                  <a:cubicBezTo>
                    <a:pt x="783498" y="0"/>
                    <a:pt x="864096" y="80598"/>
                    <a:pt x="864096" y="180020"/>
                  </a:cubicBezTo>
                  <a:cubicBezTo>
                    <a:pt x="864096" y="279442"/>
                    <a:pt x="783498" y="360040"/>
                    <a:pt x="684076" y="360040"/>
                  </a:cubicBezTo>
                  <a:lnTo>
                    <a:pt x="360040" y="360040"/>
                  </a:lnTo>
                  <a:lnTo>
                    <a:pt x="360040" y="686666"/>
                  </a:lnTo>
                  <a:cubicBezTo>
                    <a:pt x="360040" y="786088"/>
                    <a:pt x="279442" y="866686"/>
                    <a:pt x="180020" y="866686"/>
                  </a:cubicBezTo>
                  <a:cubicBezTo>
                    <a:pt x="80598" y="866686"/>
                    <a:pt x="0" y="786088"/>
                    <a:pt x="0" y="686666"/>
                  </a:cubicBezTo>
                  <a:lnTo>
                    <a:pt x="0" y="182610"/>
                  </a:lnTo>
                  <a:lnTo>
                    <a:pt x="131" y="181315"/>
                  </a:lnTo>
                  <a:cubicBezTo>
                    <a:pt x="2" y="180884"/>
                    <a:pt x="0" y="180452"/>
                    <a:pt x="0" y="180020"/>
                  </a:cubicBezTo>
                  <a:cubicBezTo>
                    <a:pt x="0" y="80598"/>
                    <a:pt x="80598" y="0"/>
                    <a:pt x="180020" y="0"/>
                  </a:cubicBezTo>
                  <a:close/>
                </a:path>
              </a:pathLst>
            </a:custGeom>
            <a:solidFill>
              <a:srgbClr val="EBCDE2"/>
            </a:solidFill>
            <a:ln w="12700" cap="flat" cmpd="sng" algn="ctr">
              <a:noFill/>
              <a:prstDash val="solid"/>
              <a:miter lim="800000"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1" name="矩形 6"/>
            <p:cNvSpPr/>
            <p:nvPr/>
          </p:nvSpPr>
          <p:spPr>
            <a:xfrm>
              <a:off x="5048617" y="3565043"/>
              <a:ext cx="777269" cy="769186"/>
            </a:xfrm>
            <a:custGeom>
              <a:rect l="l" t="t" r="r" b="b"/>
              <a:pathLst>
                <a:path w="561142" h="555307">
                  <a:moveTo>
                    <a:pt x="0" y="0"/>
                  </a:moveTo>
                  <a:lnTo>
                    <a:pt x="260421" y="0"/>
                  </a:lnTo>
                  <a:lnTo>
                    <a:pt x="561142" y="300720"/>
                  </a:lnTo>
                  <a:cubicBezTo>
                    <a:pt x="631443" y="371022"/>
                    <a:pt x="631443" y="485005"/>
                    <a:pt x="561142" y="555307"/>
                  </a:cubicBezTo>
                  <a:cubicBezTo>
                    <a:pt x="490840" y="625609"/>
                    <a:pt x="376857" y="625609"/>
                    <a:pt x="306555" y="555307"/>
                  </a:cubicBezTo>
                  <a:lnTo>
                    <a:pt x="0" y="248753"/>
                  </a:lnTo>
                  <a:close/>
                </a:path>
              </a:pathLst>
            </a:custGeom>
            <a:solidFill>
              <a:srgbClr val="EBCDE2"/>
            </a:solidFill>
            <a:ln w="12700" cap="flat" cmpd="sng" algn="ctr">
              <a:noFill/>
              <a:prstDash val="solid"/>
              <a:miter lim="800000"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4552467" y="3053972"/>
              <a:ext cx="479885" cy="479885"/>
            </a:xfrm>
            <a:prstGeom prst="ellipse">
              <a:avLst/>
            </a:prstGeom>
            <a:gradFill flip="none" rotWithShape="1">
              <a:gsLst>
                <a:gs pos="0">
                  <a:srgbClr val="C9CBC8"/>
                </a:gs>
                <a:gs pos="100000">
                  <a:srgbClr val="FCFCFC"/>
                </a:gs>
              </a:gsLst>
              <a:lin ang="8100000" scaled="1"/>
            </a:gradFill>
            <a:ln w="12700" cap="flat" cmpd="sng" algn="ctr">
              <a:gradFill flip="none" rotWithShape="1">
                <a:gsLst>
                  <a:gs pos="0">
                    <a:srgbClr val="FCFDFD"/>
                  </a:gs>
                  <a:gs pos="100000">
                    <a:srgbClr val="CFD4D0"/>
                  </a:gs>
                </a:gsLst>
                <a:lin ang="8100000" scaled="1"/>
              </a:gradFill>
              <a:prstDash val="solid"/>
              <a:miter lim="800000"/>
            </a:ln>
            <a:effectLst>
              <a:outerShdw blurRad="342900" dist="152400" dir="8100000" algn="tr" rotWithShape="0">
                <a:prstClr val="black">
                  <a:alpha val="26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3" name="TextBox 59"/>
            <p:cNvSpPr txBox="1"/>
            <p:nvPr/>
          </p:nvSpPr>
          <p:spPr>
            <a:xfrm>
              <a:off x="4552467" y="3086444"/>
              <a:ext cx="5332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0" cap="none" spc="0" normalizeH="0" baseline="0" noProof="0" smtClean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uLnTx/>
                  <a:uFillTx/>
                  <a:latin typeface="Impact" panose="020b0806030902050204" pitchFamily="34" charset="0"/>
                  <a:ea typeface="微软雅黑" panose="020b0503020204020204" pitchFamily="34" charset="-122"/>
                </a:rPr>
                <a:t>02</a:t>
              </a: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5917981" y="3139791"/>
            <a:ext cx="1339056" cy="1348812"/>
            <a:chOff x="4644008" y="3137107"/>
            <a:chExt cx="966719" cy="973763"/>
          </a:xfrm>
        </p:grpSpPr>
        <p:sp>
          <p:nvSpPr>
            <p:cNvPr id="15" name="圆角矩形 1"/>
            <p:cNvSpPr/>
            <p:nvPr/>
          </p:nvSpPr>
          <p:spPr>
            <a:xfrm flipH="1" flipV="1">
              <a:off x="4746310" y="3244184"/>
              <a:ext cx="864096" cy="866686"/>
            </a:xfrm>
            <a:custGeom>
              <a:rect l="l" t="t" r="r" b="b"/>
              <a:pathLst>
                <a:path w="864096" h="866686">
                  <a:moveTo>
                    <a:pt x="180020" y="0"/>
                  </a:moveTo>
                  <a:lnTo>
                    <a:pt x="684076" y="0"/>
                  </a:lnTo>
                  <a:cubicBezTo>
                    <a:pt x="783498" y="0"/>
                    <a:pt x="864096" y="80598"/>
                    <a:pt x="864096" y="180020"/>
                  </a:cubicBezTo>
                  <a:cubicBezTo>
                    <a:pt x="864096" y="279442"/>
                    <a:pt x="783498" y="360040"/>
                    <a:pt x="684076" y="360040"/>
                  </a:cubicBezTo>
                  <a:lnTo>
                    <a:pt x="360040" y="360040"/>
                  </a:lnTo>
                  <a:lnTo>
                    <a:pt x="360040" y="686666"/>
                  </a:lnTo>
                  <a:cubicBezTo>
                    <a:pt x="360040" y="786088"/>
                    <a:pt x="279442" y="866686"/>
                    <a:pt x="180020" y="866686"/>
                  </a:cubicBezTo>
                  <a:cubicBezTo>
                    <a:pt x="80598" y="866686"/>
                    <a:pt x="0" y="786088"/>
                    <a:pt x="0" y="686666"/>
                  </a:cubicBezTo>
                  <a:lnTo>
                    <a:pt x="0" y="182610"/>
                  </a:lnTo>
                  <a:lnTo>
                    <a:pt x="131" y="181315"/>
                  </a:lnTo>
                  <a:cubicBezTo>
                    <a:pt x="2" y="180884"/>
                    <a:pt x="0" y="180452"/>
                    <a:pt x="0" y="180020"/>
                  </a:cubicBezTo>
                  <a:cubicBezTo>
                    <a:pt x="0" y="80598"/>
                    <a:pt x="80598" y="0"/>
                    <a:pt x="180020" y="0"/>
                  </a:cubicBezTo>
                  <a:close/>
                </a:path>
              </a:pathLst>
            </a:custGeom>
            <a:solidFill>
              <a:srgbClr val="BFE0C2"/>
            </a:solidFill>
            <a:ln w="12700" cap="flat" cmpd="sng" algn="ctr">
              <a:noFill/>
              <a:prstDash val="solid"/>
              <a:miter lim="800000"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6" name="矩形 6"/>
            <p:cNvSpPr/>
            <p:nvPr/>
          </p:nvSpPr>
          <p:spPr>
            <a:xfrm flipH="1" flipV="1">
              <a:off x="4644008" y="3137107"/>
              <a:ext cx="561142" cy="555307"/>
            </a:xfrm>
            <a:custGeom>
              <a:rect l="l" t="t" r="r" b="b"/>
              <a:pathLst>
                <a:path w="561142" h="555307">
                  <a:moveTo>
                    <a:pt x="0" y="0"/>
                  </a:moveTo>
                  <a:lnTo>
                    <a:pt x="260421" y="0"/>
                  </a:lnTo>
                  <a:lnTo>
                    <a:pt x="561142" y="300720"/>
                  </a:lnTo>
                  <a:cubicBezTo>
                    <a:pt x="631443" y="371022"/>
                    <a:pt x="631443" y="485005"/>
                    <a:pt x="561142" y="555307"/>
                  </a:cubicBezTo>
                  <a:cubicBezTo>
                    <a:pt x="490840" y="625609"/>
                    <a:pt x="376857" y="625609"/>
                    <a:pt x="306555" y="555307"/>
                  </a:cubicBezTo>
                  <a:lnTo>
                    <a:pt x="0" y="248753"/>
                  </a:lnTo>
                  <a:close/>
                </a:path>
              </a:pathLst>
            </a:custGeom>
            <a:solidFill>
              <a:srgbClr val="BFE0C2"/>
            </a:solidFill>
            <a:ln w="12700" cap="flat" cmpd="sng" algn="ctr">
              <a:noFill/>
              <a:prstDash val="solid"/>
              <a:miter lim="800000"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5225745" y="3721454"/>
              <a:ext cx="346448" cy="346448"/>
            </a:xfrm>
            <a:prstGeom prst="ellipse">
              <a:avLst/>
            </a:prstGeom>
            <a:gradFill flip="none" rotWithShape="1">
              <a:gsLst>
                <a:gs pos="0">
                  <a:srgbClr val="C9CBC8"/>
                </a:gs>
                <a:gs pos="100000">
                  <a:srgbClr val="FCFCFC"/>
                </a:gs>
              </a:gsLst>
              <a:lin ang="8100000" scaled="1"/>
            </a:gradFill>
            <a:ln w="12700" cap="flat" cmpd="sng" algn="ctr">
              <a:gradFill flip="none" rotWithShape="1">
                <a:gsLst>
                  <a:gs pos="0">
                    <a:srgbClr val="FCFDFD"/>
                  </a:gs>
                  <a:gs pos="100000">
                    <a:srgbClr val="CFD4D0"/>
                  </a:gs>
                </a:gsLst>
                <a:lin ang="8100000" scaled="1"/>
              </a:gradFill>
              <a:prstDash val="solid"/>
              <a:miter lim="800000"/>
            </a:ln>
            <a:effectLst>
              <a:outerShdw blurRad="342900" dist="152400" dir="8100000" algn="tr" rotWithShape="0">
                <a:prstClr val="black">
                  <a:alpha val="26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8" name="TextBox 63"/>
            <p:cNvSpPr txBox="1"/>
            <p:nvPr/>
          </p:nvSpPr>
          <p:spPr>
            <a:xfrm>
              <a:off x="5225745" y="3744897"/>
              <a:ext cx="384982" cy="3332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0" cap="none" spc="0" normalizeH="0" baseline="0" noProof="0" smtClean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uLnTx/>
                  <a:uFillTx/>
                  <a:latin typeface="Impact" panose="020b0806030902050204" pitchFamily="34" charset="0"/>
                  <a:ea typeface="微软雅黑" panose="020b0503020204020204" pitchFamily="34" charset="-122"/>
                </a:rPr>
                <a:t>03</a:t>
              </a: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5032352" y="4782182"/>
            <a:ext cx="1339056" cy="1348812"/>
            <a:chOff x="4644008" y="3137107"/>
            <a:chExt cx="966719" cy="973763"/>
          </a:xfrm>
        </p:grpSpPr>
        <p:sp>
          <p:nvSpPr>
            <p:cNvPr id="20" name="圆角矩形 1"/>
            <p:cNvSpPr/>
            <p:nvPr/>
          </p:nvSpPr>
          <p:spPr>
            <a:xfrm flipH="1" flipV="1">
              <a:off x="4746310" y="3244184"/>
              <a:ext cx="864096" cy="866686"/>
            </a:xfrm>
            <a:custGeom>
              <a:rect l="l" t="t" r="r" b="b"/>
              <a:pathLst>
                <a:path w="864096" h="866686">
                  <a:moveTo>
                    <a:pt x="180020" y="0"/>
                  </a:moveTo>
                  <a:lnTo>
                    <a:pt x="684076" y="0"/>
                  </a:lnTo>
                  <a:cubicBezTo>
                    <a:pt x="783498" y="0"/>
                    <a:pt x="864096" y="80598"/>
                    <a:pt x="864096" y="180020"/>
                  </a:cubicBezTo>
                  <a:cubicBezTo>
                    <a:pt x="864096" y="279442"/>
                    <a:pt x="783498" y="360040"/>
                    <a:pt x="684076" y="360040"/>
                  </a:cubicBezTo>
                  <a:lnTo>
                    <a:pt x="360040" y="360040"/>
                  </a:lnTo>
                  <a:lnTo>
                    <a:pt x="360040" y="686666"/>
                  </a:lnTo>
                  <a:cubicBezTo>
                    <a:pt x="360040" y="786088"/>
                    <a:pt x="279442" y="866686"/>
                    <a:pt x="180020" y="866686"/>
                  </a:cubicBezTo>
                  <a:cubicBezTo>
                    <a:pt x="80598" y="866686"/>
                    <a:pt x="0" y="786088"/>
                    <a:pt x="0" y="686666"/>
                  </a:cubicBezTo>
                  <a:lnTo>
                    <a:pt x="0" y="182610"/>
                  </a:lnTo>
                  <a:lnTo>
                    <a:pt x="131" y="181315"/>
                  </a:lnTo>
                  <a:cubicBezTo>
                    <a:pt x="2" y="180884"/>
                    <a:pt x="0" y="180452"/>
                    <a:pt x="0" y="180020"/>
                  </a:cubicBezTo>
                  <a:cubicBezTo>
                    <a:pt x="0" y="80598"/>
                    <a:pt x="80598" y="0"/>
                    <a:pt x="180020" y="0"/>
                  </a:cubicBezTo>
                  <a:close/>
                </a:path>
              </a:pathLst>
            </a:custGeom>
            <a:solidFill>
              <a:srgbClr val="98CCEF"/>
            </a:solidFill>
            <a:ln w="12700" cap="flat" cmpd="sng" algn="ctr">
              <a:noFill/>
              <a:prstDash val="solid"/>
              <a:miter lim="800000"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1" name="矩形 6"/>
            <p:cNvSpPr/>
            <p:nvPr/>
          </p:nvSpPr>
          <p:spPr>
            <a:xfrm flipH="1" flipV="1">
              <a:off x="4644008" y="3137107"/>
              <a:ext cx="561142" cy="555307"/>
            </a:xfrm>
            <a:custGeom>
              <a:rect l="l" t="t" r="r" b="b"/>
              <a:pathLst>
                <a:path w="561142" h="555307">
                  <a:moveTo>
                    <a:pt x="0" y="0"/>
                  </a:moveTo>
                  <a:lnTo>
                    <a:pt x="260421" y="0"/>
                  </a:lnTo>
                  <a:lnTo>
                    <a:pt x="561142" y="300720"/>
                  </a:lnTo>
                  <a:cubicBezTo>
                    <a:pt x="631443" y="371022"/>
                    <a:pt x="631443" y="485005"/>
                    <a:pt x="561142" y="555307"/>
                  </a:cubicBezTo>
                  <a:cubicBezTo>
                    <a:pt x="490840" y="625609"/>
                    <a:pt x="376857" y="625609"/>
                    <a:pt x="306555" y="555307"/>
                  </a:cubicBezTo>
                  <a:lnTo>
                    <a:pt x="0" y="248753"/>
                  </a:lnTo>
                  <a:close/>
                </a:path>
              </a:pathLst>
            </a:custGeom>
            <a:solidFill>
              <a:srgbClr val="98CCEF"/>
            </a:solidFill>
            <a:ln w="12700" cap="flat" cmpd="sng" algn="ctr">
              <a:noFill/>
              <a:prstDash val="solid"/>
              <a:miter lim="800000"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5225745" y="3721454"/>
              <a:ext cx="346448" cy="346448"/>
            </a:xfrm>
            <a:prstGeom prst="ellipse">
              <a:avLst/>
            </a:prstGeom>
            <a:gradFill flip="none" rotWithShape="1">
              <a:gsLst>
                <a:gs pos="0">
                  <a:srgbClr val="C9CBC8"/>
                </a:gs>
                <a:gs pos="100000">
                  <a:srgbClr val="FCFCFC"/>
                </a:gs>
              </a:gsLst>
              <a:lin ang="8100000" scaled="1"/>
            </a:gradFill>
            <a:ln w="12700" cap="flat" cmpd="sng" algn="ctr">
              <a:gradFill flip="none" rotWithShape="1">
                <a:gsLst>
                  <a:gs pos="0">
                    <a:srgbClr val="FCFDFD"/>
                  </a:gs>
                  <a:gs pos="100000">
                    <a:srgbClr val="CFD4D0"/>
                  </a:gs>
                </a:gsLst>
                <a:lin ang="8100000" scaled="1"/>
              </a:gradFill>
              <a:prstDash val="solid"/>
              <a:miter lim="800000"/>
            </a:ln>
            <a:effectLst>
              <a:outerShdw blurRad="342900" dist="152400" dir="8100000" algn="tr" rotWithShape="0">
                <a:prstClr val="black">
                  <a:alpha val="26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3" name="TextBox 68"/>
            <p:cNvSpPr txBox="1"/>
            <p:nvPr/>
          </p:nvSpPr>
          <p:spPr>
            <a:xfrm>
              <a:off x="5225745" y="3744897"/>
              <a:ext cx="384982" cy="3332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0" cap="none" spc="0" normalizeH="0" baseline="0" noProof="0" smtClean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uLnTx/>
                  <a:uFillTx/>
                  <a:latin typeface="Impact" panose="020b0806030902050204" pitchFamily="34" charset="0"/>
                  <a:ea typeface="微软雅黑" panose="020b0503020204020204" pitchFamily="34" charset="-122"/>
                </a:rPr>
                <a:t>04</a:t>
              </a: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398296" y="3612342"/>
            <a:ext cx="3256421" cy="991936"/>
            <a:chOff x="7398296" y="3457967"/>
            <a:chExt cx="3256421" cy="991936"/>
          </a:xfrm>
        </p:grpSpPr>
        <p:sp>
          <p:nvSpPr>
            <p:cNvPr id="25" name="文本框 116"/>
            <p:cNvSpPr txBox="1"/>
            <p:nvPr/>
          </p:nvSpPr>
          <p:spPr>
            <a:xfrm>
              <a:off x="7401916" y="3457967"/>
              <a:ext cx="1569660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zh-CN"/>
              </a:defPPr>
              <a:lvl1pPr>
                <a:defRPr b="1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zh-CN" altLang="en-US">
                  <a:solidFill>
                    <a:schemeClr val="bg1">
                      <a:lumMod val="85000"/>
                    </a:schemeClr>
                  </a:solidFill>
                  <a:ea typeface="微软雅黑" panose="020b0503020204020204" pitchFamily="34" charset="-122"/>
                </a:rPr>
                <a:t>单击添加标题</a:t>
              </a:r>
              <a:endParaRPr lang="zh-CN" altLang="en-US">
                <a:solidFill>
                  <a:schemeClr val="bg1">
                    <a:lumMod val="85000"/>
                  </a:schemeClr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6" name="Rectangle 42"/>
            <p:cNvSpPr/>
            <p:nvPr/>
          </p:nvSpPr>
          <p:spPr>
            <a:xfrm>
              <a:off x="7398296" y="3862455"/>
              <a:ext cx="3256421" cy="587448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91440" tIns="0" rIns="91440" bIns="0" rtlCol="0" anchor="t"/>
            <a:lstStyle/>
            <a:p>
              <a:pPr>
                <a:lnSpc>
                  <a:spcPct val="130000"/>
                </a:lnSpc>
              </a:pPr>
              <a:r>
                <a:rPr lang="zh-CN" altLang="en-US" sz="1400" kern="0">
                  <a:solidFill>
                    <a:schemeClr val="bg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您的内容打在这里，或者通过复制您的文本后，在此框中选择粘贴。</a:t>
              </a:r>
              <a:endParaRPr lang="en-US" sz="1400" kern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6512667" y="5219577"/>
            <a:ext cx="3256421" cy="991936"/>
            <a:chOff x="6512667" y="5065202"/>
            <a:chExt cx="3256421" cy="991936"/>
          </a:xfrm>
        </p:grpSpPr>
        <p:sp>
          <p:nvSpPr>
            <p:cNvPr id="28" name="文本框 118"/>
            <p:cNvSpPr txBox="1"/>
            <p:nvPr/>
          </p:nvSpPr>
          <p:spPr>
            <a:xfrm>
              <a:off x="6516287" y="5065202"/>
              <a:ext cx="1569660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zh-CN"/>
              </a:defPPr>
              <a:lvl1pPr>
                <a:defRPr b="1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zh-CN" altLang="en-US">
                  <a:solidFill>
                    <a:schemeClr val="bg1">
                      <a:lumMod val="85000"/>
                    </a:schemeClr>
                  </a:solidFill>
                  <a:ea typeface="微软雅黑" panose="020b0503020204020204" pitchFamily="34" charset="-122"/>
                </a:rPr>
                <a:t>单击添加标题</a:t>
              </a:r>
              <a:endParaRPr lang="zh-CN" altLang="en-US">
                <a:solidFill>
                  <a:schemeClr val="bg1">
                    <a:lumMod val="85000"/>
                  </a:schemeClr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9" name="Rectangle 42"/>
            <p:cNvSpPr/>
            <p:nvPr/>
          </p:nvSpPr>
          <p:spPr>
            <a:xfrm>
              <a:off x="6512667" y="5469690"/>
              <a:ext cx="3256421" cy="587448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91440" tIns="0" rIns="91440" bIns="0" rtlCol="0" anchor="t"/>
            <a:lstStyle/>
            <a:p>
              <a:pPr>
                <a:lnSpc>
                  <a:spcPct val="130000"/>
                </a:lnSpc>
              </a:pPr>
              <a:r>
                <a:rPr lang="zh-CN" altLang="en-US" sz="1400" kern="0">
                  <a:solidFill>
                    <a:schemeClr val="bg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您的内容打在这里，或者通过复制您的文本后，在此框中选择粘贴。</a:t>
              </a:r>
              <a:endParaRPr lang="en-US" sz="1400" kern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1073062" y="3286985"/>
            <a:ext cx="3256421" cy="925521"/>
            <a:chOff x="1108687" y="3132610"/>
            <a:chExt cx="3256421" cy="925521"/>
          </a:xfrm>
        </p:grpSpPr>
        <p:sp>
          <p:nvSpPr>
            <p:cNvPr id="31" name="文本框 120"/>
            <p:cNvSpPr txBox="1"/>
            <p:nvPr/>
          </p:nvSpPr>
          <p:spPr>
            <a:xfrm>
              <a:off x="2766604" y="3132610"/>
              <a:ext cx="1569660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zh-CN"/>
              </a:defPPr>
              <a:lvl1pPr>
                <a:defRPr b="1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zh-CN" altLang="en-US">
                  <a:solidFill>
                    <a:schemeClr val="bg1">
                      <a:lumMod val="85000"/>
                    </a:schemeClr>
                  </a:solidFill>
                  <a:ea typeface="微软雅黑" panose="020b0503020204020204" pitchFamily="34" charset="-122"/>
                </a:rPr>
                <a:t>单击添加标题</a:t>
              </a:r>
              <a:endParaRPr lang="zh-CN" altLang="en-US">
                <a:solidFill>
                  <a:schemeClr val="bg1">
                    <a:lumMod val="85000"/>
                  </a:schemeClr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32" name="Rectangle 42"/>
            <p:cNvSpPr/>
            <p:nvPr/>
          </p:nvSpPr>
          <p:spPr>
            <a:xfrm>
              <a:off x="1108687" y="3470683"/>
              <a:ext cx="3256421" cy="587448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91440" tIns="0" rIns="91440" bIns="0" rtlCol="0" anchor="t"/>
            <a:lstStyle/>
            <a:p>
              <a:pPr>
                <a:lnSpc>
                  <a:spcPct val="130000"/>
                </a:lnSpc>
              </a:pPr>
              <a:r>
                <a:rPr lang="zh-CN" altLang="en-US" sz="1400" kern="0">
                  <a:solidFill>
                    <a:schemeClr val="bg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您的内容打在这里，或者通过复制您的文本后，在此框中选择粘贴。</a:t>
              </a:r>
              <a:endParaRPr lang="en-US" sz="1400" kern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2139764" y="1499040"/>
            <a:ext cx="3370077" cy="925521"/>
            <a:chOff x="2258514" y="1344665"/>
            <a:chExt cx="3370077" cy="925521"/>
          </a:xfrm>
        </p:grpSpPr>
        <p:sp>
          <p:nvSpPr>
            <p:cNvPr id="34" name="文本框 122"/>
            <p:cNvSpPr txBox="1"/>
            <p:nvPr/>
          </p:nvSpPr>
          <p:spPr>
            <a:xfrm>
              <a:off x="4058931" y="1344665"/>
              <a:ext cx="1569660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zh-CN"/>
              </a:defPPr>
              <a:lvl1pPr>
                <a:defRPr b="1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zh-CN" altLang="en-US">
                  <a:solidFill>
                    <a:schemeClr val="bg1">
                      <a:lumMod val="85000"/>
                    </a:schemeClr>
                  </a:solidFill>
                  <a:ea typeface="微软雅黑" panose="020b0503020204020204" pitchFamily="34" charset="-122"/>
                </a:rPr>
                <a:t>单击添加标题</a:t>
              </a:r>
              <a:endParaRPr lang="zh-CN" altLang="en-US">
                <a:solidFill>
                  <a:schemeClr val="bg1">
                    <a:lumMod val="85000"/>
                  </a:schemeClr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35" name="Rectangle 42"/>
            <p:cNvSpPr/>
            <p:nvPr/>
          </p:nvSpPr>
          <p:spPr>
            <a:xfrm>
              <a:off x="2258514" y="1682738"/>
              <a:ext cx="3256421" cy="587448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91440" tIns="0" rIns="91440" bIns="0" rtlCol="0" anchor="t"/>
            <a:lstStyle/>
            <a:p>
              <a:pPr>
                <a:lnSpc>
                  <a:spcPct val="130000"/>
                </a:lnSpc>
              </a:pPr>
              <a:r>
                <a:rPr lang="zh-CN" altLang="en-US" sz="1400" kern="0">
                  <a:solidFill>
                    <a:schemeClr val="bg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您的内容打在这里，或者通过复制您的文本后，在此框中选择粘贴。</a:t>
              </a:r>
              <a:endParaRPr lang="en-US" sz="1400" kern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 advTm="5257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0" name="图片 5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26587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29360" y="377431"/>
            <a:ext cx="308449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88390">
              <a:defRPr/>
            </a:pPr>
            <a:r>
              <a:rPr lang="zh-CN" altLang="en-US" sz="2500" b="1" kern="0" smtClean="0">
                <a:solidFill>
                  <a:srgbClr val="E2ECAF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这里输入</a:t>
            </a:r>
            <a:r>
              <a:rPr lang="zh-CN" altLang="en-US" sz="2500" b="1" kern="0">
                <a:solidFill>
                  <a:srgbClr val="E2ECAF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第一章</a:t>
            </a:r>
            <a:r>
              <a:rPr lang="zh-CN" altLang="en-US" sz="2500" b="1" kern="0" smtClean="0">
                <a:solidFill>
                  <a:srgbClr val="E2ECAF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标题</a:t>
            </a:r>
            <a:endParaRPr lang="zh-CN" altLang="en-US" sz="2500" b="1" kern="0">
              <a:solidFill>
                <a:srgbClr val="E2ECAF"/>
              </a:solidFill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30" y="42158"/>
            <a:ext cx="1460530" cy="1067051"/>
          </a:xfrm>
          <a:prstGeom prst="rect">
            <a:avLst/>
          </a:prstGeom>
        </p:spPr>
      </p:pic>
      <p:grpSp>
        <p:nvGrpSpPr>
          <p:cNvPr id="40" name="组合 39"/>
          <p:cNvGrpSpPr/>
          <p:nvPr/>
        </p:nvGrpSpPr>
        <p:grpSpPr>
          <a:xfrm>
            <a:off x="3778250" y="1487487"/>
            <a:ext cx="4327525" cy="4327525"/>
            <a:chOff x="3778250" y="1487487"/>
            <a:chExt cx="4327525" cy="4327525"/>
          </a:xfrm>
        </p:grpSpPr>
        <p:grpSp>
          <p:nvGrpSpPr>
            <p:cNvPr id="41" name="组合 40"/>
            <p:cNvGrpSpPr/>
            <p:nvPr/>
          </p:nvGrpSpPr>
          <p:grpSpPr>
            <a:xfrm>
              <a:off x="3778250" y="1487487"/>
              <a:ext cx="4327525" cy="4327525"/>
              <a:chOff x="3778250" y="1487487"/>
              <a:chExt cx="4327525" cy="4327525"/>
            </a:xfrm>
          </p:grpSpPr>
          <p:sp>
            <p:nvSpPr>
              <p:cNvPr id="44" name="Freeform 19"/>
              <p:cNvSpPr/>
              <p:nvPr/>
            </p:nvSpPr>
            <p:spPr bwMode="auto">
              <a:xfrm>
                <a:off x="3778250" y="1487487"/>
                <a:ext cx="2163172" cy="2164353"/>
              </a:xfrm>
              <a:custGeom>
                <a:gdLst>
                  <a:gd name="T0" fmla="*/ 1097 w 1097"/>
                  <a:gd name="T1" fmla="*/ 347 h 1097"/>
                  <a:gd name="T2" fmla="*/ 1097 w 1097"/>
                  <a:gd name="T3" fmla="*/ 0 h 1097"/>
                  <a:gd name="T4" fmla="*/ 0 w 1097"/>
                  <a:gd name="T5" fmla="*/ 1097 h 1097"/>
                  <a:gd name="T6" fmla="*/ 347 w 1097"/>
                  <a:gd name="T7" fmla="*/ 1097 h 1097"/>
                  <a:gd name="T8" fmla="*/ 1097 w 1097"/>
                  <a:gd name="T9" fmla="*/ 347 h 109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7" h="1097">
                    <a:moveTo>
                      <a:pt x="1097" y="347"/>
                    </a:moveTo>
                    <a:cubicBezTo>
                      <a:pt x="1097" y="0"/>
                      <a:pt x="1097" y="0"/>
                      <a:pt x="1097" y="0"/>
                    </a:cubicBezTo>
                    <a:cubicBezTo>
                      <a:pt x="492" y="0"/>
                      <a:pt x="0" y="492"/>
                      <a:pt x="0" y="1097"/>
                    </a:cubicBezTo>
                    <a:cubicBezTo>
                      <a:pt x="347" y="1097"/>
                      <a:pt x="347" y="1097"/>
                      <a:pt x="347" y="1097"/>
                    </a:cubicBezTo>
                    <a:cubicBezTo>
                      <a:pt x="347" y="683"/>
                      <a:pt x="683" y="347"/>
                      <a:pt x="1097" y="347"/>
                    </a:cubicBezTo>
                    <a:close/>
                  </a:path>
                </a:pathLst>
              </a:custGeom>
              <a:solidFill>
                <a:srgbClr val="BFE0C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" name="Freeform 20"/>
              <p:cNvSpPr/>
              <p:nvPr/>
            </p:nvSpPr>
            <p:spPr bwMode="auto">
              <a:xfrm>
                <a:off x="3778250" y="3651840"/>
                <a:ext cx="2163172" cy="2163172"/>
              </a:xfrm>
              <a:custGeom>
                <a:gdLst>
                  <a:gd name="T0" fmla="*/ 347 w 1097"/>
                  <a:gd name="T1" fmla="*/ 0 h 1097"/>
                  <a:gd name="T2" fmla="*/ 0 w 1097"/>
                  <a:gd name="T3" fmla="*/ 0 h 1097"/>
                  <a:gd name="T4" fmla="*/ 1097 w 1097"/>
                  <a:gd name="T5" fmla="*/ 1097 h 1097"/>
                  <a:gd name="T6" fmla="*/ 1097 w 1097"/>
                  <a:gd name="T7" fmla="*/ 750 h 1097"/>
                  <a:gd name="T8" fmla="*/ 347 w 1097"/>
                  <a:gd name="T9" fmla="*/ 0 h 109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7" h="1097">
                    <a:moveTo>
                      <a:pt x="34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605"/>
                      <a:pt x="492" y="1097"/>
                      <a:pt x="1097" y="1097"/>
                    </a:cubicBezTo>
                    <a:cubicBezTo>
                      <a:pt x="1097" y="750"/>
                      <a:pt x="1097" y="750"/>
                      <a:pt x="1097" y="750"/>
                    </a:cubicBezTo>
                    <a:cubicBezTo>
                      <a:pt x="683" y="750"/>
                      <a:pt x="347" y="414"/>
                      <a:pt x="347" y="0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" name="Freeform 21"/>
              <p:cNvSpPr/>
              <p:nvPr/>
            </p:nvSpPr>
            <p:spPr bwMode="auto">
              <a:xfrm>
                <a:off x="5941422" y="1487487"/>
                <a:ext cx="2164353" cy="2164353"/>
              </a:xfrm>
              <a:custGeom>
                <a:gdLst>
                  <a:gd name="T0" fmla="*/ 0 w 1097"/>
                  <a:gd name="T1" fmla="*/ 0 h 1097"/>
                  <a:gd name="T2" fmla="*/ 0 w 1097"/>
                  <a:gd name="T3" fmla="*/ 347 h 1097"/>
                  <a:gd name="T4" fmla="*/ 750 w 1097"/>
                  <a:gd name="T5" fmla="*/ 1097 h 1097"/>
                  <a:gd name="T6" fmla="*/ 1097 w 1097"/>
                  <a:gd name="T7" fmla="*/ 1097 h 1097"/>
                  <a:gd name="T8" fmla="*/ 0 w 1097"/>
                  <a:gd name="T9" fmla="*/ 0 h 109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7" h="1097">
                    <a:moveTo>
                      <a:pt x="0" y="0"/>
                    </a:moveTo>
                    <a:cubicBezTo>
                      <a:pt x="0" y="347"/>
                      <a:pt x="0" y="347"/>
                      <a:pt x="0" y="347"/>
                    </a:cubicBezTo>
                    <a:cubicBezTo>
                      <a:pt x="414" y="347"/>
                      <a:pt x="750" y="683"/>
                      <a:pt x="750" y="1097"/>
                    </a:cubicBezTo>
                    <a:cubicBezTo>
                      <a:pt x="1097" y="1097"/>
                      <a:pt x="1097" y="1097"/>
                      <a:pt x="1097" y="1097"/>
                    </a:cubicBezTo>
                    <a:cubicBezTo>
                      <a:pt x="1097" y="492"/>
                      <a:pt x="605" y="0"/>
                      <a:pt x="0" y="0"/>
                    </a:cubicBezTo>
                    <a:close/>
                  </a:path>
                </a:pathLst>
              </a:custGeom>
              <a:solidFill>
                <a:srgbClr val="EBCDE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" name="Freeform 22"/>
              <p:cNvSpPr/>
              <p:nvPr/>
            </p:nvSpPr>
            <p:spPr bwMode="auto">
              <a:xfrm>
                <a:off x="5941422" y="3651840"/>
                <a:ext cx="2164353" cy="2163172"/>
              </a:xfrm>
              <a:custGeom>
                <a:gdLst>
                  <a:gd name="T0" fmla="*/ 0 w 1097"/>
                  <a:gd name="T1" fmla="*/ 750 h 1097"/>
                  <a:gd name="T2" fmla="*/ 0 w 1097"/>
                  <a:gd name="T3" fmla="*/ 1097 h 1097"/>
                  <a:gd name="T4" fmla="*/ 1097 w 1097"/>
                  <a:gd name="T5" fmla="*/ 0 h 1097"/>
                  <a:gd name="T6" fmla="*/ 750 w 1097"/>
                  <a:gd name="T7" fmla="*/ 0 h 1097"/>
                  <a:gd name="T8" fmla="*/ 0 w 1097"/>
                  <a:gd name="T9" fmla="*/ 750 h 109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7" h="1097">
                    <a:moveTo>
                      <a:pt x="0" y="750"/>
                    </a:moveTo>
                    <a:cubicBezTo>
                      <a:pt x="0" y="1097"/>
                      <a:pt x="0" y="1097"/>
                      <a:pt x="0" y="1097"/>
                    </a:cubicBezTo>
                    <a:cubicBezTo>
                      <a:pt x="605" y="1097"/>
                      <a:pt x="1097" y="605"/>
                      <a:pt x="1097" y="0"/>
                    </a:cubicBezTo>
                    <a:cubicBezTo>
                      <a:pt x="750" y="0"/>
                      <a:pt x="750" y="0"/>
                      <a:pt x="750" y="0"/>
                    </a:cubicBezTo>
                    <a:cubicBezTo>
                      <a:pt x="750" y="414"/>
                      <a:pt x="414" y="750"/>
                      <a:pt x="0" y="750"/>
                    </a:cubicBezTo>
                    <a:close/>
                  </a:path>
                </a:pathLst>
              </a:custGeom>
              <a:solidFill>
                <a:srgbClr val="98CCE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" name="文本4"/>
              <p:cNvSpPr/>
              <p:nvPr/>
            </p:nvSpPr>
            <p:spPr>
              <a:xfrm rot="18578384">
                <a:off x="3977366" y="2226828"/>
                <a:ext cx="2652990" cy="2045727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spcFirstLastPara="1" lIns="91430" tIns="45716" rIns="91430" bIns="45716" numCol="1" anchor="ctr">
                <a:prstTxWarp prst="textArchUp">
                  <a:avLst>
                    <a:gd name="adj" fmla="val 10851219"/>
                  </a:avLst>
                </a:prstTxWarp>
              </a:bodyPr>
              <a:lstStyle/>
              <a:p>
                <a:pPr algn="ctr">
                  <a:defRPr/>
                </a:pPr>
                <a:r>
                  <a:rPr lang="en-US" altLang="zh-CN" sz="2800" b="1" kern="0" smtClean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    TEXT ONE</a:t>
                </a:r>
                <a:endParaRPr lang="zh-CN" altLang="en-US" sz="2800" b="1" ker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9" name="等腰三角形 48"/>
              <p:cNvSpPr/>
              <p:nvPr/>
            </p:nvSpPr>
            <p:spPr>
              <a:xfrm>
                <a:off x="3965648" y="3424860"/>
                <a:ext cx="338578" cy="291878"/>
              </a:xfrm>
              <a:prstGeom prst="triangl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0" name="等腰三角形 49"/>
              <p:cNvSpPr/>
              <p:nvPr/>
            </p:nvSpPr>
            <p:spPr>
              <a:xfrm rot="16200000" flipV="1">
                <a:off x="5916100" y="1687471"/>
                <a:ext cx="338578" cy="291878"/>
              </a:xfrm>
              <a:prstGeom prst="triangle">
                <a:avLst/>
              </a:prstGeom>
              <a:solidFill>
                <a:srgbClr val="BFE0C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" name="文本1"/>
              <p:cNvSpPr/>
              <p:nvPr/>
            </p:nvSpPr>
            <p:spPr>
              <a:xfrm rot="3203510">
                <a:off x="5050029" y="2128700"/>
                <a:ext cx="2863116" cy="2045727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spcFirstLastPara="1" lIns="91430" tIns="45716" rIns="91430" bIns="45716" numCol="1" anchor="ctr">
                <a:prstTxWarp prst="textArchUp">
                  <a:avLst/>
                </a:prstTxWarp>
              </a:bodyPr>
              <a:lstStyle/>
              <a:p>
                <a:pPr algn="ctr">
                  <a:defRPr/>
                </a:pPr>
                <a:r>
                  <a:rPr lang="en-US" altLang="zh-CN" sz="2800" b="1" kern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TEXT </a:t>
                </a:r>
                <a:r>
                  <a:rPr lang="en-US" altLang="zh-CN" sz="2800" b="1" kern="0" smtClean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TWO</a:t>
                </a:r>
                <a:endParaRPr lang="zh-CN" altLang="en-US" sz="2800" b="1" ker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2" name="文本2"/>
              <p:cNvSpPr/>
              <p:nvPr/>
            </p:nvSpPr>
            <p:spPr>
              <a:xfrm rot="7982288">
                <a:off x="5242199" y="3017706"/>
                <a:ext cx="2746882" cy="2045727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spcFirstLastPara="1" lIns="91430" tIns="45716" rIns="91430" bIns="45716" numCol="1" anchor="ctr">
                <a:prstTxWarp prst="textArchUp">
                  <a:avLst/>
                </a:prstTxWarp>
              </a:bodyPr>
              <a:lstStyle/>
              <a:p>
                <a:pPr algn="ctr">
                  <a:defRPr/>
                </a:pPr>
                <a:r>
                  <a:rPr lang="en-US" altLang="zh-CN" sz="2800" b="1" kern="0" smtClean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    TEXT THREE</a:t>
                </a:r>
                <a:endParaRPr lang="zh-CN" altLang="en-US" sz="2800" b="1" ker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3" name="文本3"/>
              <p:cNvSpPr/>
              <p:nvPr/>
            </p:nvSpPr>
            <p:spPr>
              <a:xfrm rot="13451795">
                <a:off x="4077518" y="3204141"/>
                <a:ext cx="2910932" cy="2045727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spcFirstLastPara="1" lIns="91430" tIns="45716" rIns="91430" bIns="45716" numCol="1" anchor="ctr">
                <a:prstTxWarp prst="textArchUp">
                  <a:avLst>
                    <a:gd name="adj" fmla="val 10710955"/>
                  </a:avLst>
                </a:prstTxWarp>
              </a:bodyPr>
              <a:lstStyle/>
              <a:p>
                <a:pPr algn="ctr">
                  <a:defRPr/>
                </a:pPr>
                <a:r>
                  <a:rPr lang="en-US" altLang="zh-CN" sz="2800" b="1" kern="0" smtClean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   TEXT FOUR</a:t>
                </a:r>
                <a:endParaRPr lang="zh-CN" altLang="en-US" sz="2800" b="1" ker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2" name="等腰三角形 41"/>
            <p:cNvSpPr/>
            <p:nvPr/>
          </p:nvSpPr>
          <p:spPr>
            <a:xfrm flipV="1">
              <a:off x="7604479" y="3643574"/>
              <a:ext cx="338578" cy="291878"/>
            </a:xfrm>
            <a:prstGeom prst="triangle">
              <a:avLst/>
            </a:prstGeom>
            <a:solidFill>
              <a:srgbClr val="EBCDE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等腰三角形 42"/>
            <p:cNvSpPr/>
            <p:nvPr/>
          </p:nvSpPr>
          <p:spPr>
            <a:xfrm rot="5400000" flipH="1" flipV="1">
              <a:off x="5635156" y="5323259"/>
              <a:ext cx="338578" cy="291878"/>
            </a:xfrm>
            <a:prstGeom prst="triangle">
              <a:avLst/>
            </a:prstGeom>
            <a:solidFill>
              <a:srgbClr val="98CC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4" name="Rectangle 42"/>
          <p:cNvSpPr/>
          <p:nvPr/>
        </p:nvSpPr>
        <p:spPr>
          <a:xfrm>
            <a:off x="1209846" y="2126048"/>
            <a:ext cx="2671309" cy="116185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50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您的内容打在这里，或者通过复制您的文本后，在此框中选择粘贴。</a:t>
            </a:r>
            <a:endParaRPr lang="en-US" sz="1500">
              <a:solidFill>
                <a:schemeClr val="bg1">
                  <a:lumMod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Rectangle 42"/>
          <p:cNvSpPr/>
          <p:nvPr/>
        </p:nvSpPr>
        <p:spPr>
          <a:xfrm>
            <a:off x="1211204" y="4681386"/>
            <a:ext cx="2671309" cy="116185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50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您的内容打在这里，或者通过复制您的文本后，在此框中选择粘贴。</a:t>
            </a:r>
            <a:endParaRPr lang="en-US" sz="1500">
              <a:solidFill>
                <a:schemeClr val="bg1">
                  <a:lumMod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Rectangle 42"/>
          <p:cNvSpPr/>
          <p:nvPr/>
        </p:nvSpPr>
        <p:spPr>
          <a:xfrm>
            <a:off x="8163529" y="2135387"/>
            <a:ext cx="2671309" cy="116185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50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您的内容打在这里，或者通过复制您的文本后，在此框中选择粘贴。</a:t>
            </a:r>
            <a:endParaRPr lang="en-US" sz="1500">
              <a:solidFill>
                <a:schemeClr val="bg1">
                  <a:lumMod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Rectangle 42"/>
          <p:cNvSpPr/>
          <p:nvPr/>
        </p:nvSpPr>
        <p:spPr>
          <a:xfrm>
            <a:off x="8164887" y="4690725"/>
            <a:ext cx="2671309" cy="116185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50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您的内容打在这里，或者通过复制您的文本后，在此框中选择粘贴。</a:t>
            </a:r>
            <a:endParaRPr lang="en-US" sz="1500">
              <a:solidFill>
                <a:schemeClr val="bg1">
                  <a:lumMod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9" name="图片 5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939" y="1801854"/>
            <a:ext cx="2575022" cy="3246009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Tm="5332" p14:dur="800">
        <p:diamond/>
      </p:transition>
    </mc:Choice>
    <mc:Fallback>
      <p:transition spd="slow" advTm="5332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56" grpId="0"/>
      <p:bldP spid="5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26587" cy="68580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629360" y="377431"/>
            <a:ext cx="308449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88390">
              <a:defRPr/>
            </a:pPr>
            <a:r>
              <a:rPr lang="zh-CN" altLang="en-US" sz="2500" b="1" kern="0" smtClean="0">
                <a:solidFill>
                  <a:srgbClr val="E2ECAF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这里输入</a:t>
            </a:r>
            <a:r>
              <a:rPr lang="zh-CN" altLang="en-US" sz="2500" b="1" kern="0">
                <a:solidFill>
                  <a:srgbClr val="E2ECAF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第一章</a:t>
            </a:r>
            <a:r>
              <a:rPr lang="zh-CN" altLang="en-US" sz="2500" b="1" kern="0" smtClean="0">
                <a:solidFill>
                  <a:srgbClr val="E2ECAF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标题</a:t>
            </a:r>
            <a:endParaRPr lang="zh-CN" altLang="en-US" sz="2500" b="1" kern="0">
              <a:solidFill>
                <a:srgbClr val="E2ECAF"/>
              </a:solidFill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30" y="42158"/>
            <a:ext cx="1460530" cy="1067051"/>
          </a:xfrm>
          <a:prstGeom prst="rect">
            <a:avLst/>
          </a:prstGeom>
        </p:spPr>
      </p:pic>
      <p:grpSp>
        <p:nvGrpSpPr>
          <p:cNvPr id="25" name="组合 24"/>
          <p:cNvGrpSpPr/>
          <p:nvPr/>
        </p:nvGrpSpPr>
        <p:grpSpPr>
          <a:xfrm>
            <a:off x="2174876" y="2046289"/>
            <a:ext cx="1685925" cy="1978025"/>
            <a:chOff x="2174876" y="2046289"/>
            <a:chExt cx="1685925" cy="1978025"/>
          </a:xfrm>
        </p:grpSpPr>
        <p:sp>
          <p:nvSpPr>
            <p:cNvPr id="26" name="MH_SubTitle_1"/>
            <p:cNvSpPr/>
            <p:nvPr>
              <p:custDataLst>
                <p:tags r:id="rId5"/>
              </p:custDataLst>
            </p:nvPr>
          </p:nvSpPr>
          <p:spPr>
            <a:xfrm>
              <a:off x="2311401" y="2170113"/>
              <a:ext cx="1412875" cy="1414462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>
                <a:defRPr/>
              </a:pPr>
              <a:r>
                <a:rPr lang="en-US" altLang="zh-CN" sz="240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TEXT</a:t>
              </a:r>
              <a:endPara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7" name="MH_Other_1"/>
            <p:cNvSpPr/>
            <p:nvPr>
              <p:custDataLst>
                <p:tags r:id="rId6"/>
              </p:custDataLst>
            </p:nvPr>
          </p:nvSpPr>
          <p:spPr>
            <a:xfrm>
              <a:off x="2174876" y="2046289"/>
              <a:ext cx="1685925" cy="1978025"/>
            </a:xfrm>
            <a:custGeom>
              <a:gdLst>
                <a:gd name="connsiteX0" fmla="*/ 1505188 w 1685110"/>
                <a:gd name="connsiteY0" fmla="*/ 1871330 h 1976954"/>
                <a:gd name="connsiteX1" fmla="*/ 1558001 w 1685110"/>
                <a:gd name="connsiteY1" fmla="*/ 1924142 h 1976954"/>
                <a:gd name="connsiteX2" fmla="*/ 1505188 w 1685110"/>
                <a:gd name="connsiteY2" fmla="*/ 1976954 h 1976954"/>
                <a:gd name="connsiteX3" fmla="*/ 1452376 w 1685110"/>
                <a:gd name="connsiteY3" fmla="*/ 1924142 h 1976954"/>
                <a:gd name="connsiteX4" fmla="*/ 1505188 w 1685110"/>
                <a:gd name="connsiteY4" fmla="*/ 1871330 h 1976954"/>
                <a:gd name="connsiteX5" fmla="*/ 179922 w 1685110"/>
                <a:gd name="connsiteY5" fmla="*/ 1871330 h 1976954"/>
                <a:gd name="connsiteX6" fmla="*/ 232734 w 1685110"/>
                <a:gd name="connsiteY6" fmla="*/ 1924142 h 1976954"/>
                <a:gd name="connsiteX7" fmla="*/ 179922 w 1685110"/>
                <a:gd name="connsiteY7" fmla="*/ 1976954 h 1976954"/>
                <a:gd name="connsiteX8" fmla="*/ 127109 w 1685110"/>
                <a:gd name="connsiteY8" fmla="*/ 1924142 h 1976954"/>
                <a:gd name="connsiteX9" fmla="*/ 179922 w 1685110"/>
                <a:gd name="connsiteY9" fmla="*/ 1871330 h 1976954"/>
                <a:gd name="connsiteX10" fmla="*/ 851064 w 1685110"/>
                <a:gd name="connsiteY10" fmla="*/ 0 h 1976954"/>
                <a:gd name="connsiteX11" fmla="*/ 1685110 w 1685110"/>
                <a:gd name="connsiteY11" fmla="*/ 834045 h 1976954"/>
                <a:gd name="connsiteX12" fmla="*/ 1317387 w 1685110"/>
                <a:gd name="connsiteY12" fmla="*/ 1525648 h 1976954"/>
                <a:gd name="connsiteX13" fmla="*/ 1204499 w 1685110"/>
                <a:gd name="connsiteY13" fmla="*/ 1586922 h 1976954"/>
                <a:gd name="connsiteX14" fmla="*/ 1205188 w 1685110"/>
                <a:gd name="connsiteY14" fmla="*/ 1587411 h 1976954"/>
                <a:gd name="connsiteX15" fmla="*/ 1096842 w 1685110"/>
                <a:gd name="connsiteY15" fmla="*/ 1920952 h 1976954"/>
                <a:gd name="connsiteX16" fmla="*/ 1437117 w 1685110"/>
                <a:gd name="connsiteY16" fmla="*/ 1940344 h 1976954"/>
                <a:gd name="connsiteX17" fmla="*/ 1439652 w 1685110"/>
                <a:gd name="connsiteY17" fmla="*/ 1959201 h 1976954"/>
                <a:gd name="connsiteX18" fmla="*/ 1078909 w 1685110"/>
                <a:gd name="connsiteY18" fmla="*/ 1931784 h 1976954"/>
                <a:gd name="connsiteX19" fmla="*/ 1188163 w 1685110"/>
                <a:gd name="connsiteY19" fmla="*/ 1575316 h 1976954"/>
                <a:gd name="connsiteX20" fmla="*/ 1189182 w 1685110"/>
                <a:gd name="connsiteY20" fmla="*/ 1576040 h 1976954"/>
                <a:gd name="connsiteX21" fmla="*/ 1307912 w 1685110"/>
                <a:gd name="connsiteY21" fmla="*/ 1511596 h 1976954"/>
                <a:gd name="connsiteX22" fmla="*/ 1668162 w 1685110"/>
                <a:gd name="connsiteY22" fmla="*/ 834045 h 1976954"/>
                <a:gd name="connsiteX23" fmla="*/ 851064 w 1685110"/>
                <a:gd name="connsiteY23" fmla="*/ 16948 h 1976954"/>
                <a:gd name="connsiteX24" fmla="*/ 842681 w 1685110"/>
                <a:gd name="connsiteY24" fmla="*/ 17793 h 1976954"/>
                <a:gd name="connsiteX25" fmla="*/ 842681 w 1685110"/>
                <a:gd name="connsiteY25" fmla="*/ 845 h 1976954"/>
                <a:gd name="connsiteX26" fmla="*/ 834046 w 1685110"/>
                <a:gd name="connsiteY26" fmla="*/ 0 h 1976954"/>
                <a:gd name="connsiteX27" fmla="*/ 842429 w 1685110"/>
                <a:gd name="connsiteY27" fmla="*/ 845 h 1976954"/>
                <a:gd name="connsiteX28" fmla="*/ 842429 w 1685110"/>
                <a:gd name="connsiteY28" fmla="*/ 17793 h 1976954"/>
                <a:gd name="connsiteX29" fmla="*/ 834046 w 1685110"/>
                <a:gd name="connsiteY29" fmla="*/ 16948 h 1976954"/>
                <a:gd name="connsiteX30" fmla="*/ 16948 w 1685110"/>
                <a:gd name="connsiteY30" fmla="*/ 834045 h 1976954"/>
                <a:gd name="connsiteX31" fmla="*/ 377198 w 1685110"/>
                <a:gd name="connsiteY31" fmla="*/ 1511596 h 1976954"/>
                <a:gd name="connsiteX32" fmla="*/ 495928 w 1685110"/>
                <a:gd name="connsiteY32" fmla="*/ 1576040 h 1976954"/>
                <a:gd name="connsiteX33" fmla="*/ 496947 w 1685110"/>
                <a:gd name="connsiteY33" fmla="*/ 1575316 h 1976954"/>
                <a:gd name="connsiteX34" fmla="*/ 606201 w 1685110"/>
                <a:gd name="connsiteY34" fmla="*/ 1931784 h 1976954"/>
                <a:gd name="connsiteX35" fmla="*/ 245458 w 1685110"/>
                <a:gd name="connsiteY35" fmla="*/ 1959201 h 1976954"/>
                <a:gd name="connsiteX36" fmla="*/ 247993 w 1685110"/>
                <a:gd name="connsiteY36" fmla="*/ 1940344 h 1976954"/>
                <a:gd name="connsiteX37" fmla="*/ 588268 w 1685110"/>
                <a:gd name="connsiteY37" fmla="*/ 1920952 h 1976954"/>
                <a:gd name="connsiteX38" fmla="*/ 479922 w 1685110"/>
                <a:gd name="connsiteY38" fmla="*/ 1587411 h 1976954"/>
                <a:gd name="connsiteX39" fmla="*/ 480611 w 1685110"/>
                <a:gd name="connsiteY39" fmla="*/ 1586922 h 1976954"/>
                <a:gd name="connsiteX40" fmla="*/ 367723 w 1685110"/>
                <a:gd name="connsiteY40" fmla="*/ 1525648 h 1976954"/>
                <a:gd name="connsiteX41" fmla="*/ 0 w 1685110"/>
                <a:gd name="connsiteY41" fmla="*/ 834045 h 1976954"/>
                <a:gd name="connsiteX42" fmla="*/ 834046 w 1685110"/>
                <a:gd name="connsiteY42" fmla="*/ 0 h 197695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685110" h="1976954">
                  <a:moveTo>
                    <a:pt x="1505188" y="1871330"/>
                  </a:moveTo>
                  <a:cubicBezTo>
                    <a:pt x="1534356" y="1871330"/>
                    <a:pt x="1558001" y="1894974"/>
                    <a:pt x="1558001" y="1924142"/>
                  </a:cubicBezTo>
                  <a:cubicBezTo>
                    <a:pt x="1558001" y="1953309"/>
                    <a:pt x="1534356" y="1976954"/>
                    <a:pt x="1505188" y="1976954"/>
                  </a:cubicBezTo>
                  <a:cubicBezTo>
                    <a:pt x="1476021" y="1976954"/>
                    <a:pt x="1452376" y="1953309"/>
                    <a:pt x="1452376" y="1924142"/>
                  </a:cubicBezTo>
                  <a:cubicBezTo>
                    <a:pt x="1452376" y="1894974"/>
                    <a:pt x="1476021" y="1871330"/>
                    <a:pt x="1505188" y="1871330"/>
                  </a:cubicBezTo>
                  <a:close/>
                  <a:moveTo>
                    <a:pt x="179922" y="1871330"/>
                  </a:moveTo>
                  <a:cubicBezTo>
                    <a:pt x="209089" y="1871330"/>
                    <a:pt x="232734" y="1894974"/>
                    <a:pt x="232734" y="1924142"/>
                  </a:cubicBezTo>
                  <a:cubicBezTo>
                    <a:pt x="232734" y="1953309"/>
                    <a:pt x="209089" y="1976954"/>
                    <a:pt x="179922" y="1976954"/>
                  </a:cubicBezTo>
                  <a:cubicBezTo>
                    <a:pt x="150754" y="1976954"/>
                    <a:pt x="127109" y="1953309"/>
                    <a:pt x="127109" y="1924142"/>
                  </a:cubicBezTo>
                  <a:cubicBezTo>
                    <a:pt x="127109" y="1894974"/>
                    <a:pt x="150754" y="1871330"/>
                    <a:pt x="179922" y="1871330"/>
                  </a:cubicBezTo>
                  <a:close/>
                  <a:moveTo>
                    <a:pt x="851064" y="0"/>
                  </a:moveTo>
                  <a:cubicBezTo>
                    <a:pt x="1311695" y="0"/>
                    <a:pt x="1685110" y="373414"/>
                    <a:pt x="1685110" y="834045"/>
                  </a:cubicBezTo>
                  <a:cubicBezTo>
                    <a:pt x="1685110" y="1121940"/>
                    <a:pt x="1539245" y="1375765"/>
                    <a:pt x="1317387" y="1525648"/>
                  </a:cubicBezTo>
                  <a:lnTo>
                    <a:pt x="1204499" y="1586922"/>
                  </a:lnTo>
                  <a:lnTo>
                    <a:pt x="1205188" y="1587411"/>
                  </a:lnTo>
                  <a:cubicBezTo>
                    <a:pt x="1003994" y="1690931"/>
                    <a:pt x="953417" y="1846629"/>
                    <a:pt x="1096842" y="1920952"/>
                  </a:cubicBezTo>
                  <a:cubicBezTo>
                    <a:pt x="1177477" y="1962738"/>
                    <a:pt x="1305257" y="1970020"/>
                    <a:pt x="1437117" y="1940344"/>
                  </a:cubicBezTo>
                  <a:lnTo>
                    <a:pt x="1439652" y="1959201"/>
                  </a:lnTo>
                  <a:cubicBezTo>
                    <a:pt x="1299336" y="1990374"/>
                    <a:pt x="1163385" y="1980041"/>
                    <a:pt x="1078909" y="1931784"/>
                  </a:cubicBezTo>
                  <a:cubicBezTo>
                    <a:pt x="934232" y="1849137"/>
                    <a:pt x="984601" y="1684798"/>
                    <a:pt x="1188163" y="1575316"/>
                  </a:cubicBezTo>
                  <a:lnTo>
                    <a:pt x="1189182" y="1576040"/>
                  </a:lnTo>
                  <a:lnTo>
                    <a:pt x="1307912" y="1511596"/>
                  </a:lnTo>
                  <a:cubicBezTo>
                    <a:pt x="1525261" y="1364757"/>
                    <a:pt x="1668162" y="1116089"/>
                    <a:pt x="1668162" y="834045"/>
                  </a:cubicBezTo>
                  <a:cubicBezTo>
                    <a:pt x="1668162" y="382774"/>
                    <a:pt x="1302335" y="16948"/>
                    <a:pt x="851064" y="16948"/>
                  </a:cubicBezTo>
                  <a:lnTo>
                    <a:pt x="842681" y="17793"/>
                  </a:lnTo>
                  <a:lnTo>
                    <a:pt x="842681" y="845"/>
                  </a:lnTo>
                  <a:close/>
                  <a:moveTo>
                    <a:pt x="834046" y="0"/>
                  </a:moveTo>
                  <a:lnTo>
                    <a:pt x="842429" y="845"/>
                  </a:lnTo>
                  <a:lnTo>
                    <a:pt x="842429" y="17793"/>
                  </a:lnTo>
                  <a:lnTo>
                    <a:pt x="834046" y="16948"/>
                  </a:lnTo>
                  <a:cubicBezTo>
                    <a:pt x="382775" y="16948"/>
                    <a:pt x="16948" y="382774"/>
                    <a:pt x="16948" y="834045"/>
                  </a:cubicBezTo>
                  <a:cubicBezTo>
                    <a:pt x="16948" y="1116089"/>
                    <a:pt x="159849" y="1364757"/>
                    <a:pt x="377198" y="1511596"/>
                  </a:cubicBezTo>
                  <a:lnTo>
                    <a:pt x="495928" y="1576040"/>
                  </a:lnTo>
                  <a:lnTo>
                    <a:pt x="496947" y="1575316"/>
                  </a:lnTo>
                  <a:cubicBezTo>
                    <a:pt x="700509" y="1684798"/>
                    <a:pt x="750878" y="1849137"/>
                    <a:pt x="606201" y="1931784"/>
                  </a:cubicBezTo>
                  <a:cubicBezTo>
                    <a:pt x="521725" y="1980041"/>
                    <a:pt x="385774" y="1990374"/>
                    <a:pt x="245458" y="1959201"/>
                  </a:cubicBezTo>
                  <a:lnTo>
                    <a:pt x="247993" y="1940344"/>
                  </a:lnTo>
                  <a:cubicBezTo>
                    <a:pt x="379853" y="1970020"/>
                    <a:pt x="507633" y="1962738"/>
                    <a:pt x="588268" y="1920952"/>
                  </a:cubicBezTo>
                  <a:cubicBezTo>
                    <a:pt x="731693" y="1846629"/>
                    <a:pt x="681116" y="1690931"/>
                    <a:pt x="479922" y="1587411"/>
                  </a:cubicBezTo>
                  <a:lnTo>
                    <a:pt x="480611" y="1586922"/>
                  </a:lnTo>
                  <a:lnTo>
                    <a:pt x="367723" y="1525648"/>
                  </a:lnTo>
                  <a:cubicBezTo>
                    <a:pt x="145865" y="1375765"/>
                    <a:pt x="0" y="1121940"/>
                    <a:pt x="0" y="834045"/>
                  </a:cubicBezTo>
                  <a:cubicBezTo>
                    <a:pt x="0" y="373414"/>
                    <a:pt x="373415" y="0"/>
                    <a:pt x="8340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anchor="b"/>
            <a:lstStyle/>
            <a:p>
              <a:pPr algn="ctr">
                <a:defRPr/>
              </a:pPr>
              <a:r>
                <a:rPr lang="en-US" altLang="zh-CN" sz="2400">
                  <a:solidFill>
                    <a:schemeClr val="bg1"/>
                  </a:solidFill>
                </a:rPr>
                <a:t>A</a:t>
              </a:r>
              <a:endParaRPr lang="zh-CN" altLang="en-US" sz="2400">
                <a:solidFill>
                  <a:schemeClr val="bg1"/>
                </a:solidFill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4219576" y="2046289"/>
            <a:ext cx="1685925" cy="1978025"/>
            <a:chOff x="4219576" y="2046289"/>
            <a:chExt cx="1685925" cy="1978025"/>
          </a:xfrm>
        </p:grpSpPr>
        <p:sp>
          <p:nvSpPr>
            <p:cNvPr id="29" name="MH_SubTitle_2"/>
            <p:cNvSpPr/>
            <p:nvPr>
              <p:custDataLst>
                <p:tags r:id="rId7"/>
              </p:custDataLst>
            </p:nvPr>
          </p:nvSpPr>
          <p:spPr>
            <a:xfrm>
              <a:off x="4356101" y="2170113"/>
              <a:ext cx="1412875" cy="1414462"/>
            </a:xfrm>
            <a:prstGeom prst="ellipse">
              <a:avLst/>
            </a:prstGeom>
            <a:solidFill>
              <a:srgbClr val="98CC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>
                <a:defRPr/>
              </a:pPr>
              <a:r>
                <a:rPr lang="en-US" altLang="zh-CN" sz="240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TEXT</a:t>
              </a:r>
              <a:endPara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0" name="MH_Other_2"/>
            <p:cNvSpPr/>
            <p:nvPr>
              <p:custDataLst>
                <p:tags r:id="rId8"/>
              </p:custDataLst>
            </p:nvPr>
          </p:nvSpPr>
          <p:spPr>
            <a:xfrm>
              <a:off x="4219576" y="2046289"/>
              <a:ext cx="1685925" cy="1978025"/>
            </a:xfrm>
            <a:custGeom>
              <a:gdLst>
                <a:gd name="connsiteX0" fmla="*/ 1505188 w 1685110"/>
                <a:gd name="connsiteY0" fmla="*/ 1871330 h 1976954"/>
                <a:gd name="connsiteX1" fmla="*/ 1558001 w 1685110"/>
                <a:gd name="connsiteY1" fmla="*/ 1924142 h 1976954"/>
                <a:gd name="connsiteX2" fmla="*/ 1505188 w 1685110"/>
                <a:gd name="connsiteY2" fmla="*/ 1976954 h 1976954"/>
                <a:gd name="connsiteX3" fmla="*/ 1452376 w 1685110"/>
                <a:gd name="connsiteY3" fmla="*/ 1924142 h 1976954"/>
                <a:gd name="connsiteX4" fmla="*/ 1505188 w 1685110"/>
                <a:gd name="connsiteY4" fmla="*/ 1871330 h 1976954"/>
                <a:gd name="connsiteX5" fmla="*/ 179922 w 1685110"/>
                <a:gd name="connsiteY5" fmla="*/ 1871330 h 1976954"/>
                <a:gd name="connsiteX6" fmla="*/ 232734 w 1685110"/>
                <a:gd name="connsiteY6" fmla="*/ 1924142 h 1976954"/>
                <a:gd name="connsiteX7" fmla="*/ 179922 w 1685110"/>
                <a:gd name="connsiteY7" fmla="*/ 1976954 h 1976954"/>
                <a:gd name="connsiteX8" fmla="*/ 127109 w 1685110"/>
                <a:gd name="connsiteY8" fmla="*/ 1924142 h 1976954"/>
                <a:gd name="connsiteX9" fmla="*/ 179922 w 1685110"/>
                <a:gd name="connsiteY9" fmla="*/ 1871330 h 1976954"/>
                <a:gd name="connsiteX10" fmla="*/ 851064 w 1685110"/>
                <a:gd name="connsiteY10" fmla="*/ 0 h 1976954"/>
                <a:gd name="connsiteX11" fmla="*/ 1685110 w 1685110"/>
                <a:gd name="connsiteY11" fmla="*/ 834045 h 1976954"/>
                <a:gd name="connsiteX12" fmla="*/ 1317387 w 1685110"/>
                <a:gd name="connsiteY12" fmla="*/ 1525648 h 1976954"/>
                <a:gd name="connsiteX13" fmla="*/ 1204499 w 1685110"/>
                <a:gd name="connsiteY13" fmla="*/ 1586922 h 1976954"/>
                <a:gd name="connsiteX14" fmla="*/ 1205188 w 1685110"/>
                <a:gd name="connsiteY14" fmla="*/ 1587411 h 1976954"/>
                <a:gd name="connsiteX15" fmla="*/ 1096842 w 1685110"/>
                <a:gd name="connsiteY15" fmla="*/ 1920952 h 1976954"/>
                <a:gd name="connsiteX16" fmla="*/ 1437117 w 1685110"/>
                <a:gd name="connsiteY16" fmla="*/ 1940344 h 1976954"/>
                <a:gd name="connsiteX17" fmla="*/ 1439652 w 1685110"/>
                <a:gd name="connsiteY17" fmla="*/ 1959201 h 1976954"/>
                <a:gd name="connsiteX18" fmla="*/ 1078909 w 1685110"/>
                <a:gd name="connsiteY18" fmla="*/ 1931784 h 1976954"/>
                <a:gd name="connsiteX19" fmla="*/ 1188163 w 1685110"/>
                <a:gd name="connsiteY19" fmla="*/ 1575316 h 1976954"/>
                <a:gd name="connsiteX20" fmla="*/ 1189182 w 1685110"/>
                <a:gd name="connsiteY20" fmla="*/ 1576040 h 1976954"/>
                <a:gd name="connsiteX21" fmla="*/ 1307912 w 1685110"/>
                <a:gd name="connsiteY21" fmla="*/ 1511596 h 1976954"/>
                <a:gd name="connsiteX22" fmla="*/ 1668162 w 1685110"/>
                <a:gd name="connsiteY22" fmla="*/ 834045 h 1976954"/>
                <a:gd name="connsiteX23" fmla="*/ 851064 w 1685110"/>
                <a:gd name="connsiteY23" fmla="*/ 16948 h 1976954"/>
                <a:gd name="connsiteX24" fmla="*/ 842681 w 1685110"/>
                <a:gd name="connsiteY24" fmla="*/ 17793 h 1976954"/>
                <a:gd name="connsiteX25" fmla="*/ 842681 w 1685110"/>
                <a:gd name="connsiteY25" fmla="*/ 845 h 1976954"/>
                <a:gd name="connsiteX26" fmla="*/ 834046 w 1685110"/>
                <a:gd name="connsiteY26" fmla="*/ 0 h 1976954"/>
                <a:gd name="connsiteX27" fmla="*/ 842429 w 1685110"/>
                <a:gd name="connsiteY27" fmla="*/ 845 h 1976954"/>
                <a:gd name="connsiteX28" fmla="*/ 842429 w 1685110"/>
                <a:gd name="connsiteY28" fmla="*/ 17793 h 1976954"/>
                <a:gd name="connsiteX29" fmla="*/ 834046 w 1685110"/>
                <a:gd name="connsiteY29" fmla="*/ 16948 h 1976954"/>
                <a:gd name="connsiteX30" fmla="*/ 16948 w 1685110"/>
                <a:gd name="connsiteY30" fmla="*/ 834045 h 1976954"/>
                <a:gd name="connsiteX31" fmla="*/ 377198 w 1685110"/>
                <a:gd name="connsiteY31" fmla="*/ 1511596 h 1976954"/>
                <a:gd name="connsiteX32" fmla="*/ 495928 w 1685110"/>
                <a:gd name="connsiteY32" fmla="*/ 1576040 h 1976954"/>
                <a:gd name="connsiteX33" fmla="*/ 496947 w 1685110"/>
                <a:gd name="connsiteY33" fmla="*/ 1575316 h 1976954"/>
                <a:gd name="connsiteX34" fmla="*/ 606201 w 1685110"/>
                <a:gd name="connsiteY34" fmla="*/ 1931784 h 1976954"/>
                <a:gd name="connsiteX35" fmla="*/ 245458 w 1685110"/>
                <a:gd name="connsiteY35" fmla="*/ 1959201 h 1976954"/>
                <a:gd name="connsiteX36" fmla="*/ 247993 w 1685110"/>
                <a:gd name="connsiteY36" fmla="*/ 1940344 h 1976954"/>
                <a:gd name="connsiteX37" fmla="*/ 588268 w 1685110"/>
                <a:gd name="connsiteY37" fmla="*/ 1920952 h 1976954"/>
                <a:gd name="connsiteX38" fmla="*/ 479922 w 1685110"/>
                <a:gd name="connsiteY38" fmla="*/ 1587411 h 1976954"/>
                <a:gd name="connsiteX39" fmla="*/ 480611 w 1685110"/>
                <a:gd name="connsiteY39" fmla="*/ 1586922 h 1976954"/>
                <a:gd name="connsiteX40" fmla="*/ 367723 w 1685110"/>
                <a:gd name="connsiteY40" fmla="*/ 1525648 h 1976954"/>
                <a:gd name="connsiteX41" fmla="*/ 0 w 1685110"/>
                <a:gd name="connsiteY41" fmla="*/ 834045 h 1976954"/>
                <a:gd name="connsiteX42" fmla="*/ 834046 w 1685110"/>
                <a:gd name="connsiteY42" fmla="*/ 0 h 197695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685110" h="1976954">
                  <a:moveTo>
                    <a:pt x="1505188" y="1871330"/>
                  </a:moveTo>
                  <a:cubicBezTo>
                    <a:pt x="1534356" y="1871330"/>
                    <a:pt x="1558001" y="1894974"/>
                    <a:pt x="1558001" y="1924142"/>
                  </a:cubicBezTo>
                  <a:cubicBezTo>
                    <a:pt x="1558001" y="1953309"/>
                    <a:pt x="1534356" y="1976954"/>
                    <a:pt x="1505188" y="1976954"/>
                  </a:cubicBezTo>
                  <a:cubicBezTo>
                    <a:pt x="1476021" y="1976954"/>
                    <a:pt x="1452376" y="1953309"/>
                    <a:pt x="1452376" y="1924142"/>
                  </a:cubicBezTo>
                  <a:cubicBezTo>
                    <a:pt x="1452376" y="1894974"/>
                    <a:pt x="1476021" y="1871330"/>
                    <a:pt x="1505188" y="1871330"/>
                  </a:cubicBezTo>
                  <a:close/>
                  <a:moveTo>
                    <a:pt x="179922" y="1871330"/>
                  </a:moveTo>
                  <a:cubicBezTo>
                    <a:pt x="209089" y="1871330"/>
                    <a:pt x="232734" y="1894974"/>
                    <a:pt x="232734" y="1924142"/>
                  </a:cubicBezTo>
                  <a:cubicBezTo>
                    <a:pt x="232734" y="1953309"/>
                    <a:pt x="209089" y="1976954"/>
                    <a:pt x="179922" y="1976954"/>
                  </a:cubicBezTo>
                  <a:cubicBezTo>
                    <a:pt x="150754" y="1976954"/>
                    <a:pt x="127109" y="1953309"/>
                    <a:pt x="127109" y="1924142"/>
                  </a:cubicBezTo>
                  <a:cubicBezTo>
                    <a:pt x="127109" y="1894974"/>
                    <a:pt x="150754" y="1871330"/>
                    <a:pt x="179922" y="1871330"/>
                  </a:cubicBezTo>
                  <a:close/>
                  <a:moveTo>
                    <a:pt x="851064" y="0"/>
                  </a:moveTo>
                  <a:cubicBezTo>
                    <a:pt x="1311695" y="0"/>
                    <a:pt x="1685110" y="373414"/>
                    <a:pt x="1685110" y="834045"/>
                  </a:cubicBezTo>
                  <a:cubicBezTo>
                    <a:pt x="1685110" y="1121940"/>
                    <a:pt x="1539245" y="1375765"/>
                    <a:pt x="1317387" y="1525648"/>
                  </a:cubicBezTo>
                  <a:lnTo>
                    <a:pt x="1204499" y="1586922"/>
                  </a:lnTo>
                  <a:lnTo>
                    <a:pt x="1205188" y="1587411"/>
                  </a:lnTo>
                  <a:cubicBezTo>
                    <a:pt x="1003994" y="1690931"/>
                    <a:pt x="953417" y="1846629"/>
                    <a:pt x="1096842" y="1920952"/>
                  </a:cubicBezTo>
                  <a:cubicBezTo>
                    <a:pt x="1177477" y="1962738"/>
                    <a:pt x="1305257" y="1970020"/>
                    <a:pt x="1437117" y="1940344"/>
                  </a:cubicBezTo>
                  <a:lnTo>
                    <a:pt x="1439652" y="1959201"/>
                  </a:lnTo>
                  <a:cubicBezTo>
                    <a:pt x="1299336" y="1990374"/>
                    <a:pt x="1163385" y="1980041"/>
                    <a:pt x="1078909" y="1931784"/>
                  </a:cubicBezTo>
                  <a:cubicBezTo>
                    <a:pt x="934232" y="1849137"/>
                    <a:pt x="984601" y="1684798"/>
                    <a:pt x="1188163" y="1575316"/>
                  </a:cubicBezTo>
                  <a:lnTo>
                    <a:pt x="1189182" y="1576040"/>
                  </a:lnTo>
                  <a:lnTo>
                    <a:pt x="1307912" y="1511596"/>
                  </a:lnTo>
                  <a:cubicBezTo>
                    <a:pt x="1525261" y="1364757"/>
                    <a:pt x="1668162" y="1116089"/>
                    <a:pt x="1668162" y="834045"/>
                  </a:cubicBezTo>
                  <a:cubicBezTo>
                    <a:pt x="1668162" y="382774"/>
                    <a:pt x="1302335" y="16948"/>
                    <a:pt x="851064" y="16948"/>
                  </a:cubicBezTo>
                  <a:lnTo>
                    <a:pt x="842681" y="17793"/>
                  </a:lnTo>
                  <a:lnTo>
                    <a:pt x="842681" y="845"/>
                  </a:lnTo>
                  <a:close/>
                  <a:moveTo>
                    <a:pt x="834046" y="0"/>
                  </a:moveTo>
                  <a:lnTo>
                    <a:pt x="842429" y="845"/>
                  </a:lnTo>
                  <a:lnTo>
                    <a:pt x="842429" y="17793"/>
                  </a:lnTo>
                  <a:lnTo>
                    <a:pt x="834046" y="16948"/>
                  </a:lnTo>
                  <a:cubicBezTo>
                    <a:pt x="382775" y="16948"/>
                    <a:pt x="16948" y="382774"/>
                    <a:pt x="16948" y="834045"/>
                  </a:cubicBezTo>
                  <a:cubicBezTo>
                    <a:pt x="16948" y="1116089"/>
                    <a:pt x="159849" y="1364757"/>
                    <a:pt x="377198" y="1511596"/>
                  </a:cubicBezTo>
                  <a:lnTo>
                    <a:pt x="495928" y="1576040"/>
                  </a:lnTo>
                  <a:lnTo>
                    <a:pt x="496947" y="1575316"/>
                  </a:lnTo>
                  <a:cubicBezTo>
                    <a:pt x="700509" y="1684798"/>
                    <a:pt x="750878" y="1849137"/>
                    <a:pt x="606201" y="1931784"/>
                  </a:cubicBezTo>
                  <a:cubicBezTo>
                    <a:pt x="521725" y="1980041"/>
                    <a:pt x="385774" y="1990374"/>
                    <a:pt x="245458" y="1959201"/>
                  </a:cubicBezTo>
                  <a:lnTo>
                    <a:pt x="247993" y="1940344"/>
                  </a:lnTo>
                  <a:cubicBezTo>
                    <a:pt x="379853" y="1970020"/>
                    <a:pt x="507633" y="1962738"/>
                    <a:pt x="588268" y="1920952"/>
                  </a:cubicBezTo>
                  <a:cubicBezTo>
                    <a:pt x="731693" y="1846629"/>
                    <a:pt x="681116" y="1690931"/>
                    <a:pt x="479922" y="1587411"/>
                  </a:cubicBezTo>
                  <a:lnTo>
                    <a:pt x="480611" y="1586922"/>
                  </a:lnTo>
                  <a:lnTo>
                    <a:pt x="367723" y="1525648"/>
                  </a:lnTo>
                  <a:cubicBezTo>
                    <a:pt x="145865" y="1375765"/>
                    <a:pt x="0" y="1121940"/>
                    <a:pt x="0" y="834045"/>
                  </a:cubicBezTo>
                  <a:cubicBezTo>
                    <a:pt x="0" y="373414"/>
                    <a:pt x="373415" y="0"/>
                    <a:pt x="8340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solidFill>
                <a:srgbClr val="98CCE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anchor="b"/>
            <a:lstStyle/>
            <a:p>
              <a:pPr algn="ctr">
                <a:defRPr/>
              </a:pPr>
              <a:r>
                <a:rPr lang="en-US" altLang="zh-CN" sz="2400">
                  <a:solidFill>
                    <a:schemeClr val="bg1"/>
                  </a:solidFill>
                </a:rPr>
                <a:t>B</a:t>
              </a:r>
              <a:endParaRPr lang="zh-CN" altLang="en-US" sz="2400">
                <a:solidFill>
                  <a:schemeClr val="bg1"/>
                </a:solidFill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6264276" y="2046289"/>
            <a:ext cx="1685925" cy="1978025"/>
            <a:chOff x="6264276" y="2046289"/>
            <a:chExt cx="1685925" cy="1978025"/>
          </a:xfrm>
        </p:grpSpPr>
        <p:sp>
          <p:nvSpPr>
            <p:cNvPr id="32" name="MH_SubTitle_3"/>
            <p:cNvSpPr/>
            <p:nvPr>
              <p:custDataLst>
                <p:tags r:id="rId9"/>
              </p:custDataLst>
            </p:nvPr>
          </p:nvSpPr>
          <p:spPr>
            <a:xfrm>
              <a:off x="6400801" y="2170113"/>
              <a:ext cx="1412875" cy="1414462"/>
            </a:xfrm>
            <a:prstGeom prst="ellipse">
              <a:avLst/>
            </a:prstGeom>
            <a:solidFill>
              <a:srgbClr val="EBCD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>
                <a:defRPr/>
              </a:pPr>
              <a:r>
                <a:rPr lang="en-US" altLang="zh-CN" sz="240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TEXT</a:t>
              </a:r>
              <a:endPara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3" name="MH_Other_3"/>
            <p:cNvSpPr/>
            <p:nvPr>
              <p:custDataLst>
                <p:tags r:id="rId10"/>
              </p:custDataLst>
            </p:nvPr>
          </p:nvSpPr>
          <p:spPr>
            <a:xfrm>
              <a:off x="6264276" y="2046289"/>
              <a:ext cx="1685925" cy="1978025"/>
            </a:xfrm>
            <a:custGeom>
              <a:gdLst>
                <a:gd name="connsiteX0" fmla="*/ 1505188 w 1685110"/>
                <a:gd name="connsiteY0" fmla="*/ 1871330 h 1976954"/>
                <a:gd name="connsiteX1" fmla="*/ 1558001 w 1685110"/>
                <a:gd name="connsiteY1" fmla="*/ 1924142 h 1976954"/>
                <a:gd name="connsiteX2" fmla="*/ 1505188 w 1685110"/>
                <a:gd name="connsiteY2" fmla="*/ 1976954 h 1976954"/>
                <a:gd name="connsiteX3" fmla="*/ 1452376 w 1685110"/>
                <a:gd name="connsiteY3" fmla="*/ 1924142 h 1976954"/>
                <a:gd name="connsiteX4" fmla="*/ 1505188 w 1685110"/>
                <a:gd name="connsiteY4" fmla="*/ 1871330 h 1976954"/>
                <a:gd name="connsiteX5" fmla="*/ 179922 w 1685110"/>
                <a:gd name="connsiteY5" fmla="*/ 1871330 h 1976954"/>
                <a:gd name="connsiteX6" fmla="*/ 232734 w 1685110"/>
                <a:gd name="connsiteY6" fmla="*/ 1924142 h 1976954"/>
                <a:gd name="connsiteX7" fmla="*/ 179922 w 1685110"/>
                <a:gd name="connsiteY7" fmla="*/ 1976954 h 1976954"/>
                <a:gd name="connsiteX8" fmla="*/ 127109 w 1685110"/>
                <a:gd name="connsiteY8" fmla="*/ 1924142 h 1976954"/>
                <a:gd name="connsiteX9" fmla="*/ 179922 w 1685110"/>
                <a:gd name="connsiteY9" fmla="*/ 1871330 h 1976954"/>
                <a:gd name="connsiteX10" fmla="*/ 851064 w 1685110"/>
                <a:gd name="connsiteY10" fmla="*/ 0 h 1976954"/>
                <a:gd name="connsiteX11" fmla="*/ 1685110 w 1685110"/>
                <a:gd name="connsiteY11" fmla="*/ 834045 h 1976954"/>
                <a:gd name="connsiteX12" fmla="*/ 1317387 w 1685110"/>
                <a:gd name="connsiteY12" fmla="*/ 1525648 h 1976954"/>
                <a:gd name="connsiteX13" fmla="*/ 1204499 w 1685110"/>
                <a:gd name="connsiteY13" fmla="*/ 1586922 h 1976954"/>
                <a:gd name="connsiteX14" fmla="*/ 1205188 w 1685110"/>
                <a:gd name="connsiteY14" fmla="*/ 1587411 h 1976954"/>
                <a:gd name="connsiteX15" fmla="*/ 1096842 w 1685110"/>
                <a:gd name="connsiteY15" fmla="*/ 1920952 h 1976954"/>
                <a:gd name="connsiteX16" fmla="*/ 1437117 w 1685110"/>
                <a:gd name="connsiteY16" fmla="*/ 1940344 h 1976954"/>
                <a:gd name="connsiteX17" fmla="*/ 1439652 w 1685110"/>
                <a:gd name="connsiteY17" fmla="*/ 1959201 h 1976954"/>
                <a:gd name="connsiteX18" fmla="*/ 1078909 w 1685110"/>
                <a:gd name="connsiteY18" fmla="*/ 1931784 h 1976954"/>
                <a:gd name="connsiteX19" fmla="*/ 1188163 w 1685110"/>
                <a:gd name="connsiteY19" fmla="*/ 1575316 h 1976954"/>
                <a:gd name="connsiteX20" fmla="*/ 1189182 w 1685110"/>
                <a:gd name="connsiteY20" fmla="*/ 1576040 h 1976954"/>
                <a:gd name="connsiteX21" fmla="*/ 1307912 w 1685110"/>
                <a:gd name="connsiteY21" fmla="*/ 1511596 h 1976954"/>
                <a:gd name="connsiteX22" fmla="*/ 1668162 w 1685110"/>
                <a:gd name="connsiteY22" fmla="*/ 834045 h 1976954"/>
                <a:gd name="connsiteX23" fmla="*/ 851064 w 1685110"/>
                <a:gd name="connsiteY23" fmla="*/ 16948 h 1976954"/>
                <a:gd name="connsiteX24" fmla="*/ 842681 w 1685110"/>
                <a:gd name="connsiteY24" fmla="*/ 17793 h 1976954"/>
                <a:gd name="connsiteX25" fmla="*/ 842681 w 1685110"/>
                <a:gd name="connsiteY25" fmla="*/ 845 h 1976954"/>
                <a:gd name="connsiteX26" fmla="*/ 834046 w 1685110"/>
                <a:gd name="connsiteY26" fmla="*/ 0 h 1976954"/>
                <a:gd name="connsiteX27" fmla="*/ 842429 w 1685110"/>
                <a:gd name="connsiteY27" fmla="*/ 845 h 1976954"/>
                <a:gd name="connsiteX28" fmla="*/ 842429 w 1685110"/>
                <a:gd name="connsiteY28" fmla="*/ 17793 h 1976954"/>
                <a:gd name="connsiteX29" fmla="*/ 834046 w 1685110"/>
                <a:gd name="connsiteY29" fmla="*/ 16948 h 1976954"/>
                <a:gd name="connsiteX30" fmla="*/ 16948 w 1685110"/>
                <a:gd name="connsiteY30" fmla="*/ 834045 h 1976954"/>
                <a:gd name="connsiteX31" fmla="*/ 377198 w 1685110"/>
                <a:gd name="connsiteY31" fmla="*/ 1511596 h 1976954"/>
                <a:gd name="connsiteX32" fmla="*/ 495928 w 1685110"/>
                <a:gd name="connsiteY32" fmla="*/ 1576040 h 1976954"/>
                <a:gd name="connsiteX33" fmla="*/ 496947 w 1685110"/>
                <a:gd name="connsiteY33" fmla="*/ 1575316 h 1976954"/>
                <a:gd name="connsiteX34" fmla="*/ 606201 w 1685110"/>
                <a:gd name="connsiteY34" fmla="*/ 1931784 h 1976954"/>
                <a:gd name="connsiteX35" fmla="*/ 245458 w 1685110"/>
                <a:gd name="connsiteY35" fmla="*/ 1959201 h 1976954"/>
                <a:gd name="connsiteX36" fmla="*/ 247993 w 1685110"/>
                <a:gd name="connsiteY36" fmla="*/ 1940344 h 1976954"/>
                <a:gd name="connsiteX37" fmla="*/ 588268 w 1685110"/>
                <a:gd name="connsiteY37" fmla="*/ 1920952 h 1976954"/>
                <a:gd name="connsiteX38" fmla="*/ 479922 w 1685110"/>
                <a:gd name="connsiteY38" fmla="*/ 1587411 h 1976954"/>
                <a:gd name="connsiteX39" fmla="*/ 480611 w 1685110"/>
                <a:gd name="connsiteY39" fmla="*/ 1586922 h 1976954"/>
                <a:gd name="connsiteX40" fmla="*/ 367723 w 1685110"/>
                <a:gd name="connsiteY40" fmla="*/ 1525648 h 1976954"/>
                <a:gd name="connsiteX41" fmla="*/ 0 w 1685110"/>
                <a:gd name="connsiteY41" fmla="*/ 834045 h 1976954"/>
                <a:gd name="connsiteX42" fmla="*/ 834046 w 1685110"/>
                <a:gd name="connsiteY42" fmla="*/ 0 h 197695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685110" h="1976954">
                  <a:moveTo>
                    <a:pt x="1505188" y="1871330"/>
                  </a:moveTo>
                  <a:cubicBezTo>
                    <a:pt x="1534356" y="1871330"/>
                    <a:pt x="1558001" y="1894974"/>
                    <a:pt x="1558001" y="1924142"/>
                  </a:cubicBezTo>
                  <a:cubicBezTo>
                    <a:pt x="1558001" y="1953309"/>
                    <a:pt x="1534356" y="1976954"/>
                    <a:pt x="1505188" y="1976954"/>
                  </a:cubicBezTo>
                  <a:cubicBezTo>
                    <a:pt x="1476021" y="1976954"/>
                    <a:pt x="1452376" y="1953309"/>
                    <a:pt x="1452376" y="1924142"/>
                  </a:cubicBezTo>
                  <a:cubicBezTo>
                    <a:pt x="1452376" y="1894974"/>
                    <a:pt x="1476021" y="1871330"/>
                    <a:pt x="1505188" y="1871330"/>
                  </a:cubicBezTo>
                  <a:close/>
                  <a:moveTo>
                    <a:pt x="179922" y="1871330"/>
                  </a:moveTo>
                  <a:cubicBezTo>
                    <a:pt x="209089" y="1871330"/>
                    <a:pt x="232734" y="1894974"/>
                    <a:pt x="232734" y="1924142"/>
                  </a:cubicBezTo>
                  <a:cubicBezTo>
                    <a:pt x="232734" y="1953309"/>
                    <a:pt x="209089" y="1976954"/>
                    <a:pt x="179922" y="1976954"/>
                  </a:cubicBezTo>
                  <a:cubicBezTo>
                    <a:pt x="150754" y="1976954"/>
                    <a:pt x="127109" y="1953309"/>
                    <a:pt x="127109" y="1924142"/>
                  </a:cubicBezTo>
                  <a:cubicBezTo>
                    <a:pt x="127109" y="1894974"/>
                    <a:pt x="150754" y="1871330"/>
                    <a:pt x="179922" y="1871330"/>
                  </a:cubicBezTo>
                  <a:close/>
                  <a:moveTo>
                    <a:pt x="851064" y="0"/>
                  </a:moveTo>
                  <a:cubicBezTo>
                    <a:pt x="1311695" y="0"/>
                    <a:pt x="1685110" y="373414"/>
                    <a:pt x="1685110" y="834045"/>
                  </a:cubicBezTo>
                  <a:cubicBezTo>
                    <a:pt x="1685110" y="1121940"/>
                    <a:pt x="1539245" y="1375765"/>
                    <a:pt x="1317387" y="1525648"/>
                  </a:cubicBezTo>
                  <a:lnTo>
                    <a:pt x="1204499" y="1586922"/>
                  </a:lnTo>
                  <a:lnTo>
                    <a:pt x="1205188" y="1587411"/>
                  </a:lnTo>
                  <a:cubicBezTo>
                    <a:pt x="1003994" y="1690931"/>
                    <a:pt x="953417" y="1846629"/>
                    <a:pt x="1096842" y="1920952"/>
                  </a:cubicBezTo>
                  <a:cubicBezTo>
                    <a:pt x="1177477" y="1962738"/>
                    <a:pt x="1305257" y="1970020"/>
                    <a:pt x="1437117" y="1940344"/>
                  </a:cubicBezTo>
                  <a:lnTo>
                    <a:pt x="1439652" y="1959201"/>
                  </a:lnTo>
                  <a:cubicBezTo>
                    <a:pt x="1299336" y="1990374"/>
                    <a:pt x="1163385" y="1980041"/>
                    <a:pt x="1078909" y="1931784"/>
                  </a:cubicBezTo>
                  <a:cubicBezTo>
                    <a:pt x="934232" y="1849137"/>
                    <a:pt x="984601" y="1684798"/>
                    <a:pt x="1188163" y="1575316"/>
                  </a:cubicBezTo>
                  <a:lnTo>
                    <a:pt x="1189182" y="1576040"/>
                  </a:lnTo>
                  <a:lnTo>
                    <a:pt x="1307912" y="1511596"/>
                  </a:lnTo>
                  <a:cubicBezTo>
                    <a:pt x="1525261" y="1364757"/>
                    <a:pt x="1668162" y="1116089"/>
                    <a:pt x="1668162" y="834045"/>
                  </a:cubicBezTo>
                  <a:cubicBezTo>
                    <a:pt x="1668162" y="382774"/>
                    <a:pt x="1302335" y="16948"/>
                    <a:pt x="851064" y="16948"/>
                  </a:cubicBezTo>
                  <a:lnTo>
                    <a:pt x="842681" y="17793"/>
                  </a:lnTo>
                  <a:lnTo>
                    <a:pt x="842681" y="845"/>
                  </a:lnTo>
                  <a:close/>
                  <a:moveTo>
                    <a:pt x="834046" y="0"/>
                  </a:moveTo>
                  <a:lnTo>
                    <a:pt x="842429" y="845"/>
                  </a:lnTo>
                  <a:lnTo>
                    <a:pt x="842429" y="17793"/>
                  </a:lnTo>
                  <a:lnTo>
                    <a:pt x="834046" y="16948"/>
                  </a:lnTo>
                  <a:cubicBezTo>
                    <a:pt x="382775" y="16948"/>
                    <a:pt x="16948" y="382774"/>
                    <a:pt x="16948" y="834045"/>
                  </a:cubicBezTo>
                  <a:cubicBezTo>
                    <a:pt x="16948" y="1116089"/>
                    <a:pt x="159849" y="1364757"/>
                    <a:pt x="377198" y="1511596"/>
                  </a:cubicBezTo>
                  <a:lnTo>
                    <a:pt x="495928" y="1576040"/>
                  </a:lnTo>
                  <a:lnTo>
                    <a:pt x="496947" y="1575316"/>
                  </a:lnTo>
                  <a:cubicBezTo>
                    <a:pt x="700509" y="1684798"/>
                    <a:pt x="750878" y="1849137"/>
                    <a:pt x="606201" y="1931784"/>
                  </a:cubicBezTo>
                  <a:cubicBezTo>
                    <a:pt x="521725" y="1980041"/>
                    <a:pt x="385774" y="1990374"/>
                    <a:pt x="245458" y="1959201"/>
                  </a:cubicBezTo>
                  <a:lnTo>
                    <a:pt x="247993" y="1940344"/>
                  </a:lnTo>
                  <a:cubicBezTo>
                    <a:pt x="379853" y="1970020"/>
                    <a:pt x="507633" y="1962738"/>
                    <a:pt x="588268" y="1920952"/>
                  </a:cubicBezTo>
                  <a:cubicBezTo>
                    <a:pt x="731693" y="1846629"/>
                    <a:pt x="681116" y="1690931"/>
                    <a:pt x="479922" y="1587411"/>
                  </a:cubicBezTo>
                  <a:lnTo>
                    <a:pt x="480611" y="1586922"/>
                  </a:lnTo>
                  <a:lnTo>
                    <a:pt x="367723" y="1525648"/>
                  </a:lnTo>
                  <a:cubicBezTo>
                    <a:pt x="145865" y="1375765"/>
                    <a:pt x="0" y="1121940"/>
                    <a:pt x="0" y="834045"/>
                  </a:cubicBezTo>
                  <a:cubicBezTo>
                    <a:pt x="0" y="373414"/>
                    <a:pt x="373415" y="0"/>
                    <a:pt x="8340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anchor="b"/>
            <a:lstStyle/>
            <a:p>
              <a:pPr algn="ctr">
                <a:defRPr/>
              </a:pPr>
              <a:r>
                <a:rPr lang="en-US" altLang="zh-CN" sz="2400">
                  <a:solidFill>
                    <a:schemeClr val="bg1"/>
                  </a:solidFill>
                </a:rPr>
                <a:t>C</a:t>
              </a:r>
              <a:endParaRPr lang="zh-CN" altLang="en-US" sz="2400">
                <a:solidFill>
                  <a:schemeClr val="bg1"/>
                </a:solidFill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8308975" y="2046289"/>
            <a:ext cx="1684338" cy="1978025"/>
            <a:chOff x="8308975" y="2046289"/>
            <a:chExt cx="1684338" cy="1978025"/>
          </a:xfrm>
        </p:grpSpPr>
        <p:sp>
          <p:nvSpPr>
            <p:cNvPr id="35" name="MH_SubTitle_4"/>
            <p:cNvSpPr/>
            <p:nvPr>
              <p:custDataLst>
                <p:tags r:id="rId11"/>
              </p:custDataLst>
            </p:nvPr>
          </p:nvSpPr>
          <p:spPr>
            <a:xfrm>
              <a:off x="8443913" y="2170113"/>
              <a:ext cx="1414462" cy="1414462"/>
            </a:xfrm>
            <a:prstGeom prst="ellipse">
              <a:avLst/>
            </a:prstGeom>
            <a:solidFill>
              <a:srgbClr val="BFE0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>
                <a:defRPr/>
              </a:pPr>
              <a:r>
                <a:rPr lang="en-US" altLang="zh-CN" sz="240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TEXT</a:t>
              </a:r>
              <a:endPara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6" name="MH_Other_4"/>
            <p:cNvSpPr/>
            <p:nvPr>
              <p:custDataLst>
                <p:tags r:id="rId12"/>
              </p:custDataLst>
            </p:nvPr>
          </p:nvSpPr>
          <p:spPr>
            <a:xfrm>
              <a:off x="8308975" y="2046289"/>
              <a:ext cx="1684338" cy="1978025"/>
            </a:xfrm>
            <a:custGeom>
              <a:gdLst>
                <a:gd name="connsiteX0" fmla="*/ 1505188 w 1685110"/>
                <a:gd name="connsiteY0" fmla="*/ 1871330 h 1976954"/>
                <a:gd name="connsiteX1" fmla="*/ 1558001 w 1685110"/>
                <a:gd name="connsiteY1" fmla="*/ 1924142 h 1976954"/>
                <a:gd name="connsiteX2" fmla="*/ 1505188 w 1685110"/>
                <a:gd name="connsiteY2" fmla="*/ 1976954 h 1976954"/>
                <a:gd name="connsiteX3" fmla="*/ 1452376 w 1685110"/>
                <a:gd name="connsiteY3" fmla="*/ 1924142 h 1976954"/>
                <a:gd name="connsiteX4" fmla="*/ 1505188 w 1685110"/>
                <a:gd name="connsiteY4" fmla="*/ 1871330 h 1976954"/>
                <a:gd name="connsiteX5" fmla="*/ 179922 w 1685110"/>
                <a:gd name="connsiteY5" fmla="*/ 1871330 h 1976954"/>
                <a:gd name="connsiteX6" fmla="*/ 232734 w 1685110"/>
                <a:gd name="connsiteY6" fmla="*/ 1924142 h 1976954"/>
                <a:gd name="connsiteX7" fmla="*/ 179922 w 1685110"/>
                <a:gd name="connsiteY7" fmla="*/ 1976954 h 1976954"/>
                <a:gd name="connsiteX8" fmla="*/ 127109 w 1685110"/>
                <a:gd name="connsiteY8" fmla="*/ 1924142 h 1976954"/>
                <a:gd name="connsiteX9" fmla="*/ 179922 w 1685110"/>
                <a:gd name="connsiteY9" fmla="*/ 1871330 h 1976954"/>
                <a:gd name="connsiteX10" fmla="*/ 851064 w 1685110"/>
                <a:gd name="connsiteY10" fmla="*/ 0 h 1976954"/>
                <a:gd name="connsiteX11" fmla="*/ 1685110 w 1685110"/>
                <a:gd name="connsiteY11" fmla="*/ 834045 h 1976954"/>
                <a:gd name="connsiteX12" fmla="*/ 1317387 w 1685110"/>
                <a:gd name="connsiteY12" fmla="*/ 1525648 h 1976954"/>
                <a:gd name="connsiteX13" fmla="*/ 1204499 w 1685110"/>
                <a:gd name="connsiteY13" fmla="*/ 1586922 h 1976954"/>
                <a:gd name="connsiteX14" fmla="*/ 1205188 w 1685110"/>
                <a:gd name="connsiteY14" fmla="*/ 1587411 h 1976954"/>
                <a:gd name="connsiteX15" fmla="*/ 1096842 w 1685110"/>
                <a:gd name="connsiteY15" fmla="*/ 1920952 h 1976954"/>
                <a:gd name="connsiteX16" fmla="*/ 1437117 w 1685110"/>
                <a:gd name="connsiteY16" fmla="*/ 1940344 h 1976954"/>
                <a:gd name="connsiteX17" fmla="*/ 1439652 w 1685110"/>
                <a:gd name="connsiteY17" fmla="*/ 1959201 h 1976954"/>
                <a:gd name="connsiteX18" fmla="*/ 1078909 w 1685110"/>
                <a:gd name="connsiteY18" fmla="*/ 1931784 h 1976954"/>
                <a:gd name="connsiteX19" fmla="*/ 1188163 w 1685110"/>
                <a:gd name="connsiteY19" fmla="*/ 1575316 h 1976954"/>
                <a:gd name="connsiteX20" fmla="*/ 1189182 w 1685110"/>
                <a:gd name="connsiteY20" fmla="*/ 1576040 h 1976954"/>
                <a:gd name="connsiteX21" fmla="*/ 1307912 w 1685110"/>
                <a:gd name="connsiteY21" fmla="*/ 1511596 h 1976954"/>
                <a:gd name="connsiteX22" fmla="*/ 1668162 w 1685110"/>
                <a:gd name="connsiteY22" fmla="*/ 834045 h 1976954"/>
                <a:gd name="connsiteX23" fmla="*/ 851064 w 1685110"/>
                <a:gd name="connsiteY23" fmla="*/ 16948 h 1976954"/>
                <a:gd name="connsiteX24" fmla="*/ 842681 w 1685110"/>
                <a:gd name="connsiteY24" fmla="*/ 17793 h 1976954"/>
                <a:gd name="connsiteX25" fmla="*/ 842681 w 1685110"/>
                <a:gd name="connsiteY25" fmla="*/ 845 h 1976954"/>
                <a:gd name="connsiteX26" fmla="*/ 834046 w 1685110"/>
                <a:gd name="connsiteY26" fmla="*/ 0 h 1976954"/>
                <a:gd name="connsiteX27" fmla="*/ 842429 w 1685110"/>
                <a:gd name="connsiteY27" fmla="*/ 845 h 1976954"/>
                <a:gd name="connsiteX28" fmla="*/ 842429 w 1685110"/>
                <a:gd name="connsiteY28" fmla="*/ 17793 h 1976954"/>
                <a:gd name="connsiteX29" fmla="*/ 834046 w 1685110"/>
                <a:gd name="connsiteY29" fmla="*/ 16948 h 1976954"/>
                <a:gd name="connsiteX30" fmla="*/ 16948 w 1685110"/>
                <a:gd name="connsiteY30" fmla="*/ 834045 h 1976954"/>
                <a:gd name="connsiteX31" fmla="*/ 377198 w 1685110"/>
                <a:gd name="connsiteY31" fmla="*/ 1511596 h 1976954"/>
                <a:gd name="connsiteX32" fmla="*/ 495928 w 1685110"/>
                <a:gd name="connsiteY32" fmla="*/ 1576040 h 1976954"/>
                <a:gd name="connsiteX33" fmla="*/ 496947 w 1685110"/>
                <a:gd name="connsiteY33" fmla="*/ 1575316 h 1976954"/>
                <a:gd name="connsiteX34" fmla="*/ 606201 w 1685110"/>
                <a:gd name="connsiteY34" fmla="*/ 1931784 h 1976954"/>
                <a:gd name="connsiteX35" fmla="*/ 245458 w 1685110"/>
                <a:gd name="connsiteY35" fmla="*/ 1959201 h 1976954"/>
                <a:gd name="connsiteX36" fmla="*/ 247993 w 1685110"/>
                <a:gd name="connsiteY36" fmla="*/ 1940344 h 1976954"/>
                <a:gd name="connsiteX37" fmla="*/ 588268 w 1685110"/>
                <a:gd name="connsiteY37" fmla="*/ 1920952 h 1976954"/>
                <a:gd name="connsiteX38" fmla="*/ 479922 w 1685110"/>
                <a:gd name="connsiteY38" fmla="*/ 1587411 h 1976954"/>
                <a:gd name="connsiteX39" fmla="*/ 480611 w 1685110"/>
                <a:gd name="connsiteY39" fmla="*/ 1586922 h 1976954"/>
                <a:gd name="connsiteX40" fmla="*/ 367723 w 1685110"/>
                <a:gd name="connsiteY40" fmla="*/ 1525648 h 1976954"/>
                <a:gd name="connsiteX41" fmla="*/ 0 w 1685110"/>
                <a:gd name="connsiteY41" fmla="*/ 834045 h 1976954"/>
                <a:gd name="connsiteX42" fmla="*/ 834046 w 1685110"/>
                <a:gd name="connsiteY42" fmla="*/ 0 h 197695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685110" h="1976954">
                  <a:moveTo>
                    <a:pt x="1505188" y="1871330"/>
                  </a:moveTo>
                  <a:cubicBezTo>
                    <a:pt x="1534356" y="1871330"/>
                    <a:pt x="1558001" y="1894974"/>
                    <a:pt x="1558001" y="1924142"/>
                  </a:cubicBezTo>
                  <a:cubicBezTo>
                    <a:pt x="1558001" y="1953309"/>
                    <a:pt x="1534356" y="1976954"/>
                    <a:pt x="1505188" y="1976954"/>
                  </a:cubicBezTo>
                  <a:cubicBezTo>
                    <a:pt x="1476021" y="1976954"/>
                    <a:pt x="1452376" y="1953309"/>
                    <a:pt x="1452376" y="1924142"/>
                  </a:cubicBezTo>
                  <a:cubicBezTo>
                    <a:pt x="1452376" y="1894974"/>
                    <a:pt x="1476021" y="1871330"/>
                    <a:pt x="1505188" y="1871330"/>
                  </a:cubicBezTo>
                  <a:close/>
                  <a:moveTo>
                    <a:pt x="179922" y="1871330"/>
                  </a:moveTo>
                  <a:cubicBezTo>
                    <a:pt x="209089" y="1871330"/>
                    <a:pt x="232734" y="1894974"/>
                    <a:pt x="232734" y="1924142"/>
                  </a:cubicBezTo>
                  <a:cubicBezTo>
                    <a:pt x="232734" y="1953309"/>
                    <a:pt x="209089" y="1976954"/>
                    <a:pt x="179922" y="1976954"/>
                  </a:cubicBezTo>
                  <a:cubicBezTo>
                    <a:pt x="150754" y="1976954"/>
                    <a:pt x="127109" y="1953309"/>
                    <a:pt x="127109" y="1924142"/>
                  </a:cubicBezTo>
                  <a:cubicBezTo>
                    <a:pt x="127109" y="1894974"/>
                    <a:pt x="150754" y="1871330"/>
                    <a:pt x="179922" y="1871330"/>
                  </a:cubicBezTo>
                  <a:close/>
                  <a:moveTo>
                    <a:pt x="851064" y="0"/>
                  </a:moveTo>
                  <a:cubicBezTo>
                    <a:pt x="1311695" y="0"/>
                    <a:pt x="1685110" y="373414"/>
                    <a:pt x="1685110" y="834045"/>
                  </a:cubicBezTo>
                  <a:cubicBezTo>
                    <a:pt x="1685110" y="1121940"/>
                    <a:pt x="1539245" y="1375765"/>
                    <a:pt x="1317387" y="1525648"/>
                  </a:cubicBezTo>
                  <a:lnTo>
                    <a:pt x="1204499" y="1586922"/>
                  </a:lnTo>
                  <a:lnTo>
                    <a:pt x="1205188" y="1587411"/>
                  </a:lnTo>
                  <a:cubicBezTo>
                    <a:pt x="1003994" y="1690931"/>
                    <a:pt x="953417" y="1846629"/>
                    <a:pt x="1096842" y="1920952"/>
                  </a:cubicBezTo>
                  <a:cubicBezTo>
                    <a:pt x="1177477" y="1962738"/>
                    <a:pt x="1305257" y="1970020"/>
                    <a:pt x="1437117" y="1940344"/>
                  </a:cubicBezTo>
                  <a:lnTo>
                    <a:pt x="1439652" y="1959201"/>
                  </a:lnTo>
                  <a:cubicBezTo>
                    <a:pt x="1299336" y="1990374"/>
                    <a:pt x="1163385" y="1980041"/>
                    <a:pt x="1078909" y="1931784"/>
                  </a:cubicBezTo>
                  <a:cubicBezTo>
                    <a:pt x="934232" y="1849137"/>
                    <a:pt x="984601" y="1684798"/>
                    <a:pt x="1188163" y="1575316"/>
                  </a:cubicBezTo>
                  <a:lnTo>
                    <a:pt x="1189182" y="1576040"/>
                  </a:lnTo>
                  <a:lnTo>
                    <a:pt x="1307912" y="1511596"/>
                  </a:lnTo>
                  <a:cubicBezTo>
                    <a:pt x="1525261" y="1364757"/>
                    <a:pt x="1668162" y="1116089"/>
                    <a:pt x="1668162" y="834045"/>
                  </a:cubicBezTo>
                  <a:cubicBezTo>
                    <a:pt x="1668162" y="382774"/>
                    <a:pt x="1302335" y="16948"/>
                    <a:pt x="851064" y="16948"/>
                  </a:cubicBezTo>
                  <a:lnTo>
                    <a:pt x="842681" y="17793"/>
                  </a:lnTo>
                  <a:lnTo>
                    <a:pt x="842681" y="845"/>
                  </a:lnTo>
                  <a:close/>
                  <a:moveTo>
                    <a:pt x="834046" y="0"/>
                  </a:moveTo>
                  <a:lnTo>
                    <a:pt x="842429" y="845"/>
                  </a:lnTo>
                  <a:lnTo>
                    <a:pt x="842429" y="17793"/>
                  </a:lnTo>
                  <a:lnTo>
                    <a:pt x="834046" y="16948"/>
                  </a:lnTo>
                  <a:cubicBezTo>
                    <a:pt x="382775" y="16948"/>
                    <a:pt x="16948" y="382774"/>
                    <a:pt x="16948" y="834045"/>
                  </a:cubicBezTo>
                  <a:cubicBezTo>
                    <a:pt x="16948" y="1116089"/>
                    <a:pt x="159849" y="1364757"/>
                    <a:pt x="377198" y="1511596"/>
                  </a:cubicBezTo>
                  <a:lnTo>
                    <a:pt x="495928" y="1576040"/>
                  </a:lnTo>
                  <a:lnTo>
                    <a:pt x="496947" y="1575316"/>
                  </a:lnTo>
                  <a:cubicBezTo>
                    <a:pt x="700509" y="1684798"/>
                    <a:pt x="750878" y="1849137"/>
                    <a:pt x="606201" y="1931784"/>
                  </a:cubicBezTo>
                  <a:cubicBezTo>
                    <a:pt x="521725" y="1980041"/>
                    <a:pt x="385774" y="1990374"/>
                    <a:pt x="245458" y="1959201"/>
                  </a:cubicBezTo>
                  <a:lnTo>
                    <a:pt x="247993" y="1940344"/>
                  </a:lnTo>
                  <a:cubicBezTo>
                    <a:pt x="379853" y="1970020"/>
                    <a:pt x="507633" y="1962738"/>
                    <a:pt x="588268" y="1920952"/>
                  </a:cubicBezTo>
                  <a:cubicBezTo>
                    <a:pt x="731693" y="1846629"/>
                    <a:pt x="681116" y="1690931"/>
                    <a:pt x="479922" y="1587411"/>
                  </a:cubicBezTo>
                  <a:lnTo>
                    <a:pt x="480611" y="1586922"/>
                  </a:lnTo>
                  <a:lnTo>
                    <a:pt x="367723" y="1525648"/>
                  </a:lnTo>
                  <a:cubicBezTo>
                    <a:pt x="145865" y="1375765"/>
                    <a:pt x="0" y="1121940"/>
                    <a:pt x="0" y="834045"/>
                  </a:cubicBezTo>
                  <a:cubicBezTo>
                    <a:pt x="0" y="373414"/>
                    <a:pt x="373415" y="0"/>
                    <a:pt x="8340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solidFill>
                <a:srgbClr val="BFE0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anchor="b"/>
            <a:lstStyle/>
            <a:p>
              <a:pPr algn="ctr">
                <a:defRPr/>
              </a:pPr>
              <a:r>
                <a:rPr lang="en-US" altLang="zh-CN" sz="2400">
                  <a:solidFill>
                    <a:schemeClr val="bg1"/>
                  </a:solidFill>
                </a:rPr>
                <a:t>D</a:t>
              </a:r>
              <a:endParaRPr lang="zh-CN" altLang="en-US" sz="2400">
                <a:solidFill>
                  <a:schemeClr val="bg1"/>
                </a:solidFill>
              </a:endParaRPr>
            </a:p>
          </p:txBody>
        </p:sp>
      </p:grpSp>
      <p:sp>
        <p:nvSpPr>
          <p:cNvPr id="37" name="Rectangle 42"/>
          <p:cNvSpPr/>
          <p:nvPr/>
        </p:nvSpPr>
        <p:spPr>
          <a:xfrm>
            <a:off x="2051051" y="4340932"/>
            <a:ext cx="1933573" cy="1299847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91440" tIns="0" rIns="91440" bIns="0" rtlCol="0" anchor="t"/>
          <a:lstStyle/>
          <a:p>
            <a:pPr>
              <a:lnSpc>
                <a:spcPct val="130000"/>
              </a:lnSpc>
              <a:defRPr/>
            </a:pPr>
            <a:r>
              <a:rPr lang="zh-CN" altLang="en-US" sz="1400" kern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</a:t>
            </a:r>
            <a:r>
              <a:rPr lang="zh-CN" altLang="en-US" sz="1400" kern="0" smtClean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粘贴。</a:t>
            </a:r>
            <a:endParaRPr lang="zh-CN" altLang="en-US" sz="1400" kern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Rectangle 42"/>
          <p:cNvSpPr/>
          <p:nvPr/>
        </p:nvSpPr>
        <p:spPr>
          <a:xfrm>
            <a:off x="4095751" y="4340931"/>
            <a:ext cx="1933573" cy="1745543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91440" tIns="0" rIns="91440" bIns="0" rtlCol="0" anchor="t"/>
          <a:lstStyle/>
          <a:p>
            <a:pPr>
              <a:lnSpc>
                <a:spcPct val="130000"/>
              </a:lnSpc>
              <a:defRPr/>
            </a:pPr>
            <a:r>
              <a:rPr lang="zh-CN" altLang="en-US" sz="1400" kern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您的内容打在这里，或者通过复制您的文本后，在此框中选择粘贴。</a:t>
            </a:r>
            <a:endParaRPr lang="zh-CN" altLang="en-US" sz="1400" kern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Rectangle 42"/>
          <p:cNvSpPr/>
          <p:nvPr/>
        </p:nvSpPr>
        <p:spPr>
          <a:xfrm>
            <a:off x="6140451" y="4340930"/>
            <a:ext cx="1933573" cy="1745543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91440" tIns="0" rIns="91440" bIns="0" rtlCol="0" anchor="t"/>
          <a:lstStyle/>
          <a:p>
            <a:pPr>
              <a:lnSpc>
                <a:spcPct val="130000"/>
              </a:lnSpc>
              <a:defRPr/>
            </a:pPr>
            <a:r>
              <a:rPr lang="zh-CN" altLang="en-US" sz="1400" kern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您的内容打在这里，或者通过复制您的文本后，在此框中选择粘贴。</a:t>
            </a:r>
            <a:endParaRPr lang="zh-CN" altLang="en-US" sz="1400" kern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Rectangle 42"/>
          <p:cNvSpPr/>
          <p:nvPr/>
        </p:nvSpPr>
        <p:spPr>
          <a:xfrm>
            <a:off x="8185151" y="4340929"/>
            <a:ext cx="1933573" cy="1745543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91440" tIns="0" rIns="91440" bIns="0" rtlCol="0" anchor="t"/>
          <a:lstStyle/>
          <a:p>
            <a:pPr>
              <a:lnSpc>
                <a:spcPct val="130000"/>
              </a:lnSpc>
              <a:defRPr/>
            </a:pPr>
            <a:r>
              <a:rPr lang="zh-CN" altLang="en-US" sz="1400" kern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您的内容打在这里，或者通过复制您的文本后，在此框中选择粘贴。</a:t>
            </a:r>
            <a:endParaRPr lang="zh-CN" altLang="en-US" sz="1400" kern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7489" p14:dur="3400">
        <p14:reveal/>
      </p:transition>
    </mc:Choice>
    <mc:Fallback>
      <p:transition spd="slow" advTm="748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26587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29360" y="377431"/>
            <a:ext cx="308449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88390">
              <a:defRPr/>
            </a:pPr>
            <a:r>
              <a:rPr lang="zh-CN" altLang="en-US" sz="2500" b="1" kern="0" smtClean="0">
                <a:solidFill>
                  <a:srgbClr val="E2ECAF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这里输入</a:t>
            </a:r>
            <a:r>
              <a:rPr lang="zh-CN" altLang="en-US" sz="2500" b="1" kern="0">
                <a:solidFill>
                  <a:srgbClr val="E2ECAF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第一章</a:t>
            </a:r>
            <a:r>
              <a:rPr lang="zh-CN" altLang="en-US" sz="2500" b="1" kern="0" smtClean="0">
                <a:solidFill>
                  <a:srgbClr val="E2ECAF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标题</a:t>
            </a:r>
            <a:endParaRPr lang="zh-CN" altLang="en-US" sz="2500" b="1" kern="0">
              <a:solidFill>
                <a:srgbClr val="E2ECAF"/>
              </a:solidFill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30" y="42158"/>
            <a:ext cx="1460530" cy="1067051"/>
          </a:xfrm>
          <a:prstGeom prst="rect">
            <a:avLst/>
          </a:prstGeom>
        </p:spPr>
      </p:pic>
      <p:sp>
        <p:nvSpPr>
          <p:cNvPr id="4" name="圆角矩形 6"/>
          <p:cNvSpPr/>
          <p:nvPr/>
        </p:nvSpPr>
        <p:spPr>
          <a:xfrm>
            <a:off x="3291136" y="1280641"/>
            <a:ext cx="5609728" cy="1515576"/>
          </a:xfrm>
          <a:custGeom>
            <a:gdLst>
              <a:gd name="connsiteX0" fmla="*/ 1289248 w 5969768"/>
              <a:gd name="connsiteY0" fmla="*/ 0 h 1872208"/>
              <a:gd name="connsiteX1" fmla="*/ 5346173 w 5969768"/>
              <a:gd name="connsiteY1" fmla="*/ 0 h 1872208"/>
              <a:gd name="connsiteX2" fmla="*/ 5969768 w 5969768"/>
              <a:gd name="connsiteY2" fmla="*/ 623595 h 1872208"/>
              <a:gd name="connsiteX3" fmla="*/ 5969768 w 5969768"/>
              <a:gd name="connsiteY3" fmla="*/ 1248613 h 1872208"/>
              <a:gd name="connsiteX4" fmla="*/ 5346173 w 5969768"/>
              <a:gd name="connsiteY4" fmla="*/ 1872208 h 1872208"/>
              <a:gd name="connsiteX5" fmla="*/ 1368152 w 5969768"/>
              <a:gd name="connsiteY5" fmla="*/ 1872208 h 1872208"/>
              <a:gd name="connsiteX6" fmla="*/ 1289248 w 5969768"/>
              <a:gd name="connsiteY6" fmla="*/ 1872208 h 1872208"/>
              <a:gd name="connsiteX7" fmla="*/ 407735 w 5969768"/>
              <a:gd name="connsiteY7" fmla="*/ 1872208 h 1872208"/>
              <a:gd name="connsiteX8" fmla="*/ 0 w 5969768"/>
              <a:gd name="connsiteY8" fmla="*/ 1464473 h 1872208"/>
              <a:gd name="connsiteX9" fmla="*/ 0 w 5969768"/>
              <a:gd name="connsiteY9" fmla="*/ 1055807 h 1872208"/>
              <a:gd name="connsiteX10" fmla="*/ 407735 w 5969768"/>
              <a:gd name="connsiteY10" fmla="*/ 648072 h 1872208"/>
              <a:gd name="connsiteX11" fmla="*/ 1368152 w 5969768"/>
              <a:gd name="connsiteY11" fmla="*/ 648072 h 1872208"/>
              <a:gd name="connsiteX12" fmla="*/ 1368152 w 5969768"/>
              <a:gd name="connsiteY12" fmla="*/ 850487 h 1872208"/>
              <a:gd name="connsiteX13" fmla="*/ 488918 w 5969768"/>
              <a:gd name="connsiteY13" fmla="*/ 850487 h 1872208"/>
              <a:gd name="connsiteX14" fmla="*/ 216024 w 5969768"/>
              <a:gd name="connsiteY14" fmla="*/ 1123381 h 1872208"/>
              <a:gd name="connsiteX15" fmla="*/ 216024 w 5969768"/>
              <a:gd name="connsiteY15" fmla="*/ 1396898 h 1872208"/>
              <a:gd name="connsiteX16" fmla="*/ 488918 w 5969768"/>
              <a:gd name="connsiteY16" fmla="*/ 1669792 h 1872208"/>
              <a:gd name="connsiteX17" fmla="*/ 1368152 w 5969768"/>
              <a:gd name="connsiteY17" fmla="*/ 1669792 h 1872208"/>
              <a:gd name="connsiteX18" fmla="*/ 1368152 w 5969768"/>
              <a:gd name="connsiteY18" fmla="*/ 1670095 h 1872208"/>
              <a:gd name="connsiteX19" fmla="*/ 5264789 w 5969768"/>
              <a:gd name="connsiteY19" fmla="*/ 1670095 h 1872208"/>
              <a:gd name="connsiteX20" fmla="*/ 5753744 w 5969768"/>
              <a:gd name="connsiteY20" fmla="*/ 1181140 h 1872208"/>
              <a:gd name="connsiteX21" fmla="*/ 5753744 w 5969768"/>
              <a:gd name="connsiteY21" fmla="*/ 691068 h 1872208"/>
              <a:gd name="connsiteX22" fmla="*/ 5264789 w 5969768"/>
              <a:gd name="connsiteY22" fmla="*/ 202113 h 1872208"/>
              <a:gd name="connsiteX23" fmla="*/ 1289248 w 5969768"/>
              <a:gd name="connsiteY23" fmla="*/ 202113 h 1872208"/>
              <a:gd name="connsiteX24" fmla="*/ 1288082 w 5969768"/>
              <a:gd name="connsiteY24" fmla="*/ 80739 h 1872208"/>
              <a:gd name="connsiteX25" fmla="*/ 1289248 w 5969768"/>
              <a:gd name="connsiteY25" fmla="*/ 0 h 1872208"/>
              <a:gd name="connsiteX0-1" fmla="*/ 1289248 w 5969768"/>
              <a:gd name="connsiteY0-2" fmla="*/ 0 h 1872208"/>
              <a:gd name="connsiteX1-3" fmla="*/ 5346173 w 5969768"/>
              <a:gd name="connsiteY1-4" fmla="*/ 0 h 1872208"/>
              <a:gd name="connsiteX2-5" fmla="*/ 5969768 w 5969768"/>
              <a:gd name="connsiteY2-6" fmla="*/ 623595 h 1872208"/>
              <a:gd name="connsiteX3-7" fmla="*/ 5969768 w 5969768"/>
              <a:gd name="connsiteY3-8" fmla="*/ 1248613 h 1872208"/>
              <a:gd name="connsiteX4-9" fmla="*/ 5346173 w 5969768"/>
              <a:gd name="connsiteY4-10" fmla="*/ 1872208 h 1872208"/>
              <a:gd name="connsiteX5-11" fmla="*/ 1368152 w 5969768"/>
              <a:gd name="connsiteY5-12" fmla="*/ 1872208 h 1872208"/>
              <a:gd name="connsiteX6-13" fmla="*/ 1289248 w 5969768"/>
              <a:gd name="connsiteY6-14" fmla="*/ 1872208 h 1872208"/>
              <a:gd name="connsiteX7-15" fmla="*/ 407735 w 5969768"/>
              <a:gd name="connsiteY7-16" fmla="*/ 1872208 h 1872208"/>
              <a:gd name="connsiteX8-17" fmla="*/ 0 w 5969768"/>
              <a:gd name="connsiteY8-18" fmla="*/ 1464473 h 1872208"/>
              <a:gd name="connsiteX9-19" fmla="*/ 0 w 5969768"/>
              <a:gd name="connsiteY9-20" fmla="*/ 1055807 h 1872208"/>
              <a:gd name="connsiteX10-21" fmla="*/ 407735 w 5969768"/>
              <a:gd name="connsiteY10-22" fmla="*/ 648072 h 1872208"/>
              <a:gd name="connsiteX11-23" fmla="*/ 1368152 w 5969768"/>
              <a:gd name="connsiteY11-24" fmla="*/ 648072 h 1872208"/>
              <a:gd name="connsiteX12-25" fmla="*/ 1368152 w 5969768"/>
              <a:gd name="connsiteY12-26" fmla="*/ 850487 h 1872208"/>
              <a:gd name="connsiteX13-27" fmla="*/ 488918 w 5969768"/>
              <a:gd name="connsiteY13-28" fmla="*/ 850487 h 1872208"/>
              <a:gd name="connsiteX14-29" fmla="*/ 216024 w 5969768"/>
              <a:gd name="connsiteY14-30" fmla="*/ 1123381 h 1872208"/>
              <a:gd name="connsiteX15-31" fmla="*/ 216024 w 5969768"/>
              <a:gd name="connsiteY15-32" fmla="*/ 1396898 h 1872208"/>
              <a:gd name="connsiteX16-33" fmla="*/ 488918 w 5969768"/>
              <a:gd name="connsiteY16-34" fmla="*/ 1669792 h 1872208"/>
              <a:gd name="connsiteX17-35" fmla="*/ 1368152 w 5969768"/>
              <a:gd name="connsiteY17-36" fmla="*/ 1669792 h 1872208"/>
              <a:gd name="connsiteX18-37" fmla="*/ 1368152 w 5969768"/>
              <a:gd name="connsiteY18-38" fmla="*/ 1670095 h 1872208"/>
              <a:gd name="connsiteX19-39" fmla="*/ 5264789 w 5969768"/>
              <a:gd name="connsiteY19-40" fmla="*/ 1670095 h 1872208"/>
              <a:gd name="connsiteX20-41" fmla="*/ 5753744 w 5969768"/>
              <a:gd name="connsiteY20-42" fmla="*/ 1181140 h 1872208"/>
              <a:gd name="connsiteX21-43" fmla="*/ 5753744 w 5969768"/>
              <a:gd name="connsiteY21-44" fmla="*/ 691068 h 1872208"/>
              <a:gd name="connsiteX22-45" fmla="*/ 5264789 w 5969768"/>
              <a:gd name="connsiteY22-46" fmla="*/ 202113 h 1872208"/>
              <a:gd name="connsiteX23-47" fmla="*/ 1289248 w 5969768"/>
              <a:gd name="connsiteY23-48" fmla="*/ 202113 h 1872208"/>
              <a:gd name="connsiteX24-49" fmla="*/ 1421432 w 5969768"/>
              <a:gd name="connsiteY24-50" fmla="*/ 109314 h 1872208"/>
              <a:gd name="connsiteX25-51" fmla="*/ 1289248 w 5969768"/>
              <a:gd name="connsiteY25-52" fmla="*/ 0 h 1872208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</a:cxnLst>
            <a:rect l="l" t="t" r="r" b="b"/>
            <a:pathLst>
              <a:path w="5969768" h="1872208">
                <a:moveTo>
                  <a:pt x="1289248" y="0"/>
                </a:moveTo>
                <a:lnTo>
                  <a:pt x="5346173" y="0"/>
                </a:lnTo>
                <a:cubicBezTo>
                  <a:pt x="5690575" y="0"/>
                  <a:pt x="5969768" y="279193"/>
                  <a:pt x="5969768" y="623595"/>
                </a:cubicBezTo>
                <a:lnTo>
                  <a:pt x="5969768" y="1248613"/>
                </a:lnTo>
                <a:cubicBezTo>
                  <a:pt x="5969768" y="1593015"/>
                  <a:pt x="5690575" y="1872208"/>
                  <a:pt x="5346173" y="1872208"/>
                </a:cubicBezTo>
                <a:lnTo>
                  <a:pt x="1368152" y="1872208"/>
                </a:lnTo>
                <a:lnTo>
                  <a:pt x="1289248" y="1872208"/>
                </a:lnTo>
                <a:lnTo>
                  <a:pt x="407735" y="1872208"/>
                </a:lnTo>
                <a:cubicBezTo>
                  <a:pt x="182549" y="1872208"/>
                  <a:pt x="0" y="1689659"/>
                  <a:pt x="0" y="1464473"/>
                </a:cubicBezTo>
                <a:lnTo>
                  <a:pt x="0" y="1055807"/>
                </a:lnTo>
                <a:cubicBezTo>
                  <a:pt x="0" y="830621"/>
                  <a:pt x="182549" y="648072"/>
                  <a:pt x="407735" y="648072"/>
                </a:cubicBezTo>
                <a:lnTo>
                  <a:pt x="1368152" y="648072"/>
                </a:lnTo>
                <a:lnTo>
                  <a:pt x="1368152" y="850487"/>
                </a:lnTo>
                <a:lnTo>
                  <a:pt x="488918" y="850487"/>
                </a:lnTo>
                <a:cubicBezTo>
                  <a:pt x="338203" y="850487"/>
                  <a:pt x="216024" y="972666"/>
                  <a:pt x="216024" y="1123381"/>
                </a:cubicBezTo>
                <a:lnTo>
                  <a:pt x="216024" y="1396898"/>
                </a:lnTo>
                <a:cubicBezTo>
                  <a:pt x="216024" y="1547613"/>
                  <a:pt x="338203" y="1669792"/>
                  <a:pt x="488918" y="1669792"/>
                </a:cubicBezTo>
                <a:lnTo>
                  <a:pt x="1368152" y="1669792"/>
                </a:lnTo>
                <a:lnTo>
                  <a:pt x="1368152" y="1670095"/>
                </a:lnTo>
                <a:lnTo>
                  <a:pt x="5264789" y="1670095"/>
                </a:lnTo>
                <a:cubicBezTo>
                  <a:pt x="5534831" y="1670095"/>
                  <a:pt x="5753744" y="1451182"/>
                  <a:pt x="5753744" y="1181140"/>
                </a:cubicBezTo>
                <a:lnTo>
                  <a:pt x="5753744" y="691068"/>
                </a:lnTo>
                <a:cubicBezTo>
                  <a:pt x="5753744" y="421026"/>
                  <a:pt x="5534831" y="202113"/>
                  <a:pt x="5264789" y="202113"/>
                </a:cubicBezTo>
                <a:lnTo>
                  <a:pt x="1289248" y="202113"/>
                </a:lnTo>
                <a:cubicBezTo>
                  <a:pt x="1288859" y="161655"/>
                  <a:pt x="1421821" y="149772"/>
                  <a:pt x="1421432" y="109314"/>
                </a:cubicBezTo>
                <a:cubicBezTo>
                  <a:pt x="1421821" y="82401"/>
                  <a:pt x="1288859" y="26913"/>
                  <a:pt x="1289248" y="0"/>
                </a:cubicBezTo>
                <a:close/>
              </a:path>
            </a:pathLst>
          </a:custGeom>
          <a:solidFill>
            <a:srgbClr val="98CCEF"/>
          </a:solidFill>
          <a:ln w="28575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燕尾形 4"/>
          <p:cNvSpPr/>
          <p:nvPr/>
        </p:nvSpPr>
        <p:spPr>
          <a:xfrm>
            <a:off x="4514747" y="1715918"/>
            <a:ext cx="324340" cy="324340"/>
          </a:xfrm>
          <a:prstGeom prst="chevron">
            <a:avLst/>
          </a:prstGeom>
          <a:solidFill>
            <a:srgbClr val="9BC319"/>
          </a:solidFill>
          <a:ln w="28575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燕尾形 5"/>
          <p:cNvSpPr/>
          <p:nvPr/>
        </p:nvSpPr>
        <p:spPr>
          <a:xfrm>
            <a:off x="4760711" y="1715918"/>
            <a:ext cx="324340" cy="324340"/>
          </a:xfrm>
          <a:prstGeom prst="chevron">
            <a:avLst/>
          </a:prstGeom>
          <a:solidFill>
            <a:sysClr val="window" lastClr="FFFFFF">
              <a:lumMod val="50000"/>
            </a:sysClr>
          </a:solidFill>
          <a:ln w="28575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715170" y="2000954"/>
            <a:ext cx="673251" cy="633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zh-CN" sz="3200" smtClean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01</a:t>
            </a:r>
            <a:endParaRPr lang="zh-CN" altLang="en-US" sz="3200">
              <a:solidFill>
                <a:schemeClr val="bg1">
                  <a:lumMod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205754" y="1659864"/>
            <a:ext cx="3238809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zh-CN" altLang="en-US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您的内容打在这里，或者通过复制您的文本后。</a:t>
            </a:r>
            <a:endParaRPr lang="zh-CN" altLang="en-US">
              <a:solidFill>
                <a:schemeClr val="bg1">
                  <a:lumMod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9" name="圆角矩形 6"/>
          <p:cNvSpPr/>
          <p:nvPr/>
        </p:nvSpPr>
        <p:spPr>
          <a:xfrm>
            <a:off x="3291136" y="3009443"/>
            <a:ext cx="5609728" cy="1515576"/>
          </a:xfrm>
          <a:custGeom>
            <a:gdLst>
              <a:gd name="connsiteX0" fmla="*/ 1289248 w 5969768"/>
              <a:gd name="connsiteY0" fmla="*/ 0 h 1872208"/>
              <a:gd name="connsiteX1" fmla="*/ 5346173 w 5969768"/>
              <a:gd name="connsiteY1" fmla="*/ 0 h 1872208"/>
              <a:gd name="connsiteX2" fmla="*/ 5969768 w 5969768"/>
              <a:gd name="connsiteY2" fmla="*/ 623595 h 1872208"/>
              <a:gd name="connsiteX3" fmla="*/ 5969768 w 5969768"/>
              <a:gd name="connsiteY3" fmla="*/ 1248613 h 1872208"/>
              <a:gd name="connsiteX4" fmla="*/ 5346173 w 5969768"/>
              <a:gd name="connsiteY4" fmla="*/ 1872208 h 1872208"/>
              <a:gd name="connsiteX5" fmla="*/ 1368152 w 5969768"/>
              <a:gd name="connsiteY5" fmla="*/ 1872208 h 1872208"/>
              <a:gd name="connsiteX6" fmla="*/ 1289248 w 5969768"/>
              <a:gd name="connsiteY6" fmla="*/ 1872208 h 1872208"/>
              <a:gd name="connsiteX7" fmla="*/ 407735 w 5969768"/>
              <a:gd name="connsiteY7" fmla="*/ 1872208 h 1872208"/>
              <a:gd name="connsiteX8" fmla="*/ 0 w 5969768"/>
              <a:gd name="connsiteY8" fmla="*/ 1464473 h 1872208"/>
              <a:gd name="connsiteX9" fmla="*/ 0 w 5969768"/>
              <a:gd name="connsiteY9" fmla="*/ 1055807 h 1872208"/>
              <a:gd name="connsiteX10" fmla="*/ 407735 w 5969768"/>
              <a:gd name="connsiteY10" fmla="*/ 648072 h 1872208"/>
              <a:gd name="connsiteX11" fmla="*/ 1368152 w 5969768"/>
              <a:gd name="connsiteY11" fmla="*/ 648072 h 1872208"/>
              <a:gd name="connsiteX12" fmla="*/ 1368152 w 5969768"/>
              <a:gd name="connsiteY12" fmla="*/ 850487 h 1872208"/>
              <a:gd name="connsiteX13" fmla="*/ 488918 w 5969768"/>
              <a:gd name="connsiteY13" fmla="*/ 850487 h 1872208"/>
              <a:gd name="connsiteX14" fmla="*/ 216024 w 5969768"/>
              <a:gd name="connsiteY14" fmla="*/ 1123381 h 1872208"/>
              <a:gd name="connsiteX15" fmla="*/ 216024 w 5969768"/>
              <a:gd name="connsiteY15" fmla="*/ 1396898 h 1872208"/>
              <a:gd name="connsiteX16" fmla="*/ 488918 w 5969768"/>
              <a:gd name="connsiteY16" fmla="*/ 1669792 h 1872208"/>
              <a:gd name="connsiteX17" fmla="*/ 1368152 w 5969768"/>
              <a:gd name="connsiteY17" fmla="*/ 1669792 h 1872208"/>
              <a:gd name="connsiteX18" fmla="*/ 1368152 w 5969768"/>
              <a:gd name="connsiteY18" fmla="*/ 1670095 h 1872208"/>
              <a:gd name="connsiteX19" fmla="*/ 5264789 w 5969768"/>
              <a:gd name="connsiteY19" fmla="*/ 1670095 h 1872208"/>
              <a:gd name="connsiteX20" fmla="*/ 5753744 w 5969768"/>
              <a:gd name="connsiteY20" fmla="*/ 1181140 h 1872208"/>
              <a:gd name="connsiteX21" fmla="*/ 5753744 w 5969768"/>
              <a:gd name="connsiteY21" fmla="*/ 691068 h 1872208"/>
              <a:gd name="connsiteX22" fmla="*/ 5264789 w 5969768"/>
              <a:gd name="connsiteY22" fmla="*/ 202113 h 1872208"/>
              <a:gd name="connsiteX23" fmla="*/ 1289248 w 5969768"/>
              <a:gd name="connsiteY23" fmla="*/ 202113 h 1872208"/>
              <a:gd name="connsiteX24" fmla="*/ 1288082 w 5969768"/>
              <a:gd name="connsiteY24" fmla="*/ 80739 h 1872208"/>
              <a:gd name="connsiteX25" fmla="*/ 1289248 w 5969768"/>
              <a:gd name="connsiteY25" fmla="*/ 0 h 1872208"/>
              <a:gd name="connsiteX0-1" fmla="*/ 1289248 w 5969768"/>
              <a:gd name="connsiteY0-2" fmla="*/ 0 h 1872208"/>
              <a:gd name="connsiteX1-3" fmla="*/ 5346173 w 5969768"/>
              <a:gd name="connsiteY1-4" fmla="*/ 0 h 1872208"/>
              <a:gd name="connsiteX2-5" fmla="*/ 5969768 w 5969768"/>
              <a:gd name="connsiteY2-6" fmla="*/ 623595 h 1872208"/>
              <a:gd name="connsiteX3-7" fmla="*/ 5969768 w 5969768"/>
              <a:gd name="connsiteY3-8" fmla="*/ 1248613 h 1872208"/>
              <a:gd name="connsiteX4-9" fmla="*/ 5346173 w 5969768"/>
              <a:gd name="connsiteY4-10" fmla="*/ 1872208 h 1872208"/>
              <a:gd name="connsiteX5-11" fmla="*/ 1368152 w 5969768"/>
              <a:gd name="connsiteY5-12" fmla="*/ 1872208 h 1872208"/>
              <a:gd name="connsiteX6-13" fmla="*/ 1289248 w 5969768"/>
              <a:gd name="connsiteY6-14" fmla="*/ 1872208 h 1872208"/>
              <a:gd name="connsiteX7-15" fmla="*/ 407735 w 5969768"/>
              <a:gd name="connsiteY7-16" fmla="*/ 1872208 h 1872208"/>
              <a:gd name="connsiteX8-17" fmla="*/ 0 w 5969768"/>
              <a:gd name="connsiteY8-18" fmla="*/ 1464473 h 1872208"/>
              <a:gd name="connsiteX9-19" fmla="*/ 0 w 5969768"/>
              <a:gd name="connsiteY9-20" fmla="*/ 1055807 h 1872208"/>
              <a:gd name="connsiteX10-21" fmla="*/ 407735 w 5969768"/>
              <a:gd name="connsiteY10-22" fmla="*/ 648072 h 1872208"/>
              <a:gd name="connsiteX11-23" fmla="*/ 1368152 w 5969768"/>
              <a:gd name="connsiteY11-24" fmla="*/ 648072 h 1872208"/>
              <a:gd name="connsiteX12-25" fmla="*/ 1368152 w 5969768"/>
              <a:gd name="connsiteY12-26" fmla="*/ 850487 h 1872208"/>
              <a:gd name="connsiteX13-27" fmla="*/ 488918 w 5969768"/>
              <a:gd name="connsiteY13-28" fmla="*/ 850487 h 1872208"/>
              <a:gd name="connsiteX14-29" fmla="*/ 216024 w 5969768"/>
              <a:gd name="connsiteY14-30" fmla="*/ 1123381 h 1872208"/>
              <a:gd name="connsiteX15-31" fmla="*/ 216024 w 5969768"/>
              <a:gd name="connsiteY15-32" fmla="*/ 1396898 h 1872208"/>
              <a:gd name="connsiteX16-33" fmla="*/ 488918 w 5969768"/>
              <a:gd name="connsiteY16-34" fmla="*/ 1669792 h 1872208"/>
              <a:gd name="connsiteX17-35" fmla="*/ 1368152 w 5969768"/>
              <a:gd name="connsiteY17-36" fmla="*/ 1669792 h 1872208"/>
              <a:gd name="connsiteX18-37" fmla="*/ 1368152 w 5969768"/>
              <a:gd name="connsiteY18-38" fmla="*/ 1670095 h 1872208"/>
              <a:gd name="connsiteX19-39" fmla="*/ 5264789 w 5969768"/>
              <a:gd name="connsiteY19-40" fmla="*/ 1670095 h 1872208"/>
              <a:gd name="connsiteX20-41" fmla="*/ 5753744 w 5969768"/>
              <a:gd name="connsiteY20-42" fmla="*/ 1181140 h 1872208"/>
              <a:gd name="connsiteX21-43" fmla="*/ 5753744 w 5969768"/>
              <a:gd name="connsiteY21-44" fmla="*/ 691068 h 1872208"/>
              <a:gd name="connsiteX22-45" fmla="*/ 5264789 w 5969768"/>
              <a:gd name="connsiteY22-46" fmla="*/ 202113 h 1872208"/>
              <a:gd name="connsiteX23-47" fmla="*/ 1289248 w 5969768"/>
              <a:gd name="connsiteY23-48" fmla="*/ 202113 h 1872208"/>
              <a:gd name="connsiteX24-49" fmla="*/ 1421432 w 5969768"/>
              <a:gd name="connsiteY24-50" fmla="*/ 109314 h 1872208"/>
              <a:gd name="connsiteX25-51" fmla="*/ 1289248 w 5969768"/>
              <a:gd name="connsiteY25-52" fmla="*/ 0 h 1872208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</a:cxnLst>
            <a:rect l="l" t="t" r="r" b="b"/>
            <a:pathLst>
              <a:path w="5969768" h="1872208">
                <a:moveTo>
                  <a:pt x="1289248" y="0"/>
                </a:moveTo>
                <a:lnTo>
                  <a:pt x="5346173" y="0"/>
                </a:lnTo>
                <a:cubicBezTo>
                  <a:pt x="5690575" y="0"/>
                  <a:pt x="5969768" y="279193"/>
                  <a:pt x="5969768" y="623595"/>
                </a:cubicBezTo>
                <a:lnTo>
                  <a:pt x="5969768" y="1248613"/>
                </a:lnTo>
                <a:cubicBezTo>
                  <a:pt x="5969768" y="1593015"/>
                  <a:pt x="5690575" y="1872208"/>
                  <a:pt x="5346173" y="1872208"/>
                </a:cubicBezTo>
                <a:lnTo>
                  <a:pt x="1368152" y="1872208"/>
                </a:lnTo>
                <a:lnTo>
                  <a:pt x="1289248" y="1872208"/>
                </a:lnTo>
                <a:lnTo>
                  <a:pt x="407735" y="1872208"/>
                </a:lnTo>
                <a:cubicBezTo>
                  <a:pt x="182549" y="1872208"/>
                  <a:pt x="0" y="1689659"/>
                  <a:pt x="0" y="1464473"/>
                </a:cubicBezTo>
                <a:lnTo>
                  <a:pt x="0" y="1055807"/>
                </a:lnTo>
                <a:cubicBezTo>
                  <a:pt x="0" y="830621"/>
                  <a:pt x="182549" y="648072"/>
                  <a:pt x="407735" y="648072"/>
                </a:cubicBezTo>
                <a:lnTo>
                  <a:pt x="1368152" y="648072"/>
                </a:lnTo>
                <a:lnTo>
                  <a:pt x="1368152" y="850487"/>
                </a:lnTo>
                <a:lnTo>
                  <a:pt x="488918" y="850487"/>
                </a:lnTo>
                <a:cubicBezTo>
                  <a:pt x="338203" y="850487"/>
                  <a:pt x="216024" y="972666"/>
                  <a:pt x="216024" y="1123381"/>
                </a:cubicBezTo>
                <a:lnTo>
                  <a:pt x="216024" y="1396898"/>
                </a:lnTo>
                <a:cubicBezTo>
                  <a:pt x="216024" y="1547613"/>
                  <a:pt x="338203" y="1669792"/>
                  <a:pt x="488918" y="1669792"/>
                </a:cubicBezTo>
                <a:lnTo>
                  <a:pt x="1368152" y="1669792"/>
                </a:lnTo>
                <a:lnTo>
                  <a:pt x="1368152" y="1670095"/>
                </a:lnTo>
                <a:lnTo>
                  <a:pt x="5264789" y="1670095"/>
                </a:lnTo>
                <a:cubicBezTo>
                  <a:pt x="5534831" y="1670095"/>
                  <a:pt x="5753744" y="1451182"/>
                  <a:pt x="5753744" y="1181140"/>
                </a:cubicBezTo>
                <a:lnTo>
                  <a:pt x="5753744" y="691068"/>
                </a:lnTo>
                <a:cubicBezTo>
                  <a:pt x="5753744" y="421026"/>
                  <a:pt x="5534831" y="202113"/>
                  <a:pt x="5264789" y="202113"/>
                </a:cubicBezTo>
                <a:lnTo>
                  <a:pt x="1289248" y="202113"/>
                </a:lnTo>
                <a:cubicBezTo>
                  <a:pt x="1288859" y="161655"/>
                  <a:pt x="1421821" y="149772"/>
                  <a:pt x="1421432" y="109314"/>
                </a:cubicBezTo>
                <a:cubicBezTo>
                  <a:pt x="1421821" y="82401"/>
                  <a:pt x="1288859" y="26913"/>
                  <a:pt x="1289248" y="0"/>
                </a:cubicBezTo>
                <a:close/>
              </a:path>
            </a:pathLst>
          </a:custGeom>
          <a:solidFill>
            <a:srgbClr val="9BC319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燕尾形 9"/>
          <p:cNvSpPr/>
          <p:nvPr/>
        </p:nvSpPr>
        <p:spPr>
          <a:xfrm>
            <a:off x="4514747" y="3447090"/>
            <a:ext cx="324340" cy="324340"/>
          </a:xfrm>
          <a:prstGeom prst="chevron">
            <a:avLst/>
          </a:prstGeom>
          <a:solidFill>
            <a:sysClr val="window" lastClr="FFFFFF">
              <a:lumMod val="50000"/>
            </a:sysClr>
          </a:solidFill>
          <a:ln w="28575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燕尾形 10"/>
          <p:cNvSpPr/>
          <p:nvPr/>
        </p:nvSpPr>
        <p:spPr>
          <a:xfrm>
            <a:off x="4760711" y="3447090"/>
            <a:ext cx="324340" cy="324340"/>
          </a:xfrm>
          <a:prstGeom prst="chevron">
            <a:avLst/>
          </a:prstGeom>
          <a:solidFill>
            <a:srgbClr val="9BC319"/>
          </a:solidFill>
          <a:ln w="28575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715170" y="3691110"/>
            <a:ext cx="673251" cy="633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zh-CN" sz="3200" smtClean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02</a:t>
            </a:r>
            <a:endParaRPr lang="zh-CN" altLang="en-US" sz="3200">
              <a:solidFill>
                <a:schemeClr val="bg1">
                  <a:lumMod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205754" y="3388666"/>
            <a:ext cx="3238809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zh-CN" altLang="en-US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您的内容打在这里，或者通过复制您的文本后。</a:t>
            </a:r>
            <a:endParaRPr lang="zh-CN" altLang="en-US">
              <a:solidFill>
                <a:schemeClr val="bg1">
                  <a:lumMod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4" name="圆角矩形 6"/>
          <p:cNvSpPr/>
          <p:nvPr/>
        </p:nvSpPr>
        <p:spPr>
          <a:xfrm>
            <a:off x="3291136" y="4738245"/>
            <a:ext cx="5609728" cy="1515576"/>
          </a:xfrm>
          <a:custGeom>
            <a:gdLst>
              <a:gd name="connsiteX0" fmla="*/ 1289248 w 5969768"/>
              <a:gd name="connsiteY0" fmla="*/ 0 h 1872208"/>
              <a:gd name="connsiteX1" fmla="*/ 5346173 w 5969768"/>
              <a:gd name="connsiteY1" fmla="*/ 0 h 1872208"/>
              <a:gd name="connsiteX2" fmla="*/ 5969768 w 5969768"/>
              <a:gd name="connsiteY2" fmla="*/ 623595 h 1872208"/>
              <a:gd name="connsiteX3" fmla="*/ 5969768 w 5969768"/>
              <a:gd name="connsiteY3" fmla="*/ 1248613 h 1872208"/>
              <a:gd name="connsiteX4" fmla="*/ 5346173 w 5969768"/>
              <a:gd name="connsiteY4" fmla="*/ 1872208 h 1872208"/>
              <a:gd name="connsiteX5" fmla="*/ 1368152 w 5969768"/>
              <a:gd name="connsiteY5" fmla="*/ 1872208 h 1872208"/>
              <a:gd name="connsiteX6" fmla="*/ 1289248 w 5969768"/>
              <a:gd name="connsiteY6" fmla="*/ 1872208 h 1872208"/>
              <a:gd name="connsiteX7" fmla="*/ 407735 w 5969768"/>
              <a:gd name="connsiteY7" fmla="*/ 1872208 h 1872208"/>
              <a:gd name="connsiteX8" fmla="*/ 0 w 5969768"/>
              <a:gd name="connsiteY8" fmla="*/ 1464473 h 1872208"/>
              <a:gd name="connsiteX9" fmla="*/ 0 w 5969768"/>
              <a:gd name="connsiteY9" fmla="*/ 1055807 h 1872208"/>
              <a:gd name="connsiteX10" fmla="*/ 407735 w 5969768"/>
              <a:gd name="connsiteY10" fmla="*/ 648072 h 1872208"/>
              <a:gd name="connsiteX11" fmla="*/ 1368152 w 5969768"/>
              <a:gd name="connsiteY11" fmla="*/ 648072 h 1872208"/>
              <a:gd name="connsiteX12" fmla="*/ 1368152 w 5969768"/>
              <a:gd name="connsiteY12" fmla="*/ 850487 h 1872208"/>
              <a:gd name="connsiteX13" fmla="*/ 488918 w 5969768"/>
              <a:gd name="connsiteY13" fmla="*/ 850487 h 1872208"/>
              <a:gd name="connsiteX14" fmla="*/ 216024 w 5969768"/>
              <a:gd name="connsiteY14" fmla="*/ 1123381 h 1872208"/>
              <a:gd name="connsiteX15" fmla="*/ 216024 w 5969768"/>
              <a:gd name="connsiteY15" fmla="*/ 1396898 h 1872208"/>
              <a:gd name="connsiteX16" fmla="*/ 488918 w 5969768"/>
              <a:gd name="connsiteY16" fmla="*/ 1669792 h 1872208"/>
              <a:gd name="connsiteX17" fmla="*/ 1368152 w 5969768"/>
              <a:gd name="connsiteY17" fmla="*/ 1669792 h 1872208"/>
              <a:gd name="connsiteX18" fmla="*/ 1368152 w 5969768"/>
              <a:gd name="connsiteY18" fmla="*/ 1670095 h 1872208"/>
              <a:gd name="connsiteX19" fmla="*/ 5264789 w 5969768"/>
              <a:gd name="connsiteY19" fmla="*/ 1670095 h 1872208"/>
              <a:gd name="connsiteX20" fmla="*/ 5753744 w 5969768"/>
              <a:gd name="connsiteY20" fmla="*/ 1181140 h 1872208"/>
              <a:gd name="connsiteX21" fmla="*/ 5753744 w 5969768"/>
              <a:gd name="connsiteY21" fmla="*/ 691068 h 1872208"/>
              <a:gd name="connsiteX22" fmla="*/ 5264789 w 5969768"/>
              <a:gd name="connsiteY22" fmla="*/ 202113 h 1872208"/>
              <a:gd name="connsiteX23" fmla="*/ 1289248 w 5969768"/>
              <a:gd name="connsiteY23" fmla="*/ 202113 h 1872208"/>
              <a:gd name="connsiteX24" fmla="*/ 1288082 w 5969768"/>
              <a:gd name="connsiteY24" fmla="*/ 80739 h 1872208"/>
              <a:gd name="connsiteX25" fmla="*/ 1289248 w 5969768"/>
              <a:gd name="connsiteY25" fmla="*/ 0 h 1872208"/>
              <a:gd name="connsiteX0-1" fmla="*/ 1289248 w 5969768"/>
              <a:gd name="connsiteY0-2" fmla="*/ 0 h 1872208"/>
              <a:gd name="connsiteX1-3" fmla="*/ 5346173 w 5969768"/>
              <a:gd name="connsiteY1-4" fmla="*/ 0 h 1872208"/>
              <a:gd name="connsiteX2-5" fmla="*/ 5969768 w 5969768"/>
              <a:gd name="connsiteY2-6" fmla="*/ 623595 h 1872208"/>
              <a:gd name="connsiteX3-7" fmla="*/ 5969768 w 5969768"/>
              <a:gd name="connsiteY3-8" fmla="*/ 1248613 h 1872208"/>
              <a:gd name="connsiteX4-9" fmla="*/ 5346173 w 5969768"/>
              <a:gd name="connsiteY4-10" fmla="*/ 1872208 h 1872208"/>
              <a:gd name="connsiteX5-11" fmla="*/ 1368152 w 5969768"/>
              <a:gd name="connsiteY5-12" fmla="*/ 1872208 h 1872208"/>
              <a:gd name="connsiteX6-13" fmla="*/ 1289248 w 5969768"/>
              <a:gd name="connsiteY6-14" fmla="*/ 1872208 h 1872208"/>
              <a:gd name="connsiteX7-15" fmla="*/ 407735 w 5969768"/>
              <a:gd name="connsiteY7-16" fmla="*/ 1872208 h 1872208"/>
              <a:gd name="connsiteX8-17" fmla="*/ 0 w 5969768"/>
              <a:gd name="connsiteY8-18" fmla="*/ 1464473 h 1872208"/>
              <a:gd name="connsiteX9-19" fmla="*/ 0 w 5969768"/>
              <a:gd name="connsiteY9-20" fmla="*/ 1055807 h 1872208"/>
              <a:gd name="connsiteX10-21" fmla="*/ 407735 w 5969768"/>
              <a:gd name="connsiteY10-22" fmla="*/ 648072 h 1872208"/>
              <a:gd name="connsiteX11-23" fmla="*/ 1368152 w 5969768"/>
              <a:gd name="connsiteY11-24" fmla="*/ 648072 h 1872208"/>
              <a:gd name="connsiteX12-25" fmla="*/ 1368152 w 5969768"/>
              <a:gd name="connsiteY12-26" fmla="*/ 850487 h 1872208"/>
              <a:gd name="connsiteX13-27" fmla="*/ 488918 w 5969768"/>
              <a:gd name="connsiteY13-28" fmla="*/ 850487 h 1872208"/>
              <a:gd name="connsiteX14-29" fmla="*/ 216024 w 5969768"/>
              <a:gd name="connsiteY14-30" fmla="*/ 1123381 h 1872208"/>
              <a:gd name="connsiteX15-31" fmla="*/ 216024 w 5969768"/>
              <a:gd name="connsiteY15-32" fmla="*/ 1396898 h 1872208"/>
              <a:gd name="connsiteX16-33" fmla="*/ 488918 w 5969768"/>
              <a:gd name="connsiteY16-34" fmla="*/ 1669792 h 1872208"/>
              <a:gd name="connsiteX17-35" fmla="*/ 1368152 w 5969768"/>
              <a:gd name="connsiteY17-36" fmla="*/ 1669792 h 1872208"/>
              <a:gd name="connsiteX18-37" fmla="*/ 1368152 w 5969768"/>
              <a:gd name="connsiteY18-38" fmla="*/ 1670095 h 1872208"/>
              <a:gd name="connsiteX19-39" fmla="*/ 5264789 w 5969768"/>
              <a:gd name="connsiteY19-40" fmla="*/ 1670095 h 1872208"/>
              <a:gd name="connsiteX20-41" fmla="*/ 5753744 w 5969768"/>
              <a:gd name="connsiteY20-42" fmla="*/ 1181140 h 1872208"/>
              <a:gd name="connsiteX21-43" fmla="*/ 5753744 w 5969768"/>
              <a:gd name="connsiteY21-44" fmla="*/ 691068 h 1872208"/>
              <a:gd name="connsiteX22-45" fmla="*/ 5264789 w 5969768"/>
              <a:gd name="connsiteY22-46" fmla="*/ 202113 h 1872208"/>
              <a:gd name="connsiteX23-47" fmla="*/ 1289248 w 5969768"/>
              <a:gd name="connsiteY23-48" fmla="*/ 202113 h 1872208"/>
              <a:gd name="connsiteX24-49" fmla="*/ 1421432 w 5969768"/>
              <a:gd name="connsiteY24-50" fmla="*/ 109314 h 1872208"/>
              <a:gd name="connsiteX25-51" fmla="*/ 1289248 w 5969768"/>
              <a:gd name="connsiteY25-52" fmla="*/ 0 h 1872208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</a:cxnLst>
            <a:rect l="l" t="t" r="r" b="b"/>
            <a:pathLst>
              <a:path w="5969768" h="1872208">
                <a:moveTo>
                  <a:pt x="1289248" y="0"/>
                </a:moveTo>
                <a:lnTo>
                  <a:pt x="5346173" y="0"/>
                </a:lnTo>
                <a:cubicBezTo>
                  <a:pt x="5690575" y="0"/>
                  <a:pt x="5969768" y="279193"/>
                  <a:pt x="5969768" y="623595"/>
                </a:cubicBezTo>
                <a:lnTo>
                  <a:pt x="5969768" y="1248613"/>
                </a:lnTo>
                <a:cubicBezTo>
                  <a:pt x="5969768" y="1593015"/>
                  <a:pt x="5690575" y="1872208"/>
                  <a:pt x="5346173" y="1872208"/>
                </a:cubicBezTo>
                <a:lnTo>
                  <a:pt x="1368152" y="1872208"/>
                </a:lnTo>
                <a:lnTo>
                  <a:pt x="1289248" y="1872208"/>
                </a:lnTo>
                <a:lnTo>
                  <a:pt x="407735" y="1872208"/>
                </a:lnTo>
                <a:cubicBezTo>
                  <a:pt x="182549" y="1872208"/>
                  <a:pt x="0" y="1689659"/>
                  <a:pt x="0" y="1464473"/>
                </a:cubicBezTo>
                <a:lnTo>
                  <a:pt x="0" y="1055807"/>
                </a:lnTo>
                <a:cubicBezTo>
                  <a:pt x="0" y="830621"/>
                  <a:pt x="182549" y="648072"/>
                  <a:pt x="407735" y="648072"/>
                </a:cubicBezTo>
                <a:lnTo>
                  <a:pt x="1368152" y="648072"/>
                </a:lnTo>
                <a:lnTo>
                  <a:pt x="1368152" y="850487"/>
                </a:lnTo>
                <a:lnTo>
                  <a:pt x="488918" y="850487"/>
                </a:lnTo>
                <a:cubicBezTo>
                  <a:pt x="338203" y="850487"/>
                  <a:pt x="216024" y="972666"/>
                  <a:pt x="216024" y="1123381"/>
                </a:cubicBezTo>
                <a:lnTo>
                  <a:pt x="216024" y="1396898"/>
                </a:lnTo>
                <a:cubicBezTo>
                  <a:pt x="216024" y="1547613"/>
                  <a:pt x="338203" y="1669792"/>
                  <a:pt x="488918" y="1669792"/>
                </a:cubicBezTo>
                <a:lnTo>
                  <a:pt x="1368152" y="1669792"/>
                </a:lnTo>
                <a:lnTo>
                  <a:pt x="1368152" y="1670095"/>
                </a:lnTo>
                <a:lnTo>
                  <a:pt x="5264789" y="1670095"/>
                </a:lnTo>
                <a:cubicBezTo>
                  <a:pt x="5534831" y="1670095"/>
                  <a:pt x="5753744" y="1451182"/>
                  <a:pt x="5753744" y="1181140"/>
                </a:cubicBezTo>
                <a:lnTo>
                  <a:pt x="5753744" y="691068"/>
                </a:lnTo>
                <a:cubicBezTo>
                  <a:pt x="5753744" y="421026"/>
                  <a:pt x="5534831" y="202113"/>
                  <a:pt x="5264789" y="202113"/>
                </a:cubicBezTo>
                <a:lnTo>
                  <a:pt x="1289248" y="202113"/>
                </a:lnTo>
                <a:cubicBezTo>
                  <a:pt x="1288859" y="161655"/>
                  <a:pt x="1421821" y="149772"/>
                  <a:pt x="1421432" y="109314"/>
                </a:cubicBezTo>
                <a:cubicBezTo>
                  <a:pt x="1421821" y="82401"/>
                  <a:pt x="1288859" y="26913"/>
                  <a:pt x="1289248" y="0"/>
                </a:cubicBezTo>
                <a:close/>
              </a:path>
            </a:pathLst>
          </a:custGeom>
          <a:solidFill>
            <a:srgbClr val="EBCDE2"/>
          </a:solidFill>
          <a:ln w="28575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燕尾形 14"/>
          <p:cNvSpPr/>
          <p:nvPr/>
        </p:nvSpPr>
        <p:spPr>
          <a:xfrm>
            <a:off x="4514747" y="5178263"/>
            <a:ext cx="324340" cy="324340"/>
          </a:xfrm>
          <a:prstGeom prst="chevron">
            <a:avLst/>
          </a:prstGeom>
          <a:solidFill>
            <a:srgbClr val="9BC319"/>
          </a:solidFill>
          <a:ln w="28575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燕尾形 15"/>
          <p:cNvSpPr/>
          <p:nvPr/>
        </p:nvSpPr>
        <p:spPr>
          <a:xfrm>
            <a:off x="4760711" y="5178263"/>
            <a:ext cx="324340" cy="324340"/>
          </a:xfrm>
          <a:prstGeom prst="chevron">
            <a:avLst/>
          </a:prstGeom>
          <a:solidFill>
            <a:sysClr val="window" lastClr="FFFFFF">
              <a:lumMod val="50000"/>
            </a:sysClr>
          </a:solidFill>
          <a:ln w="28575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715170" y="5422773"/>
            <a:ext cx="673251" cy="633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zh-CN" sz="3200" smtClean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03</a:t>
            </a:r>
            <a:endParaRPr lang="zh-CN" altLang="en-US" sz="3200">
              <a:solidFill>
                <a:schemeClr val="bg1">
                  <a:lumMod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205754" y="5117468"/>
            <a:ext cx="3238809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zh-CN" altLang="en-US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您的内容打在这里，或者通过复制您的文本后。</a:t>
            </a:r>
            <a:endParaRPr lang="zh-CN" altLang="en-US">
              <a:solidFill>
                <a:schemeClr val="bg1">
                  <a:lumMod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advTm="10372" p14:dur="700">
        <p:fade/>
      </p:transition>
    </mc:Choice>
    <mc:Fallback>
      <p:transition spd="med" advTm="1037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36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accel="36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accel="36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8" grpId="0"/>
      <p:bldP spid="9" grpId="0" animBg="1"/>
      <p:bldP spid="10" grpId="0" animBg="1"/>
      <p:bldP spid="11" grpId="0" animBg="1"/>
      <p:bldP spid="12" grpId="0"/>
      <p:bldP spid="13" grpId="0"/>
      <p:bldP spid="14" grpId="0" animBg="1"/>
      <p:bldP spid="15" grpId="0" animBg="1"/>
      <p:bldP spid="16" grpId="0" animBg="1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9" name="图片 5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26587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29360" y="377431"/>
            <a:ext cx="308449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88390">
              <a:defRPr/>
            </a:pPr>
            <a:r>
              <a:rPr lang="zh-CN" altLang="en-US" sz="2500" b="1" kern="0" smtClean="0">
                <a:solidFill>
                  <a:srgbClr val="E2ECAF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这里输入</a:t>
            </a:r>
            <a:r>
              <a:rPr lang="zh-CN" altLang="en-US" sz="2500" b="1" kern="0">
                <a:solidFill>
                  <a:srgbClr val="E2ECAF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第一章</a:t>
            </a:r>
            <a:r>
              <a:rPr lang="zh-CN" altLang="en-US" sz="2500" b="1" kern="0" smtClean="0">
                <a:solidFill>
                  <a:srgbClr val="E2ECAF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标题</a:t>
            </a:r>
            <a:endParaRPr lang="zh-CN" altLang="en-US" sz="2500" b="1" kern="0">
              <a:solidFill>
                <a:srgbClr val="E2ECAF"/>
              </a:solidFill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30" y="42158"/>
            <a:ext cx="1460530" cy="1067051"/>
          </a:xfrm>
          <a:prstGeom prst="rect">
            <a:avLst/>
          </a:prstGeom>
        </p:spPr>
      </p:pic>
      <p:grpSp>
        <p:nvGrpSpPr>
          <p:cNvPr id="47" name="组合 46"/>
          <p:cNvGrpSpPr/>
          <p:nvPr/>
        </p:nvGrpSpPr>
        <p:grpSpPr>
          <a:xfrm>
            <a:off x="2044878" y="2003844"/>
            <a:ext cx="2253348" cy="2265269"/>
            <a:chOff x="2044878" y="2003844"/>
            <a:chExt cx="2253348" cy="2265269"/>
          </a:xfrm>
        </p:grpSpPr>
        <p:sp>
          <p:nvSpPr>
            <p:cNvPr id="48" name="椭圆 16"/>
            <p:cNvSpPr>
              <a:spLocks noChangeArrowheads="1"/>
            </p:cNvSpPr>
            <p:nvPr/>
          </p:nvSpPr>
          <p:spPr bwMode="auto">
            <a:xfrm>
              <a:off x="2044878" y="2003844"/>
              <a:ext cx="2253348" cy="2253348"/>
            </a:xfrm>
            <a:prstGeom prst="ellipse">
              <a:avLst/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49" name="任意多边形 23"/>
            <p:cNvSpPr/>
            <p:nvPr/>
          </p:nvSpPr>
          <p:spPr bwMode="auto">
            <a:xfrm>
              <a:off x="2235638" y="3786253"/>
              <a:ext cx="1871829" cy="482860"/>
            </a:xfrm>
            <a:custGeom>
              <a:gdLst>
                <a:gd name="T0" fmla="*/ 0 w 1475400"/>
                <a:gd name="T1" fmla="*/ 0 h 386328"/>
                <a:gd name="T2" fmla="*/ 1515215 w 1475400"/>
                <a:gd name="T3" fmla="*/ 0 h 386328"/>
                <a:gd name="T4" fmla="*/ 1411250 w 1475400"/>
                <a:gd name="T5" fmla="*/ 122515 h 386328"/>
                <a:gd name="T6" fmla="*/ 757608 w 1475400"/>
                <a:gd name="T7" fmla="*/ 385762 h 386328"/>
                <a:gd name="T8" fmla="*/ 103965 w 1475400"/>
                <a:gd name="T9" fmla="*/ 122515 h 386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75400"/>
                <a:gd name="T16" fmla="*/ 0 h 386328"/>
                <a:gd name="T17" fmla="*/ 1475400 w 1475400"/>
                <a:gd name="T18" fmla="*/ 386328 h 38632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75400" h="386328">
                  <a:moveTo>
                    <a:pt x="0" y="0"/>
                  </a:moveTo>
                  <a:lnTo>
                    <a:pt x="1475400" y="0"/>
                  </a:lnTo>
                  <a:lnTo>
                    <a:pt x="1374167" y="122695"/>
                  </a:lnTo>
                  <a:cubicBezTo>
                    <a:pt x="1211281" y="285581"/>
                    <a:pt x="986256" y="386328"/>
                    <a:pt x="737700" y="386328"/>
                  </a:cubicBezTo>
                  <a:cubicBezTo>
                    <a:pt x="489144" y="386328"/>
                    <a:pt x="264119" y="285581"/>
                    <a:pt x="101233" y="12269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8509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108000" anchor="ctr"/>
            <a:lstStyle>
              <a:lvl1pPr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更改文字</a:t>
              </a: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5198372" y="2003844"/>
            <a:ext cx="2253348" cy="2265269"/>
            <a:chOff x="5198372" y="2003844"/>
            <a:chExt cx="2253348" cy="2265269"/>
          </a:xfrm>
        </p:grpSpPr>
        <p:sp>
          <p:nvSpPr>
            <p:cNvPr id="51" name="椭圆 17"/>
            <p:cNvSpPr>
              <a:spLocks noChangeArrowheads="1"/>
            </p:cNvSpPr>
            <p:nvPr/>
          </p:nvSpPr>
          <p:spPr bwMode="auto">
            <a:xfrm>
              <a:off x="5198372" y="2003844"/>
              <a:ext cx="2253348" cy="2253348"/>
            </a:xfrm>
            <a:prstGeom prst="ellipse">
              <a:avLst/>
            </a:prstGeom>
            <a:blipFill dpi="0"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52" name="任意多边形 22"/>
            <p:cNvSpPr/>
            <p:nvPr/>
          </p:nvSpPr>
          <p:spPr bwMode="auto">
            <a:xfrm>
              <a:off x="5391119" y="3786253"/>
              <a:ext cx="1869841" cy="482860"/>
            </a:xfrm>
            <a:custGeom>
              <a:gdLst>
                <a:gd name="T0" fmla="*/ 0 w 1475399"/>
                <a:gd name="T1" fmla="*/ 0 h 386328"/>
                <a:gd name="T2" fmla="*/ 1513605 w 1475399"/>
                <a:gd name="T3" fmla="*/ 0 h 386328"/>
                <a:gd name="T4" fmla="*/ 1409750 w 1475399"/>
                <a:gd name="T5" fmla="*/ 122515 h 386328"/>
                <a:gd name="T6" fmla="*/ 756802 w 1475399"/>
                <a:gd name="T7" fmla="*/ 385762 h 386328"/>
                <a:gd name="T8" fmla="*/ 103854 w 1475399"/>
                <a:gd name="T9" fmla="*/ 122515 h 386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75399"/>
                <a:gd name="T16" fmla="*/ 0 h 386328"/>
                <a:gd name="T17" fmla="*/ 1475399 w 1475399"/>
                <a:gd name="T18" fmla="*/ 386328 h 38632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75399" h="386328">
                  <a:moveTo>
                    <a:pt x="0" y="0"/>
                  </a:moveTo>
                  <a:lnTo>
                    <a:pt x="1475399" y="0"/>
                  </a:lnTo>
                  <a:lnTo>
                    <a:pt x="1374166" y="122695"/>
                  </a:lnTo>
                  <a:cubicBezTo>
                    <a:pt x="1211280" y="285581"/>
                    <a:pt x="986255" y="386328"/>
                    <a:pt x="737699" y="386328"/>
                  </a:cubicBezTo>
                  <a:cubicBezTo>
                    <a:pt x="489143" y="386328"/>
                    <a:pt x="264118" y="285581"/>
                    <a:pt x="101232" y="12269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8509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108000" anchor="ctr"/>
            <a:lstStyle>
              <a:lvl1pPr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更改图片</a:t>
              </a: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8353854" y="2003844"/>
            <a:ext cx="2253348" cy="2265269"/>
            <a:chOff x="8353854" y="2003844"/>
            <a:chExt cx="2253348" cy="2265269"/>
          </a:xfrm>
        </p:grpSpPr>
        <p:sp>
          <p:nvSpPr>
            <p:cNvPr id="54" name="椭圆 18"/>
            <p:cNvSpPr>
              <a:spLocks noChangeArrowheads="1"/>
            </p:cNvSpPr>
            <p:nvPr/>
          </p:nvSpPr>
          <p:spPr bwMode="auto">
            <a:xfrm>
              <a:off x="8353854" y="2003844"/>
              <a:ext cx="2253348" cy="2253348"/>
            </a:xfrm>
            <a:prstGeom prst="ellipse">
              <a:avLst/>
            </a:prstGeom>
            <a:blipFill dpi="0"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55" name="任意多边形 21"/>
            <p:cNvSpPr/>
            <p:nvPr/>
          </p:nvSpPr>
          <p:spPr bwMode="auto">
            <a:xfrm>
              <a:off x="8544614" y="3786253"/>
              <a:ext cx="1871829" cy="482860"/>
            </a:xfrm>
            <a:custGeom>
              <a:gdLst>
                <a:gd name="T0" fmla="*/ 0 w 1475399"/>
                <a:gd name="T1" fmla="*/ 0 h 386328"/>
                <a:gd name="T2" fmla="*/ 1515214 w 1475399"/>
                <a:gd name="T3" fmla="*/ 0 h 386328"/>
                <a:gd name="T4" fmla="*/ 1411249 w 1475399"/>
                <a:gd name="T5" fmla="*/ 122515 h 386328"/>
                <a:gd name="T6" fmla="*/ 757606 w 1475399"/>
                <a:gd name="T7" fmla="*/ 385762 h 386328"/>
                <a:gd name="T8" fmla="*/ 103964 w 1475399"/>
                <a:gd name="T9" fmla="*/ 122515 h 386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75399"/>
                <a:gd name="T16" fmla="*/ 0 h 386328"/>
                <a:gd name="T17" fmla="*/ 1475399 w 1475399"/>
                <a:gd name="T18" fmla="*/ 386328 h 38632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75399" h="386328">
                  <a:moveTo>
                    <a:pt x="0" y="0"/>
                  </a:moveTo>
                  <a:lnTo>
                    <a:pt x="1475399" y="0"/>
                  </a:lnTo>
                  <a:lnTo>
                    <a:pt x="1374166" y="122695"/>
                  </a:lnTo>
                  <a:cubicBezTo>
                    <a:pt x="1211280" y="285581"/>
                    <a:pt x="986255" y="386328"/>
                    <a:pt x="737699" y="386328"/>
                  </a:cubicBezTo>
                  <a:cubicBezTo>
                    <a:pt x="489143" y="386328"/>
                    <a:pt x="264118" y="285581"/>
                    <a:pt x="101232" y="12269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8509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108000" anchor="ctr"/>
            <a:lstStyle>
              <a:lvl1pPr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增加图片</a:t>
              </a: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6" name="矩形 55"/>
          <p:cNvSpPr/>
          <p:nvPr/>
        </p:nvSpPr>
        <p:spPr>
          <a:xfrm>
            <a:off x="2044878" y="4575124"/>
            <a:ext cx="2253348" cy="1261796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91440" tIns="0" rIns="91440" bIns="0" rtlCol="0" anchor="t"/>
          <a:lstStyle/>
          <a:p>
            <a:pPr>
              <a:lnSpc>
                <a:spcPct val="130000"/>
              </a:lnSpc>
            </a:pPr>
            <a:r>
              <a:rPr lang="zh-CN" altLang="zh-CN" sz="1400" kern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标题框及正文框中的文字可直接改为您所需的文字</a:t>
            </a:r>
            <a:endParaRPr lang="zh-CN" altLang="zh-CN" sz="1400" kern="0">
              <a:solidFill>
                <a:schemeClr val="bg1">
                  <a:lumMod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5198372" y="4575124"/>
            <a:ext cx="2253348" cy="1261796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91440" tIns="0" rIns="91440" bIns="0" rtlCol="0" anchor="t"/>
          <a:lstStyle/>
          <a:p>
            <a:pPr>
              <a:lnSpc>
                <a:spcPct val="130000"/>
              </a:lnSpc>
            </a:pPr>
            <a:r>
              <a:rPr lang="zh-CN" altLang="en-US" sz="1400" kern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点中图片</a:t>
            </a:r>
            <a:r>
              <a:rPr lang="en-US" altLang="zh-CN" sz="1400" kern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&gt;</a:t>
            </a:r>
            <a:r>
              <a:rPr lang="zh-CN" altLang="en-US" sz="1400" kern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绘图工具</a:t>
            </a:r>
            <a:r>
              <a:rPr lang="en-US" altLang="zh-CN" sz="1400" kern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&gt;</a:t>
            </a:r>
            <a:r>
              <a:rPr lang="zh-CN" altLang="en-US" sz="1400" kern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格式</a:t>
            </a:r>
            <a:r>
              <a:rPr lang="en-US" altLang="zh-CN" sz="1400" kern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&gt;</a:t>
            </a:r>
            <a:r>
              <a:rPr lang="zh-CN" altLang="en-US" sz="1400" kern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填充</a:t>
            </a:r>
            <a:r>
              <a:rPr lang="en-US" altLang="zh-CN" sz="1400" kern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&gt;</a:t>
            </a:r>
            <a:r>
              <a:rPr lang="zh-CN" altLang="en-US" sz="1400" kern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图片</a:t>
            </a:r>
            <a:r>
              <a:rPr lang="en-US" altLang="zh-CN" sz="1400" kern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&gt;</a:t>
            </a:r>
            <a:r>
              <a:rPr lang="zh-CN" altLang="en-US" sz="1400" kern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选择您需要展示的图片</a:t>
            </a:r>
            <a:endParaRPr lang="zh-CN" altLang="zh-CN" sz="1400" kern="0">
              <a:solidFill>
                <a:schemeClr val="bg1">
                  <a:lumMod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8353854" y="4575124"/>
            <a:ext cx="2253348" cy="1261796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91440" tIns="0" rIns="91440" bIns="0" rtlCol="0" anchor="t"/>
          <a:lstStyle/>
          <a:p>
            <a:pPr>
              <a:lnSpc>
                <a:spcPct val="130000"/>
              </a:lnSpc>
            </a:pPr>
            <a:r>
              <a:rPr lang="zh-CN" altLang="en-US" sz="1400" kern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直接复制粘贴图片来增加图片数，复制后更改方法见“更改图片”</a:t>
            </a:r>
            <a:endParaRPr lang="zh-CN" altLang="zh-CN" sz="1400" kern="0">
              <a:solidFill>
                <a:schemeClr val="bg1">
                  <a:lumMod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advTm="4267" p14:dur="700">
        <p:fade/>
      </p:transition>
    </mc:Choice>
    <mc:Fallback>
      <p:transition spd="med" advTm="426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  <p:bldP spid="5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2" name="图片 6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9" t="28079" r="7400" b="30928"/>
          <a:stretch>
            <a:fillRect/>
          </a:stretch>
        </p:blipFill>
        <p:spPr>
          <a:xfrm>
            <a:off x="0" y="0"/>
            <a:ext cx="12326587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29360" y="377431"/>
            <a:ext cx="308449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88390">
              <a:defRPr/>
            </a:pPr>
            <a:r>
              <a:rPr lang="zh-CN" altLang="en-US" sz="2500" b="1" kern="0" smtClean="0">
                <a:solidFill>
                  <a:srgbClr val="E2ECAF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这里输入</a:t>
            </a:r>
            <a:r>
              <a:rPr lang="zh-CN" altLang="en-US" sz="2500" b="1" kern="0">
                <a:solidFill>
                  <a:srgbClr val="E2ECAF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第一章</a:t>
            </a:r>
            <a:r>
              <a:rPr lang="zh-CN" altLang="en-US" sz="2500" b="1" kern="0" smtClean="0">
                <a:solidFill>
                  <a:srgbClr val="E2ECAF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标题</a:t>
            </a:r>
            <a:endParaRPr lang="zh-CN" altLang="en-US" sz="2500" b="1" kern="0">
              <a:solidFill>
                <a:srgbClr val="E2ECAF"/>
              </a:solidFill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30" y="42158"/>
            <a:ext cx="1460530" cy="1067051"/>
          </a:xfrm>
          <a:prstGeom prst="rect">
            <a:avLst/>
          </a:prstGeom>
        </p:spPr>
      </p:pic>
      <p:grpSp>
        <p:nvGrpSpPr>
          <p:cNvPr id="33" name="组合 32"/>
          <p:cNvGrpSpPr/>
          <p:nvPr/>
        </p:nvGrpSpPr>
        <p:grpSpPr>
          <a:xfrm>
            <a:off x="4738806" y="2160380"/>
            <a:ext cx="2853183" cy="2867505"/>
            <a:chOff x="3031999" y="1934417"/>
            <a:chExt cx="2996915" cy="3011958"/>
          </a:xfrm>
        </p:grpSpPr>
        <p:sp>
          <p:nvSpPr>
            <p:cNvPr id="34" name="直角三角形 2"/>
            <p:cNvSpPr/>
            <p:nvPr/>
          </p:nvSpPr>
          <p:spPr>
            <a:xfrm>
              <a:off x="4526718" y="1934417"/>
              <a:ext cx="1502196" cy="1502195"/>
            </a:xfrm>
            <a:custGeom>
              <a:rect l="l" t="t" r="r" b="b"/>
              <a:pathLst>
                <a:path w="2755717" h="2755716">
                  <a:moveTo>
                    <a:pt x="2755717" y="0"/>
                  </a:moveTo>
                  <a:lnTo>
                    <a:pt x="1143367" y="2737337"/>
                  </a:lnTo>
                  <a:lnTo>
                    <a:pt x="1152129" y="2746099"/>
                  </a:lnTo>
                  <a:lnTo>
                    <a:pt x="1138205" y="2746099"/>
                  </a:lnTo>
                  <a:lnTo>
                    <a:pt x="1132541" y="2755716"/>
                  </a:lnTo>
                  <a:lnTo>
                    <a:pt x="1122924" y="2746099"/>
                  </a:lnTo>
                  <a:lnTo>
                    <a:pt x="1" y="2746099"/>
                  </a:lnTo>
                  <a:lnTo>
                    <a:pt x="1" y="1623177"/>
                  </a:lnTo>
                  <a:lnTo>
                    <a:pt x="0" y="1623176"/>
                  </a:lnTo>
                  <a:lnTo>
                    <a:pt x="1" y="1623176"/>
                  </a:lnTo>
                  <a:lnTo>
                    <a:pt x="1" y="1593971"/>
                  </a:lnTo>
                  <a:lnTo>
                    <a:pt x="18380" y="1612350"/>
                  </a:lnTo>
                  <a:close/>
                </a:path>
              </a:pathLst>
            </a:custGeom>
            <a:gradFill>
              <a:gsLst>
                <a:gs pos="50000">
                  <a:srgbClr val="EAEAEA"/>
                </a:gs>
                <a:gs pos="51000">
                  <a:srgbClr val="FE6A6A"/>
                </a:gs>
              </a:gsLst>
              <a:lin ang="2700000" scaled="0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5" name="直角三角形 2"/>
            <p:cNvSpPr/>
            <p:nvPr/>
          </p:nvSpPr>
          <p:spPr>
            <a:xfrm flipH="1">
              <a:off x="3031999" y="1934417"/>
              <a:ext cx="1502196" cy="1502195"/>
            </a:xfrm>
            <a:custGeom>
              <a:rect l="l" t="t" r="r" b="b"/>
              <a:pathLst>
                <a:path w="2755717" h="2755716">
                  <a:moveTo>
                    <a:pt x="2755717" y="0"/>
                  </a:moveTo>
                  <a:lnTo>
                    <a:pt x="1143367" y="2737337"/>
                  </a:lnTo>
                  <a:lnTo>
                    <a:pt x="1152129" y="2746099"/>
                  </a:lnTo>
                  <a:lnTo>
                    <a:pt x="1138205" y="2746099"/>
                  </a:lnTo>
                  <a:lnTo>
                    <a:pt x="1132541" y="2755716"/>
                  </a:lnTo>
                  <a:lnTo>
                    <a:pt x="1122924" y="2746099"/>
                  </a:lnTo>
                  <a:lnTo>
                    <a:pt x="1" y="2746099"/>
                  </a:lnTo>
                  <a:lnTo>
                    <a:pt x="1" y="1623177"/>
                  </a:lnTo>
                  <a:lnTo>
                    <a:pt x="0" y="1623176"/>
                  </a:lnTo>
                  <a:lnTo>
                    <a:pt x="1" y="1623176"/>
                  </a:lnTo>
                  <a:lnTo>
                    <a:pt x="1" y="1593971"/>
                  </a:lnTo>
                  <a:lnTo>
                    <a:pt x="18380" y="1612350"/>
                  </a:lnTo>
                  <a:close/>
                </a:path>
              </a:pathLst>
            </a:custGeom>
            <a:gradFill>
              <a:gsLst>
                <a:gs pos="50000">
                  <a:srgbClr val="EAEAEA"/>
                </a:gs>
                <a:gs pos="51000">
                  <a:srgbClr val="2CC0BB"/>
                </a:gs>
              </a:gsLst>
              <a:lin ang="2700000" scaled="0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6" name="直角三角形 2"/>
            <p:cNvSpPr/>
            <p:nvPr/>
          </p:nvSpPr>
          <p:spPr>
            <a:xfrm flipV="1">
              <a:off x="4526718" y="3444180"/>
              <a:ext cx="1502196" cy="1502195"/>
            </a:xfrm>
            <a:custGeom>
              <a:rect l="l" t="t" r="r" b="b"/>
              <a:pathLst>
                <a:path w="2755717" h="2755716">
                  <a:moveTo>
                    <a:pt x="2755717" y="0"/>
                  </a:moveTo>
                  <a:lnTo>
                    <a:pt x="1143367" y="2737337"/>
                  </a:lnTo>
                  <a:lnTo>
                    <a:pt x="1152129" y="2746099"/>
                  </a:lnTo>
                  <a:lnTo>
                    <a:pt x="1138205" y="2746099"/>
                  </a:lnTo>
                  <a:lnTo>
                    <a:pt x="1132541" y="2755716"/>
                  </a:lnTo>
                  <a:lnTo>
                    <a:pt x="1122924" y="2746099"/>
                  </a:lnTo>
                  <a:lnTo>
                    <a:pt x="1" y="2746099"/>
                  </a:lnTo>
                  <a:lnTo>
                    <a:pt x="1" y="1623177"/>
                  </a:lnTo>
                  <a:lnTo>
                    <a:pt x="0" y="1623176"/>
                  </a:lnTo>
                  <a:lnTo>
                    <a:pt x="1" y="1623176"/>
                  </a:lnTo>
                  <a:lnTo>
                    <a:pt x="1" y="1593971"/>
                  </a:lnTo>
                  <a:lnTo>
                    <a:pt x="18380" y="1612350"/>
                  </a:lnTo>
                  <a:close/>
                </a:path>
              </a:pathLst>
            </a:custGeom>
            <a:gradFill>
              <a:gsLst>
                <a:gs pos="51000">
                  <a:srgbClr val="EAEAEA"/>
                </a:gs>
                <a:gs pos="50000">
                  <a:srgbClr val="F7BB23"/>
                </a:gs>
              </a:gsLst>
              <a:lin ang="2700000" scaled="0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7" name="直角三角形 2"/>
            <p:cNvSpPr/>
            <p:nvPr/>
          </p:nvSpPr>
          <p:spPr>
            <a:xfrm flipH="1" flipV="1">
              <a:off x="3031999" y="3444180"/>
              <a:ext cx="1502196" cy="1502195"/>
            </a:xfrm>
            <a:custGeom>
              <a:rect l="l" t="t" r="r" b="b"/>
              <a:pathLst>
                <a:path w="2755717" h="2755716">
                  <a:moveTo>
                    <a:pt x="2755717" y="0"/>
                  </a:moveTo>
                  <a:lnTo>
                    <a:pt x="1143367" y="2737337"/>
                  </a:lnTo>
                  <a:lnTo>
                    <a:pt x="1152129" y="2746099"/>
                  </a:lnTo>
                  <a:lnTo>
                    <a:pt x="1138205" y="2746099"/>
                  </a:lnTo>
                  <a:lnTo>
                    <a:pt x="1132541" y="2755716"/>
                  </a:lnTo>
                  <a:lnTo>
                    <a:pt x="1122924" y="2746099"/>
                  </a:lnTo>
                  <a:lnTo>
                    <a:pt x="1" y="2746099"/>
                  </a:lnTo>
                  <a:lnTo>
                    <a:pt x="1" y="1623177"/>
                  </a:lnTo>
                  <a:lnTo>
                    <a:pt x="0" y="1623176"/>
                  </a:lnTo>
                  <a:lnTo>
                    <a:pt x="1" y="1623176"/>
                  </a:lnTo>
                  <a:lnTo>
                    <a:pt x="1" y="1593971"/>
                  </a:lnTo>
                  <a:lnTo>
                    <a:pt x="18380" y="1612350"/>
                  </a:lnTo>
                  <a:close/>
                </a:path>
              </a:pathLst>
            </a:custGeom>
            <a:gradFill>
              <a:gsLst>
                <a:gs pos="51000">
                  <a:srgbClr val="EAEAEA"/>
                </a:gs>
                <a:gs pos="50000">
                  <a:srgbClr val="9DC02D"/>
                </a:gs>
              </a:gsLst>
              <a:lin ang="2700000" scaled="0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7994664" y="1905319"/>
            <a:ext cx="657136" cy="657136"/>
            <a:chOff x="7994664" y="1085849"/>
            <a:chExt cx="657136" cy="657136"/>
          </a:xfrm>
        </p:grpSpPr>
        <p:sp>
          <p:nvSpPr>
            <p:cNvPr id="39" name="椭圆 38"/>
            <p:cNvSpPr/>
            <p:nvPr/>
          </p:nvSpPr>
          <p:spPr>
            <a:xfrm>
              <a:off x="7994664" y="1085849"/>
              <a:ext cx="657136" cy="657136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4200000" scaled="0"/>
            </a:gradFill>
            <a:ln w="12700" cap="flat" cmpd="sng" algn="ctr">
              <a:gradFill>
                <a:gsLst>
                  <a:gs pos="89000">
                    <a:sysClr val="window" lastClr="FFFFFF">
                      <a:lumMod val="85000"/>
                    </a:sysClr>
                  </a:gs>
                  <a:gs pos="0">
                    <a:sysClr val="window" lastClr="FFFFFF"/>
                  </a:gs>
                </a:gsLst>
                <a:lin ang="4200000" scaled="0"/>
              </a:gradFill>
              <a:prstDash val="solid"/>
              <a:miter lim="800000"/>
            </a:ln>
            <a:effectLst>
              <a:outerShdw blurRad="254000" dist="127000" dir="4200000" algn="tr" rotWithShape="0">
                <a:prstClr val="black">
                  <a:alpha val="34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0" name="TextBox 10"/>
            <p:cNvSpPr txBox="1"/>
            <p:nvPr/>
          </p:nvSpPr>
          <p:spPr>
            <a:xfrm>
              <a:off x="7994664" y="1122029"/>
              <a:ext cx="657136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02</a:t>
              </a:r>
              <a:endParaRPr kumimoji="0" lang="zh-CN" altLang="en-US" sz="32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7860427" y="2637101"/>
            <a:ext cx="3779123" cy="1006741"/>
            <a:chOff x="7860427" y="1817631"/>
            <a:chExt cx="3779123" cy="1006741"/>
          </a:xfrm>
        </p:grpSpPr>
        <p:sp>
          <p:nvSpPr>
            <p:cNvPr id="42" name="Rectangle 42"/>
            <p:cNvSpPr/>
            <p:nvPr/>
          </p:nvSpPr>
          <p:spPr>
            <a:xfrm>
              <a:off x="7860428" y="2262502"/>
              <a:ext cx="3285454" cy="561870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91440" tIns="0" rIns="91440" bIns="0" rtlCol="0" anchor="t"/>
            <a:lstStyle/>
            <a:p>
              <a:pPr>
                <a:lnSpc>
                  <a:spcPct val="130000"/>
                </a:lnSpc>
              </a:pPr>
              <a:r>
                <a:rPr lang="zh-CN" altLang="en-US" sz="1400" kern="0">
                  <a:solidFill>
                    <a:schemeClr val="bg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您的内容打在这里，或者通过复制您的文本后，在此框中选择粘贴。</a:t>
              </a:r>
              <a:endParaRPr lang="en-US" sz="1400" kern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TextBox 39"/>
            <p:cNvSpPr txBox="1"/>
            <p:nvPr/>
          </p:nvSpPr>
          <p:spPr>
            <a:xfrm>
              <a:off x="7860427" y="1817631"/>
              <a:ext cx="3779123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zh-CN" altLang="en-US" b="1" smtClean="0">
                  <a:solidFill>
                    <a:srgbClr val="FE6A6A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单击添加标题</a:t>
              </a:r>
              <a:endParaRPr lang="zh-CN" altLang="en-US" b="1">
                <a:solidFill>
                  <a:srgbClr val="FE6A6A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7994664" y="4471423"/>
            <a:ext cx="657136" cy="657136"/>
            <a:chOff x="7994664" y="4540431"/>
            <a:chExt cx="657136" cy="657136"/>
          </a:xfrm>
        </p:grpSpPr>
        <p:sp>
          <p:nvSpPr>
            <p:cNvPr id="45" name="椭圆 44"/>
            <p:cNvSpPr/>
            <p:nvPr/>
          </p:nvSpPr>
          <p:spPr>
            <a:xfrm>
              <a:off x="7994664" y="4540431"/>
              <a:ext cx="657136" cy="657136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4200000" scaled="0"/>
            </a:gradFill>
            <a:ln w="12700" cap="flat" cmpd="sng" algn="ctr">
              <a:gradFill>
                <a:gsLst>
                  <a:gs pos="89000">
                    <a:sysClr val="window" lastClr="FFFFFF">
                      <a:lumMod val="85000"/>
                    </a:sysClr>
                  </a:gs>
                  <a:gs pos="0">
                    <a:sysClr val="window" lastClr="FFFFFF"/>
                  </a:gs>
                </a:gsLst>
                <a:lin ang="4200000" scaled="0"/>
              </a:gradFill>
              <a:prstDash val="solid"/>
              <a:miter lim="800000"/>
            </a:ln>
            <a:effectLst>
              <a:outerShdw blurRad="254000" dist="127000" dir="4200000" algn="tr" rotWithShape="0">
                <a:prstClr val="black">
                  <a:alpha val="34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7994664" y="4576611"/>
              <a:ext cx="657136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03</a:t>
              </a:r>
              <a:endParaRPr kumimoji="0" lang="zh-CN" altLang="en-US" sz="32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7860427" y="5203205"/>
            <a:ext cx="4007723" cy="1006740"/>
            <a:chOff x="7860427" y="5272213"/>
            <a:chExt cx="4007723" cy="1006740"/>
          </a:xfrm>
        </p:grpSpPr>
        <p:sp>
          <p:nvSpPr>
            <p:cNvPr id="48" name="Rectangle 42"/>
            <p:cNvSpPr/>
            <p:nvPr/>
          </p:nvSpPr>
          <p:spPr>
            <a:xfrm>
              <a:off x="7860428" y="5717083"/>
              <a:ext cx="3285454" cy="561870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91440" tIns="0" rIns="91440" bIns="0" rtlCol="0" anchor="t"/>
            <a:lstStyle/>
            <a:p>
              <a:pPr>
                <a:lnSpc>
                  <a:spcPct val="130000"/>
                </a:lnSpc>
              </a:pPr>
              <a:r>
                <a:rPr lang="zh-CN" altLang="en-US" sz="1400" kern="0">
                  <a:solidFill>
                    <a:schemeClr val="bg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您的内容打在这里，或者通过复制您的文本后，在此框中选择粘贴。</a:t>
              </a:r>
              <a:endParaRPr lang="en-US" sz="1400" kern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TextBox 47"/>
            <p:cNvSpPr txBox="1"/>
            <p:nvPr/>
          </p:nvSpPr>
          <p:spPr>
            <a:xfrm>
              <a:off x="7860427" y="5272213"/>
              <a:ext cx="4007723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zh-CN" altLang="en-US" b="1" smtClean="0">
                  <a:solidFill>
                    <a:srgbClr val="F7BB23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单击添加标题</a:t>
              </a:r>
              <a:endParaRPr lang="zh-CN" altLang="en-US" b="1">
                <a:solidFill>
                  <a:srgbClr val="F7BB2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3731138" y="1905319"/>
            <a:ext cx="657136" cy="657136"/>
            <a:chOff x="3731138" y="1085849"/>
            <a:chExt cx="657136" cy="657136"/>
          </a:xfrm>
        </p:grpSpPr>
        <p:sp>
          <p:nvSpPr>
            <p:cNvPr id="51" name="椭圆 50"/>
            <p:cNvSpPr/>
            <p:nvPr/>
          </p:nvSpPr>
          <p:spPr>
            <a:xfrm>
              <a:off x="3731138" y="1085849"/>
              <a:ext cx="657136" cy="657136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4200000" scaled="0"/>
            </a:gradFill>
            <a:ln w="12700" cap="flat" cmpd="sng" algn="ctr">
              <a:gradFill>
                <a:gsLst>
                  <a:gs pos="89000">
                    <a:sysClr val="window" lastClr="FFFFFF">
                      <a:lumMod val="85000"/>
                    </a:sysClr>
                  </a:gs>
                  <a:gs pos="0">
                    <a:sysClr val="window" lastClr="FFFFFF"/>
                  </a:gs>
                </a:gsLst>
                <a:lin ang="4200000" scaled="0"/>
              </a:gradFill>
              <a:prstDash val="solid"/>
              <a:miter lim="800000"/>
            </a:ln>
            <a:effectLst>
              <a:outerShdw blurRad="254000" dist="127000" dir="4200000" algn="tr" rotWithShape="0">
                <a:prstClr val="black">
                  <a:alpha val="34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2" name="TextBox 49"/>
            <p:cNvSpPr txBox="1"/>
            <p:nvPr/>
          </p:nvSpPr>
          <p:spPr>
            <a:xfrm>
              <a:off x="3731138" y="1122029"/>
              <a:ext cx="657136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01</a:t>
              </a:r>
              <a:endParaRPr kumimoji="0" lang="zh-CN" altLang="en-US" sz="32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609601" y="2637101"/>
            <a:ext cx="3908039" cy="1006741"/>
            <a:chOff x="609601" y="1817631"/>
            <a:chExt cx="3908039" cy="1006741"/>
          </a:xfrm>
        </p:grpSpPr>
        <p:sp>
          <p:nvSpPr>
            <p:cNvPr id="54" name="Rectangle 42"/>
            <p:cNvSpPr/>
            <p:nvPr/>
          </p:nvSpPr>
          <p:spPr>
            <a:xfrm>
              <a:off x="1232185" y="2262502"/>
              <a:ext cx="3285454" cy="561870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91440" tIns="0" rIns="91440" bIns="0" rtlCol="0" anchor="t"/>
            <a:lstStyle/>
            <a:p>
              <a:pPr>
                <a:lnSpc>
                  <a:spcPct val="130000"/>
                </a:lnSpc>
              </a:pPr>
              <a:r>
                <a:rPr lang="zh-CN" altLang="en-US" sz="1400" kern="0">
                  <a:solidFill>
                    <a:schemeClr val="bg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您的内容打在这里，或者通过复制您的文本后，在此框中选择粘贴。</a:t>
              </a:r>
              <a:endParaRPr lang="en-US" sz="1400" kern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" name="TextBox 51"/>
            <p:cNvSpPr txBox="1"/>
            <p:nvPr/>
          </p:nvSpPr>
          <p:spPr>
            <a:xfrm>
              <a:off x="609601" y="1817631"/>
              <a:ext cx="3908039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zh-CN" altLang="en-US" b="1" smtClean="0">
                  <a:solidFill>
                    <a:srgbClr val="2CC0BB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单击添加标题</a:t>
              </a:r>
              <a:endParaRPr lang="zh-CN" altLang="en-US" b="1">
                <a:solidFill>
                  <a:srgbClr val="2CC0BB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3731138" y="4471423"/>
            <a:ext cx="657136" cy="657136"/>
            <a:chOff x="3731138" y="4540431"/>
            <a:chExt cx="657136" cy="657136"/>
          </a:xfrm>
        </p:grpSpPr>
        <p:sp>
          <p:nvSpPr>
            <p:cNvPr id="57" name="椭圆 56"/>
            <p:cNvSpPr/>
            <p:nvPr/>
          </p:nvSpPr>
          <p:spPr>
            <a:xfrm>
              <a:off x="3731138" y="4540431"/>
              <a:ext cx="657136" cy="657136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4200000" scaled="0"/>
            </a:gradFill>
            <a:ln w="12700" cap="flat" cmpd="sng" algn="ctr">
              <a:gradFill>
                <a:gsLst>
                  <a:gs pos="89000">
                    <a:sysClr val="window" lastClr="FFFFFF">
                      <a:lumMod val="85000"/>
                    </a:sysClr>
                  </a:gs>
                  <a:gs pos="0">
                    <a:sysClr val="window" lastClr="FFFFFF"/>
                  </a:gs>
                </a:gsLst>
                <a:lin ang="4200000" scaled="0"/>
              </a:gradFill>
              <a:prstDash val="solid"/>
              <a:miter lim="800000"/>
            </a:ln>
            <a:effectLst>
              <a:outerShdw blurRad="254000" dist="127000" dir="4200000" algn="tr" rotWithShape="0">
                <a:prstClr val="black">
                  <a:alpha val="34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8" name="TextBox 53"/>
            <p:cNvSpPr txBox="1"/>
            <p:nvPr/>
          </p:nvSpPr>
          <p:spPr>
            <a:xfrm>
              <a:off x="3731138" y="4576611"/>
              <a:ext cx="657136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04</a:t>
              </a:r>
              <a:endParaRPr kumimoji="0" lang="zh-CN" altLang="en-US" sz="32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457201" y="5203205"/>
            <a:ext cx="4060438" cy="1006740"/>
            <a:chOff x="457201" y="5272213"/>
            <a:chExt cx="4060438" cy="1006740"/>
          </a:xfrm>
        </p:grpSpPr>
        <p:sp>
          <p:nvSpPr>
            <p:cNvPr id="60" name="Rectangle 42"/>
            <p:cNvSpPr/>
            <p:nvPr/>
          </p:nvSpPr>
          <p:spPr>
            <a:xfrm>
              <a:off x="1232185" y="5717083"/>
              <a:ext cx="3285454" cy="561870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91440" tIns="0" rIns="91440" bIns="0" rtlCol="0" anchor="t"/>
            <a:lstStyle/>
            <a:p>
              <a:pPr>
                <a:lnSpc>
                  <a:spcPct val="130000"/>
                </a:lnSpc>
              </a:pPr>
              <a:r>
                <a:rPr lang="zh-CN" altLang="en-US" sz="1400" kern="0">
                  <a:solidFill>
                    <a:schemeClr val="bg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您的内容打在这里，或者通过复制您的文本后，在此框中选择粘贴。</a:t>
              </a:r>
              <a:endParaRPr lang="en-US" sz="1400" kern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" name="TextBox 55"/>
            <p:cNvSpPr txBox="1"/>
            <p:nvPr/>
          </p:nvSpPr>
          <p:spPr>
            <a:xfrm>
              <a:off x="457201" y="5272213"/>
              <a:ext cx="4060438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zh-CN" altLang="en-US" b="1" smtClean="0">
                  <a:solidFill>
                    <a:srgbClr val="9DC02D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单击添加标题</a:t>
              </a:r>
              <a:endParaRPr lang="zh-CN" altLang="en-US" b="1">
                <a:solidFill>
                  <a:srgbClr val="9DC02D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med" advTm="5431" p14:dur="700">
        <p:fade/>
      </p:transition>
    </mc:Choice>
    <mc:Fallback>
      <p:transition spd="med" advTm="543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3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4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4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5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60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61.xml><?xml version="1.0" encoding="utf-8"?>
<p:tagLst xmlns:p="http://schemas.openxmlformats.org/presentationml/2006/main">
  <p:tag name="MH" val="20160615111638"/>
  <p:tag name="MH_LIBRARY" val="GRAPHIC"/>
  <p:tag name="MH_ORDER" val="1"/>
  <p:tag name="MH_TYPE" val="SubTitle"/>
</p:tagLst>
</file>

<file path=ppt/tags/tag62.xml><?xml version="1.0" encoding="utf-8"?>
<p:tagLst xmlns:p="http://schemas.openxmlformats.org/presentationml/2006/main">
  <p:tag name="MH" val="20160615111638"/>
  <p:tag name="MH_LIBRARY" val="GRAPHIC"/>
  <p:tag name="MH_ORDER" val="1"/>
  <p:tag name="MH_TYPE" val="Other"/>
</p:tagLst>
</file>

<file path=ppt/tags/tag63.xml><?xml version="1.0" encoding="utf-8"?>
<p:tagLst xmlns:p="http://schemas.openxmlformats.org/presentationml/2006/main">
  <p:tag name="MH" val="20160615111638"/>
  <p:tag name="MH_LIBRARY" val="GRAPHIC"/>
  <p:tag name="MH_ORDER" val="2"/>
  <p:tag name="MH_TYPE" val="SubTitle"/>
</p:tagLst>
</file>

<file path=ppt/tags/tag64.xml><?xml version="1.0" encoding="utf-8"?>
<p:tagLst xmlns:p="http://schemas.openxmlformats.org/presentationml/2006/main">
  <p:tag name="MH" val="20160615111638"/>
  <p:tag name="MH_LIBRARY" val="GRAPHIC"/>
  <p:tag name="MH_ORDER" val="2"/>
  <p:tag name="MH_TYPE" val="Other"/>
</p:tagLst>
</file>

<file path=ppt/tags/tag65.xml><?xml version="1.0" encoding="utf-8"?>
<p:tagLst xmlns:p="http://schemas.openxmlformats.org/presentationml/2006/main">
  <p:tag name="MH" val="20160615111638"/>
  <p:tag name="MH_LIBRARY" val="GRAPHIC"/>
  <p:tag name="MH_ORDER" val="3"/>
  <p:tag name="MH_TYPE" val="SubTitle"/>
</p:tagLst>
</file>

<file path=ppt/tags/tag66.xml><?xml version="1.0" encoding="utf-8"?>
<p:tagLst xmlns:p="http://schemas.openxmlformats.org/presentationml/2006/main">
  <p:tag name="MH" val="20160615111638"/>
  <p:tag name="MH_LIBRARY" val="GRAPHIC"/>
  <p:tag name="MH_ORDER" val="3"/>
  <p:tag name="MH_TYPE" val="Other"/>
</p:tagLst>
</file>

<file path=ppt/tags/tag67.xml><?xml version="1.0" encoding="utf-8"?>
<p:tagLst xmlns:p="http://schemas.openxmlformats.org/presentationml/2006/main">
  <p:tag name="MH" val="20160615111638"/>
  <p:tag name="MH_LIBRARY" val="GRAPHIC"/>
  <p:tag name="MH_ORDER" val="4"/>
  <p:tag name="MH_TYPE" val="SubTitle"/>
</p:tagLst>
</file>

<file path=ppt/tags/tag68.xml><?xml version="1.0" encoding="utf-8"?>
<p:tagLst xmlns:p="http://schemas.openxmlformats.org/presentationml/2006/main">
  <p:tag name="MH" val="20160615111638"/>
  <p:tag name="MH_LIBRARY" val="GRAPHIC"/>
  <p:tag name="MH_ORDER" val="4"/>
  <p:tag name="MH_TYPE" val="Other"/>
</p:tagLst>
</file>

<file path=ppt/tags/tag69.xml><?xml version="1.0" encoding="utf-8"?>
<p:tagLst xmlns:p="http://schemas.openxmlformats.org/presentationml/2006/main">
  <p:tag name="TIMING" val="|2.2|2.1|1.9|1.9"/>
</p:tagLst>
</file>

<file path=ppt/tags/tag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70.xml><?xml version="1.0" encoding="utf-8"?>
<p:tagLst xmlns:p="http://schemas.openxmlformats.org/presentationml/2006/main">
  <p:tag name="AS_NET" val="4.0.30319.42000"/>
  <p:tag name="AS_OS" val="Microsoft Windows NT 6.2.9200.0"/>
  <p:tag name="AS_RELEASE_DATE" val="2023.04.14"/>
  <p:tag name="AS_TITLE" val="Aspose.Slides for .NET 4.0 Client Profile"/>
  <p:tag name="AS_VERSION" val="23.4"/>
  <p:tag name="ISPRING_PRESENTATION_TITLE" val="教师"/>
</p:tagLst>
</file>

<file path=ppt/tags/tag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heme/theme1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宋体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宋体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PPT模板免费下载：PPT汇 www.ppthui.com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r="http://schemas.openxmlformats.org/officeDocument/2006/relationships" xmlns:a="http://schemas.openxmlformats.org/drawingml/2006/main">
  <a:clrScheme name="自定义 1">
    <a:dk1>
      <a:sysClr val="windowText" lastClr="000000"/>
    </a:dk1>
    <a:lt1>
      <a:sysClr val="window" lastClr="FFFFFF"/>
    </a:lt1>
    <a:dk2>
      <a:srgbClr val="505046"/>
    </a:dk2>
    <a:lt2>
      <a:srgbClr val="EEECE1"/>
    </a:lt2>
    <a:accent1>
      <a:srgbClr val="3B4395"/>
    </a:accent1>
    <a:accent2>
      <a:srgbClr val="7FC3D6"/>
    </a:accent2>
    <a:accent3>
      <a:srgbClr val="F7BB23"/>
    </a:accent3>
    <a:accent4>
      <a:srgbClr val="9DC02D"/>
    </a:accent4>
    <a:accent5>
      <a:srgbClr val="2CC0BB"/>
    </a:accent5>
    <a:accent6>
      <a:srgbClr val="FE6A6A"/>
    </a:accent6>
    <a:hlink>
      <a:srgbClr val="CC9900"/>
    </a:hlink>
    <a:folHlink>
      <a:srgbClr val="666699"/>
    </a:folHlink>
  </a:clrScheme>
  <a:fontScheme name="自定义 2">
    <a:majorFont>
      <a:latin typeface="Arial Black"/>
      <a:ea typeface="微软雅黑"/>
      <a:cs typeface="Arial"/>
    </a:majorFont>
    <a:minorFont>
      <a:latin typeface="Calibri"/>
      <a:ea typeface="微软雅黑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r="http://schemas.openxmlformats.org/officeDocument/2006/relationships" xmlns:a="http://schemas.openxmlformats.org/drawingml/2006/main">
  <a:clrScheme name="自定义 1">
    <a:dk1>
      <a:sysClr val="windowText" lastClr="000000"/>
    </a:dk1>
    <a:lt1>
      <a:sysClr val="window" lastClr="FFFFFF"/>
    </a:lt1>
    <a:dk2>
      <a:srgbClr val="505046"/>
    </a:dk2>
    <a:lt2>
      <a:srgbClr val="EEECE1"/>
    </a:lt2>
    <a:accent1>
      <a:srgbClr val="3B4395"/>
    </a:accent1>
    <a:accent2>
      <a:srgbClr val="7FC3D6"/>
    </a:accent2>
    <a:accent3>
      <a:srgbClr val="F7BB23"/>
    </a:accent3>
    <a:accent4>
      <a:srgbClr val="9DC02D"/>
    </a:accent4>
    <a:accent5>
      <a:srgbClr val="2CC0BB"/>
    </a:accent5>
    <a:accent6>
      <a:srgbClr val="FE6A6A"/>
    </a:accent6>
    <a:hlink>
      <a:srgbClr val="CC9900"/>
    </a:hlink>
    <a:folHlink>
      <a:srgbClr val="666699"/>
    </a:folHlink>
  </a:clrScheme>
  <a:fontScheme name="自定义 2">
    <a:majorFont>
      <a:latin typeface="Arial Black"/>
      <a:ea typeface="微软雅黑"/>
      <a:cs typeface="Arial"/>
    </a:majorFont>
    <a:minorFont>
      <a:latin typeface="Calibri"/>
      <a:ea typeface="微软雅黑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r="http://schemas.openxmlformats.org/officeDocument/2006/relationships" xmlns:a="http://schemas.openxmlformats.org/drawingml/2006/main">
  <a:clrScheme name="自定义 1">
    <a:dk1>
      <a:sysClr val="windowText" lastClr="000000"/>
    </a:dk1>
    <a:lt1>
      <a:sysClr val="window" lastClr="FFFFFF"/>
    </a:lt1>
    <a:dk2>
      <a:srgbClr val="505046"/>
    </a:dk2>
    <a:lt2>
      <a:srgbClr val="EEECE1"/>
    </a:lt2>
    <a:accent1>
      <a:srgbClr val="3B4395"/>
    </a:accent1>
    <a:accent2>
      <a:srgbClr val="7FC3D6"/>
    </a:accent2>
    <a:accent3>
      <a:srgbClr val="F7BB23"/>
    </a:accent3>
    <a:accent4>
      <a:srgbClr val="9DC02D"/>
    </a:accent4>
    <a:accent5>
      <a:srgbClr val="2CC0BB"/>
    </a:accent5>
    <a:accent6>
      <a:srgbClr val="FE6A6A"/>
    </a:accent6>
    <a:hlink>
      <a:srgbClr val="CC9900"/>
    </a:hlink>
    <a:folHlink>
      <a:srgbClr val="666699"/>
    </a:folHlink>
  </a:clrScheme>
  <a:fontScheme name="自定义 2">
    <a:majorFont>
      <a:latin typeface="Arial Black"/>
      <a:ea typeface="微软雅黑"/>
      <a:cs typeface="Arial"/>
    </a:majorFont>
    <a:minorFont>
      <a:latin typeface="Calibri"/>
      <a:ea typeface="微软雅黑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273</Paragraphs>
  <Slides>27</Slides>
  <Notes>27</Notes>
  <TotalTime>0</TotalTime>
  <HiddenSlides>0</HiddenSlides>
  <MMClips>1</MMClips>
  <ScaleCrop>0</ScaleCrop>
  <HeadingPairs>
    <vt:vector baseType="variant" size="6">
      <vt:variant>
        <vt:lpstr>Fonts used</vt:lpstr>
      </vt:variant>
      <vt:variant>
        <vt:i4>20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baseType="lpstr" size="48">
      <vt:lpstr>Arial</vt:lpstr>
      <vt:lpstr>Calibri Light</vt:lpstr>
      <vt:lpstr>Calibri</vt:lpstr>
      <vt:lpstr>方正正大黑简体</vt:lpstr>
      <vt:lpstr>迷你简卡通</vt:lpstr>
      <vt:lpstr>Open Sans</vt:lpstr>
      <vt:lpstr>微软雅黑</vt:lpstr>
      <vt:lpstr>Lato Regular</vt:lpstr>
      <vt:lpstr>Impact</vt:lpstr>
      <vt:lpstr>Arial Narrow</vt:lpstr>
      <vt:lpstr>Arial Black</vt:lpstr>
      <vt:lpstr>Arial Unicode MS</vt:lpstr>
      <vt:lpstr>Helvetica Light</vt:lpstr>
      <vt:lpstr>Lato Light</vt:lpstr>
      <vt:lpstr>宋体</vt:lpstr>
      <vt:lpstr>微软雅黑 Light</vt:lpstr>
      <vt:lpstr>Kontrapunkt Bob Bold</vt:lpstr>
      <vt:lpstr>Agency FB</vt:lpstr>
      <vt:lpstr>Meiryo</vt:lpstr>
      <vt:lpstr>Wingdings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23.0400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PPT汇_PPT模板免费下载_www.ppthui.com</dc:title>
  <dc:creator>PPT汇_www.ppthui.com</dc:creator>
  <cp:lastModifiedBy>xiaoke</cp:lastModifiedBy>
  <cp:revision>1</cp:revision>
  <dcterms:created xsi:type="dcterms:W3CDTF">2021-01-01T05:58:29Z</dcterms:created>
  <dcterms:modified xsi:type="dcterms:W3CDTF">2023-05-08T04:52:51Z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KSOProductBuildVer">
    <vt:lpwstr>2052-11.1.0.9929</vt:lpwstr>
  </property>
</Properties>
</file>