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8" r:id="rId4"/>
    <p:sldId id="259" r:id="rId5"/>
    <p:sldId id="260" r:id="rId6"/>
    <p:sldId id="266" r:id="rId7"/>
    <p:sldId id="281" r:id="rId8"/>
    <p:sldId id="267" r:id="rId9"/>
    <p:sldId id="261" r:id="rId10"/>
    <p:sldId id="268" r:id="rId11"/>
    <p:sldId id="282" r:id="rId12"/>
    <p:sldId id="269" r:id="rId13"/>
    <p:sldId id="262" r:id="rId14"/>
    <p:sldId id="270" r:id="rId15"/>
    <p:sldId id="283" r:id="rId16"/>
    <p:sldId id="271" r:id="rId17"/>
    <p:sldId id="263" r:id="rId18"/>
    <p:sldId id="272" r:id="rId19"/>
    <p:sldId id="284" r:id="rId20"/>
    <p:sldId id="273" r:id="rId21"/>
    <p:sldId id="264" r:id="rId22"/>
    <p:sldId id="274" r:id="rId23"/>
    <p:sldId id="285" r:id="rId24"/>
    <p:sldId id="275" r:id="rId25"/>
    <p:sldId id="265" r:id="rId26"/>
    <p:sldId id="276" r:id="rId27"/>
    <p:sldId id="286" r:id="rId28"/>
    <p:sldId id="277" r:id="rId29"/>
    <p:sldId id="257" r:id="rId30"/>
    <p:sldId id="306" r:id="rId31"/>
    <p:sldId id="330" r:id="rId32"/>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showGuides="1">
      <p:cViewPr varScale="1">
        <p:scale>
          <a:sx n="108" d="100"/>
          <a:sy n="108" d="100"/>
        </p:scale>
        <p:origin x="426" y="102"/>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tags" Target="tags/tag69.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29</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90CD864-3B43-486D-9CBD-C1D5DBF24226}"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70E19-AD09-4B53-90E2-364C1BE6A305}"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0CD864-3B43-486D-9CBD-C1D5DBF24226}"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70E19-AD09-4B53-90E2-364C1BE6A305}"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0CD864-3B43-486D-9CBD-C1D5DBF24226}"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70E19-AD09-4B53-90E2-364C1BE6A305}"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0CD864-3B43-486D-9CBD-C1D5DBF24226}"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70E19-AD09-4B53-90E2-364C1BE6A305}"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E90CD864-3B43-486D-9CBD-C1D5DBF24226}"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70E19-AD09-4B53-90E2-364C1BE6A305}"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90CD864-3B43-486D-9CBD-C1D5DBF24226}"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B70E19-AD09-4B53-90E2-364C1BE6A305}"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90CD864-3B43-486D-9CBD-C1D5DBF24226}"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B70E19-AD09-4B53-90E2-364C1BE6A305}"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90CD864-3B43-486D-9CBD-C1D5DBF24226}"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B70E19-AD09-4B53-90E2-364C1BE6A305}"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E90CD864-3B43-486D-9CBD-C1D5DBF24226}"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B70E19-AD09-4B53-90E2-364C1BE6A305}"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90CD864-3B43-486D-9CBD-C1D5DBF24226}"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B70E19-AD09-4B53-90E2-364C1BE6A305}"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90CD864-3B43-486D-9CBD-C1D5DBF24226}"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B70E19-AD09-4B53-90E2-364C1BE6A305}"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CD864-3B43-486D-9CBD-C1D5DBF24226}"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70E19-AD09-4B53-90E2-364C1BE6A305}" type="slidenum">
              <a:rPr lang="zh-CN" altLang="en-US" smtClean="0"/>
              <a:t/>
            </a:fld>
            <a:endParaRPr lang="zh-CN" altLang="en-US"/>
          </a:p>
        </p:txBody>
      </p:sp>
      <p:pic>
        <p:nvPicPr>
          <p:cNvPr id="7" name="图片 6"/>
          <p:cNvPicPr>
            <a:picLocks noChangeAspect="1"/>
          </p:cNvPicPr>
          <p:nvPr userDrawn="1"/>
        </p:nvPicPr>
        <p:blipFill>
          <a:blip r:embed="rId12"/>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1.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1.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61.xml" /><Relationship Id="rId3" Type="http://schemas.openxmlformats.org/officeDocument/2006/relationships/image" Target="../media/image7.png" /><Relationship Id="rId4" Type="http://schemas.openxmlformats.org/officeDocument/2006/relationships/tags" Target="../tags/tag6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image" Target="../media/image9.jpeg" /><Relationship Id="rId4" Type="http://schemas.openxmlformats.org/officeDocument/2006/relationships/tags" Target="../tags/tag63.xml" /><Relationship Id="rId5" Type="http://schemas.openxmlformats.org/officeDocument/2006/relationships/tags" Target="../tags/tag64.xml" /><Relationship Id="rId6" Type="http://schemas.openxmlformats.org/officeDocument/2006/relationships/tags" Target="../tags/tag65.xml" /><Relationship Id="rId7" Type="http://schemas.openxmlformats.org/officeDocument/2006/relationships/tags" Target="../tags/tag66.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67.xml" /><Relationship Id="rId3" Type="http://schemas.openxmlformats.org/officeDocument/2006/relationships/image" Target="../media/image10.png" /><Relationship Id="rId4" Type="http://schemas.openxmlformats.org/officeDocument/2006/relationships/tags" Target="../tags/tag68.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2"/>
          <a:stretch>
            <a:fillRect/>
          </a:stretch>
        </p:blipFill>
        <p:spPr>
          <a:xfrm>
            <a:off x="0" y="924770"/>
            <a:ext cx="12192000" cy="5933230"/>
          </a:xfrm>
          <a:prstGeom prst="rect">
            <a:avLst/>
          </a:prstGeom>
        </p:spPr>
      </p:pic>
      <p:pic>
        <p:nvPicPr>
          <p:cNvPr id="9" name="图片 8"/>
          <p:cNvPicPr>
            <a:picLocks noChangeAspect="1"/>
          </p:cNvPicPr>
          <p:nvPr/>
        </p:nvPicPr>
        <p:blipFill>
          <a:blip r:embed="rId3"/>
          <a:stretch>
            <a:fillRect/>
          </a:stretch>
        </p:blipFill>
        <p:spPr>
          <a:xfrm>
            <a:off x="0" y="0"/>
            <a:ext cx="6598508" cy="6858000"/>
          </a:xfrm>
          <a:prstGeom prst="rect">
            <a:avLst/>
          </a:prstGeom>
        </p:spPr>
      </p:pic>
      <p:pic>
        <p:nvPicPr>
          <p:cNvPr id="11" name="图片 10"/>
          <p:cNvPicPr>
            <a:picLocks noChangeAspect="1"/>
          </p:cNvPicPr>
          <p:nvPr/>
        </p:nvPicPr>
        <p:blipFill>
          <a:blip r:embed="rId4"/>
          <a:stretch>
            <a:fillRect/>
          </a:stretch>
        </p:blipFill>
        <p:spPr>
          <a:xfrm>
            <a:off x="7680738" y="0"/>
            <a:ext cx="4511262" cy="6858000"/>
          </a:xfrm>
          <a:prstGeom prst="rect">
            <a:avLst/>
          </a:prstGeom>
        </p:spPr>
      </p:pic>
      <p:pic>
        <p:nvPicPr>
          <p:cNvPr id="13" name="图片 12"/>
          <p:cNvPicPr>
            <a:picLocks noChangeAspect="1"/>
          </p:cNvPicPr>
          <p:nvPr/>
        </p:nvPicPr>
        <p:blipFill>
          <a:blip r:embed="rId5"/>
          <a:stretch>
            <a:fillRect/>
          </a:stretch>
        </p:blipFill>
        <p:spPr>
          <a:xfrm>
            <a:off x="10589013" y="0"/>
            <a:ext cx="1602987" cy="3108960"/>
          </a:xfrm>
          <a:prstGeom prst="rect">
            <a:avLst/>
          </a:prstGeom>
        </p:spPr>
      </p:pic>
      <p:pic>
        <p:nvPicPr>
          <p:cNvPr id="15" name="图片 14"/>
          <p:cNvPicPr>
            <a:picLocks noChangeAspect="1"/>
          </p:cNvPicPr>
          <p:nvPr/>
        </p:nvPicPr>
        <p:blipFill>
          <a:blip r:embed="rId6"/>
          <a:stretch>
            <a:fillRect/>
          </a:stretch>
        </p:blipFill>
        <p:spPr>
          <a:xfrm>
            <a:off x="9711098" y="0"/>
            <a:ext cx="2480902" cy="4697730"/>
          </a:xfrm>
          <a:prstGeom prst="rect">
            <a:avLst/>
          </a:prstGeom>
        </p:spPr>
      </p:pic>
      <p:sp>
        <p:nvSpPr>
          <p:cNvPr id="63" name="矩形: 圆角 62"/>
          <p:cNvSpPr/>
          <p:nvPr/>
        </p:nvSpPr>
        <p:spPr>
          <a:xfrm>
            <a:off x="1332800" y="3590589"/>
            <a:ext cx="5528856" cy="1255477"/>
          </a:xfrm>
          <a:prstGeom prst="roundRect">
            <a:avLst>
              <a:gd name="adj" fmla="val 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254889" y="2578307"/>
            <a:ext cx="5606767" cy="584775"/>
          </a:xfrm>
          <a:prstGeom prst="rect">
            <a:avLst/>
          </a:prstGeom>
          <a:noFill/>
        </p:spPr>
        <p:txBody>
          <a:bodyPr wrap="square" rtlCol="0">
            <a:spAutoFit/>
          </a:bodyPr>
          <a:lstStyle/>
          <a:p>
            <a:pPr algn="dist"/>
            <a:r>
              <a:rPr lang="zh-CN" altLang="en-US" sz="3200">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简约实用的毕业答辩</a:t>
            </a:r>
            <a:r>
              <a:rPr lang="en-US" altLang="zh-CN" sz="3200">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3200">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模版</a:t>
            </a:r>
            <a:endParaRPr lang="zh-CN" altLang="en-US" sz="3200">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3" name="矩形 471"/>
          <p:cNvSpPr>
            <a:spLocks noChangeArrowheads="1"/>
          </p:cNvSpPr>
          <p:nvPr/>
        </p:nvSpPr>
        <p:spPr bwMode="auto">
          <a:xfrm>
            <a:off x="1317561" y="3205718"/>
            <a:ext cx="5528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2000">
                <a:solidFill>
                  <a:schemeClr val="tx1">
                    <a:lumMod val="75000"/>
                    <a:lumOff val="25000"/>
                  </a:schemeClr>
                </a:solidFill>
              </a:rPr>
              <a:t>THESIS DEFENSE GENERAL PPT GUIDE TEMPLATE</a:t>
            </a:r>
            <a:endParaRPr lang="en-US" altLang="zh-CN" sz="2000">
              <a:solidFill>
                <a:schemeClr val="tx1">
                  <a:lumMod val="75000"/>
                  <a:lumOff val="25000"/>
                </a:schemeClr>
              </a:solidFill>
            </a:endParaRPr>
          </a:p>
        </p:txBody>
      </p:sp>
      <p:cxnSp>
        <p:nvCxnSpPr>
          <p:cNvPr id="24" name="直接连接符 23"/>
          <p:cNvCxnSpPr/>
          <p:nvPr/>
        </p:nvCxnSpPr>
        <p:spPr>
          <a:xfrm>
            <a:off x="1408999" y="3195268"/>
            <a:ext cx="534969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矩形 8"/>
          <p:cNvSpPr>
            <a:spLocks noChangeArrowheads="1"/>
          </p:cNvSpPr>
          <p:nvPr/>
        </p:nvSpPr>
        <p:spPr bwMode="auto">
          <a:xfrm>
            <a:off x="2096173" y="3824858"/>
            <a:ext cx="1909445" cy="706755"/>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答辩人：</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汇</a:t>
            </a:r>
            <a:endParaRPr lang="zh-CN" altLang="en-US" sz="2000">
              <a:solidFill>
                <a:prstClr val="black">
                  <a:lumMod val="75000"/>
                  <a:lumOff val="25000"/>
                </a:prstClr>
              </a:solidFill>
              <a:latin typeface="微软雅黑" panose="020b0503020204020204" pitchFamily="34" charset="-122"/>
              <a:ea typeface="微软雅黑" panose="020b0503020204020204" pitchFamily="34" charset="-122"/>
            </a:endParaRPr>
          </a:p>
          <a:p>
            <a:pPr algn="ctr" eaLnBrk="1" hangingPunct="1"/>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9"/>
          <p:cNvSpPr>
            <a:spLocks noChangeArrowheads="1"/>
          </p:cNvSpPr>
          <p:nvPr/>
        </p:nvSpPr>
        <p:spPr bwMode="auto">
          <a:xfrm>
            <a:off x="2097413" y="4278401"/>
            <a:ext cx="2163445" cy="706755"/>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指导教师：</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汇</a:t>
            </a:r>
            <a:endParaRPr lang="zh-CN" altLang="en-US" sz="2000">
              <a:solidFill>
                <a:prstClr val="black">
                  <a:lumMod val="75000"/>
                  <a:lumOff val="25000"/>
                </a:prstClr>
              </a:solidFill>
              <a:latin typeface="微软雅黑" panose="020b0503020204020204" pitchFamily="34" charset="-122"/>
              <a:ea typeface="微软雅黑" panose="020b0503020204020204" pitchFamily="34" charset="-122"/>
            </a:endParaRPr>
          </a:p>
          <a:p>
            <a:pPr algn="ctr" eaLnBrk="1" hangingPunct="1"/>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10"/>
          <p:cNvSpPr>
            <a:spLocks noChangeArrowheads="1"/>
          </p:cNvSpPr>
          <p:nvPr/>
        </p:nvSpPr>
        <p:spPr bwMode="auto">
          <a:xfrm>
            <a:off x="4622703" y="3811248"/>
            <a:ext cx="2064385" cy="39878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课题时间：</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202X</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11"/>
          <p:cNvSpPr>
            <a:spLocks noChangeArrowheads="1"/>
          </p:cNvSpPr>
          <p:nvPr/>
        </p:nvSpPr>
        <p:spPr bwMode="auto">
          <a:xfrm>
            <a:off x="4891267" y="4263074"/>
            <a:ext cx="1655445" cy="706755"/>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学院：</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汇</a:t>
            </a:r>
            <a:endParaRPr lang="zh-CN" altLang="en-US" sz="2000">
              <a:solidFill>
                <a:prstClr val="black">
                  <a:lumMod val="75000"/>
                  <a:lumOff val="25000"/>
                </a:prstClr>
              </a:solidFill>
              <a:latin typeface="微软雅黑" panose="020b0503020204020204" pitchFamily="34" charset="-122"/>
              <a:ea typeface="微软雅黑" panose="020b0503020204020204" pitchFamily="34" charset="-122"/>
            </a:endParaRPr>
          </a:p>
          <a:p>
            <a:pPr algn="ctr" eaLnBrk="1" hangingPunct="1"/>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KSO_Shape"/>
          <p:cNvSpPr/>
          <p:nvPr/>
        </p:nvSpPr>
        <p:spPr bwMode="auto">
          <a:xfrm>
            <a:off x="1481769" y="3723879"/>
            <a:ext cx="371781" cy="451556"/>
          </a:xfrm>
          <a:custGeom>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8BC12E"/>
              </a:gs>
              <a:gs pos="74000">
                <a:srgbClr val="3A746E"/>
              </a:gs>
              <a:gs pos="100000">
                <a:srgbClr val="085376"/>
              </a:gs>
            </a:gsLst>
            <a:lin ang="8400000" scaled="0"/>
          </a:gra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tx1">
                  <a:lumMod val="75000"/>
                  <a:lumOff val="25000"/>
                </a:schemeClr>
              </a:solidFill>
            </a:endParaRPr>
          </a:p>
        </p:txBody>
      </p:sp>
      <p:grpSp>
        <p:nvGrpSpPr>
          <p:cNvPr id="30" name="组合 29"/>
          <p:cNvGrpSpPr/>
          <p:nvPr/>
        </p:nvGrpSpPr>
        <p:grpSpPr>
          <a:xfrm>
            <a:off x="1481769" y="4240973"/>
            <a:ext cx="333202" cy="408257"/>
            <a:chOff x="5772292" y="7500829"/>
            <a:chExt cx="225879" cy="276759"/>
          </a:xfrm>
          <a:gradFill>
            <a:gsLst>
              <a:gs pos="0">
                <a:srgbClr val="8BC12E"/>
              </a:gs>
              <a:gs pos="74000">
                <a:srgbClr val="3A746E"/>
              </a:gs>
              <a:gs pos="100000">
                <a:srgbClr val="085376"/>
              </a:gs>
            </a:gsLst>
            <a:lin ang="8400000" scaled="0"/>
          </a:gradFill>
        </p:grpSpPr>
        <p:sp>
          <p:nvSpPr>
            <p:cNvPr id="31" name="Freeform 16"/>
            <p:cNvSpPr/>
            <p:nvPr/>
          </p:nvSpPr>
          <p:spPr bwMode="auto">
            <a:xfrm>
              <a:off x="5962506" y="7612299"/>
              <a:ext cx="35665" cy="32427"/>
            </a:xfrm>
            <a:custGeom>
              <a:gdLst>
                <a:gd name="T0" fmla="*/ 13 w 14"/>
                <a:gd name="T1" fmla="*/ 1 h 4"/>
                <a:gd name="T2" fmla="*/ 12 w 14"/>
                <a:gd name="T3" fmla="*/ 0 h 4"/>
                <a:gd name="T4" fmla="*/ 3 w 14"/>
                <a:gd name="T5" fmla="*/ 0 h 4"/>
                <a:gd name="T6" fmla="*/ 1 w 14"/>
                <a:gd name="T7" fmla="*/ 1 h 4"/>
                <a:gd name="T8" fmla="*/ 0 w 14"/>
                <a:gd name="T9" fmla="*/ 2 h 4"/>
                <a:gd name="T10" fmla="*/ 1 w 14"/>
                <a:gd name="T11" fmla="*/ 4 h 4"/>
                <a:gd name="T12" fmla="*/ 3 w 14"/>
                <a:gd name="T13" fmla="*/ 4 h 4"/>
                <a:gd name="T14" fmla="*/ 12 w 14"/>
                <a:gd name="T15" fmla="*/ 4 h 4"/>
                <a:gd name="T16" fmla="*/ 13 w 14"/>
                <a:gd name="T17" fmla="*/ 4 h 4"/>
                <a:gd name="T18" fmla="*/ 14 w 14"/>
                <a:gd name="T19" fmla="*/ 2 h 4"/>
                <a:gd name="T20" fmla="*/ 13 w 14"/>
                <a:gd name="T21" fmla="*/ 1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4">
                  <a:moveTo>
                    <a:pt x="13" y="1"/>
                  </a:moveTo>
                  <a:cubicBezTo>
                    <a:pt x="13" y="0"/>
                    <a:pt x="12" y="0"/>
                    <a:pt x="12" y="0"/>
                  </a:cubicBezTo>
                  <a:cubicBezTo>
                    <a:pt x="3" y="0"/>
                    <a:pt x="3" y="0"/>
                    <a:pt x="3" y="0"/>
                  </a:cubicBezTo>
                  <a:cubicBezTo>
                    <a:pt x="2" y="0"/>
                    <a:pt x="1" y="0"/>
                    <a:pt x="1" y="1"/>
                  </a:cubicBezTo>
                  <a:cubicBezTo>
                    <a:pt x="1" y="1"/>
                    <a:pt x="0" y="2"/>
                    <a:pt x="0" y="2"/>
                  </a:cubicBezTo>
                  <a:cubicBezTo>
                    <a:pt x="0" y="3"/>
                    <a:pt x="1" y="3"/>
                    <a:pt x="1" y="4"/>
                  </a:cubicBezTo>
                  <a:cubicBezTo>
                    <a:pt x="1" y="4"/>
                    <a:pt x="2" y="4"/>
                    <a:pt x="3" y="4"/>
                  </a:cubicBezTo>
                  <a:cubicBezTo>
                    <a:pt x="12" y="4"/>
                    <a:pt x="12" y="4"/>
                    <a:pt x="12" y="4"/>
                  </a:cubicBezTo>
                  <a:cubicBezTo>
                    <a:pt x="12" y="4"/>
                    <a:pt x="13" y="4"/>
                    <a:pt x="13" y="4"/>
                  </a:cubicBezTo>
                  <a:cubicBezTo>
                    <a:pt x="14" y="3"/>
                    <a:pt x="14" y="3"/>
                    <a:pt x="14" y="2"/>
                  </a:cubicBezTo>
                  <a:cubicBezTo>
                    <a:pt x="14" y="2"/>
                    <a:pt x="14"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32" name="Freeform 17"/>
            <p:cNvSpPr/>
            <p:nvPr/>
          </p:nvSpPr>
          <p:spPr bwMode="auto">
            <a:xfrm>
              <a:off x="5954941" y="7559378"/>
              <a:ext cx="32423" cy="32427"/>
            </a:xfrm>
            <a:custGeom>
              <a:gdLst>
                <a:gd name="T0" fmla="*/ 3 w 13"/>
                <a:gd name="T1" fmla="*/ 9 h 9"/>
                <a:gd name="T2" fmla="*/ 4 w 13"/>
                <a:gd name="T3" fmla="*/ 9 h 9"/>
                <a:gd name="T4" fmla="*/ 12 w 13"/>
                <a:gd name="T5" fmla="*/ 4 h 9"/>
                <a:gd name="T6" fmla="*/ 12 w 13"/>
                <a:gd name="T7" fmla="*/ 4 h 9"/>
                <a:gd name="T8" fmla="*/ 12 w 13"/>
                <a:gd name="T9" fmla="*/ 4 h 9"/>
                <a:gd name="T10" fmla="*/ 12 w 13"/>
                <a:gd name="T11" fmla="*/ 1 h 9"/>
                <a:gd name="T12" fmla="*/ 11 w 13"/>
                <a:gd name="T13" fmla="*/ 0 h 9"/>
                <a:gd name="T14" fmla="*/ 9 w 13"/>
                <a:gd name="T15" fmla="*/ 1 h 9"/>
                <a:gd name="T16" fmla="*/ 2 w 13"/>
                <a:gd name="T17" fmla="*/ 5 h 9"/>
                <a:gd name="T18" fmla="*/ 1 w 13"/>
                <a:gd name="T19" fmla="*/ 5 h 9"/>
                <a:gd name="T20" fmla="*/ 1 w 13"/>
                <a:gd name="T21" fmla="*/ 8 h 9"/>
                <a:gd name="T22" fmla="*/ 3 w 13"/>
                <a:gd name="T23" fmla="*/ 9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3" y="9"/>
                  </a:moveTo>
                  <a:cubicBezTo>
                    <a:pt x="3" y="9"/>
                    <a:pt x="3" y="9"/>
                    <a:pt x="4" y="9"/>
                  </a:cubicBezTo>
                  <a:cubicBezTo>
                    <a:pt x="12" y="4"/>
                    <a:pt x="12" y="4"/>
                    <a:pt x="12" y="4"/>
                  </a:cubicBezTo>
                  <a:cubicBezTo>
                    <a:pt x="12" y="4"/>
                    <a:pt x="12" y="4"/>
                    <a:pt x="12" y="4"/>
                  </a:cubicBezTo>
                  <a:cubicBezTo>
                    <a:pt x="12" y="4"/>
                    <a:pt x="12" y="4"/>
                    <a:pt x="12" y="4"/>
                  </a:cubicBezTo>
                  <a:cubicBezTo>
                    <a:pt x="13" y="3"/>
                    <a:pt x="13" y="2"/>
                    <a:pt x="12" y="1"/>
                  </a:cubicBezTo>
                  <a:cubicBezTo>
                    <a:pt x="12" y="1"/>
                    <a:pt x="12" y="0"/>
                    <a:pt x="11" y="0"/>
                  </a:cubicBezTo>
                  <a:cubicBezTo>
                    <a:pt x="10" y="0"/>
                    <a:pt x="10" y="0"/>
                    <a:pt x="9" y="1"/>
                  </a:cubicBezTo>
                  <a:cubicBezTo>
                    <a:pt x="2" y="5"/>
                    <a:pt x="2" y="5"/>
                    <a:pt x="2" y="5"/>
                  </a:cubicBezTo>
                  <a:cubicBezTo>
                    <a:pt x="1" y="5"/>
                    <a:pt x="1" y="5"/>
                    <a:pt x="1" y="5"/>
                  </a:cubicBezTo>
                  <a:cubicBezTo>
                    <a:pt x="0" y="6"/>
                    <a:pt x="0" y="7"/>
                    <a:pt x="1" y="8"/>
                  </a:cubicBezTo>
                  <a:cubicBezTo>
                    <a:pt x="1" y="9"/>
                    <a:pt x="2"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33" name="Freeform 18"/>
            <p:cNvSpPr/>
            <p:nvPr/>
          </p:nvSpPr>
          <p:spPr bwMode="auto">
            <a:xfrm>
              <a:off x="5923598" y="7513215"/>
              <a:ext cx="31125" cy="33928"/>
            </a:xfrm>
            <a:custGeom>
              <a:gdLst>
                <a:gd name="T0" fmla="*/ 8 w 10"/>
                <a:gd name="T1" fmla="*/ 1 h 13"/>
                <a:gd name="T2" fmla="*/ 6 w 10"/>
                <a:gd name="T3" fmla="*/ 1 h 13"/>
                <a:gd name="T4" fmla="*/ 5 w 10"/>
                <a:gd name="T5" fmla="*/ 2 h 13"/>
                <a:gd name="T6" fmla="*/ 1 w 10"/>
                <a:gd name="T7" fmla="*/ 10 h 13"/>
                <a:gd name="T8" fmla="*/ 2 w 10"/>
                <a:gd name="T9" fmla="*/ 12 h 13"/>
                <a:gd name="T10" fmla="*/ 3 w 10"/>
                <a:gd name="T11" fmla="*/ 13 h 13"/>
                <a:gd name="T12" fmla="*/ 4 w 10"/>
                <a:gd name="T13" fmla="*/ 12 h 13"/>
                <a:gd name="T14" fmla="*/ 5 w 10"/>
                <a:gd name="T15" fmla="*/ 12 h 13"/>
                <a:gd name="T16" fmla="*/ 9 w 10"/>
                <a:gd name="T17" fmla="*/ 4 h 13"/>
                <a:gd name="T18" fmla="*/ 8 w 10"/>
                <a:gd name="T19" fmla="*/ 1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3">
                  <a:moveTo>
                    <a:pt x="8" y="1"/>
                  </a:moveTo>
                  <a:cubicBezTo>
                    <a:pt x="7" y="0"/>
                    <a:pt x="6" y="0"/>
                    <a:pt x="6" y="1"/>
                  </a:cubicBezTo>
                  <a:cubicBezTo>
                    <a:pt x="5" y="1"/>
                    <a:pt x="5" y="1"/>
                    <a:pt x="5" y="2"/>
                  </a:cubicBezTo>
                  <a:cubicBezTo>
                    <a:pt x="1" y="10"/>
                    <a:pt x="1" y="10"/>
                    <a:pt x="1" y="10"/>
                  </a:cubicBezTo>
                  <a:cubicBezTo>
                    <a:pt x="0" y="11"/>
                    <a:pt x="1" y="12"/>
                    <a:pt x="2" y="12"/>
                  </a:cubicBezTo>
                  <a:cubicBezTo>
                    <a:pt x="2" y="13"/>
                    <a:pt x="2" y="13"/>
                    <a:pt x="3" y="13"/>
                  </a:cubicBezTo>
                  <a:cubicBezTo>
                    <a:pt x="3" y="13"/>
                    <a:pt x="4" y="13"/>
                    <a:pt x="4" y="12"/>
                  </a:cubicBezTo>
                  <a:cubicBezTo>
                    <a:pt x="4" y="12"/>
                    <a:pt x="4" y="12"/>
                    <a:pt x="5" y="12"/>
                  </a:cubicBezTo>
                  <a:cubicBezTo>
                    <a:pt x="9" y="4"/>
                    <a:pt x="9" y="4"/>
                    <a:pt x="9" y="4"/>
                  </a:cubicBezTo>
                  <a:cubicBezTo>
                    <a:pt x="10" y="3"/>
                    <a:pt x="9"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34" name="Freeform 19"/>
            <p:cNvSpPr/>
            <p:nvPr/>
          </p:nvSpPr>
          <p:spPr bwMode="auto">
            <a:xfrm>
              <a:off x="5777696" y="7556001"/>
              <a:ext cx="33504" cy="32427"/>
            </a:xfrm>
            <a:custGeom>
              <a:gdLst>
                <a:gd name="T0" fmla="*/ 2 w 13"/>
                <a:gd name="T1" fmla="*/ 5 h 9"/>
                <a:gd name="T2" fmla="*/ 10 w 13"/>
                <a:gd name="T3" fmla="*/ 9 h 9"/>
                <a:gd name="T4" fmla="*/ 11 w 13"/>
                <a:gd name="T5" fmla="*/ 9 h 9"/>
                <a:gd name="T6" fmla="*/ 12 w 13"/>
                <a:gd name="T7" fmla="*/ 9 h 9"/>
                <a:gd name="T8" fmla="*/ 13 w 13"/>
                <a:gd name="T9" fmla="*/ 8 h 9"/>
                <a:gd name="T10" fmla="*/ 12 w 13"/>
                <a:gd name="T11" fmla="*/ 5 h 9"/>
                <a:gd name="T12" fmla="*/ 4 w 13"/>
                <a:gd name="T13" fmla="*/ 1 h 9"/>
                <a:gd name="T14" fmla="*/ 1 w 13"/>
                <a:gd name="T15" fmla="*/ 1 h 9"/>
                <a:gd name="T16" fmla="*/ 1 w 13"/>
                <a:gd name="T17" fmla="*/ 2 h 9"/>
                <a:gd name="T18" fmla="*/ 2 w 13"/>
                <a:gd name="T19" fmla="*/ 5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2" y="5"/>
                  </a:moveTo>
                  <a:cubicBezTo>
                    <a:pt x="10" y="9"/>
                    <a:pt x="10" y="9"/>
                    <a:pt x="10" y="9"/>
                  </a:cubicBezTo>
                  <a:cubicBezTo>
                    <a:pt x="10" y="9"/>
                    <a:pt x="10" y="9"/>
                    <a:pt x="11" y="9"/>
                  </a:cubicBezTo>
                  <a:cubicBezTo>
                    <a:pt x="11" y="9"/>
                    <a:pt x="12" y="9"/>
                    <a:pt x="12" y="9"/>
                  </a:cubicBezTo>
                  <a:cubicBezTo>
                    <a:pt x="12" y="9"/>
                    <a:pt x="13" y="8"/>
                    <a:pt x="13" y="8"/>
                  </a:cubicBezTo>
                  <a:cubicBezTo>
                    <a:pt x="13" y="7"/>
                    <a:pt x="13" y="6"/>
                    <a:pt x="12" y="5"/>
                  </a:cubicBezTo>
                  <a:cubicBezTo>
                    <a:pt x="4" y="1"/>
                    <a:pt x="4" y="1"/>
                    <a:pt x="4" y="1"/>
                  </a:cubicBezTo>
                  <a:cubicBezTo>
                    <a:pt x="3" y="0"/>
                    <a:pt x="2" y="0"/>
                    <a:pt x="1" y="1"/>
                  </a:cubicBezTo>
                  <a:cubicBezTo>
                    <a:pt x="1" y="1"/>
                    <a:pt x="1" y="1"/>
                    <a:pt x="1" y="2"/>
                  </a:cubicBezTo>
                  <a:cubicBezTo>
                    <a:pt x="0" y="3"/>
                    <a:pt x="1"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35" name="Freeform 20"/>
            <p:cNvSpPr/>
            <p:nvPr/>
          </p:nvSpPr>
          <p:spPr bwMode="auto">
            <a:xfrm>
              <a:off x="5954941" y="7649455"/>
              <a:ext cx="32423" cy="32427"/>
            </a:xfrm>
            <a:custGeom>
              <a:gdLst>
                <a:gd name="T0" fmla="*/ 12 w 13"/>
                <a:gd name="T1" fmla="*/ 5 h 9"/>
                <a:gd name="T2" fmla="*/ 4 w 13"/>
                <a:gd name="T3" fmla="*/ 1 h 9"/>
                <a:gd name="T4" fmla="*/ 1 w 13"/>
                <a:gd name="T5" fmla="*/ 1 h 9"/>
                <a:gd name="T6" fmla="*/ 1 w 13"/>
                <a:gd name="T7" fmla="*/ 1 h 9"/>
                <a:gd name="T8" fmla="*/ 2 w 13"/>
                <a:gd name="T9" fmla="*/ 4 h 9"/>
                <a:gd name="T10" fmla="*/ 10 w 13"/>
                <a:gd name="T11" fmla="*/ 9 h 9"/>
                <a:gd name="T12" fmla="*/ 11 w 13"/>
                <a:gd name="T13" fmla="*/ 9 h 9"/>
                <a:gd name="T14" fmla="*/ 12 w 13"/>
                <a:gd name="T15" fmla="*/ 9 h 9"/>
                <a:gd name="T16" fmla="*/ 12 w 13"/>
                <a:gd name="T17" fmla="*/ 8 h 9"/>
                <a:gd name="T18" fmla="*/ 12 w 13"/>
                <a:gd name="T19" fmla="*/ 5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12" y="5"/>
                  </a:moveTo>
                  <a:cubicBezTo>
                    <a:pt x="4" y="1"/>
                    <a:pt x="4" y="1"/>
                    <a:pt x="4" y="1"/>
                  </a:cubicBezTo>
                  <a:cubicBezTo>
                    <a:pt x="3" y="0"/>
                    <a:pt x="2" y="0"/>
                    <a:pt x="1" y="1"/>
                  </a:cubicBezTo>
                  <a:cubicBezTo>
                    <a:pt x="1" y="1"/>
                    <a:pt x="1" y="1"/>
                    <a:pt x="1" y="1"/>
                  </a:cubicBezTo>
                  <a:cubicBezTo>
                    <a:pt x="0" y="2"/>
                    <a:pt x="1" y="4"/>
                    <a:pt x="2" y="4"/>
                  </a:cubicBezTo>
                  <a:cubicBezTo>
                    <a:pt x="10" y="9"/>
                    <a:pt x="10" y="9"/>
                    <a:pt x="10" y="9"/>
                  </a:cubicBezTo>
                  <a:cubicBezTo>
                    <a:pt x="10" y="9"/>
                    <a:pt x="10" y="9"/>
                    <a:pt x="11" y="9"/>
                  </a:cubicBezTo>
                  <a:cubicBezTo>
                    <a:pt x="11" y="9"/>
                    <a:pt x="12" y="9"/>
                    <a:pt x="12" y="9"/>
                  </a:cubicBezTo>
                  <a:cubicBezTo>
                    <a:pt x="12" y="8"/>
                    <a:pt x="12" y="8"/>
                    <a:pt x="12" y="8"/>
                  </a:cubicBezTo>
                  <a:cubicBezTo>
                    <a:pt x="13" y="7"/>
                    <a:pt x="13" y="6"/>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36" name="Freeform 21"/>
            <p:cNvSpPr/>
            <p:nvPr/>
          </p:nvSpPr>
          <p:spPr bwMode="auto">
            <a:xfrm>
              <a:off x="5780937" y="7652833"/>
              <a:ext cx="31125" cy="32427"/>
            </a:xfrm>
            <a:custGeom>
              <a:gdLst>
                <a:gd name="T0" fmla="*/ 10 w 12"/>
                <a:gd name="T1" fmla="*/ 0 h 9"/>
                <a:gd name="T2" fmla="*/ 9 w 12"/>
                <a:gd name="T3" fmla="*/ 1 h 9"/>
                <a:gd name="T4" fmla="*/ 1 w 12"/>
                <a:gd name="T5" fmla="*/ 5 h 9"/>
                <a:gd name="T6" fmla="*/ 1 w 12"/>
                <a:gd name="T7" fmla="*/ 6 h 9"/>
                <a:gd name="T8" fmla="*/ 0 w 12"/>
                <a:gd name="T9" fmla="*/ 8 h 9"/>
                <a:gd name="T10" fmla="*/ 2 w 12"/>
                <a:gd name="T11" fmla="*/ 9 h 9"/>
                <a:gd name="T12" fmla="*/ 3 w 12"/>
                <a:gd name="T13" fmla="*/ 9 h 9"/>
                <a:gd name="T14" fmla="*/ 11 w 12"/>
                <a:gd name="T15" fmla="*/ 4 h 9"/>
                <a:gd name="T16" fmla="*/ 11 w 12"/>
                <a:gd name="T17" fmla="*/ 4 h 9"/>
                <a:gd name="T18" fmla="*/ 12 w 12"/>
                <a:gd name="T19" fmla="*/ 2 h 9"/>
                <a:gd name="T20" fmla="*/ 10 w 12"/>
                <a:gd name="T21"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9">
                  <a:moveTo>
                    <a:pt x="10" y="0"/>
                  </a:moveTo>
                  <a:cubicBezTo>
                    <a:pt x="10" y="0"/>
                    <a:pt x="9" y="0"/>
                    <a:pt x="9" y="1"/>
                  </a:cubicBezTo>
                  <a:cubicBezTo>
                    <a:pt x="1" y="5"/>
                    <a:pt x="1" y="5"/>
                    <a:pt x="1" y="5"/>
                  </a:cubicBezTo>
                  <a:cubicBezTo>
                    <a:pt x="1" y="5"/>
                    <a:pt x="1" y="6"/>
                    <a:pt x="1" y="6"/>
                  </a:cubicBezTo>
                  <a:cubicBezTo>
                    <a:pt x="0" y="6"/>
                    <a:pt x="0" y="7"/>
                    <a:pt x="0" y="8"/>
                  </a:cubicBezTo>
                  <a:cubicBezTo>
                    <a:pt x="1" y="9"/>
                    <a:pt x="1" y="9"/>
                    <a:pt x="2" y="9"/>
                  </a:cubicBezTo>
                  <a:cubicBezTo>
                    <a:pt x="2" y="9"/>
                    <a:pt x="3" y="9"/>
                    <a:pt x="3" y="9"/>
                  </a:cubicBezTo>
                  <a:cubicBezTo>
                    <a:pt x="11" y="4"/>
                    <a:pt x="11" y="4"/>
                    <a:pt x="11" y="4"/>
                  </a:cubicBezTo>
                  <a:cubicBezTo>
                    <a:pt x="11" y="4"/>
                    <a:pt x="11" y="4"/>
                    <a:pt x="11" y="4"/>
                  </a:cubicBezTo>
                  <a:cubicBezTo>
                    <a:pt x="12" y="3"/>
                    <a:pt x="12" y="2"/>
                    <a:pt x="12" y="2"/>
                  </a:cubicBezTo>
                  <a:cubicBezTo>
                    <a:pt x="11"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37" name="Freeform 22"/>
            <p:cNvSpPr/>
            <p:nvPr/>
          </p:nvSpPr>
          <p:spPr bwMode="auto">
            <a:xfrm>
              <a:off x="5818764" y="7513214"/>
              <a:ext cx="31125" cy="32427"/>
            </a:xfrm>
            <a:custGeom>
              <a:gdLst>
                <a:gd name="T0" fmla="*/ 4 w 9"/>
                <a:gd name="T1" fmla="*/ 1 h 12"/>
                <a:gd name="T2" fmla="*/ 3 w 9"/>
                <a:gd name="T3" fmla="*/ 0 h 12"/>
                <a:gd name="T4" fmla="*/ 1 w 9"/>
                <a:gd name="T5" fmla="*/ 0 h 12"/>
                <a:gd name="T6" fmla="*/ 1 w 9"/>
                <a:gd name="T7" fmla="*/ 0 h 12"/>
                <a:gd name="T8" fmla="*/ 0 w 9"/>
                <a:gd name="T9" fmla="*/ 3 h 12"/>
                <a:gd name="T10" fmla="*/ 5 w 9"/>
                <a:gd name="T11" fmla="*/ 11 h 12"/>
                <a:gd name="T12" fmla="*/ 7 w 9"/>
                <a:gd name="T13" fmla="*/ 12 h 12"/>
                <a:gd name="T14" fmla="*/ 8 w 9"/>
                <a:gd name="T15" fmla="*/ 12 h 12"/>
                <a:gd name="T16" fmla="*/ 8 w 9"/>
                <a:gd name="T17" fmla="*/ 11 h 12"/>
                <a:gd name="T18" fmla="*/ 9 w 9"/>
                <a:gd name="T19" fmla="*/ 9 h 12"/>
                <a:gd name="T20" fmla="*/ 4 w 9"/>
                <a:gd name="T21" fmla="*/ 1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2">
                  <a:moveTo>
                    <a:pt x="4" y="1"/>
                  </a:moveTo>
                  <a:cubicBezTo>
                    <a:pt x="4" y="0"/>
                    <a:pt x="3" y="0"/>
                    <a:pt x="3" y="0"/>
                  </a:cubicBezTo>
                  <a:cubicBezTo>
                    <a:pt x="2" y="0"/>
                    <a:pt x="2" y="0"/>
                    <a:pt x="1" y="0"/>
                  </a:cubicBezTo>
                  <a:cubicBezTo>
                    <a:pt x="1" y="0"/>
                    <a:pt x="1" y="0"/>
                    <a:pt x="1" y="0"/>
                  </a:cubicBezTo>
                  <a:cubicBezTo>
                    <a:pt x="0" y="1"/>
                    <a:pt x="0" y="2"/>
                    <a:pt x="0" y="3"/>
                  </a:cubicBezTo>
                  <a:cubicBezTo>
                    <a:pt x="5" y="11"/>
                    <a:pt x="5" y="11"/>
                    <a:pt x="5" y="11"/>
                  </a:cubicBezTo>
                  <a:cubicBezTo>
                    <a:pt x="5" y="12"/>
                    <a:pt x="6" y="12"/>
                    <a:pt x="7" y="12"/>
                  </a:cubicBezTo>
                  <a:cubicBezTo>
                    <a:pt x="7" y="12"/>
                    <a:pt x="7" y="12"/>
                    <a:pt x="8" y="12"/>
                  </a:cubicBezTo>
                  <a:cubicBezTo>
                    <a:pt x="8" y="12"/>
                    <a:pt x="8" y="11"/>
                    <a:pt x="8" y="11"/>
                  </a:cubicBezTo>
                  <a:cubicBezTo>
                    <a:pt x="9" y="11"/>
                    <a:pt x="9" y="10"/>
                    <a:pt x="9" y="9"/>
                  </a:cubicBezTo>
                  <a:lnTo>
                    <a:pt x="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38" name="Freeform 23"/>
            <p:cNvSpPr/>
            <p:nvPr/>
          </p:nvSpPr>
          <p:spPr bwMode="auto">
            <a:xfrm>
              <a:off x="5878207" y="7500829"/>
              <a:ext cx="31125" cy="32833"/>
            </a:xfrm>
            <a:custGeom>
              <a:gdLst>
                <a:gd name="T0" fmla="*/ 2 w 5"/>
                <a:gd name="T1" fmla="*/ 0 h 13"/>
                <a:gd name="T2" fmla="*/ 1 w 5"/>
                <a:gd name="T3" fmla="*/ 0 h 13"/>
                <a:gd name="T4" fmla="*/ 0 w 5"/>
                <a:gd name="T5" fmla="*/ 2 h 13"/>
                <a:gd name="T6" fmla="*/ 0 w 5"/>
                <a:gd name="T7" fmla="*/ 11 h 13"/>
                <a:gd name="T8" fmla="*/ 3 w 5"/>
                <a:gd name="T9" fmla="*/ 13 h 13"/>
                <a:gd name="T10" fmla="*/ 4 w 5"/>
                <a:gd name="T11" fmla="*/ 13 h 13"/>
                <a:gd name="T12" fmla="*/ 5 w 5"/>
                <a:gd name="T13" fmla="*/ 11 h 13"/>
                <a:gd name="T14" fmla="*/ 5 w 5"/>
                <a:gd name="T15" fmla="*/ 2 h 13"/>
                <a:gd name="T16" fmla="*/ 2 w 5"/>
                <a:gd name="T17" fmla="*/ 0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2" y="0"/>
                  </a:moveTo>
                  <a:cubicBezTo>
                    <a:pt x="2" y="0"/>
                    <a:pt x="1" y="0"/>
                    <a:pt x="1" y="0"/>
                  </a:cubicBezTo>
                  <a:cubicBezTo>
                    <a:pt x="1" y="1"/>
                    <a:pt x="0" y="1"/>
                    <a:pt x="0" y="2"/>
                  </a:cubicBezTo>
                  <a:cubicBezTo>
                    <a:pt x="0" y="11"/>
                    <a:pt x="0" y="11"/>
                    <a:pt x="0" y="11"/>
                  </a:cubicBezTo>
                  <a:cubicBezTo>
                    <a:pt x="0" y="12"/>
                    <a:pt x="1" y="13"/>
                    <a:pt x="3" y="13"/>
                  </a:cubicBezTo>
                  <a:cubicBezTo>
                    <a:pt x="3" y="13"/>
                    <a:pt x="4" y="13"/>
                    <a:pt x="4" y="13"/>
                  </a:cubicBezTo>
                  <a:cubicBezTo>
                    <a:pt x="4" y="12"/>
                    <a:pt x="5" y="12"/>
                    <a:pt x="5" y="11"/>
                  </a:cubicBezTo>
                  <a:cubicBezTo>
                    <a:pt x="5" y="2"/>
                    <a:pt x="5" y="2"/>
                    <a:pt x="5" y="2"/>
                  </a:cubicBezTo>
                  <a:cubicBezTo>
                    <a:pt x="5" y="1"/>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39" name="Freeform 24"/>
            <p:cNvSpPr/>
            <p:nvPr/>
          </p:nvSpPr>
          <p:spPr bwMode="auto">
            <a:xfrm>
              <a:off x="5772292" y="7612298"/>
              <a:ext cx="36746" cy="32427"/>
            </a:xfrm>
            <a:custGeom>
              <a:gdLst>
                <a:gd name="T0" fmla="*/ 13 w 14"/>
                <a:gd name="T1" fmla="*/ 4 h 5"/>
                <a:gd name="T2" fmla="*/ 14 w 14"/>
                <a:gd name="T3" fmla="*/ 2 h 5"/>
                <a:gd name="T4" fmla="*/ 13 w 14"/>
                <a:gd name="T5" fmla="*/ 1 h 5"/>
                <a:gd name="T6" fmla="*/ 12 w 14"/>
                <a:gd name="T7" fmla="*/ 0 h 5"/>
                <a:gd name="T8" fmla="*/ 3 w 14"/>
                <a:gd name="T9" fmla="*/ 0 h 5"/>
                <a:gd name="T10" fmla="*/ 1 w 14"/>
                <a:gd name="T11" fmla="*/ 1 h 5"/>
                <a:gd name="T12" fmla="*/ 0 w 14"/>
                <a:gd name="T13" fmla="*/ 2 h 5"/>
                <a:gd name="T14" fmla="*/ 3 w 14"/>
                <a:gd name="T15" fmla="*/ 5 h 5"/>
                <a:gd name="T16" fmla="*/ 12 w 14"/>
                <a:gd name="T17" fmla="*/ 5 h 5"/>
                <a:gd name="T18" fmla="*/ 13 w 14"/>
                <a:gd name="T19" fmla="*/ 4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4" y="3"/>
                    <a:pt x="14" y="3"/>
                    <a:pt x="14" y="2"/>
                  </a:cubicBezTo>
                  <a:cubicBezTo>
                    <a:pt x="14" y="2"/>
                    <a:pt x="14" y="1"/>
                    <a:pt x="13" y="1"/>
                  </a:cubicBezTo>
                  <a:cubicBezTo>
                    <a:pt x="13" y="0"/>
                    <a:pt x="12" y="0"/>
                    <a:pt x="12" y="0"/>
                  </a:cubicBezTo>
                  <a:cubicBezTo>
                    <a:pt x="3" y="0"/>
                    <a:pt x="3" y="0"/>
                    <a:pt x="3" y="0"/>
                  </a:cubicBezTo>
                  <a:cubicBezTo>
                    <a:pt x="2" y="0"/>
                    <a:pt x="2" y="0"/>
                    <a:pt x="1" y="1"/>
                  </a:cubicBezTo>
                  <a:cubicBezTo>
                    <a:pt x="1" y="1"/>
                    <a:pt x="0" y="2"/>
                    <a:pt x="0" y="2"/>
                  </a:cubicBezTo>
                  <a:cubicBezTo>
                    <a:pt x="0" y="4"/>
                    <a:pt x="1" y="5"/>
                    <a:pt x="3" y="5"/>
                  </a:cubicBezTo>
                  <a:cubicBezTo>
                    <a:pt x="12" y="5"/>
                    <a:pt x="12" y="5"/>
                    <a:pt x="12" y="5"/>
                  </a:cubicBezTo>
                  <a:cubicBezTo>
                    <a:pt x="12" y="5"/>
                    <a:pt x="13"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40" name="Freeform 25"/>
            <p:cNvSpPr/>
            <p:nvPr/>
          </p:nvSpPr>
          <p:spPr bwMode="auto">
            <a:xfrm>
              <a:off x="5859834" y="7708004"/>
              <a:ext cx="50796" cy="32427"/>
            </a:xfrm>
            <a:custGeom>
              <a:gdLst>
                <a:gd name="T0" fmla="*/ 20 w 20"/>
                <a:gd name="T1" fmla="*/ 2 h 5"/>
                <a:gd name="T2" fmla="*/ 18 w 20"/>
                <a:gd name="T3" fmla="*/ 4 h 5"/>
                <a:gd name="T4" fmla="*/ 2 w 20"/>
                <a:gd name="T5" fmla="*/ 4 h 5"/>
                <a:gd name="T6" fmla="*/ 0 w 20"/>
                <a:gd name="T7" fmla="*/ 2 h 5"/>
                <a:gd name="T8" fmla="*/ 3 w 20"/>
                <a:gd name="T9" fmla="*/ 0 h 5"/>
                <a:gd name="T10" fmla="*/ 18 w 20"/>
                <a:gd name="T11" fmla="*/ 0 h 5"/>
                <a:gd name="T12" fmla="*/ 20 w 20"/>
                <a:gd name="T13" fmla="*/ 2 h 5"/>
              </a:gdLst>
              <a:cxnLst>
                <a:cxn ang="0">
                  <a:pos x="T0" y="T1"/>
                </a:cxn>
                <a:cxn ang="0">
                  <a:pos x="T2" y="T3"/>
                </a:cxn>
                <a:cxn ang="0">
                  <a:pos x="T4" y="T5"/>
                </a:cxn>
                <a:cxn ang="0">
                  <a:pos x="T6" y="T7"/>
                </a:cxn>
                <a:cxn ang="0">
                  <a:pos x="T8" y="T9"/>
                </a:cxn>
                <a:cxn ang="0">
                  <a:pos x="T10" y="T11"/>
                </a:cxn>
                <a:cxn ang="0">
                  <a:pos x="T12" y="T13"/>
                </a:cxn>
              </a:cxnLst>
              <a:rect l="0" t="0" r="r" b="b"/>
              <a:pathLst>
                <a:path w="20" h="5">
                  <a:moveTo>
                    <a:pt x="20" y="2"/>
                  </a:moveTo>
                  <a:cubicBezTo>
                    <a:pt x="20" y="3"/>
                    <a:pt x="20" y="4"/>
                    <a:pt x="18" y="4"/>
                  </a:cubicBezTo>
                  <a:cubicBezTo>
                    <a:pt x="13" y="5"/>
                    <a:pt x="7" y="5"/>
                    <a:pt x="2" y="4"/>
                  </a:cubicBezTo>
                  <a:cubicBezTo>
                    <a:pt x="0" y="4"/>
                    <a:pt x="0" y="3"/>
                    <a:pt x="0" y="2"/>
                  </a:cubicBezTo>
                  <a:cubicBezTo>
                    <a:pt x="0" y="0"/>
                    <a:pt x="1" y="0"/>
                    <a:pt x="3" y="0"/>
                  </a:cubicBezTo>
                  <a:cubicBezTo>
                    <a:pt x="7" y="1"/>
                    <a:pt x="13" y="1"/>
                    <a:pt x="18" y="0"/>
                  </a:cubicBezTo>
                  <a:cubicBezTo>
                    <a:pt x="19" y="0"/>
                    <a:pt x="20" y="0"/>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41" name="Freeform 26"/>
            <p:cNvSpPr/>
            <p:nvPr/>
          </p:nvSpPr>
          <p:spPr bwMode="auto">
            <a:xfrm>
              <a:off x="5857672" y="7721516"/>
              <a:ext cx="52958" cy="32427"/>
            </a:xfrm>
            <a:custGeom>
              <a:gdLst>
                <a:gd name="T0" fmla="*/ 21 w 21"/>
                <a:gd name="T1" fmla="*/ 2 h 5"/>
                <a:gd name="T2" fmla="*/ 19 w 21"/>
                <a:gd name="T3" fmla="*/ 4 h 5"/>
                <a:gd name="T4" fmla="*/ 2 w 21"/>
                <a:gd name="T5" fmla="*/ 4 h 5"/>
                <a:gd name="T6" fmla="*/ 1 w 21"/>
                <a:gd name="T7" fmla="*/ 2 h 5"/>
                <a:gd name="T8" fmla="*/ 3 w 21"/>
                <a:gd name="T9" fmla="*/ 0 h 5"/>
                <a:gd name="T10" fmla="*/ 18 w 21"/>
                <a:gd name="T11" fmla="*/ 0 h 5"/>
                <a:gd name="T12" fmla="*/ 21 w 21"/>
                <a:gd name="T13" fmla="*/ 2 h 5"/>
              </a:gdLst>
              <a:cxnLst>
                <a:cxn ang="0">
                  <a:pos x="T0" y="T1"/>
                </a:cxn>
                <a:cxn ang="0">
                  <a:pos x="T2" y="T3"/>
                </a:cxn>
                <a:cxn ang="0">
                  <a:pos x="T4" y="T5"/>
                </a:cxn>
                <a:cxn ang="0">
                  <a:pos x="T6" y="T7"/>
                </a:cxn>
                <a:cxn ang="0">
                  <a:pos x="T8" y="T9"/>
                </a:cxn>
                <a:cxn ang="0">
                  <a:pos x="T10" y="T11"/>
                </a:cxn>
                <a:cxn ang="0">
                  <a:pos x="T12" y="T13"/>
                </a:cxn>
              </a:cxnLst>
              <a:rect l="0" t="0" r="r" b="b"/>
              <a:pathLst>
                <a:path w="21" h="5">
                  <a:moveTo>
                    <a:pt x="21" y="2"/>
                  </a:moveTo>
                  <a:cubicBezTo>
                    <a:pt x="21" y="3"/>
                    <a:pt x="20" y="4"/>
                    <a:pt x="19" y="4"/>
                  </a:cubicBezTo>
                  <a:cubicBezTo>
                    <a:pt x="13" y="5"/>
                    <a:pt x="8" y="5"/>
                    <a:pt x="2" y="4"/>
                  </a:cubicBezTo>
                  <a:cubicBezTo>
                    <a:pt x="1" y="4"/>
                    <a:pt x="0" y="3"/>
                    <a:pt x="1" y="2"/>
                  </a:cubicBezTo>
                  <a:cubicBezTo>
                    <a:pt x="1" y="0"/>
                    <a:pt x="2" y="0"/>
                    <a:pt x="3" y="0"/>
                  </a:cubicBezTo>
                  <a:cubicBezTo>
                    <a:pt x="8" y="1"/>
                    <a:pt x="13" y="1"/>
                    <a:pt x="18" y="0"/>
                  </a:cubicBezTo>
                  <a:cubicBezTo>
                    <a:pt x="19" y="0"/>
                    <a:pt x="21" y="0"/>
                    <a:pt x="2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42" name="Freeform 27"/>
            <p:cNvSpPr/>
            <p:nvPr/>
          </p:nvSpPr>
          <p:spPr bwMode="auto">
            <a:xfrm>
              <a:off x="5857672" y="7735027"/>
              <a:ext cx="52958" cy="32427"/>
            </a:xfrm>
            <a:custGeom>
              <a:gdLst>
                <a:gd name="T0" fmla="*/ 21 w 21"/>
                <a:gd name="T1" fmla="*/ 2 h 5"/>
                <a:gd name="T2" fmla="*/ 19 w 21"/>
                <a:gd name="T3" fmla="*/ 4 h 5"/>
                <a:gd name="T4" fmla="*/ 2 w 21"/>
                <a:gd name="T5" fmla="*/ 4 h 5"/>
                <a:gd name="T6" fmla="*/ 1 w 21"/>
                <a:gd name="T7" fmla="*/ 2 h 5"/>
                <a:gd name="T8" fmla="*/ 3 w 21"/>
                <a:gd name="T9" fmla="*/ 0 h 5"/>
                <a:gd name="T10" fmla="*/ 18 w 21"/>
                <a:gd name="T11" fmla="*/ 0 h 5"/>
                <a:gd name="T12" fmla="*/ 21 w 21"/>
                <a:gd name="T13" fmla="*/ 2 h 5"/>
              </a:gdLst>
              <a:cxnLst>
                <a:cxn ang="0">
                  <a:pos x="T0" y="T1"/>
                </a:cxn>
                <a:cxn ang="0">
                  <a:pos x="T2" y="T3"/>
                </a:cxn>
                <a:cxn ang="0">
                  <a:pos x="T4" y="T5"/>
                </a:cxn>
                <a:cxn ang="0">
                  <a:pos x="T6" y="T7"/>
                </a:cxn>
                <a:cxn ang="0">
                  <a:pos x="T8" y="T9"/>
                </a:cxn>
                <a:cxn ang="0">
                  <a:pos x="T10" y="T11"/>
                </a:cxn>
                <a:cxn ang="0">
                  <a:pos x="T12" y="T13"/>
                </a:cxn>
              </a:cxnLst>
              <a:rect l="0" t="0" r="r" b="b"/>
              <a:pathLst>
                <a:path w="21" h="5">
                  <a:moveTo>
                    <a:pt x="21" y="2"/>
                  </a:moveTo>
                  <a:cubicBezTo>
                    <a:pt x="21" y="3"/>
                    <a:pt x="20" y="4"/>
                    <a:pt x="19" y="4"/>
                  </a:cubicBezTo>
                  <a:cubicBezTo>
                    <a:pt x="13" y="5"/>
                    <a:pt x="8" y="5"/>
                    <a:pt x="2" y="4"/>
                  </a:cubicBezTo>
                  <a:cubicBezTo>
                    <a:pt x="1" y="4"/>
                    <a:pt x="0" y="3"/>
                    <a:pt x="1" y="2"/>
                  </a:cubicBezTo>
                  <a:cubicBezTo>
                    <a:pt x="1" y="0"/>
                    <a:pt x="2" y="0"/>
                    <a:pt x="3" y="0"/>
                  </a:cubicBezTo>
                  <a:cubicBezTo>
                    <a:pt x="8" y="1"/>
                    <a:pt x="13" y="1"/>
                    <a:pt x="18" y="0"/>
                  </a:cubicBezTo>
                  <a:cubicBezTo>
                    <a:pt x="19" y="0"/>
                    <a:pt x="21" y="0"/>
                    <a:pt x="2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43" name="Freeform 28"/>
            <p:cNvSpPr/>
            <p:nvPr/>
          </p:nvSpPr>
          <p:spPr bwMode="auto">
            <a:xfrm>
              <a:off x="5869560" y="7745161"/>
              <a:ext cx="31342" cy="32427"/>
            </a:xfrm>
            <a:custGeom>
              <a:gdLst>
                <a:gd name="T0" fmla="*/ 11 w 12"/>
                <a:gd name="T1" fmla="*/ 1 h 3"/>
                <a:gd name="T2" fmla="*/ 10 w 12"/>
                <a:gd name="T3" fmla="*/ 3 h 3"/>
                <a:gd name="T4" fmla="*/ 1 w 12"/>
                <a:gd name="T5" fmla="*/ 3 h 3"/>
                <a:gd name="T6" fmla="*/ 0 w 12"/>
                <a:gd name="T7" fmla="*/ 1 h 3"/>
                <a:gd name="T8" fmla="*/ 1 w 12"/>
                <a:gd name="T9" fmla="*/ 0 h 3"/>
                <a:gd name="T10" fmla="*/ 10 w 12"/>
                <a:gd name="T11" fmla="*/ 0 h 3"/>
                <a:gd name="T12" fmla="*/ 11 w 12"/>
                <a:gd name="T13" fmla="*/ 1 h 3"/>
              </a:gdLst>
              <a:cxnLst>
                <a:cxn ang="0">
                  <a:pos x="T0" y="T1"/>
                </a:cxn>
                <a:cxn ang="0">
                  <a:pos x="T2" y="T3"/>
                </a:cxn>
                <a:cxn ang="0">
                  <a:pos x="T4" y="T5"/>
                </a:cxn>
                <a:cxn ang="0">
                  <a:pos x="T6" y="T7"/>
                </a:cxn>
                <a:cxn ang="0">
                  <a:pos x="T8" y="T9"/>
                </a:cxn>
                <a:cxn ang="0">
                  <a:pos x="T10" y="T11"/>
                </a:cxn>
                <a:cxn ang="0">
                  <a:pos x="T12" y="T13"/>
                </a:cxn>
              </a:cxnLst>
              <a:rect l="0" t="0" r="r" b="b"/>
              <a:pathLst>
                <a:path w="12" h="3">
                  <a:moveTo>
                    <a:pt x="11" y="1"/>
                  </a:moveTo>
                  <a:cubicBezTo>
                    <a:pt x="12" y="2"/>
                    <a:pt x="11" y="3"/>
                    <a:pt x="10" y="3"/>
                  </a:cubicBezTo>
                  <a:cubicBezTo>
                    <a:pt x="7" y="3"/>
                    <a:pt x="4" y="3"/>
                    <a:pt x="1" y="3"/>
                  </a:cubicBezTo>
                  <a:cubicBezTo>
                    <a:pt x="0" y="3"/>
                    <a:pt x="0" y="2"/>
                    <a:pt x="0" y="1"/>
                  </a:cubicBezTo>
                  <a:cubicBezTo>
                    <a:pt x="0" y="0"/>
                    <a:pt x="1" y="0"/>
                    <a:pt x="1" y="0"/>
                  </a:cubicBezTo>
                  <a:cubicBezTo>
                    <a:pt x="4" y="0"/>
                    <a:pt x="7" y="0"/>
                    <a:pt x="10" y="0"/>
                  </a:cubicBezTo>
                  <a:cubicBezTo>
                    <a:pt x="11" y="0"/>
                    <a:pt x="11" y="0"/>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44" name="Freeform 29"/>
            <p:cNvSpPr>
              <a:spLocks noEditPoints="1"/>
            </p:cNvSpPr>
            <p:nvPr/>
          </p:nvSpPr>
          <p:spPr bwMode="auto">
            <a:xfrm>
              <a:off x="5816603" y="7543616"/>
              <a:ext cx="138338" cy="159789"/>
            </a:xfrm>
            <a:custGeom>
              <a:gdLst>
                <a:gd name="T0" fmla="*/ 27 w 54"/>
                <a:gd name="T1" fmla="*/ 0 h 62"/>
                <a:gd name="T2" fmla="*/ 0 w 54"/>
                <a:gd name="T3" fmla="*/ 27 h 62"/>
                <a:gd name="T4" fmla="*/ 16 w 54"/>
                <a:gd name="T5" fmla="*/ 60 h 62"/>
                <a:gd name="T6" fmla="*/ 38 w 54"/>
                <a:gd name="T7" fmla="*/ 60 h 62"/>
                <a:gd name="T8" fmla="*/ 54 w 54"/>
                <a:gd name="T9" fmla="*/ 27 h 62"/>
                <a:gd name="T10" fmla="*/ 27 w 54"/>
                <a:gd name="T11" fmla="*/ 0 h 62"/>
                <a:gd name="T12" fmla="*/ 46 w 54"/>
                <a:gd name="T13" fmla="*/ 24 h 62"/>
                <a:gd name="T14" fmla="*/ 46 w 54"/>
                <a:gd name="T15" fmla="*/ 24 h 62"/>
                <a:gd name="T16" fmla="*/ 38 w 54"/>
                <a:gd name="T17" fmla="*/ 11 h 62"/>
                <a:gd name="T18" fmla="*/ 37 w 54"/>
                <a:gd name="T19" fmla="*/ 9 h 62"/>
                <a:gd name="T20" fmla="*/ 40 w 54"/>
                <a:gd name="T21" fmla="*/ 8 h 62"/>
                <a:gd name="T22" fmla="*/ 50 w 54"/>
                <a:gd name="T23" fmla="*/ 21 h 62"/>
                <a:gd name="T24" fmla="*/ 48 w 54"/>
                <a:gd name="T25" fmla="*/ 25 h 62"/>
                <a:gd name="T26" fmla="*/ 46 w 54"/>
                <a:gd name="T27" fmla="*/ 24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62">
                  <a:moveTo>
                    <a:pt x="27" y="0"/>
                  </a:moveTo>
                  <a:cubicBezTo>
                    <a:pt x="12" y="0"/>
                    <a:pt x="0" y="12"/>
                    <a:pt x="0" y="27"/>
                  </a:cubicBezTo>
                  <a:cubicBezTo>
                    <a:pt x="0" y="38"/>
                    <a:pt x="12" y="50"/>
                    <a:pt x="16" y="60"/>
                  </a:cubicBezTo>
                  <a:cubicBezTo>
                    <a:pt x="17" y="62"/>
                    <a:pt x="37" y="62"/>
                    <a:pt x="38" y="60"/>
                  </a:cubicBezTo>
                  <a:cubicBezTo>
                    <a:pt x="41" y="53"/>
                    <a:pt x="54" y="38"/>
                    <a:pt x="54" y="27"/>
                  </a:cubicBezTo>
                  <a:cubicBezTo>
                    <a:pt x="54" y="12"/>
                    <a:pt x="42" y="0"/>
                    <a:pt x="27" y="0"/>
                  </a:cubicBezTo>
                  <a:close/>
                  <a:moveTo>
                    <a:pt x="46" y="24"/>
                  </a:moveTo>
                  <a:cubicBezTo>
                    <a:pt x="46" y="24"/>
                    <a:pt x="46" y="24"/>
                    <a:pt x="46" y="24"/>
                  </a:cubicBezTo>
                  <a:cubicBezTo>
                    <a:pt x="45" y="18"/>
                    <a:pt x="42" y="14"/>
                    <a:pt x="38" y="11"/>
                  </a:cubicBezTo>
                  <a:cubicBezTo>
                    <a:pt x="37" y="11"/>
                    <a:pt x="37" y="10"/>
                    <a:pt x="37" y="9"/>
                  </a:cubicBezTo>
                  <a:cubicBezTo>
                    <a:pt x="37" y="8"/>
                    <a:pt x="39" y="7"/>
                    <a:pt x="40" y="8"/>
                  </a:cubicBezTo>
                  <a:cubicBezTo>
                    <a:pt x="44" y="10"/>
                    <a:pt x="48" y="15"/>
                    <a:pt x="50" y="21"/>
                  </a:cubicBezTo>
                  <a:cubicBezTo>
                    <a:pt x="50" y="23"/>
                    <a:pt x="50" y="25"/>
                    <a:pt x="48" y="25"/>
                  </a:cubicBezTo>
                  <a:cubicBezTo>
                    <a:pt x="47" y="26"/>
                    <a:pt x="46" y="25"/>
                    <a:pt x="4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grpSp>
      <p:cxnSp>
        <p:nvCxnSpPr>
          <p:cNvPr id="45" name="直接连接符 44"/>
          <p:cNvCxnSpPr/>
          <p:nvPr/>
        </p:nvCxnSpPr>
        <p:spPr>
          <a:xfrm>
            <a:off x="1962345" y="4210647"/>
            <a:ext cx="18477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962345" y="4685420"/>
            <a:ext cx="18477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767521" y="4209401"/>
            <a:ext cx="18477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67521" y="4664899"/>
            <a:ext cx="18477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KSO_Shape"/>
          <p:cNvSpPr/>
          <p:nvPr/>
        </p:nvSpPr>
        <p:spPr bwMode="auto">
          <a:xfrm>
            <a:off x="4286945" y="3835416"/>
            <a:ext cx="354398" cy="354989"/>
          </a:xfrm>
          <a:custGeom>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gradFill>
            <a:gsLst>
              <a:gs pos="0">
                <a:srgbClr val="8BC12E"/>
              </a:gs>
              <a:gs pos="74000">
                <a:srgbClr val="3A746E"/>
              </a:gs>
              <a:gs pos="100000">
                <a:srgbClr val="085376"/>
              </a:gs>
            </a:gsLst>
            <a:lin ang="8400000" scaled="0"/>
          </a:gra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tx1">
                  <a:lumMod val="75000"/>
                  <a:lumOff val="25000"/>
                </a:schemeClr>
              </a:solidFill>
            </a:endParaRPr>
          </a:p>
        </p:txBody>
      </p:sp>
      <p:sp>
        <p:nvSpPr>
          <p:cNvPr id="50" name="Freeform 11"/>
          <p:cNvSpPr>
            <a:spLocks noEditPoints="1"/>
          </p:cNvSpPr>
          <p:nvPr/>
        </p:nvSpPr>
        <p:spPr bwMode="auto">
          <a:xfrm>
            <a:off x="4286945" y="4294261"/>
            <a:ext cx="341125" cy="414297"/>
          </a:xfrm>
          <a:custGeom>
            <a:gdLst>
              <a:gd name="T0" fmla="*/ 289 w 1658"/>
              <a:gd name="T1" fmla="*/ 272 h 2016"/>
              <a:gd name="T2" fmla="*/ 1081 w 1658"/>
              <a:gd name="T3" fmla="*/ 171 h 2016"/>
              <a:gd name="T4" fmla="*/ 1206 w 1658"/>
              <a:gd name="T5" fmla="*/ 273 h 2016"/>
              <a:gd name="T6" fmla="*/ 1206 w 1658"/>
              <a:gd name="T7" fmla="*/ 305 h 2016"/>
              <a:gd name="T8" fmla="*/ 456 w 1658"/>
              <a:gd name="T9" fmla="*/ 401 h 2016"/>
              <a:gd name="T10" fmla="*/ 383 w 1658"/>
              <a:gd name="T11" fmla="*/ 521 h 2016"/>
              <a:gd name="T12" fmla="*/ 383 w 1658"/>
              <a:gd name="T13" fmla="*/ 1626 h 2016"/>
              <a:gd name="T14" fmla="*/ 289 w 1658"/>
              <a:gd name="T15" fmla="*/ 1638 h 2016"/>
              <a:gd name="T16" fmla="*/ 289 w 1658"/>
              <a:gd name="T17" fmla="*/ 272 h 2016"/>
              <a:gd name="T18" fmla="*/ 894 w 1658"/>
              <a:gd name="T19" fmla="*/ 809 h 2016"/>
              <a:gd name="T20" fmla="*/ 894 w 1658"/>
              <a:gd name="T21" fmla="*/ 1088 h 2016"/>
              <a:gd name="T22" fmla="*/ 1513 w 1658"/>
              <a:gd name="T23" fmla="*/ 1009 h 2016"/>
              <a:gd name="T24" fmla="*/ 1513 w 1658"/>
              <a:gd name="T25" fmla="*/ 729 h 2016"/>
              <a:gd name="T26" fmla="*/ 894 w 1658"/>
              <a:gd name="T27" fmla="*/ 809 h 2016"/>
              <a:gd name="T28" fmla="*/ 742 w 1658"/>
              <a:gd name="T29" fmla="*/ 624 h 2016"/>
              <a:gd name="T30" fmla="*/ 742 w 1658"/>
              <a:gd name="T31" fmla="*/ 1990 h 2016"/>
              <a:gd name="T32" fmla="*/ 1534 w 1658"/>
              <a:gd name="T33" fmla="*/ 1888 h 2016"/>
              <a:gd name="T34" fmla="*/ 1658 w 1658"/>
              <a:gd name="T35" fmla="*/ 1755 h 2016"/>
              <a:gd name="T36" fmla="*/ 1658 w 1658"/>
              <a:gd name="T37" fmla="*/ 625 h 2016"/>
              <a:gd name="T38" fmla="*/ 1534 w 1658"/>
              <a:gd name="T39" fmla="*/ 523 h 2016"/>
              <a:gd name="T40" fmla="*/ 742 w 1658"/>
              <a:gd name="T41" fmla="*/ 624 h 2016"/>
              <a:gd name="T42" fmla="*/ 491 w 1658"/>
              <a:gd name="T43" fmla="*/ 476 h 2016"/>
              <a:gd name="T44" fmla="*/ 452 w 1658"/>
              <a:gd name="T45" fmla="*/ 513 h 2016"/>
              <a:gd name="T46" fmla="*/ 452 w 1658"/>
              <a:gd name="T47" fmla="*/ 1826 h 2016"/>
              <a:gd name="T48" fmla="*/ 491 w 1658"/>
              <a:gd name="T49" fmla="*/ 1911 h 2016"/>
              <a:gd name="T50" fmla="*/ 634 w 1658"/>
              <a:gd name="T51" fmla="*/ 2003 h 2016"/>
              <a:gd name="T52" fmla="*/ 672 w 1658"/>
              <a:gd name="T53" fmla="*/ 1966 h 2016"/>
              <a:gd name="T54" fmla="*/ 672 w 1658"/>
              <a:gd name="T55" fmla="*/ 653 h 2016"/>
              <a:gd name="T56" fmla="*/ 634 w 1658"/>
              <a:gd name="T57" fmla="*/ 567 h 2016"/>
              <a:gd name="T58" fmla="*/ 491 w 1658"/>
              <a:gd name="T59" fmla="*/ 476 h 2016"/>
              <a:gd name="T60" fmla="*/ 591 w 1658"/>
              <a:gd name="T61" fmla="*/ 453 h 2016"/>
              <a:gd name="T62" fmla="*/ 676 w 1658"/>
              <a:gd name="T63" fmla="*/ 507 h 2016"/>
              <a:gd name="T64" fmla="*/ 688 w 1658"/>
              <a:gd name="T65" fmla="*/ 516 h 2016"/>
              <a:gd name="T66" fmla="*/ 1445 w 1658"/>
              <a:gd name="T67" fmla="*/ 419 h 2016"/>
              <a:gd name="T68" fmla="*/ 1329 w 1658"/>
              <a:gd name="T69" fmla="*/ 359 h 2016"/>
              <a:gd name="T70" fmla="*/ 591 w 1658"/>
              <a:gd name="T71" fmla="*/ 453 h 2016"/>
              <a:gd name="T72" fmla="*/ 38 w 1658"/>
              <a:gd name="T73" fmla="*/ 124 h 2016"/>
              <a:gd name="T74" fmla="*/ 181 w 1658"/>
              <a:gd name="T75" fmla="*/ 215 h 2016"/>
              <a:gd name="T76" fmla="*/ 220 w 1658"/>
              <a:gd name="T77" fmla="*/ 301 h 2016"/>
              <a:gd name="T78" fmla="*/ 220 w 1658"/>
              <a:gd name="T79" fmla="*/ 1614 h 2016"/>
              <a:gd name="T80" fmla="*/ 181 w 1658"/>
              <a:gd name="T81" fmla="*/ 1651 h 2016"/>
              <a:gd name="T82" fmla="*/ 38 w 1658"/>
              <a:gd name="T83" fmla="*/ 1559 h 2016"/>
              <a:gd name="T84" fmla="*/ 0 w 1658"/>
              <a:gd name="T85" fmla="*/ 1474 h 2016"/>
              <a:gd name="T86" fmla="*/ 0 w 1658"/>
              <a:gd name="T87" fmla="*/ 161 h 2016"/>
              <a:gd name="T88" fmla="*/ 38 w 1658"/>
              <a:gd name="T89" fmla="*/ 124 h 2016"/>
              <a:gd name="T90" fmla="*/ 139 w 1658"/>
              <a:gd name="T91" fmla="*/ 101 h 2016"/>
              <a:gd name="T92" fmla="*/ 223 w 1658"/>
              <a:gd name="T93" fmla="*/ 155 h 2016"/>
              <a:gd name="T94" fmla="*/ 236 w 1658"/>
              <a:gd name="T95" fmla="*/ 164 h 2016"/>
              <a:gd name="T96" fmla="*/ 992 w 1658"/>
              <a:gd name="T97" fmla="*/ 67 h 2016"/>
              <a:gd name="T98" fmla="*/ 876 w 1658"/>
              <a:gd name="T99" fmla="*/ 7 h 2016"/>
              <a:gd name="T100" fmla="*/ 139 w 1658"/>
              <a:gd name="T101" fmla="*/ 101 h 20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8" h="2015">
                <a:moveTo>
                  <a:pt x="289" y="272"/>
                </a:moveTo>
                <a:cubicBezTo>
                  <a:pt x="1081" y="171"/>
                  <a:pt x="1081" y="171"/>
                  <a:pt x="1081" y="171"/>
                </a:cubicBezTo>
                <a:cubicBezTo>
                  <a:pt x="1150" y="162"/>
                  <a:pt x="1206" y="208"/>
                  <a:pt x="1206" y="273"/>
                </a:cubicBezTo>
                <a:cubicBezTo>
                  <a:pt x="1206" y="305"/>
                  <a:pt x="1206" y="305"/>
                  <a:pt x="1206" y="305"/>
                </a:cubicBezTo>
                <a:cubicBezTo>
                  <a:pt x="456" y="401"/>
                  <a:pt x="456" y="401"/>
                  <a:pt x="456" y="401"/>
                </a:cubicBezTo>
                <a:cubicBezTo>
                  <a:pt x="403" y="416"/>
                  <a:pt x="381" y="450"/>
                  <a:pt x="383" y="521"/>
                </a:cubicBezTo>
                <a:cubicBezTo>
                  <a:pt x="383" y="1626"/>
                  <a:pt x="383" y="1626"/>
                  <a:pt x="383" y="1626"/>
                </a:cubicBezTo>
                <a:cubicBezTo>
                  <a:pt x="289" y="1638"/>
                  <a:pt x="289" y="1638"/>
                  <a:pt x="289" y="1638"/>
                </a:cubicBezTo>
                <a:cubicBezTo>
                  <a:pt x="289" y="272"/>
                  <a:pt x="289" y="272"/>
                  <a:pt x="289" y="272"/>
                </a:cubicBezTo>
                <a:close/>
                <a:moveTo>
                  <a:pt x="894" y="809"/>
                </a:moveTo>
                <a:cubicBezTo>
                  <a:pt x="894" y="1088"/>
                  <a:pt x="894" y="1088"/>
                  <a:pt x="894" y="1088"/>
                </a:cubicBezTo>
                <a:cubicBezTo>
                  <a:pt x="1513" y="1009"/>
                  <a:pt x="1513" y="1009"/>
                  <a:pt x="1513" y="1009"/>
                </a:cubicBezTo>
                <a:cubicBezTo>
                  <a:pt x="1513" y="729"/>
                  <a:pt x="1513" y="729"/>
                  <a:pt x="1513" y="729"/>
                </a:cubicBezTo>
                <a:cubicBezTo>
                  <a:pt x="894" y="809"/>
                  <a:pt x="894" y="809"/>
                  <a:pt x="894" y="809"/>
                </a:cubicBezTo>
                <a:close/>
                <a:moveTo>
                  <a:pt x="742" y="624"/>
                </a:moveTo>
                <a:cubicBezTo>
                  <a:pt x="742" y="1990"/>
                  <a:pt x="742" y="1990"/>
                  <a:pt x="742" y="1990"/>
                </a:cubicBezTo>
                <a:cubicBezTo>
                  <a:pt x="1534" y="1888"/>
                  <a:pt x="1534" y="1888"/>
                  <a:pt x="1534" y="1888"/>
                </a:cubicBezTo>
                <a:cubicBezTo>
                  <a:pt x="1602" y="1880"/>
                  <a:pt x="1658" y="1819"/>
                  <a:pt x="1658" y="1755"/>
                </a:cubicBezTo>
                <a:cubicBezTo>
                  <a:pt x="1658" y="625"/>
                  <a:pt x="1658" y="625"/>
                  <a:pt x="1658" y="625"/>
                </a:cubicBezTo>
                <a:cubicBezTo>
                  <a:pt x="1658" y="560"/>
                  <a:pt x="1602" y="514"/>
                  <a:pt x="1534" y="523"/>
                </a:cubicBezTo>
                <a:cubicBezTo>
                  <a:pt x="742" y="624"/>
                  <a:pt x="742" y="624"/>
                  <a:pt x="742" y="624"/>
                </a:cubicBezTo>
                <a:close/>
                <a:moveTo>
                  <a:pt x="491" y="476"/>
                </a:moveTo>
                <a:cubicBezTo>
                  <a:pt x="470" y="463"/>
                  <a:pt x="452" y="479"/>
                  <a:pt x="452" y="513"/>
                </a:cubicBezTo>
                <a:cubicBezTo>
                  <a:pt x="452" y="1826"/>
                  <a:pt x="452" y="1826"/>
                  <a:pt x="452" y="1826"/>
                </a:cubicBezTo>
                <a:cubicBezTo>
                  <a:pt x="452" y="1859"/>
                  <a:pt x="470" y="1898"/>
                  <a:pt x="491" y="1911"/>
                </a:cubicBezTo>
                <a:cubicBezTo>
                  <a:pt x="634" y="2003"/>
                  <a:pt x="634" y="2003"/>
                  <a:pt x="634" y="2003"/>
                </a:cubicBezTo>
                <a:cubicBezTo>
                  <a:pt x="655" y="2016"/>
                  <a:pt x="672" y="2000"/>
                  <a:pt x="672" y="1966"/>
                </a:cubicBezTo>
                <a:cubicBezTo>
                  <a:pt x="672" y="653"/>
                  <a:pt x="672" y="653"/>
                  <a:pt x="672" y="653"/>
                </a:cubicBezTo>
                <a:cubicBezTo>
                  <a:pt x="672" y="619"/>
                  <a:pt x="655" y="581"/>
                  <a:pt x="634" y="567"/>
                </a:cubicBezTo>
                <a:cubicBezTo>
                  <a:pt x="491" y="476"/>
                  <a:pt x="491" y="476"/>
                  <a:pt x="491" y="476"/>
                </a:cubicBezTo>
                <a:close/>
                <a:moveTo>
                  <a:pt x="591" y="453"/>
                </a:moveTo>
                <a:cubicBezTo>
                  <a:pt x="676" y="507"/>
                  <a:pt x="676" y="507"/>
                  <a:pt x="676" y="507"/>
                </a:cubicBezTo>
                <a:cubicBezTo>
                  <a:pt x="680" y="510"/>
                  <a:pt x="684" y="513"/>
                  <a:pt x="688" y="516"/>
                </a:cubicBezTo>
                <a:cubicBezTo>
                  <a:pt x="1445" y="419"/>
                  <a:pt x="1445" y="419"/>
                  <a:pt x="1445" y="419"/>
                </a:cubicBezTo>
                <a:cubicBezTo>
                  <a:pt x="1427" y="377"/>
                  <a:pt x="1381" y="352"/>
                  <a:pt x="1329" y="359"/>
                </a:cubicBezTo>
                <a:cubicBezTo>
                  <a:pt x="591" y="453"/>
                  <a:pt x="591" y="453"/>
                  <a:pt x="591" y="453"/>
                </a:cubicBezTo>
                <a:close/>
                <a:moveTo>
                  <a:pt x="38" y="124"/>
                </a:moveTo>
                <a:cubicBezTo>
                  <a:pt x="181" y="215"/>
                  <a:pt x="181" y="215"/>
                  <a:pt x="181" y="215"/>
                </a:cubicBezTo>
                <a:cubicBezTo>
                  <a:pt x="202" y="229"/>
                  <a:pt x="220" y="267"/>
                  <a:pt x="220" y="301"/>
                </a:cubicBezTo>
                <a:cubicBezTo>
                  <a:pt x="220" y="1614"/>
                  <a:pt x="220" y="1614"/>
                  <a:pt x="220" y="1614"/>
                </a:cubicBezTo>
                <a:cubicBezTo>
                  <a:pt x="220" y="1648"/>
                  <a:pt x="202" y="1664"/>
                  <a:pt x="181" y="1651"/>
                </a:cubicBezTo>
                <a:cubicBezTo>
                  <a:pt x="38" y="1559"/>
                  <a:pt x="38" y="1559"/>
                  <a:pt x="38" y="1559"/>
                </a:cubicBezTo>
                <a:cubicBezTo>
                  <a:pt x="17" y="1546"/>
                  <a:pt x="0" y="1507"/>
                  <a:pt x="0" y="1474"/>
                </a:cubicBezTo>
                <a:cubicBezTo>
                  <a:pt x="0" y="161"/>
                  <a:pt x="0" y="161"/>
                  <a:pt x="0" y="161"/>
                </a:cubicBezTo>
                <a:cubicBezTo>
                  <a:pt x="0" y="127"/>
                  <a:pt x="17" y="111"/>
                  <a:pt x="38" y="124"/>
                </a:cubicBezTo>
                <a:close/>
                <a:moveTo>
                  <a:pt x="139" y="101"/>
                </a:moveTo>
                <a:cubicBezTo>
                  <a:pt x="223" y="155"/>
                  <a:pt x="223" y="155"/>
                  <a:pt x="223" y="155"/>
                </a:cubicBezTo>
                <a:cubicBezTo>
                  <a:pt x="227" y="158"/>
                  <a:pt x="232" y="161"/>
                  <a:pt x="236" y="164"/>
                </a:cubicBezTo>
                <a:cubicBezTo>
                  <a:pt x="992" y="67"/>
                  <a:pt x="992" y="67"/>
                  <a:pt x="992" y="67"/>
                </a:cubicBezTo>
                <a:cubicBezTo>
                  <a:pt x="974" y="25"/>
                  <a:pt x="929" y="0"/>
                  <a:pt x="876" y="7"/>
                </a:cubicBezTo>
                <a:lnTo>
                  <a:pt x="139" y="101"/>
                </a:lnTo>
                <a:close/>
              </a:path>
            </a:pathLst>
          </a:custGeom>
          <a:gradFill>
            <a:gsLst>
              <a:gs pos="0">
                <a:srgbClr val="8BC12E"/>
              </a:gs>
              <a:gs pos="74000">
                <a:srgbClr val="3A746E"/>
              </a:gs>
              <a:gs pos="100000">
                <a:srgbClr val="085376"/>
              </a:gs>
            </a:gsLst>
            <a:lin ang="8400000" scaled="0"/>
          </a:gra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1" name="文本框 50"/>
          <p:cNvSpPr txBox="1"/>
          <p:nvPr/>
        </p:nvSpPr>
        <p:spPr>
          <a:xfrm>
            <a:off x="1256600" y="1503592"/>
            <a:ext cx="5724644" cy="1200329"/>
          </a:xfrm>
          <a:prstGeom prst="rect">
            <a:avLst/>
          </a:prstGeom>
          <a:noFill/>
        </p:spPr>
        <p:txBody>
          <a:bodyPr wrap="none" rtlCol="0">
            <a:spAutoFit/>
          </a:bodyPr>
          <a:lstStyle/>
          <a:p>
            <a:r>
              <a:rPr lang="zh-CN" altLang="en-US" sz="7200" b="1">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生物化学科技</a:t>
            </a:r>
            <a:endParaRPr lang="zh-CN" altLang="en-US" sz="7200" b="1">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6" presetClass="entr" presetSubtype="37" fill="hold" nodeType="withEffect">
                                  <p:stCondLst>
                                    <p:cond delay="150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nodeType="afterGroup">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22" presetClass="entr" presetSubtype="8" fill="hold" grpId="0" nodeType="withEffect">
                                  <p:stCondLst>
                                    <p:cond delay="20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nodeType="withEffect">
                                  <p:stCondLst>
                                    <p:cond delay="20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nodeType="afterGroup">
                            <p:stCondLst>
                              <p:cond delay="2700"/>
                            </p:stCondLst>
                            <p:childTnLst>
                              <p:par>
                                <p:cTn id="25" presetID="10"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par>
                                <p:cTn id="31" presetID="22" presetClass="entr" presetSubtype="8"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500"/>
                                        <p:tgtEl>
                                          <p:spTgt spid="46"/>
                                        </p:tgtEl>
                                      </p:cBhvr>
                                    </p:animEffect>
                                  </p:childTnLst>
                                </p:cTn>
                              </p:par>
                            </p:childTnLst>
                          </p:cTn>
                        </p:par>
                        <p:par>
                          <p:cTn id="34" fill="hold" nodeType="afterGroup">
                            <p:stCondLst>
                              <p:cond delay="3200"/>
                            </p:stCondLst>
                            <p:childTnLst>
                              <p:par>
                                <p:cTn id="35" presetID="10" presetClass="entr" presetSubtype="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par>
                                <p:cTn id="41" presetID="22" presetClass="entr" presetSubtype="8"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par>
                          <p:cTn id="44" fill="hold" nodeType="afterGroup">
                            <p:stCondLst>
                              <p:cond delay="3700"/>
                            </p:stCondLst>
                            <p:childTnLst>
                              <p:par>
                                <p:cTn id="45" presetID="10" presetClass="entr" presetSubtype="0"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22" presetClass="entr" presetSubtype="8"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wipe(left)">
                                      <p:cBhvr>
                                        <p:cTn id="50" dur="500"/>
                                        <p:tgtEl>
                                          <p:spTgt spid="4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500"/>
                                        <p:tgtEl>
                                          <p:spTgt spid="28"/>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6" grpId="0"/>
      <p:bldP spid="27" grpId="0"/>
      <p:bldP spid="28" grpId="0"/>
      <p:bldP spid="29" grpId="0" animBg="1"/>
      <p:bldP spid="49" grpId="0" animBg="1"/>
      <p:bldP spid="50" grpId="0" animBg="1"/>
      <p:bldP spid="51"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论文结构描述</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02</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7" name="Freeform 5"/>
          <p:cNvSpPr/>
          <p:nvPr/>
        </p:nvSpPr>
        <p:spPr bwMode="auto">
          <a:xfrm rot="10800000">
            <a:off x="6702425" y="2338388"/>
            <a:ext cx="266700" cy="436562"/>
          </a:xfrm>
          <a:prstGeom prst="triangle">
            <a:avLst>
              <a:gd name="adj" fmla="val 50000"/>
            </a:avLst>
          </a:prstGeom>
          <a:solidFill>
            <a:schemeClr val="accent4"/>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rgbClr val="57341A"/>
              </a:solidFill>
              <a:latin typeface="宋体" panose="02010600030101010101" pitchFamily="2" charset="-122"/>
            </a:endParaRPr>
          </a:p>
        </p:txBody>
      </p:sp>
      <p:grpSp>
        <p:nvGrpSpPr>
          <p:cNvPr id="8" name="组合 7"/>
          <p:cNvGrpSpPr/>
          <p:nvPr/>
        </p:nvGrpSpPr>
        <p:grpSpPr>
          <a:xfrm>
            <a:off x="911225" y="2800283"/>
            <a:ext cx="6057900" cy="2655887"/>
            <a:chOff x="911225" y="2800283"/>
            <a:chExt cx="6057900" cy="2655887"/>
          </a:xfrm>
          <a:solidFill>
            <a:schemeClr val="accent4"/>
          </a:solidFill>
        </p:grpSpPr>
        <p:sp>
          <p:nvSpPr>
            <p:cNvPr id="9" name="Freeform 8"/>
            <p:cNvSpPr>
              <a:spLocks noEditPoints="1"/>
            </p:cNvSpPr>
            <p:nvPr/>
          </p:nvSpPr>
          <p:spPr bwMode="auto">
            <a:xfrm>
              <a:off x="3238500" y="4316345"/>
              <a:ext cx="254000" cy="250825"/>
            </a:xfrm>
            <a:custGeom>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5 h 20"/>
                <a:gd name="T12" fmla="*/ 4 w 20"/>
                <a:gd name="T13" fmla="*/ 10 h 20"/>
                <a:gd name="T14" fmla="*/ 10 w 20"/>
                <a:gd name="T15" fmla="*/ 16 h 20"/>
                <a:gd name="T16" fmla="*/ 16 w 20"/>
                <a:gd name="T17" fmla="*/ 10 h 20"/>
                <a:gd name="T18" fmla="*/ 10 w 20"/>
                <a:gd name="T19" fmla="*/ 5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10" name="Freeform 9"/>
            <p:cNvSpPr>
              <a:spLocks noEditPoints="1"/>
            </p:cNvSpPr>
            <p:nvPr/>
          </p:nvSpPr>
          <p:spPr bwMode="auto">
            <a:xfrm>
              <a:off x="5640388" y="4190933"/>
              <a:ext cx="254000" cy="250825"/>
            </a:xfrm>
            <a:custGeom>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6 h 20"/>
                <a:gd name="T16" fmla="*/ 16 w 20"/>
                <a:gd name="T17" fmla="*/ 10 h 20"/>
                <a:gd name="T18" fmla="*/ 10 w 20"/>
                <a:gd name="T19" fmla="*/ 4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6"/>
                    <a:pt x="0" y="10"/>
                  </a:cubicBezTo>
                  <a:cubicBezTo>
                    <a:pt x="0" y="5"/>
                    <a:pt x="4" y="0"/>
                    <a:pt x="10" y="0"/>
                  </a:cubicBezTo>
                  <a:cubicBezTo>
                    <a:pt x="15" y="0"/>
                    <a:pt x="20" y="5"/>
                    <a:pt x="20" y="10"/>
                  </a:cubicBezTo>
                  <a:cubicBezTo>
                    <a:pt x="20" y="16"/>
                    <a:pt x="15"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11" name="Freeform 10"/>
            <p:cNvSpPr>
              <a:spLocks noEditPoints="1"/>
            </p:cNvSpPr>
            <p:nvPr/>
          </p:nvSpPr>
          <p:spPr bwMode="auto">
            <a:xfrm>
              <a:off x="1366838" y="4667183"/>
              <a:ext cx="254000" cy="249237"/>
            </a:xfrm>
            <a:custGeom>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5 w 20"/>
                <a:gd name="T13" fmla="*/ 10 h 20"/>
                <a:gd name="T14" fmla="*/ 10 w 20"/>
                <a:gd name="T15" fmla="*/ 16 h 20"/>
                <a:gd name="T16" fmla="*/ 16 w 20"/>
                <a:gd name="T17" fmla="*/ 10 h 20"/>
                <a:gd name="T18" fmla="*/ 10 w 20"/>
                <a:gd name="T19" fmla="*/ 4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12" name="Freeform 11"/>
            <p:cNvSpPr>
              <a:spLocks noEditPoints="1"/>
            </p:cNvSpPr>
            <p:nvPr/>
          </p:nvSpPr>
          <p:spPr bwMode="auto">
            <a:xfrm>
              <a:off x="2428875" y="3941695"/>
              <a:ext cx="254000" cy="249238"/>
            </a:xfrm>
            <a:custGeom>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6 h 20"/>
                <a:gd name="T16" fmla="*/ 16 w 20"/>
                <a:gd name="T17" fmla="*/ 10 h 20"/>
                <a:gd name="T18" fmla="*/ 10 w 20"/>
                <a:gd name="T19" fmla="*/ 4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13" name="Freeform 12"/>
            <p:cNvSpPr>
              <a:spLocks noEditPoints="1"/>
            </p:cNvSpPr>
            <p:nvPr/>
          </p:nvSpPr>
          <p:spPr bwMode="auto">
            <a:xfrm>
              <a:off x="4465638" y="3801995"/>
              <a:ext cx="252412" cy="250825"/>
            </a:xfrm>
            <a:custGeom>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5 h 20"/>
                <a:gd name="T16" fmla="*/ 16 w 20"/>
                <a:gd name="T17" fmla="*/ 10 h 20"/>
                <a:gd name="T18" fmla="*/ 10 w 20"/>
                <a:gd name="T19" fmla="*/ 4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4" y="6"/>
                    <a:pt x="4" y="10"/>
                  </a:cubicBezTo>
                  <a:cubicBezTo>
                    <a:pt x="4" y="13"/>
                    <a:pt x="7" y="15"/>
                    <a:pt x="10" y="15"/>
                  </a:cubicBezTo>
                  <a:cubicBezTo>
                    <a:pt x="13" y="15"/>
                    <a:pt x="16" y="13"/>
                    <a:pt x="16" y="10"/>
                  </a:cubicBezTo>
                  <a:cubicBezTo>
                    <a:pt x="16" y="6"/>
                    <a:pt x="13"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14" name="Freeform 13"/>
            <p:cNvSpPr>
              <a:spLocks noEditPoints="1"/>
            </p:cNvSpPr>
            <p:nvPr/>
          </p:nvSpPr>
          <p:spPr bwMode="auto">
            <a:xfrm>
              <a:off x="6702425" y="2800283"/>
              <a:ext cx="266700" cy="250825"/>
            </a:xfrm>
            <a:custGeom>
              <a:gdLst>
                <a:gd name="T0" fmla="*/ 11 w 21"/>
                <a:gd name="T1" fmla="*/ 20 h 20"/>
                <a:gd name="T2" fmla="*/ 0 w 21"/>
                <a:gd name="T3" fmla="*/ 10 h 20"/>
                <a:gd name="T4" fmla="*/ 11 w 21"/>
                <a:gd name="T5" fmla="*/ 0 h 20"/>
                <a:gd name="T6" fmla="*/ 21 w 21"/>
                <a:gd name="T7" fmla="*/ 10 h 20"/>
                <a:gd name="T8" fmla="*/ 11 w 21"/>
                <a:gd name="T9" fmla="*/ 20 h 20"/>
                <a:gd name="T10" fmla="*/ 11 w 21"/>
                <a:gd name="T11" fmla="*/ 4 h 20"/>
                <a:gd name="T12" fmla="*/ 5 w 21"/>
                <a:gd name="T13" fmla="*/ 10 h 20"/>
                <a:gd name="T14" fmla="*/ 11 w 21"/>
                <a:gd name="T15" fmla="*/ 16 h 20"/>
                <a:gd name="T16" fmla="*/ 16 w 21"/>
                <a:gd name="T17" fmla="*/ 10 h 20"/>
                <a:gd name="T18" fmla="*/ 11 w 21"/>
                <a:gd name="T19" fmla="*/ 4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0">
                  <a:moveTo>
                    <a:pt x="11" y="20"/>
                  </a:moveTo>
                  <a:cubicBezTo>
                    <a:pt x="5" y="20"/>
                    <a:pt x="0" y="16"/>
                    <a:pt x="0" y="10"/>
                  </a:cubicBezTo>
                  <a:cubicBezTo>
                    <a:pt x="0" y="5"/>
                    <a:pt x="5" y="0"/>
                    <a:pt x="11" y="0"/>
                  </a:cubicBezTo>
                  <a:cubicBezTo>
                    <a:pt x="16" y="0"/>
                    <a:pt x="21" y="5"/>
                    <a:pt x="21" y="10"/>
                  </a:cubicBezTo>
                  <a:cubicBezTo>
                    <a:pt x="21" y="16"/>
                    <a:pt x="16" y="20"/>
                    <a:pt x="11" y="20"/>
                  </a:cubicBezTo>
                  <a:close/>
                  <a:moveTo>
                    <a:pt x="11" y="4"/>
                  </a:moveTo>
                  <a:cubicBezTo>
                    <a:pt x="7" y="4"/>
                    <a:pt x="5" y="7"/>
                    <a:pt x="5" y="10"/>
                  </a:cubicBezTo>
                  <a:cubicBezTo>
                    <a:pt x="5" y="13"/>
                    <a:pt x="7" y="16"/>
                    <a:pt x="11" y="16"/>
                  </a:cubicBezTo>
                  <a:cubicBezTo>
                    <a:pt x="14" y="16"/>
                    <a:pt x="16" y="13"/>
                    <a:pt x="16" y="10"/>
                  </a:cubicBezTo>
                  <a:cubicBezTo>
                    <a:pt x="16" y="7"/>
                    <a:pt x="14" y="4"/>
                    <a:pt x="11"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15" name="Freeform 14"/>
            <p:cNvSpPr/>
            <p:nvPr/>
          </p:nvSpPr>
          <p:spPr bwMode="auto">
            <a:xfrm>
              <a:off x="911225" y="4841808"/>
              <a:ext cx="519113" cy="614362"/>
            </a:xfrm>
            <a:custGeom>
              <a:gdLst>
                <a:gd name="T0" fmla="*/ 18 w 370"/>
                <a:gd name="T1" fmla="*/ 444 h 444"/>
                <a:gd name="T2" fmla="*/ 0 w 370"/>
                <a:gd name="T3" fmla="*/ 425 h 444"/>
                <a:gd name="T4" fmla="*/ 352 w 370"/>
                <a:gd name="T5" fmla="*/ 0 h 444"/>
                <a:gd name="T6" fmla="*/ 370 w 370"/>
                <a:gd name="T7" fmla="*/ 18 h 444"/>
                <a:gd name="T8" fmla="*/ 18 w 370"/>
                <a:gd name="T9" fmla="*/ 444 h 444"/>
              </a:gdLst>
              <a:cxnLst>
                <a:cxn ang="0">
                  <a:pos x="T0" y="T1"/>
                </a:cxn>
                <a:cxn ang="0">
                  <a:pos x="T2" y="T3"/>
                </a:cxn>
                <a:cxn ang="0">
                  <a:pos x="T4" y="T5"/>
                </a:cxn>
                <a:cxn ang="0">
                  <a:pos x="T6" y="T7"/>
                </a:cxn>
                <a:cxn ang="0">
                  <a:pos x="T8" y="T9"/>
                </a:cxn>
              </a:cxnLst>
              <a:rect l="0" t="0" r="r" b="b"/>
              <a:pathLst>
                <a:path w="370" h="443">
                  <a:moveTo>
                    <a:pt x="18" y="444"/>
                  </a:moveTo>
                  <a:lnTo>
                    <a:pt x="0" y="425"/>
                  </a:lnTo>
                  <a:lnTo>
                    <a:pt x="352" y="0"/>
                  </a:lnTo>
                  <a:lnTo>
                    <a:pt x="370" y="18"/>
                  </a:lnTo>
                  <a:lnTo>
                    <a:pt x="18" y="444"/>
                  </a:ln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16" name="Freeform 15"/>
            <p:cNvSpPr/>
            <p:nvPr/>
          </p:nvSpPr>
          <p:spPr bwMode="auto">
            <a:xfrm>
              <a:off x="1570038" y="4090920"/>
              <a:ext cx="898525" cy="638175"/>
            </a:xfrm>
            <a:custGeom>
              <a:gdLst>
                <a:gd name="T0" fmla="*/ 18 w 641"/>
                <a:gd name="T1" fmla="*/ 462 h 462"/>
                <a:gd name="T2" fmla="*/ 0 w 641"/>
                <a:gd name="T3" fmla="*/ 444 h 462"/>
                <a:gd name="T4" fmla="*/ 631 w 641"/>
                <a:gd name="T5" fmla="*/ 0 h 462"/>
                <a:gd name="T6" fmla="*/ 641 w 641"/>
                <a:gd name="T7" fmla="*/ 18 h 462"/>
                <a:gd name="T8" fmla="*/ 18 w 641"/>
                <a:gd name="T9" fmla="*/ 462 h 462"/>
              </a:gdLst>
              <a:cxnLst>
                <a:cxn ang="0">
                  <a:pos x="T0" y="T1"/>
                </a:cxn>
                <a:cxn ang="0">
                  <a:pos x="T2" y="T3"/>
                </a:cxn>
                <a:cxn ang="0">
                  <a:pos x="T4" y="T5"/>
                </a:cxn>
                <a:cxn ang="0">
                  <a:pos x="T6" y="T7"/>
                </a:cxn>
                <a:cxn ang="0">
                  <a:pos x="T8" y="T9"/>
                </a:cxn>
              </a:cxnLst>
              <a:rect l="0" t="0" r="r" b="b"/>
              <a:pathLst>
                <a:path w="641" h="462">
                  <a:moveTo>
                    <a:pt x="18" y="462"/>
                  </a:moveTo>
                  <a:lnTo>
                    <a:pt x="0" y="444"/>
                  </a:lnTo>
                  <a:lnTo>
                    <a:pt x="631" y="0"/>
                  </a:lnTo>
                  <a:lnTo>
                    <a:pt x="641" y="18"/>
                  </a:lnTo>
                  <a:lnTo>
                    <a:pt x="18" y="462"/>
                  </a:ln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17" name="Freeform 16"/>
            <p:cNvSpPr/>
            <p:nvPr/>
          </p:nvSpPr>
          <p:spPr bwMode="auto">
            <a:xfrm>
              <a:off x="2644775" y="4065520"/>
              <a:ext cx="631825" cy="414338"/>
            </a:xfrm>
            <a:custGeom>
              <a:gdLst>
                <a:gd name="T0" fmla="*/ 442 w 451"/>
                <a:gd name="T1" fmla="*/ 299 h 299"/>
                <a:gd name="T2" fmla="*/ 0 w 451"/>
                <a:gd name="T3" fmla="*/ 27 h 299"/>
                <a:gd name="T4" fmla="*/ 9 w 451"/>
                <a:gd name="T5" fmla="*/ 0 h 299"/>
                <a:gd name="T6" fmla="*/ 451 w 451"/>
                <a:gd name="T7" fmla="*/ 272 h 299"/>
                <a:gd name="T8" fmla="*/ 442 w 451"/>
                <a:gd name="T9" fmla="*/ 299 h 299"/>
              </a:gdLst>
              <a:cxnLst>
                <a:cxn ang="0">
                  <a:pos x="T0" y="T1"/>
                </a:cxn>
                <a:cxn ang="0">
                  <a:pos x="T2" y="T3"/>
                </a:cxn>
                <a:cxn ang="0">
                  <a:pos x="T4" y="T5"/>
                </a:cxn>
                <a:cxn ang="0">
                  <a:pos x="T6" y="T7"/>
                </a:cxn>
                <a:cxn ang="0">
                  <a:pos x="T8" y="T9"/>
                </a:cxn>
              </a:cxnLst>
              <a:rect l="0" t="0" r="r" b="b"/>
              <a:pathLst>
                <a:path w="451" h="299">
                  <a:moveTo>
                    <a:pt x="442" y="299"/>
                  </a:moveTo>
                  <a:lnTo>
                    <a:pt x="0" y="27"/>
                  </a:lnTo>
                  <a:lnTo>
                    <a:pt x="9" y="0"/>
                  </a:lnTo>
                  <a:lnTo>
                    <a:pt x="451" y="272"/>
                  </a:lnTo>
                  <a:lnTo>
                    <a:pt x="442" y="299"/>
                  </a:ln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18" name="Freeform 17"/>
            <p:cNvSpPr/>
            <p:nvPr/>
          </p:nvSpPr>
          <p:spPr bwMode="auto">
            <a:xfrm>
              <a:off x="3454400" y="3928995"/>
              <a:ext cx="1049338" cy="538163"/>
            </a:xfrm>
            <a:custGeom>
              <a:gdLst>
                <a:gd name="T0" fmla="*/ 9 w 749"/>
                <a:gd name="T1" fmla="*/ 389 h 389"/>
                <a:gd name="T2" fmla="*/ 0 w 749"/>
                <a:gd name="T3" fmla="*/ 362 h 389"/>
                <a:gd name="T4" fmla="*/ 740 w 749"/>
                <a:gd name="T5" fmla="*/ 0 h 389"/>
                <a:gd name="T6" fmla="*/ 749 w 749"/>
                <a:gd name="T7" fmla="*/ 27 h 389"/>
                <a:gd name="T8" fmla="*/ 9 w 749"/>
                <a:gd name="T9" fmla="*/ 389 h 389"/>
              </a:gdLst>
              <a:cxnLst>
                <a:cxn ang="0">
                  <a:pos x="T0" y="T1"/>
                </a:cxn>
                <a:cxn ang="0">
                  <a:pos x="T2" y="T3"/>
                </a:cxn>
                <a:cxn ang="0">
                  <a:pos x="T4" y="T5"/>
                </a:cxn>
                <a:cxn ang="0">
                  <a:pos x="T6" y="T7"/>
                </a:cxn>
                <a:cxn ang="0">
                  <a:pos x="T8" y="T9"/>
                </a:cxn>
              </a:cxnLst>
              <a:rect l="0" t="0" r="r" b="b"/>
              <a:pathLst>
                <a:path w="749" h="389">
                  <a:moveTo>
                    <a:pt x="9" y="389"/>
                  </a:moveTo>
                  <a:lnTo>
                    <a:pt x="0" y="362"/>
                  </a:lnTo>
                  <a:lnTo>
                    <a:pt x="740" y="0"/>
                  </a:lnTo>
                  <a:lnTo>
                    <a:pt x="749" y="27"/>
                  </a:lnTo>
                  <a:lnTo>
                    <a:pt x="9" y="389"/>
                  </a:ln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19" name="Freeform 18"/>
            <p:cNvSpPr/>
            <p:nvPr/>
          </p:nvSpPr>
          <p:spPr bwMode="auto">
            <a:xfrm>
              <a:off x="4679950" y="3928995"/>
              <a:ext cx="998538" cy="436563"/>
            </a:xfrm>
            <a:custGeom>
              <a:gdLst>
                <a:gd name="T0" fmla="*/ 704 w 713"/>
                <a:gd name="T1" fmla="*/ 316 h 316"/>
                <a:gd name="T2" fmla="*/ 0 w 713"/>
                <a:gd name="T3" fmla="*/ 18 h 316"/>
                <a:gd name="T4" fmla="*/ 9 w 713"/>
                <a:gd name="T5" fmla="*/ 0 h 316"/>
                <a:gd name="T6" fmla="*/ 713 w 713"/>
                <a:gd name="T7" fmla="*/ 289 h 316"/>
                <a:gd name="T8" fmla="*/ 704 w 713"/>
                <a:gd name="T9" fmla="*/ 316 h 316"/>
              </a:gdLst>
              <a:cxnLst>
                <a:cxn ang="0">
                  <a:pos x="T0" y="T1"/>
                </a:cxn>
                <a:cxn ang="0">
                  <a:pos x="T2" y="T3"/>
                </a:cxn>
                <a:cxn ang="0">
                  <a:pos x="T4" y="T5"/>
                </a:cxn>
                <a:cxn ang="0">
                  <a:pos x="T6" y="T7"/>
                </a:cxn>
                <a:cxn ang="0">
                  <a:pos x="T8" y="T9"/>
                </a:cxn>
              </a:cxnLst>
              <a:rect l="0" t="0" r="r" b="b"/>
              <a:pathLst>
                <a:path w="713" h="316">
                  <a:moveTo>
                    <a:pt x="704" y="316"/>
                  </a:moveTo>
                  <a:lnTo>
                    <a:pt x="0" y="18"/>
                  </a:lnTo>
                  <a:lnTo>
                    <a:pt x="9" y="0"/>
                  </a:lnTo>
                  <a:lnTo>
                    <a:pt x="713" y="289"/>
                  </a:lnTo>
                  <a:lnTo>
                    <a:pt x="704" y="316"/>
                  </a:ln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20" name="Freeform 19"/>
            <p:cNvSpPr/>
            <p:nvPr/>
          </p:nvSpPr>
          <p:spPr bwMode="auto">
            <a:xfrm>
              <a:off x="5830888" y="2976495"/>
              <a:ext cx="973137" cy="1314450"/>
            </a:xfrm>
            <a:custGeom>
              <a:gdLst>
                <a:gd name="T0" fmla="*/ 27 w 695"/>
                <a:gd name="T1" fmla="*/ 950 h 950"/>
                <a:gd name="T2" fmla="*/ 0 w 695"/>
                <a:gd name="T3" fmla="*/ 941 h 950"/>
                <a:gd name="T4" fmla="*/ 677 w 695"/>
                <a:gd name="T5" fmla="*/ 0 h 950"/>
                <a:gd name="T6" fmla="*/ 695 w 695"/>
                <a:gd name="T7" fmla="*/ 18 h 950"/>
                <a:gd name="T8" fmla="*/ 27 w 695"/>
                <a:gd name="T9" fmla="*/ 950 h 950"/>
              </a:gdLst>
              <a:cxnLst>
                <a:cxn ang="0">
                  <a:pos x="T0" y="T1"/>
                </a:cxn>
                <a:cxn ang="0">
                  <a:pos x="T2" y="T3"/>
                </a:cxn>
                <a:cxn ang="0">
                  <a:pos x="T4" y="T5"/>
                </a:cxn>
                <a:cxn ang="0">
                  <a:pos x="T6" y="T7"/>
                </a:cxn>
                <a:cxn ang="0">
                  <a:pos x="T8" y="T9"/>
                </a:cxn>
              </a:cxnLst>
              <a:rect l="0" t="0" r="r" b="b"/>
              <a:pathLst>
                <a:path w="695" h="950">
                  <a:moveTo>
                    <a:pt x="27" y="950"/>
                  </a:moveTo>
                  <a:lnTo>
                    <a:pt x="0" y="941"/>
                  </a:lnTo>
                  <a:lnTo>
                    <a:pt x="677" y="0"/>
                  </a:lnTo>
                  <a:lnTo>
                    <a:pt x="695" y="18"/>
                  </a:lnTo>
                  <a:lnTo>
                    <a:pt x="27" y="950"/>
                  </a:ln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grpSp>
      <p:sp>
        <p:nvSpPr>
          <p:cNvPr id="21" name="Freeform 6"/>
          <p:cNvSpPr/>
          <p:nvPr/>
        </p:nvSpPr>
        <p:spPr bwMode="auto">
          <a:xfrm rot="10800000">
            <a:off x="1658938" y="3127375"/>
            <a:ext cx="276225" cy="425450"/>
          </a:xfrm>
          <a:prstGeom prst="triangle">
            <a:avLst>
              <a:gd name="adj" fmla="val 50000"/>
            </a:avLst>
          </a:prstGeom>
          <a:solidFill>
            <a:schemeClr val="accent2"/>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rgbClr val="FFFFFF"/>
              </a:solidFill>
            </a:endParaRPr>
          </a:p>
        </p:txBody>
      </p:sp>
      <p:grpSp>
        <p:nvGrpSpPr>
          <p:cNvPr id="22" name="组合 21"/>
          <p:cNvGrpSpPr/>
          <p:nvPr/>
        </p:nvGrpSpPr>
        <p:grpSpPr>
          <a:xfrm>
            <a:off x="898525" y="3363845"/>
            <a:ext cx="5905500" cy="1616075"/>
            <a:chOff x="898525" y="3363845"/>
            <a:chExt cx="5905500" cy="1616075"/>
          </a:xfrm>
          <a:solidFill>
            <a:schemeClr val="accent2"/>
          </a:solidFill>
        </p:grpSpPr>
        <p:sp>
          <p:nvSpPr>
            <p:cNvPr id="23" name="Freeform 20"/>
            <p:cNvSpPr>
              <a:spLocks noEditPoints="1"/>
            </p:cNvSpPr>
            <p:nvPr/>
          </p:nvSpPr>
          <p:spPr bwMode="auto">
            <a:xfrm>
              <a:off x="1671638" y="3652770"/>
              <a:ext cx="252412" cy="263525"/>
            </a:xfrm>
            <a:custGeom>
              <a:gdLst>
                <a:gd name="T0" fmla="*/ 126075 w 20"/>
                <a:gd name="T1" fmla="*/ 262968 h 21"/>
                <a:gd name="T2" fmla="*/ 0 w 20"/>
                <a:gd name="T3" fmla="*/ 137745 h 21"/>
                <a:gd name="T4" fmla="*/ 126075 w 20"/>
                <a:gd name="T5" fmla="*/ 0 h 21"/>
                <a:gd name="T6" fmla="*/ 252150 w 20"/>
                <a:gd name="T7" fmla="*/ 137745 h 21"/>
                <a:gd name="T8" fmla="*/ 126075 w 20"/>
                <a:gd name="T9" fmla="*/ 262968 h 21"/>
                <a:gd name="T10" fmla="*/ 126075 w 20"/>
                <a:gd name="T11" fmla="*/ 62611 h 21"/>
                <a:gd name="T12" fmla="*/ 50430 w 20"/>
                <a:gd name="T13" fmla="*/ 137745 h 21"/>
                <a:gd name="T14" fmla="*/ 126075 w 20"/>
                <a:gd name="T15" fmla="*/ 200357 h 21"/>
                <a:gd name="T16" fmla="*/ 201720 w 20"/>
                <a:gd name="T17" fmla="*/ 137745 h 21"/>
                <a:gd name="T18" fmla="*/ 126075 w 20"/>
                <a:gd name="T19" fmla="*/ 6261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0" y="21"/>
                  </a:moveTo>
                  <a:cubicBezTo>
                    <a:pt x="5" y="21"/>
                    <a:pt x="0" y="16"/>
                    <a:pt x="0" y="11"/>
                  </a:cubicBezTo>
                  <a:cubicBezTo>
                    <a:pt x="0" y="5"/>
                    <a:pt x="5" y="0"/>
                    <a:pt x="10" y="0"/>
                  </a:cubicBezTo>
                  <a:cubicBezTo>
                    <a:pt x="16" y="0"/>
                    <a:pt x="20" y="5"/>
                    <a:pt x="20" y="11"/>
                  </a:cubicBezTo>
                  <a:cubicBezTo>
                    <a:pt x="20" y="16"/>
                    <a:pt x="16" y="21"/>
                    <a:pt x="10" y="21"/>
                  </a:cubicBezTo>
                  <a:close/>
                  <a:moveTo>
                    <a:pt x="10" y="5"/>
                  </a:moveTo>
                  <a:cubicBezTo>
                    <a:pt x="7" y="5"/>
                    <a:pt x="4" y="7"/>
                    <a:pt x="4" y="11"/>
                  </a:cubicBezTo>
                  <a:cubicBezTo>
                    <a:pt x="4" y="14"/>
                    <a:pt x="7" y="16"/>
                    <a:pt x="10" y="16"/>
                  </a:cubicBezTo>
                  <a:cubicBezTo>
                    <a:pt x="13" y="16"/>
                    <a:pt x="16" y="14"/>
                    <a:pt x="16" y="11"/>
                  </a:cubicBezTo>
                  <a:cubicBezTo>
                    <a:pt x="16" y="7"/>
                    <a:pt x="13" y="5"/>
                    <a:pt x="10" y="5"/>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24" name="Freeform 21"/>
            <p:cNvSpPr>
              <a:spLocks noEditPoints="1"/>
            </p:cNvSpPr>
            <p:nvPr/>
          </p:nvSpPr>
          <p:spPr bwMode="auto">
            <a:xfrm>
              <a:off x="2303463" y="4578283"/>
              <a:ext cx="252412" cy="250825"/>
            </a:xfrm>
            <a:custGeom>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50102 h 20"/>
                <a:gd name="T12" fmla="*/ 50710 w 20"/>
                <a:gd name="T13" fmla="*/ 125256 h 20"/>
                <a:gd name="T14" fmla="*/ 126776 w 20"/>
                <a:gd name="T15" fmla="*/ 200410 h 20"/>
                <a:gd name="T16" fmla="*/ 202842 w 20"/>
                <a:gd name="T17" fmla="*/ 125256 h 20"/>
                <a:gd name="T18" fmla="*/ 126776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4" y="20"/>
                    <a:pt x="0" y="15"/>
                    <a:pt x="0" y="10"/>
                  </a:cubicBezTo>
                  <a:cubicBezTo>
                    <a:pt x="0" y="4"/>
                    <a:pt x="4" y="0"/>
                    <a:pt x="10" y="0"/>
                  </a:cubicBezTo>
                  <a:cubicBezTo>
                    <a:pt x="15" y="0"/>
                    <a:pt x="20" y="4"/>
                    <a:pt x="20" y="10"/>
                  </a:cubicBezTo>
                  <a:cubicBezTo>
                    <a:pt x="20" y="15"/>
                    <a:pt x="15"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25" name="Freeform 22"/>
            <p:cNvSpPr>
              <a:spLocks noEditPoints="1"/>
            </p:cNvSpPr>
            <p:nvPr/>
          </p:nvSpPr>
          <p:spPr bwMode="auto">
            <a:xfrm>
              <a:off x="3187700" y="3363845"/>
              <a:ext cx="252413" cy="250825"/>
            </a:xfrm>
            <a:custGeom>
              <a:gdLst>
                <a:gd name="T0" fmla="*/ 126075 w 20"/>
                <a:gd name="T1" fmla="*/ 250512 h 20"/>
                <a:gd name="T2" fmla="*/ 0 w 20"/>
                <a:gd name="T3" fmla="*/ 125256 h 20"/>
                <a:gd name="T4" fmla="*/ 126075 w 20"/>
                <a:gd name="T5" fmla="*/ 0 h 20"/>
                <a:gd name="T6" fmla="*/ 252150 w 20"/>
                <a:gd name="T7" fmla="*/ 125256 h 20"/>
                <a:gd name="T8" fmla="*/ 126075 w 20"/>
                <a:gd name="T9" fmla="*/ 250512 h 20"/>
                <a:gd name="T10" fmla="*/ 126075 w 20"/>
                <a:gd name="T11" fmla="*/ 50102 h 20"/>
                <a:gd name="T12" fmla="*/ 50430 w 20"/>
                <a:gd name="T13" fmla="*/ 125256 h 20"/>
                <a:gd name="T14" fmla="*/ 126075 w 20"/>
                <a:gd name="T15" fmla="*/ 200410 h 20"/>
                <a:gd name="T16" fmla="*/ 201720 w 20"/>
                <a:gd name="T17" fmla="*/ 125256 h 20"/>
                <a:gd name="T18" fmla="*/ 126075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6"/>
                    <a:pt x="0" y="10"/>
                  </a:cubicBezTo>
                  <a:cubicBezTo>
                    <a:pt x="0" y="4"/>
                    <a:pt x="5" y="0"/>
                    <a:pt x="10" y="0"/>
                  </a:cubicBezTo>
                  <a:cubicBezTo>
                    <a:pt x="16" y="0"/>
                    <a:pt x="20" y="4"/>
                    <a:pt x="20" y="10"/>
                  </a:cubicBezTo>
                  <a:cubicBezTo>
                    <a:pt x="20" y="16"/>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26" name="Freeform 23"/>
            <p:cNvSpPr>
              <a:spLocks noEditPoints="1"/>
            </p:cNvSpPr>
            <p:nvPr/>
          </p:nvSpPr>
          <p:spPr bwMode="auto">
            <a:xfrm>
              <a:off x="4124325" y="4179820"/>
              <a:ext cx="252413" cy="249238"/>
            </a:xfrm>
            <a:custGeom>
              <a:gdLst>
                <a:gd name="T0" fmla="*/ 126075 w 20"/>
                <a:gd name="T1" fmla="*/ 250512 h 20"/>
                <a:gd name="T2" fmla="*/ 0 w 20"/>
                <a:gd name="T3" fmla="*/ 125256 h 20"/>
                <a:gd name="T4" fmla="*/ 126075 w 20"/>
                <a:gd name="T5" fmla="*/ 0 h 20"/>
                <a:gd name="T6" fmla="*/ 252150 w 20"/>
                <a:gd name="T7" fmla="*/ 125256 h 20"/>
                <a:gd name="T8" fmla="*/ 126075 w 20"/>
                <a:gd name="T9" fmla="*/ 250512 h 20"/>
                <a:gd name="T10" fmla="*/ 126075 w 20"/>
                <a:gd name="T11" fmla="*/ 50102 h 20"/>
                <a:gd name="T12" fmla="*/ 63038 w 20"/>
                <a:gd name="T13" fmla="*/ 125256 h 20"/>
                <a:gd name="T14" fmla="*/ 126075 w 20"/>
                <a:gd name="T15" fmla="*/ 200410 h 20"/>
                <a:gd name="T16" fmla="*/ 201720 w 20"/>
                <a:gd name="T17" fmla="*/ 125256 h 20"/>
                <a:gd name="T18" fmla="*/ 126075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27" name="Freeform 24"/>
            <p:cNvSpPr>
              <a:spLocks noEditPoints="1"/>
            </p:cNvSpPr>
            <p:nvPr/>
          </p:nvSpPr>
          <p:spPr bwMode="auto">
            <a:xfrm>
              <a:off x="5173663" y="3401945"/>
              <a:ext cx="252412" cy="250825"/>
            </a:xfrm>
            <a:custGeom>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62628 h 20"/>
                <a:gd name="T12" fmla="*/ 63388 w 20"/>
                <a:gd name="T13" fmla="*/ 125256 h 20"/>
                <a:gd name="T14" fmla="*/ 126776 w 20"/>
                <a:gd name="T15" fmla="*/ 200410 h 20"/>
                <a:gd name="T16" fmla="*/ 202842 w 20"/>
                <a:gd name="T17" fmla="*/ 125256 h 20"/>
                <a:gd name="T18" fmla="*/ 126776 w 20"/>
                <a:gd name="T19" fmla="*/ 6262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5" y="7"/>
                    <a:pt x="5" y="10"/>
                  </a:cubicBezTo>
                  <a:cubicBezTo>
                    <a:pt x="5" y="14"/>
                    <a:pt x="7" y="16"/>
                    <a:pt x="10" y="16"/>
                  </a:cubicBezTo>
                  <a:cubicBezTo>
                    <a:pt x="14" y="16"/>
                    <a:pt x="16" y="14"/>
                    <a:pt x="16" y="10"/>
                  </a:cubicBezTo>
                  <a:cubicBezTo>
                    <a:pt x="16" y="7"/>
                    <a:pt x="14" y="5"/>
                    <a:pt x="10" y="5"/>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28" name="Freeform 25"/>
            <p:cNvSpPr>
              <a:spLocks noEditPoints="1"/>
            </p:cNvSpPr>
            <p:nvPr/>
          </p:nvSpPr>
          <p:spPr bwMode="auto">
            <a:xfrm>
              <a:off x="6551613" y="3752783"/>
              <a:ext cx="252412" cy="250825"/>
            </a:xfrm>
            <a:custGeom>
              <a:gdLst>
                <a:gd name="T0" fmla="*/ 126075 w 20"/>
                <a:gd name="T1" fmla="*/ 250512 h 20"/>
                <a:gd name="T2" fmla="*/ 0 w 20"/>
                <a:gd name="T3" fmla="*/ 125256 h 20"/>
                <a:gd name="T4" fmla="*/ 126075 w 20"/>
                <a:gd name="T5" fmla="*/ 0 h 20"/>
                <a:gd name="T6" fmla="*/ 252150 w 20"/>
                <a:gd name="T7" fmla="*/ 125256 h 20"/>
                <a:gd name="T8" fmla="*/ 126075 w 20"/>
                <a:gd name="T9" fmla="*/ 250512 h 20"/>
                <a:gd name="T10" fmla="*/ 126075 w 20"/>
                <a:gd name="T11" fmla="*/ 50102 h 20"/>
                <a:gd name="T12" fmla="*/ 50430 w 20"/>
                <a:gd name="T13" fmla="*/ 125256 h 20"/>
                <a:gd name="T14" fmla="*/ 126075 w 20"/>
                <a:gd name="T15" fmla="*/ 200410 h 20"/>
                <a:gd name="T16" fmla="*/ 201720 w 20"/>
                <a:gd name="T17" fmla="*/ 125256 h 20"/>
                <a:gd name="T18" fmla="*/ 126075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4" y="20"/>
                    <a:pt x="0" y="15"/>
                    <a:pt x="0" y="10"/>
                  </a:cubicBezTo>
                  <a:cubicBezTo>
                    <a:pt x="0" y="4"/>
                    <a:pt x="4" y="0"/>
                    <a:pt x="10" y="0"/>
                  </a:cubicBezTo>
                  <a:cubicBezTo>
                    <a:pt x="16" y="0"/>
                    <a:pt x="20" y="4"/>
                    <a:pt x="20" y="10"/>
                  </a:cubicBezTo>
                  <a:cubicBezTo>
                    <a:pt x="20" y="15"/>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29" name="Freeform 26"/>
            <p:cNvSpPr/>
            <p:nvPr/>
          </p:nvSpPr>
          <p:spPr bwMode="auto">
            <a:xfrm>
              <a:off x="898525" y="3852795"/>
              <a:ext cx="847725" cy="1127125"/>
            </a:xfrm>
            <a:custGeom>
              <a:gdLst>
                <a:gd name="T0" fmla="*/ 37823 w 605"/>
                <a:gd name="T1" fmla="*/ 1127996 h 815"/>
                <a:gd name="T2" fmla="*/ 0 w 605"/>
                <a:gd name="T3" fmla="*/ 1103083 h 815"/>
                <a:gd name="T4" fmla="*/ 822291 w 605"/>
                <a:gd name="T5" fmla="*/ 0 h 815"/>
                <a:gd name="T6" fmla="*/ 847506 w 605"/>
                <a:gd name="T7" fmla="*/ 24913 h 815"/>
                <a:gd name="T8" fmla="*/ 37823 w 605"/>
                <a:gd name="T9" fmla="*/ 1127996 h 815"/>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5" h="815">
                  <a:moveTo>
                    <a:pt x="27" y="815"/>
                  </a:moveTo>
                  <a:lnTo>
                    <a:pt x="0" y="797"/>
                  </a:lnTo>
                  <a:lnTo>
                    <a:pt x="587" y="0"/>
                  </a:lnTo>
                  <a:lnTo>
                    <a:pt x="605" y="18"/>
                  </a:lnTo>
                  <a:lnTo>
                    <a:pt x="27" y="815"/>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30" name="Freeform 27"/>
            <p:cNvSpPr/>
            <p:nvPr/>
          </p:nvSpPr>
          <p:spPr bwMode="auto">
            <a:xfrm>
              <a:off x="1873250" y="3814695"/>
              <a:ext cx="504825" cy="827088"/>
            </a:xfrm>
            <a:custGeom>
              <a:gdLst>
                <a:gd name="T0" fmla="*/ 467879 w 361"/>
                <a:gd name="T1" fmla="*/ 826275 h 597"/>
                <a:gd name="T2" fmla="*/ 0 w 361"/>
                <a:gd name="T3" fmla="*/ 24913 h 597"/>
                <a:gd name="T4" fmla="*/ 37823 w 361"/>
                <a:gd name="T5" fmla="*/ 0 h 597"/>
                <a:gd name="T6" fmla="*/ 505702 w 361"/>
                <a:gd name="T7" fmla="*/ 813819 h 597"/>
                <a:gd name="T8" fmla="*/ 467879 w 361"/>
                <a:gd name="T9" fmla="*/ 826275 h 597"/>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361" h="597">
                  <a:moveTo>
                    <a:pt x="334" y="597"/>
                  </a:moveTo>
                  <a:lnTo>
                    <a:pt x="0" y="18"/>
                  </a:lnTo>
                  <a:lnTo>
                    <a:pt x="27" y="0"/>
                  </a:lnTo>
                  <a:lnTo>
                    <a:pt x="361" y="588"/>
                  </a:lnTo>
                  <a:lnTo>
                    <a:pt x="334" y="597"/>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31" name="Freeform 28"/>
            <p:cNvSpPr/>
            <p:nvPr/>
          </p:nvSpPr>
          <p:spPr bwMode="auto">
            <a:xfrm>
              <a:off x="2493963" y="3552758"/>
              <a:ext cx="795337" cy="1101725"/>
            </a:xfrm>
            <a:custGeom>
              <a:gdLst>
                <a:gd name="T0" fmla="*/ 25215 w 568"/>
                <a:gd name="T1" fmla="*/ 1101699 h 796"/>
                <a:gd name="T2" fmla="*/ 0 w 568"/>
                <a:gd name="T3" fmla="*/ 1076786 h 796"/>
                <a:gd name="T4" fmla="*/ 757852 w 568"/>
                <a:gd name="T5" fmla="*/ 0 h 796"/>
                <a:gd name="T6" fmla="*/ 795675 w 568"/>
                <a:gd name="T7" fmla="*/ 24913 h 796"/>
                <a:gd name="T8" fmla="*/ 25215 w 568"/>
                <a:gd name="T9" fmla="*/ 1101699 h 796"/>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68" h="796">
                  <a:moveTo>
                    <a:pt x="18" y="796"/>
                  </a:moveTo>
                  <a:lnTo>
                    <a:pt x="0" y="778"/>
                  </a:lnTo>
                  <a:lnTo>
                    <a:pt x="541" y="0"/>
                  </a:lnTo>
                  <a:lnTo>
                    <a:pt x="568" y="18"/>
                  </a:lnTo>
                  <a:lnTo>
                    <a:pt x="18" y="796"/>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32" name="Freeform 29"/>
            <p:cNvSpPr/>
            <p:nvPr/>
          </p:nvSpPr>
          <p:spPr bwMode="auto">
            <a:xfrm>
              <a:off x="3376613" y="3552758"/>
              <a:ext cx="811212" cy="688975"/>
            </a:xfrm>
            <a:custGeom>
              <a:gdLst>
                <a:gd name="T0" fmla="*/ 784468 w 578"/>
                <a:gd name="T1" fmla="*/ 689254 h 498"/>
                <a:gd name="T2" fmla="*/ 0 w 578"/>
                <a:gd name="T3" fmla="*/ 24913 h 498"/>
                <a:gd name="T4" fmla="*/ 25215 w 578"/>
                <a:gd name="T5" fmla="*/ 0 h 498"/>
                <a:gd name="T6" fmla="*/ 809683 w 578"/>
                <a:gd name="T7" fmla="*/ 664341 h 498"/>
                <a:gd name="T8" fmla="*/ 784468 w 578"/>
                <a:gd name="T9" fmla="*/ 689254 h 49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78" h="498">
                  <a:moveTo>
                    <a:pt x="560" y="498"/>
                  </a:moveTo>
                  <a:lnTo>
                    <a:pt x="0" y="18"/>
                  </a:lnTo>
                  <a:lnTo>
                    <a:pt x="18" y="0"/>
                  </a:lnTo>
                  <a:lnTo>
                    <a:pt x="578" y="480"/>
                  </a:lnTo>
                  <a:lnTo>
                    <a:pt x="560" y="498"/>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33" name="Freeform 30"/>
            <p:cNvSpPr/>
            <p:nvPr/>
          </p:nvSpPr>
          <p:spPr bwMode="auto">
            <a:xfrm>
              <a:off x="4338638" y="3589270"/>
              <a:ext cx="909637" cy="714375"/>
            </a:xfrm>
            <a:custGeom>
              <a:gdLst>
                <a:gd name="T0" fmla="*/ 25215 w 650"/>
                <a:gd name="T1" fmla="*/ 714167 h 516"/>
                <a:gd name="T2" fmla="*/ 0 w 650"/>
                <a:gd name="T3" fmla="*/ 676798 h 516"/>
                <a:gd name="T4" fmla="*/ 885328 w 650"/>
                <a:gd name="T5" fmla="*/ 0 h 516"/>
                <a:gd name="T6" fmla="*/ 910543 w 650"/>
                <a:gd name="T7" fmla="*/ 37369 h 516"/>
                <a:gd name="T8" fmla="*/ 25215 w 650"/>
                <a:gd name="T9" fmla="*/ 714167 h 516"/>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50" h="516">
                  <a:moveTo>
                    <a:pt x="18" y="516"/>
                  </a:moveTo>
                  <a:lnTo>
                    <a:pt x="0" y="489"/>
                  </a:lnTo>
                  <a:lnTo>
                    <a:pt x="632" y="0"/>
                  </a:lnTo>
                  <a:lnTo>
                    <a:pt x="650" y="27"/>
                  </a:lnTo>
                  <a:lnTo>
                    <a:pt x="18" y="516"/>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34" name="Freeform 31"/>
            <p:cNvSpPr/>
            <p:nvPr/>
          </p:nvSpPr>
          <p:spPr bwMode="auto">
            <a:xfrm>
              <a:off x="5402263" y="3527358"/>
              <a:ext cx="1187450" cy="349250"/>
            </a:xfrm>
            <a:custGeom>
              <a:gdLst>
                <a:gd name="T0" fmla="*/ 1175301 w 848"/>
                <a:gd name="T1" fmla="*/ 350164 h 253"/>
                <a:gd name="T2" fmla="*/ 0 w 848"/>
                <a:gd name="T3" fmla="*/ 37369 h 253"/>
                <a:gd name="T4" fmla="*/ 12608 w 848"/>
                <a:gd name="T5" fmla="*/ 0 h 253"/>
                <a:gd name="T6" fmla="*/ 1187909 w 848"/>
                <a:gd name="T7" fmla="*/ 312795 h 253"/>
                <a:gd name="T8" fmla="*/ 1175301 w 848"/>
                <a:gd name="T9" fmla="*/ 350164 h 2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847" h="253">
                  <a:moveTo>
                    <a:pt x="839" y="253"/>
                  </a:moveTo>
                  <a:lnTo>
                    <a:pt x="0" y="27"/>
                  </a:lnTo>
                  <a:lnTo>
                    <a:pt x="9" y="0"/>
                  </a:lnTo>
                  <a:lnTo>
                    <a:pt x="848" y="226"/>
                  </a:lnTo>
                  <a:lnTo>
                    <a:pt x="839" y="253"/>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grpSp>
      <p:sp>
        <p:nvSpPr>
          <p:cNvPr id="35" name="Freeform 7"/>
          <p:cNvSpPr/>
          <p:nvPr/>
        </p:nvSpPr>
        <p:spPr bwMode="auto">
          <a:xfrm rot="10800000">
            <a:off x="3087688" y="2487613"/>
            <a:ext cx="277812" cy="438150"/>
          </a:xfrm>
          <a:prstGeom prst="triangle">
            <a:avLst>
              <a:gd name="adj" fmla="val 50000"/>
            </a:avLst>
          </a:prstGeom>
          <a:solidFill>
            <a:schemeClr val="accent3"/>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rgbClr val="FFFFFF"/>
              </a:solidFill>
            </a:endParaRPr>
          </a:p>
        </p:txBody>
      </p:sp>
      <p:grpSp>
        <p:nvGrpSpPr>
          <p:cNvPr id="36" name="组合 35"/>
          <p:cNvGrpSpPr/>
          <p:nvPr/>
        </p:nvGrpSpPr>
        <p:grpSpPr>
          <a:xfrm>
            <a:off x="923925" y="3001895"/>
            <a:ext cx="6551613" cy="2178050"/>
            <a:chOff x="923925" y="3001895"/>
            <a:chExt cx="6551613" cy="2178050"/>
          </a:xfrm>
          <a:solidFill>
            <a:schemeClr val="accent3"/>
          </a:solidFill>
        </p:grpSpPr>
        <p:sp>
          <p:nvSpPr>
            <p:cNvPr id="37" name="Freeform 32"/>
            <p:cNvSpPr>
              <a:spLocks noEditPoints="1"/>
            </p:cNvSpPr>
            <p:nvPr/>
          </p:nvSpPr>
          <p:spPr bwMode="auto">
            <a:xfrm>
              <a:off x="3074988" y="3001895"/>
              <a:ext cx="265112" cy="249238"/>
            </a:xfrm>
            <a:custGeom>
              <a:gdLst>
                <a:gd name="T0" fmla="*/ 126075 w 21"/>
                <a:gd name="T1" fmla="*/ 250512 h 20"/>
                <a:gd name="T2" fmla="*/ 0 w 21"/>
                <a:gd name="T3" fmla="*/ 125256 h 20"/>
                <a:gd name="T4" fmla="*/ 126075 w 21"/>
                <a:gd name="T5" fmla="*/ 0 h 20"/>
                <a:gd name="T6" fmla="*/ 264758 w 21"/>
                <a:gd name="T7" fmla="*/ 125256 h 20"/>
                <a:gd name="T8" fmla="*/ 126075 w 21"/>
                <a:gd name="T9" fmla="*/ 250512 h 20"/>
                <a:gd name="T10" fmla="*/ 126075 w 21"/>
                <a:gd name="T11" fmla="*/ 50102 h 20"/>
                <a:gd name="T12" fmla="*/ 63038 w 21"/>
                <a:gd name="T13" fmla="*/ 125256 h 20"/>
                <a:gd name="T14" fmla="*/ 126075 w 21"/>
                <a:gd name="T15" fmla="*/ 200410 h 20"/>
                <a:gd name="T16" fmla="*/ 201720 w 21"/>
                <a:gd name="T17" fmla="*/ 125256 h 20"/>
                <a:gd name="T18" fmla="*/ 126075 w 21"/>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20">
                  <a:moveTo>
                    <a:pt x="10" y="20"/>
                  </a:moveTo>
                  <a:cubicBezTo>
                    <a:pt x="5" y="20"/>
                    <a:pt x="0" y="15"/>
                    <a:pt x="0" y="10"/>
                  </a:cubicBezTo>
                  <a:cubicBezTo>
                    <a:pt x="0" y="4"/>
                    <a:pt x="5" y="0"/>
                    <a:pt x="10" y="0"/>
                  </a:cubicBezTo>
                  <a:cubicBezTo>
                    <a:pt x="16" y="0"/>
                    <a:pt x="21" y="4"/>
                    <a:pt x="21" y="10"/>
                  </a:cubicBezTo>
                  <a:cubicBezTo>
                    <a:pt x="21" y="15"/>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38" name="Freeform 33"/>
            <p:cNvSpPr>
              <a:spLocks noEditPoints="1"/>
            </p:cNvSpPr>
            <p:nvPr/>
          </p:nvSpPr>
          <p:spPr bwMode="auto">
            <a:xfrm>
              <a:off x="2138363" y="3678170"/>
              <a:ext cx="252412" cy="250825"/>
            </a:xfrm>
            <a:custGeom>
              <a:gdLst>
                <a:gd name="T0" fmla="*/ 126075 w 20"/>
                <a:gd name="T1" fmla="*/ 250512 h 20"/>
                <a:gd name="T2" fmla="*/ 0 w 20"/>
                <a:gd name="T3" fmla="*/ 125256 h 20"/>
                <a:gd name="T4" fmla="*/ 126075 w 20"/>
                <a:gd name="T5" fmla="*/ 0 h 20"/>
                <a:gd name="T6" fmla="*/ 252150 w 20"/>
                <a:gd name="T7" fmla="*/ 125256 h 20"/>
                <a:gd name="T8" fmla="*/ 126075 w 20"/>
                <a:gd name="T9" fmla="*/ 250512 h 20"/>
                <a:gd name="T10" fmla="*/ 126075 w 20"/>
                <a:gd name="T11" fmla="*/ 50102 h 20"/>
                <a:gd name="T12" fmla="*/ 63038 w 20"/>
                <a:gd name="T13" fmla="*/ 125256 h 20"/>
                <a:gd name="T14" fmla="*/ 126075 w 20"/>
                <a:gd name="T15" fmla="*/ 187884 h 20"/>
                <a:gd name="T16" fmla="*/ 201720 w 20"/>
                <a:gd name="T17" fmla="*/ 125256 h 20"/>
                <a:gd name="T18" fmla="*/ 126075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5" y="6"/>
                    <a:pt x="5" y="10"/>
                  </a:cubicBezTo>
                  <a:cubicBezTo>
                    <a:pt x="5" y="13"/>
                    <a:pt x="7" y="15"/>
                    <a:pt x="10" y="15"/>
                  </a:cubicBezTo>
                  <a:cubicBezTo>
                    <a:pt x="13" y="15"/>
                    <a:pt x="16" y="13"/>
                    <a:pt x="16" y="10"/>
                  </a:cubicBezTo>
                  <a:cubicBezTo>
                    <a:pt x="16" y="6"/>
                    <a:pt x="13"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39" name="Freeform 34"/>
            <p:cNvSpPr>
              <a:spLocks noEditPoints="1"/>
            </p:cNvSpPr>
            <p:nvPr/>
          </p:nvSpPr>
          <p:spPr bwMode="auto">
            <a:xfrm>
              <a:off x="3806825" y="3703570"/>
              <a:ext cx="254000" cy="261938"/>
            </a:xfrm>
            <a:custGeom>
              <a:gdLst>
                <a:gd name="T0" fmla="*/ 126776 w 20"/>
                <a:gd name="T1" fmla="*/ 262968 h 21"/>
                <a:gd name="T2" fmla="*/ 0 w 20"/>
                <a:gd name="T3" fmla="*/ 125223 h 21"/>
                <a:gd name="T4" fmla="*/ 126776 w 20"/>
                <a:gd name="T5" fmla="*/ 0 h 21"/>
                <a:gd name="T6" fmla="*/ 253552 w 20"/>
                <a:gd name="T7" fmla="*/ 125223 h 21"/>
                <a:gd name="T8" fmla="*/ 126776 w 20"/>
                <a:gd name="T9" fmla="*/ 262968 h 21"/>
                <a:gd name="T10" fmla="*/ 126776 w 20"/>
                <a:gd name="T11" fmla="*/ 62611 h 21"/>
                <a:gd name="T12" fmla="*/ 50710 w 20"/>
                <a:gd name="T13" fmla="*/ 125223 h 21"/>
                <a:gd name="T14" fmla="*/ 126776 w 20"/>
                <a:gd name="T15" fmla="*/ 200357 h 21"/>
                <a:gd name="T16" fmla="*/ 202842 w 20"/>
                <a:gd name="T17" fmla="*/ 125223 h 21"/>
                <a:gd name="T18" fmla="*/ 126776 w 20"/>
                <a:gd name="T19" fmla="*/ 6261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0" y="21"/>
                  </a:moveTo>
                  <a:cubicBezTo>
                    <a:pt x="4" y="21"/>
                    <a:pt x="0" y="16"/>
                    <a:pt x="0" y="10"/>
                  </a:cubicBezTo>
                  <a:cubicBezTo>
                    <a:pt x="0" y="5"/>
                    <a:pt x="4" y="0"/>
                    <a:pt x="10" y="0"/>
                  </a:cubicBezTo>
                  <a:cubicBezTo>
                    <a:pt x="15" y="0"/>
                    <a:pt x="20" y="5"/>
                    <a:pt x="20" y="10"/>
                  </a:cubicBezTo>
                  <a:cubicBezTo>
                    <a:pt x="20" y="16"/>
                    <a:pt x="15" y="21"/>
                    <a:pt x="10" y="21"/>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40" name="Freeform 35"/>
            <p:cNvSpPr>
              <a:spLocks noEditPoints="1"/>
            </p:cNvSpPr>
            <p:nvPr/>
          </p:nvSpPr>
          <p:spPr bwMode="auto">
            <a:xfrm>
              <a:off x="4830763" y="4140133"/>
              <a:ext cx="254000" cy="250825"/>
            </a:xfrm>
            <a:custGeom>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50102 h 20"/>
                <a:gd name="T12" fmla="*/ 50710 w 20"/>
                <a:gd name="T13" fmla="*/ 125256 h 20"/>
                <a:gd name="T14" fmla="*/ 126776 w 20"/>
                <a:gd name="T15" fmla="*/ 187884 h 20"/>
                <a:gd name="T16" fmla="*/ 202842 w 20"/>
                <a:gd name="T17" fmla="*/ 125256 h 20"/>
                <a:gd name="T18" fmla="*/ 126776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4" y="20"/>
                    <a:pt x="0" y="15"/>
                    <a:pt x="0" y="10"/>
                  </a:cubicBezTo>
                  <a:cubicBezTo>
                    <a:pt x="0" y="4"/>
                    <a:pt x="4" y="0"/>
                    <a:pt x="10" y="0"/>
                  </a:cubicBezTo>
                  <a:cubicBezTo>
                    <a:pt x="15" y="0"/>
                    <a:pt x="20" y="4"/>
                    <a:pt x="20" y="10"/>
                  </a:cubicBezTo>
                  <a:cubicBezTo>
                    <a:pt x="20" y="15"/>
                    <a:pt x="15" y="20"/>
                    <a:pt x="10" y="20"/>
                  </a:cubicBezTo>
                  <a:close/>
                  <a:moveTo>
                    <a:pt x="10" y="4"/>
                  </a:moveTo>
                  <a:cubicBezTo>
                    <a:pt x="7" y="4"/>
                    <a:pt x="4" y="7"/>
                    <a:pt x="4" y="10"/>
                  </a:cubicBezTo>
                  <a:cubicBezTo>
                    <a:pt x="4" y="13"/>
                    <a:pt x="7" y="15"/>
                    <a:pt x="10" y="15"/>
                  </a:cubicBezTo>
                  <a:cubicBezTo>
                    <a:pt x="13" y="15"/>
                    <a:pt x="16" y="13"/>
                    <a:pt x="16" y="10"/>
                  </a:cubicBezTo>
                  <a:cubicBezTo>
                    <a:pt x="16" y="7"/>
                    <a:pt x="13"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41" name="Freeform 36"/>
            <p:cNvSpPr>
              <a:spLocks noEditPoints="1"/>
            </p:cNvSpPr>
            <p:nvPr/>
          </p:nvSpPr>
          <p:spPr bwMode="auto">
            <a:xfrm>
              <a:off x="5818188" y="3189220"/>
              <a:ext cx="252412" cy="250825"/>
            </a:xfrm>
            <a:custGeom>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62628 h 20"/>
                <a:gd name="T12" fmla="*/ 63388 w 20"/>
                <a:gd name="T13" fmla="*/ 125256 h 20"/>
                <a:gd name="T14" fmla="*/ 126776 w 20"/>
                <a:gd name="T15" fmla="*/ 200410 h 20"/>
                <a:gd name="T16" fmla="*/ 202842 w 20"/>
                <a:gd name="T17" fmla="*/ 125256 h 20"/>
                <a:gd name="T18" fmla="*/ 126776 w 20"/>
                <a:gd name="T19" fmla="*/ 6262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5" y="7"/>
                    <a:pt x="5" y="10"/>
                  </a:cubicBezTo>
                  <a:cubicBezTo>
                    <a:pt x="5" y="14"/>
                    <a:pt x="7" y="16"/>
                    <a:pt x="10" y="16"/>
                  </a:cubicBezTo>
                  <a:cubicBezTo>
                    <a:pt x="14" y="16"/>
                    <a:pt x="16" y="14"/>
                    <a:pt x="16" y="10"/>
                  </a:cubicBezTo>
                  <a:cubicBezTo>
                    <a:pt x="16" y="7"/>
                    <a:pt x="14" y="5"/>
                    <a:pt x="10" y="5"/>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42" name="Freeform 37"/>
            <p:cNvSpPr>
              <a:spLocks noEditPoints="1"/>
            </p:cNvSpPr>
            <p:nvPr/>
          </p:nvSpPr>
          <p:spPr bwMode="auto">
            <a:xfrm>
              <a:off x="7221538" y="3189220"/>
              <a:ext cx="254000" cy="250825"/>
            </a:xfrm>
            <a:custGeom>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62628 h 20"/>
                <a:gd name="T12" fmla="*/ 50710 w 20"/>
                <a:gd name="T13" fmla="*/ 125256 h 20"/>
                <a:gd name="T14" fmla="*/ 126776 w 20"/>
                <a:gd name="T15" fmla="*/ 200410 h 20"/>
                <a:gd name="T16" fmla="*/ 202842 w 20"/>
                <a:gd name="T17" fmla="*/ 125256 h 20"/>
                <a:gd name="T18" fmla="*/ 126776 w 20"/>
                <a:gd name="T19" fmla="*/ 6262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4" y="20"/>
                    <a:pt x="0" y="16"/>
                    <a:pt x="0" y="10"/>
                  </a:cubicBezTo>
                  <a:cubicBezTo>
                    <a:pt x="0" y="5"/>
                    <a:pt x="4" y="0"/>
                    <a:pt x="10" y="0"/>
                  </a:cubicBezTo>
                  <a:cubicBezTo>
                    <a:pt x="15" y="0"/>
                    <a:pt x="20" y="5"/>
                    <a:pt x="20" y="10"/>
                  </a:cubicBezTo>
                  <a:cubicBezTo>
                    <a:pt x="20" y="16"/>
                    <a:pt x="15" y="20"/>
                    <a:pt x="10" y="20"/>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43" name="Freeform 38"/>
            <p:cNvSpPr/>
            <p:nvPr/>
          </p:nvSpPr>
          <p:spPr bwMode="auto">
            <a:xfrm>
              <a:off x="923925" y="3865495"/>
              <a:ext cx="1290638" cy="1314450"/>
            </a:xfrm>
            <a:custGeom>
              <a:gdLst>
                <a:gd name="T0" fmla="*/ 37823 w 921"/>
                <a:gd name="T1" fmla="*/ 1314842 h 950"/>
                <a:gd name="T2" fmla="*/ 0 w 921"/>
                <a:gd name="T3" fmla="*/ 1289929 h 950"/>
                <a:gd name="T4" fmla="*/ 1264955 w 921"/>
                <a:gd name="T5" fmla="*/ 0 h 950"/>
                <a:gd name="T6" fmla="*/ 1290170 w 921"/>
                <a:gd name="T7" fmla="*/ 26297 h 950"/>
                <a:gd name="T8" fmla="*/ 37823 w 921"/>
                <a:gd name="T9" fmla="*/ 1314842 h 95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921" h="950">
                  <a:moveTo>
                    <a:pt x="27" y="950"/>
                  </a:moveTo>
                  <a:lnTo>
                    <a:pt x="0" y="932"/>
                  </a:lnTo>
                  <a:lnTo>
                    <a:pt x="903" y="0"/>
                  </a:lnTo>
                  <a:lnTo>
                    <a:pt x="921" y="19"/>
                  </a:lnTo>
                  <a:lnTo>
                    <a:pt x="27" y="950"/>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44" name="Freeform 39"/>
            <p:cNvSpPr/>
            <p:nvPr/>
          </p:nvSpPr>
          <p:spPr bwMode="auto">
            <a:xfrm>
              <a:off x="2328863" y="3152708"/>
              <a:ext cx="796925" cy="587375"/>
            </a:xfrm>
            <a:custGeom>
              <a:gdLst>
                <a:gd name="T0" fmla="*/ 25215 w 569"/>
                <a:gd name="T1" fmla="*/ 588219 h 425"/>
                <a:gd name="T2" fmla="*/ 0 w 569"/>
                <a:gd name="T3" fmla="*/ 563306 h 425"/>
                <a:gd name="T4" fmla="*/ 771861 w 569"/>
                <a:gd name="T5" fmla="*/ 0 h 425"/>
                <a:gd name="T6" fmla="*/ 797076 w 569"/>
                <a:gd name="T7" fmla="*/ 24913 h 425"/>
                <a:gd name="T8" fmla="*/ 25215 w 569"/>
                <a:gd name="T9" fmla="*/ 588219 h 425"/>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69" h="425">
                  <a:moveTo>
                    <a:pt x="18" y="425"/>
                  </a:moveTo>
                  <a:lnTo>
                    <a:pt x="0" y="407"/>
                  </a:lnTo>
                  <a:lnTo>
                    <a:pt x="551" y="0"/>
                  </a:lnTo>
                  <a:lnTo>
                    <a:pt x="569" y="18"/>
                  </a:lnTo>
                  <a:lnTo>
                    <a:pt x="18" y="425"/>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45" name="Freeform 40"/>
            <p:cNvSpPr/>
            <p:nvPr/>
          </p:nvSpPr>
          <p:spPr bwMode="auto">
            <a:xfrm>
              <a:off x="3289300" y="3152708"/>
              <a:ext cx="581025" cy="625475"/>
            </a:xfrm>
            <a:custGeom>
              <a:gdLst>
                <a:gd name="T0" fmla="*/ 556132 w 415"/>
                <a:gd name="T1" fmla="*/ 625588 h 452"/>
                <a:gd name="T2" fmla="*/ 0 w 415"/>
                <a:gd name="T3" fmla="*/ 37369 h 452"/>
                <a:gd name="T4" fmla="*/ 25215 w 415"/>
                <a:gd name="T5" fmla="*/ 0 h 452"/>
                <a:gd name="T6" fmla="*/ 581347 w 415"/>
                <a:gd name="T7" fmla="*/ 600675 h 452"/>
                <a:gd name="T8" fmla="*/ 556132 w 415"/>
                <a:gd name="T9" fmla="*/ 625588 h 4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415" h="452">
                  <a:moveTo>
                    <a:pt x="397" y="452"/>
                  </a:moveTo>
                  <a:lnTo>
                    <a:pt x="0" y="27"/>
                  </a:lnTo>
                  <a:lnTo>
                    <a:pt x="18" y="0"/>
                  </a:lnTo>
                  <a:lnTo>
                    <a:pt x="415" y="434"/>
                  </a:lnTo>
                  <a:lnTo>
                    <a:pt x="397" y="452"/>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46" name="Freeform 41"/>
            <p:cNvSpPr/>
            <p:nvPr/>
          </p:nvSpPr>
          <p:spPr bwMode="auto">
            <a:xfrm>
              <a:off x="4022725" y="3852795"/>
              <a:ext cx="833438" cy="401638"/>
            </a:xfrm>
            <a:custGeom>
              <a:gdLst>
                <a:gd name="T0" fmla="*/ 820890 w 595"/>
                <a:gd name="T1" fmla="*/ 401373 h 290"/>
                <a:gd name="T2" fmla="*/ 0 w 595"/>
                <a:gd name="T3" fmla="*/ 38753 h 290"/>
                <a:gd name="T4" fmla="*/ 12608 w 595"/>
                <a:gd name="T5" fmla="*/ 0 h 290"/>
                <a:gd name="T6" fmla="*/ 833498 w 595"/>
                <a:gd name="T7" fmla="*/ 364004 h 290"/>
                <a:gd name="T8" fmla="*/ 820890 w 595"/>
                <a:gd name="T9" fmla="*/ 401373 h 29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95" h="290">
                  <a:moveTo>
                    <a:pt x="586" y="290"/>
                  </a:moveTo>
                  <a:lnTo>
                    <a:pt x="0" y="28"/>
                  </a:lnTo>
                  <a:lnTo>
                    <a:pt x="9" y="0"/>
                  </a:lnTo>
                  <a:lnTo>
                    <a:pt x="595" y="263"/>
                  </a:lnTo>
                  <a:lnTo>
                    <a:pt x="586" y="290"/>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47" name="Freeform 42"/>
            <p:cNvSpPr/>
            <p:nvPr/>
          </p:nvSpPr>
          <p:spPr bwMode="auto">
            <a:xfrm>
              <a:off x="5033963" y="3363845"/>
              <a:ext cx="847725" cy="877888"/>
            </a:xfrm>
            <a:custGeom>
              <a:gdLst>
                <a:gd name="T0" fmla="*/ 37823 w 605"/>
                <a:gd name="T1" fmla="*/ 877484 h 634"/>
                <a:gd name="T2" fmla="*/ 0 w 605"/>
                <a:gd name="T3" fmla="*/ 852571 h 634"/>
                <a:gd name="T4" fmla="*/ 820890 w 605"/>
                <a:gd name="T5" fmla="*/ 0 h 634"/>
                <a:gd name="T6" fmla="*/ 847506 w 605"/>
                <a:gd name="T7" fmla="*/ 26297 h 634"/>
                <a:gd name="T8" fmla="*/ 37823 w 605"/>
                <a:gd name="T9" fmla="*/ 877484 h 634"/>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05" h="634">
                  <a:moveTo>
                    <a:pt x="27" y="634"/>
                  </a:moveTo>
                  <a:lnTo>
                    <a:pt x="0" y="616"/>
                  </a:lnTo>
                  <a:lnTo>
                    <a:pt x="586" y="0"/>
                  </a:lnTo>
                  <a:lnTo>
                    <a:pt x="605" y="19"/>
                  </a:lnTo>
                  <a:lnTo>
                    <a:pt x="27" y="634"/>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48" name="Rectangle 43"/>
            <p:cNvSpPr>
              <a:spLocks noChangeArrowheads="1"/>
            </p:cNvSpPr>
            <p:nvPr/>
          </p:nvSpPr>
          <p:spPr bwMode="auto">
            <a:xfrm>
              <a:off x="6045200" y="3301933"/>
              <a:ext cx="1201738" cy="36512"/>
            </a:xfrm>
            <a:prstGeom prst="rect">
              <a:avLst/>
            </a:pr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auto" hangingPunct="1">
                <a:spcBef>
                  <a:spcPct val="0"/>
                </a:spcBef>
                <a:spcAft>
                  <a:spcPct val="0"/>
                </a:spcAft>
                <a:defRPr/>
              </a:pPr>
              <a:endParaRPr lang="zh-CN" altLang="en-US">
                <a:solidFill>
                  <a:prstClr val="white"/>
                </a:solidFill>
              </a:endParaRPr>
            </a:p>
          </p:txBody>
        </p:sp>
      </p:grpSp>
      <p:sp>
        <p:nvSpPr>
          <p:cNvPr id="49" name="TextBox 42"/>
          <p:cNvSpPr txBox="1">
            <a:spLocks noChangeArrowheads="1"/>
          </p:cNvSpPr>
          <p:nvPr/>
        </p:nvSpPr>
        <p:spPr bwMode="auto">
          <a:xfrm>
            <a:off x="1360488" y="2557463"/>
            <a:ext cx="1003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en-US" altLang="zh-CN" sz="3600">
                <a:solidFill>
                  <a:schemeClr val="accent2"/>
                </a:solidFill>
              </a:rPr>
              <a:t>34%</a:t>
            </a:r>
            <a:endParaRPr lang="zh-CN" altLang="en-US" sz="3600">
              <a:solidFill>
                <a:schemeClr val="accent2"/>
              </a:solidFill>
            </a:endParaRPr>
          </a:p>
        </p:txBody>
      </p:sp>
      <p:sp>
        <p:nvSpPr>
          <p:cNvPr id="50" name="TextBox 43"/>
          <p:cNvSpPr txBox="1">
            <a:spLocks noChangeArrowheads="1"/>
          </p:cNvSpPr>
          <p:nvPr/>
        </p:nvSpPr>
        <p:spPr bwMode="auto">
          <a:xfrm>
            <a:off x="6408738" y="1798638"/>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en-US" altLang="zh-CN" sz="3600">
                <a:solidFill>
                  <a:schemeClr val="accent4"/>
                </a:solidFill>
              </a:rPr>
              <a:t>79%</a:t>
            </a:r>
            <a:endParaRPr lang="zh-CN" altLang="en-US" sz="3600">
              <a:solidFill>
                <a:schemeClr val="accent4"/>
              </a:solidFill>
            </a:endParaRPr>
          </a:p>
        </p:txBody>
      </p:sp>
      <p:sp>
        <p:nvSpPr>
          <p:cNvPr id="51" name="TextBox 44"/>
          <p:cNvSpPr txBox="1">
            <a:spLocks noChangeArrowheads="1"/>
          </p:cNvSpPr>
          <p:nvPr/>
        </p:nvSpPr>
        <p:spPr bwMode="auto">
          <a:xfrm>
            <a:off x="2782888" y="1939925"/>
            <a:ext cx="1011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en-US" altLang="zh-CN" sz="3600">
                <a:solidFill>
                  <a:schemeClr val="accent3"/>
                </a:solidFill>
              </a:rPr>
              <a:t>63%</a:t>
            </a:r>
            <a:endParaRPr lang="zh-CN" altLang="en-US" sz="3600">
              <a:solidFill>
                <a:schemeClr val="accent3"/>
              </a:solidFill>
            </a:endParaRPr>
          </a:p>
        </p:txBody>
      </p:sp>
      <p:cxnSp>
        <p:nvCxnSpPr>
          <p:cNvPr id="52" name="Straight Connector 45"/>
          <p:cNvCxnSpPr/>
          <p:nvPr/>
        </p:nvCxnSpPr>
        <p:spPr>
          <a:xfrm flipH="1">
            <a:off x="911225" y="1798638"/>
            <a:ext cx="12700" cy="3937000"/>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cxnSp>
        <p:nvCxnSpPr>
          <p:cNvPr id="53" name="Straight Connector 46"/>
          <p:cNvCxnSpPr/>
          <p:nvPr/>
        </p:nvCxnSpPr>
        <p:spPr>
          <a:xfrm>
            <a:off x="563563" y="5456238"/>
            <a:ext cx="7164387" cy="0"/>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sp>
        <p:nvSpPr>
          <p:cNvPr id="54" name="TextBox 47"/>
          <p:cNvSpPr txBox="1">
            <a:spLocks noChangeArrowheads="1"/>
          </p:cNvSpPr>
          <p:nvPr/>
        </p:nvSpPr>
        <p:spPr bwMode="auto">
          <a:xfrm>
            <a:off x="750888" y="5664200"/>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en-US" altLang="zh-CN" sz="2400">
                <a:solidFill>
                  <a:schemeClr val="accent1"/>
                </a:solidFill>
              </a:rPr>
              <a:t>0</a:t>
            </a:r>
            <a:endParaRPr lang="zh-CN" altLang="en-US" sz="2400">
              <a:solidFill>
                <a:schemeClr val="accent1"/>
              </a:solidFill>
            </a:endParaRPr>
          </a:p>
        </p:txBody>
      </p:sp>
      <p:sp>
        <p:nvSpPr>
          <p:cNvPr id="55" name="Rectangle 51"/>
          <p:cNvSpPr/>
          <p:nvPr/>
        </p:nvSpPr>
        <p:spPr>
          <a:xfrm>
            <a:off x="8267700" y="1770063"/>
            <a:ext cx="3228975" cy="9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56" name="Rectangle 52"/>
          <p:cNvSpPr/>
          <p:nvPr/>
        </p:nvSpPr>
        <p:spPr>
          <a:xfrm>
            <a:off x="8281988" y="5605463"/>
            <a:ext cx="3228975" cy="10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57" name="TextBox 54"/>
          <p:cNvSpPr txBox="1">
            <a:spLocks noChangeArrowheads="1"/>
          </p:cNvSpPr>
          <p:nvPr/>
        </p:nvSpPr>
        <p:spPr bwMode="auto">
          <a:xfrm>
            <a:off x="8280400" y="1219200"/>
            <a:ext cx="323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b="1">
                <a:solidFill>
                  <a:srgbClr val="000000"/>
                </a:solidFill>
                <a:latin typeface="微软雅黑" panose="020b0503020204020204" pitchFamily="34" charset="-122"/>
                <a:ea typeface="微软雅黑" panose="020b0503020204020204" pitchFamily="34" charset="-122"/>
              </a:rPr>
              <a:t>点击此处添加标题</a:t>
            </a:r>
            <a:endParaRPr lang="zh-CN" altLang="en-US" b="1">
              <a:solidFill>
                <a:srgbClr val="000000"/>
              </a:solidFill>
              <a:latin typeface="微软雅黑" panose="020b0503020204020204" pitchFamily="34" charset="-122"/>
              <a:ea typeface="微软雅黑" panose="020b0503020204020204" pitchFamily="34" charset="-122"/>
            </a:endParaRPr>
          </a:p>
        </p:txBody>
      </p:sp>
      <p:sp>
        <p:nvSpPr>
          <p:cNvPr id="58" name="TextBox 53"/>
          <p:cNvSpPr txBox="1">
            <a:spLocks noChangeArrowheads="1"/>
          </p:cNvSpPr>
          <p:nvPr/>
        </p:nvSpPr>
        <p:spPr bwMode="auto">
          <a:xfrm>
            <a:off x="8294688" y="1892300"/>
            <a:ext cx="32639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a:solidFill>
                  <a:srgbClr val="000000"/>
                </a:solidFill>
                <a:latin typeface="宋体" panose="02010600030101010101" pitchFamily="2" charset="-122"/>
              </a:rPr>
              <a:t>点击添加文字点击添加文字点击添加文字点击添加文字点击添加文字点击添加文字点击添加文字点击添加文字点击添加文字点击添加文字点击添加文字点击添加文字</a:t>
            </a:r>
            <a:endParaRPr lang="zh-CN" altLang="en-US" sz="1800">
              <a:solidFill>
                <a:srgbClr val="000000"/>
              </a:solidFill>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22" presetClass="entr" presetSubtype="4" fill="hold" nodeType="withEffect">
                                  <p:stCondLst>
                                    <p:cond delay="120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500"/>
                                        <p:tgtEl>
                                          <p:spTgt spid="52"/>
                                        </p:tgtEl>
                                      </p:cBhvr>
                                    </p:animEffect>
                                  </p:childTnLst>
                                </p:cTn>
                              </p:par>
                              <p:par>
                                <p:cTn id="11" presetID="22" presetClass="entr" presetSubtype="8" fill="hold" nodeType="withEffect">
                                  <p:stCondLst>
                                    <p:cond delay="120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par>
                                <p:cTn id="14" presetID="22" presetClass="entr" presetSubtype="8" fill="hold" nodeType="withEffect">
                                  <p:stCondLst>
                                    <p:cond delay="150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22" presetClass="entr" presetSubtype="8" fill="hold" nodeType="withEffect">
                                  <p:stCondLst>
                                    <p:cond delay="190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par>
                                <p:cTn id="26" presetID="10" presetClass="entr" presetSubtype="0" fill="hold" grpId="0" nodeType="withEffect">
                                  <p:stCondLst>
                                    <p:cond delay="19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190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22" presetClass="entr" presetSubtype="8" fill="hold" nodeType="withEffect">
                                  <p:stCondLst>
                                    <p:cond delay="230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10" presetClass="entr" presetSubtype="0" fill="hold" grpId="0" nodeType="withEffect">
                                  <p:stCondLst>
                                    <p:cond delay="27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270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grpId="0" nodeType="withEffect">
                                  <p:stCondLst>
                                    <p:cond delay="300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6" presetClass="entr" presetSubtype="37" fill="hold" grpId="0" nodeType="withEffect">
                                  <p:stCondLst>
                                    <p:cond delay="3200"/>
                                  </p:stCondLst>
                                  <p:childTnLst>
                                    <p:set>
                                      <p:cBhvr>
                                        <p:cTn id="45" dur="1" fill="hold">
                                          <p:stCondLst>
                                            <p:cond delay="0"/>
                                          </p:stCondLst>
                                        </p:cTn>
                                        <p:tgtEl>
                                          <p:spTgt spid="55"/>
                                        </p:tgtEl>
                                        <p:attrNameLst>
                                          <p:attrName>style.visibility</p:attrName>
                                        </p:attrNameLst>
                                      </p:cBhvr>
                                      <p:to>
                                        <p:strVal val="visible"/>
                                      </p:to>
                                    </p:set>
                                    <p:animEffect transition="in" filter="barn(outVertical)">
                                      <p:cBhvr>
                                        <p:cTn id="46" dur="500"/>
                                        <p:tgtEl>
                                          <p:spTgt spid="55"/>
                                        </p:tgtEl>
                                      </p:cBhvr>
                                    </p:animEffect>
                                  </p:childTnLst>
                                </p:cTn>
                              </p:par>
                              <p:par>
                                <p:cTn id="47" presetID="16" presetClass="entr" presetSubtype="37" fill="hold" grpId="0" nodeType="withEffect">
                                  <p:stCondLst>
                                    <p:cond delay="3200"/>
                                  </p:stCondLst>
                                  <p:childTnLst>
                                    <p:set>
                                      <p:cBhvr>
                                        <p:cTn id="48" dur="1" fill="hold">
                                          <p:stCondLst>
                                            <p:cond delay="0"/>
                                          </p:stCondLst>
                                        </p:cTn>
                                        <p:tgtEl>
                                          <p:spTgt spid="56"/>
                                        </p:tgtEl>
                                        <p:attrNameLst>
                                          <p:attrName>style.visibility</p:attrName>
                                        </p:attrNameLst>
                                      </p:cBhvr>
                                      <p:to>
                                        <p:strVal val="visible"/>
                                      </p:to>
                                    </p:set>
                                    <p:animEffect transition="in" filter="barn(outVertical)">
                                      <p:cBhvr>
                                        <p:cTn id="49" dur="500"/>
                                        <p:tgtEl>
                                          <p:spTgt spid="56"/>
                                        </p:tgtEl>
                                      </p:cBhvr>
                                    </p:animEffect>
                                  </p:childTnLst>
                                </p:cTn>
                              </p:par>
                              <p:par>
                                <p:cTn id="50" presetID="10" presetClass="entr" presetSubtype="0" fill="hold" grpId="0" nodeType="withEffect">
                                  <p:stCondLst>
                                    <p:cond delay="350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35" grpId="0" animBg="1"/>
      <p:bldP spid="49" grpId="0"/>
      <p:bldP spid="50" grpId="0"/>
      <p:bldP spid="51" grpId="0"/>
      <p:bldP spid="54" grpId="0"/>
      <p:bldP spid="55" grpId="0" animBg="1"/>
      <p:bldP spid="56" grpId="0" animBg="1"/>
      <p:bldP spid="57" grpId="0"/>
      <p:bldP spid="5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2"/>
          <a:stretch>
            <a:fillRect/>
          </a:stretch>
        </p:blipFill>
        <p:spPr>
          <a:xfrm>
            <a:off x="0" y="924770"/>
            <a:ext cx="12192000" cy="5933230"/>
          </a:xfrm>
          <a:prstGeom prst="rect">
            <a:avLst/>
          </a:prstGeom>
        </p:spPr>
      </p:pic>
      <p:sp>
        <p:nvSpPr>
          <p:cNvPr id="4" name="矩形 3"/>
          <p:cNvSpPr/>
          <p:nvPr/>
        </p:nvSpPr>
        <p:spPr>
          <a:xfrm>
            <a:off x="4328136" y="1280161"/>
            <a:ext cx="3550943" cy="2305834"/>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a:solidFill>
                  <a:schemeClr val="bg1"/>
                </a:solidFill>
                <a:latin typeface="微软雅黑" panose="020b0503020204020204" pitchFamily="34" charset="-122"/>
                <a:ea typeface="微软雅黑" panose="020b0503020204020204" pitchFamily="34" charset="-122"/>
              </a:rPr>
              <a:t>03</a:t>
            </a:r>
            <a:endParaRPr lang="zh-CN" altLang="en-US" sz="13800" b="1">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255292" y="3805406"/>
            <a:ext cx="7705082" cy="142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a:solidFill>
                  <a:schemeClr val="tx1">
                    <a:lumMod val="75000"/>
                    <a:lumOff val="25000"/>
                  </a:schemeClr>
                </a:solidFill>
                <a:latin typeface="微软雅黑" panose="020b0503020204020204" pitchFamily="34" charset="-122"/>
                <a:ea typeface="微软雅黑" panose="020b0503020204020204" pitchFamily="34" charset="-122"/>
              </a:rPr>
              <a:t>研究方法展示</a:t>
            </a:r>
            <a:endParaRPr lang="zh-CN" altLang="en-US" sz="72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研究方法展示</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03</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7" name="Freeform 6"/>
          <p:cNvSpPr/>
          <p:nvPr/>
        </p:nvSpPr>
        <p:spPr bwMode="auto">
          <a:xfrm>
            <a:off x="2047875" y="1058863"/>
            <a:ext cx="1203325" cy="1050925"/>
          </a:xfrm>
          <a:custGeom>
            <a:gdLst>
              <a:gd name="T0" fmla="*/ 0 w 714"/>
              <a:gd name="T1" fmla="*/ 2147483646 h 617"/>
              <a:gd name="T2" fmla="*/ 2147483646 w 714"/>
              <a:gd name="T3" fmla="*/ 0 h 617"/>
              <a:gd name="T4" fmla="*/ 2147483646 w 714"/>
              <a:gd name="T5" fmla="*/ 2147483646 h 617"/>
              <a:gd name="T6" fmla="*/ 0 w 714"/>
              <a:gd name="T7" fmla="*/ 2147483646 h 617"/>
              <a:gd name="T8" fmla="*/ 0 w 714"/>
              <a:gd name="T9" fmla="*/ 2147483646 h 617"/>
              <a:gd name="T10" fmla="*/ 0 60000 65536"/>
              <a:gd name="T11" fmla="*/ 0 60000 65536"/>
              <a:gd name="T12" fmla="*/ 0 60000 65536"/>
              <a:gd name="T13" fmla="*/ 0 60000 65536"/>
              <a:gd name="T14" fmla="*/ 0 60000 65536"/>
              <a:gd name="T15" fmla="*/ 0 w 714"/>
              <a:gd name="T16" fmla="*/ 0 h 617"/>
              <a:gd name="T17" fmla="*/ 714 w 714"/>
              <a:gd name="T18" fmla="*/ 617 h 617"/>
            </a:gdLst>
            <a:cxnLst>
              <a:cxn ang="T10">
                <a:pos x="T0" y="T1"/>
              </a:cxn>
              <a:cxn ang="T11">
                <a:pos x="T2" y="T3"/>
              </a:cxn>
              <a:cxn ang="T12">
                <a:pos x="T4" y="T5"/>
              </a:cxn>
              <a:cxn ang="T13">
                <a:pos x="T6" y="T7"/>
              </a:cxn>
              <a:cxn ang="T14">
                <a:pos x="T8" y="T9"/>
              </a:cxn>
            </a:cxnLst>
            <a:rect l="T15" t="T16" r="T17" b="T18"/>
            <a:pathLst>
              <a:path w="714" h="617">
                <a:moveTo>
                  <a:pt x="0" y="617"/>
                </a:moveTo>
                <a:lnTo>
                  <a:pt x="355" y="0"/>
                </a:lnTo>
                <a:lnTo>
                  <a:pt x="714" y="617"/>
                </a:lnTo>
                <a:lnTo>
                  <a:pt x="0" y="617"/>
                </a:lnTo>
                <a:close/>
              </a:path>
            </a:pathLst>
          </a:custGeom>
          <a:solidFill>
            <a:schemeClr val="accent1"/>
          </a:solidFill>
          <a:ln>
            <a:noFill/>
          </a:ln>
        </p:spPr>
        <p:txBody>
          <a:bodyPr tIns="180000"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en-US" altLang="zh-CN" sz="3200" b="1">
                <a:solidFill>
                  <a:srgbClr val="FFFFFF"/>
                </a:solidFill>
                <a:latin typeface="微软雅黑" panose="020b0503020204020204" pitchFamily="34" charset="-122"/>
                <a:ea typeface="微软雅黑" panose="020b0503020204020204" pitchFamily="34" charset="-122"/>
              </a:rPr>
              <a:t>1</a:t>
            </a:r>
            <a:endParaRPr lang="en-US" altLang="zh-CN" sz="3200" b="1">
              <a:solidFill>
                <a:srgbClr val="FFFFFF"/>
              </a:solidFill>
              <a:latin typeface="微软雅黑" panose="020b0503020204020204" pitchFamily="34" charset="-122"/>
              <a:ea typeface="微软雅黑" panose="020b0503020204020204" pitchFamily="34" charset="-122"/>
            </a:endParaRPr>
          </a:p>
        </p:txBody>
      </p:sp>
      <p:sp>
        <p:nvSpPr>
          <p:cNvPr id="8" name="Freeform 7"/>
          <p:cNvSpPr/>
          <p:nvPr/>
        </p:nvSpPr>
        <p:spPr bwMode="auto">
          <a:xfrm>
            <a:off x="2717800" y="2276475"/>
            <a:ext cx="1193800" cy="1035050"/>
          </a:xfrm>
          <a:custGeom>
            <a:gdLst>
              <a:gd name="T0" fmla="*/ 0 w 709"/>
              <a:gd name="T1" fmla="*/ 2147483646 h 614"/>
              <a:gd name="T2" fmla="*/ 2147483646 w 709"/>
              <a:gd name="T3" fmla="*/ 0 h 614"/>
              <a:gd name="T4" fmla="*/ 2147483646 w 709"/>
              <a:gd name="T5" fmla="*/ 2147483646 h 614"/>
              <a:gd name="T6" fmla="*/ 0 w 709"/>
              <a:gd name="T7" fmla="*/ 2147483646 h 614"/>
              <a:gd name="T8" fmla="*/ 0 w 709"/>
              <a:gd name="T9" fmla="*/ 2147483646 h 614"/>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09" h="614">
                <a:moveTo>
                  <a:pt x="0" y="614"/>
                </a:moveTo>
                <a:lnTo>
                  <a:pt x="355" y="0"/>
                </a:lnTo>
                <a:lnTo>
                  <a:pt x="709" y="614"/>
                </a:lnTo>
                <a:lnTo>
                  <a:pt x="0" y="614"/>
                </a:lnTo>
                <a:close/>
              </a:path>
            </a:pathLst>
          </a:custGeom>
          <a:solidFill>
            <a:schemeClr val="accent2"/>
          </a:solidFill>
          <a:ln>
            <a:noFill/>
          </a:ln>
        </p:spPr>
        <p:txBody>
          <a:bodyPr anchor="ctr" anchorCtr="1"/>
          <a:lstStyle/>
          <a:p>
            <a:endParaRPr lang="zh-CN" altLang="en-US"/>
          </a:p>
        </p:txBody>
      </p:sp>
      <p:sp>
        <p:nvSpPr>
          <p:cNvPr id="9" name="Freeform 8"/>
          <p:cNvSpPr/>
          <p:nvPr/>
        </p:nvSpPr>
        <p:spPr bwMode="auto">
          <a:xfrm>
            <a:off x="677863" y="3478213"/>
            <a:ext cx="1790700" cy="1035050"/>
          </a:xfrm>
          <a:custGeom>
            <a:gdLst>
              <a:gd name="T0" fmla="*/ 2147483646 w 1063"/>
              <a:gd name="T1" fmla="*/ 0 h 615"/>
              <a:gd name="T2" fmla="*/ 0 w 1063"/>
              <a:gd name="T3" fmla="*/ 2147483646 h 615"/>
              <a:gd name="T4" fmla="*/ 2147483646 w 1063"/>
              <a:gd name="T5" fmla="*/ 2147483646 h 615"/>
              <a:gd name="T6" fmla="*/ 2147483646 w 1063"/>
              <a:gd name="T7" fmla="*/ 0 h 615"/>
              <a:gd name="T8" fmla="*/ 2147483646 w 1063"/>
              <a:gd name="T9" fmla="*/ 0 h 615"/>
              <a:gd name="T10" fmla="*/ 0 60000 65536"/>
              <a:gd name="T11" fmla="*/ 0 60000 65536"/>
              <a:gd name="T12" fmla="*/ 0 60000 65536"/>
              <a:gd name="T13" fmla="*/ 0 60000 65536"/>
              <a:gd name="T14" fmla="*/ 0 60000 65536"/>
              <a:gd name="T15" fmla="*/ 0 w 1063"/>
              <a:gd name="T16" fmla="*/ 0 h 615"/>
              <a:gd name="T17" fmla="*/ 1063 w 1063"/>
              <a:gd name="T18" fmla="*/ 615 h 615"/>
            </a:gdLst>
            <a:cxnLst>
              <a:cxn ang="T10">
                <a:pos x="T0" y="T1"/>
              </a:cxn>
              <a:cxn ang="T11">
                <a:pos x="T2" y="T3"/>
              </a:cxn>
              <a:cxn ang="T12">
                <a:pos x="T4" y="T5"/>
              </a:cxn>
              <a:cxn ang="T13">
                <a:pos x="T6" y="T7"/>
              </a:cxn>
              <a:cxn ang="T14">
                <a:pos x="T8" y="T9"/>
              </a:cxn>
            </a:cxnLst>
            <a:rect l="T15" t="T16" r="T17" b="T18"/>
            <a:pathLst>
              <a:path w="1063" h="615">
                <a:moveTo>
                  <a:pt x="354" y="0"/>
                </a:moveTo>
                <a:lnTo>
                  <a:pt x="0" y="615"/>
                </a:lnTo>
                <a:lnTo>
                  <a:pt x="708" y="615"/>
                </a:lnTo>
                <a:lnTo>
                  <a:pt x="1063" y="0"/>
                </a:lnTo>
                <a:lnTo>
                  <a:pt x="354" y="0"/>
                </a:lnTo>
                <a:close/>
              </a:path>
            </a:pathLst>
          </a:custGeom>
          <a:solidFill>
            <a:schemeClr val="accent3"/>
          </a:solidFill>
          <a:ln>
            <a:noFill/>
          </a:ln>
        </p:spPr>
        <p:txBody>
          <a:bodyPr tIns="0"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en-US" altLang="zh-CN" sz="3200" b="1">
                <a:solidFill>
                  <a:srgbClr val="FFFFFF"/>
                </a:solidFill>
                <a:latin typeface="微软雅黑" panose="020b0503020204020204" pitchFamily="34" charset="-122"/>
                <a:ea typeface="微软雅黑" panose="020b0503020204020204" pitchFamily="34" charset="-122"/>
              </a:rPr>
              <a:t>3</a:t>
            </a:r>
            <a:endParaRPr lang="en-US" altLang="zh-CN" sz="3200" b="1">
              <a:solidFill>
                <a:srgbClr val="FFFFFF"/>
              </a:solidFill>
              <a:latin typeface="微软雅黑" panose="020b0503020204020204" pitchFamily="34" charset="-122"/>
              <a:ea typeface="微软雅黑" panose="020b0503020204020204" pitchFamily="34" charset="-122"/>
            </a:endParaRPr>
          </a:p>
        </p:txBody>
      </p:sp>
      <p:sp>
        <p:nvSpPr>
          <p:cNvPr id="10" name="Freeform 9"/>
          <p:cNvSpPr/>
          <p:nvPr/>
        </p:nvSpPr>
        <p:spPr bwMode="auto">
          <a:xfrm>
            <a:off x="1360488" y="2276475"/>
            <a:ext cx="1785937" cy="1035050"/>
          </a:xfrm>
          <a:custGeom>
            <a:gdLst>
              <a:gd name="T0" fmla="*/ 2147483646 w 1060"/>
              <a:gd name="T1" fmla="*/ 0 h 614"/>
              <a:gd name="T2" fmla="*/ 2147483646 w 1060"/>
              <a:gd name="T3" fmla="*/ 0 h 614"/>
              <a:gd name="T4" fmla="*/ 0 w 1060"/>
              <a:gd name="T5" fmla="*/ 2147483646 h 614"/>
              <a:gd name="T6" fmla="*/ 2147483646 w 1060"/>
              <a:gd name="T7" fmla="*/ 2147483646 h 614"/>
              <a:gd name="T8" fmla="*/ 2147483646 w 1060"/>
              <a:gd name="T9" fmla="*/ 0 h 614"/>
              <a:gd name="T10" fmla="*/ 0 60000 65536"/>
              <a:gd name="T11" fmla="*/ 0 60000 65536"/>
              <a:gd name="T12" fmla="*/ 0 60000 65536"/>
              <a:gd name="T13" fmla="*/ 0 60000 65536"/>
              <a:gd name="T14" fmla="*/ 0 60000 65536"/>
              <a:gd name="T15" fmla="*/ 0 w 1060"/>
              <a:gd name="T16" fmla="*/ 0 h 614"/>
              <a:gd name="T17" fmla="*/ 1060 w 1060"/>
              <a:gd name="T18" fmla="*/ 614 h 614"/>
            </a:gdLst>
            <a:cxnLst>
              <a:cxn ang="T10">
                <a:pos x="T0" y="T1"/>
              </a:cxn>
              <a:cxn ang="T11">
                <a:pos x="T2" y="T3"/>
              </a:cxn>
              <a:cxn ang="T12">
                <a:pos x="T4" y="T5"/>
              </a:cxn>
              <a:cxn ang="T13">
                <a:pos x="T6" y="T7"/>
              </a:cxn>
              <a:cxn ang="T14">
                <a:pos x="T8" y="T9"/>
              </a:cxn>
            </a:cxnLst>
            <a:rect l="T15" t="T16" r="T17" b="T18"/>
            <a:pathLst>
              <a:path w="1060" h="614">
                <a:moveTo>
                  <a:pt x="1060" y="0"/>
                </a:moveTo>
                <a:lnTo>
                  <a:pt x="352" y="0"/>
                </a:lnTo>
                <a:lnTo>
                  <a:pt x="0" y="614"/>
                </a:lnTo>
                <a:lnTo>
                  <a:pt x="708" y="614"/>
                </a:lnTo>
                <a:lnTo>
                  <a:pt x="1060" y="0"/>
                </a:lnTo>
                <a:close/>
              </a:path>
            </a:pathLst>
          </a:custGeom>
          <a:solidFill>
            <a:schemeClr val="accent2"/>
          </a:solidFill>
          <a:ln>
            <a:noFill/>
          </a:ln>
        </p:spPr>
        <p:txBody>
          <a:bodyPr tIns="0"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en-US" altLang="zh-CN" sz="3200" b="1">
                <a:solidFill>
                  <a:srgbClr val="FFFFFF"/>
                </a:solidFill>
                <a:latin typeface="微软雅黑" panose="020b0503020204020204" pitchFamily="34" charset="-122"/>
                <a:ea typeface="微软雅黑" panose="020b0503020204020204" pitchFamily="34" charset="-122"/>
              </a:rPr>
              <a:t>2</a:t>
            </a:r>
            <a:endParaRPr lang="en-US" altLang="zh-CN" sz="3200" b="1">
              <a:solidFill>
                <a:srgbClr val="FFFFFF"/>
              </a:solidFill>
              <a:latin typeface="微软雅黑" panose="020b0503020204020204" pitchFamily="34" charset="-122"/>
              <a:ea typeface="微软雅黑" panose="020b0503020204020204" pitchFamily="34" charset="-122"/>
            </a:endParaRPr>
          </a:p>
        </p:txBody>
      </p:sp>
      <p:sp>
        <p:nvSpPr>
          <p:cNvPr id="11" name="Freeform 10"/>
          <p:cNvSpPr/>
          <p:nvPr/>
        </p:nvSpPr>
        <p:spPr bwMode="auto">
          <a:xfrm>
            <a:off x="2047875" y="3478213"/>
            <a:ext cx="2509838" cy="1039812"/>
          </a:xfrm>
          <a:custGeom>
            <a:gdLst>
              <a:gd name="T0" fmla="*/ 2147483646 w 1489"/>
              <a:gd name="T1" fmla="*/ 0 h 617"/>
              <a:gd name="T2" fmla="*/ 2147483646 w 1489"/>
              <a:gd name="T3" fmla="*/ 0 h 617"/>
              <a:gd name="T4" fmla="*/ 2147483646 w 1489"/>
              <a:gd name="T5" fmla="*/ 0 h 617"/>
              <a:gd name="T6" fmla="*/ 0 w 1489"/>
              <a:gd name="T7" fmla="*/ 2147483646 h 617"/>
              <a:gd name="T8" fmla="*/ 2147483646 w 1489"/>
              <a:gd name="T9" fmla="*/ 2147483646 h 617"/>
              <a:gd name="T10" fmla="*/ 2147483646 w 1489"/>
              <a:gd name="T11" fmla="*/ 2147483646 h 617"/>
              <a:gd name="T12" fmla="*/ 2147483646 w 1489"/>
              <a:gd name="T13" fmla="*/ 2147483646 h 617"/>
              <a:gd name="T14" fmla="*/ 2147483646 w 1489"/>
              <a:gd name="T15" fmla="*/ 0 h 617"/>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9" h="617">
                <a:moveTo>
                  <a:pt x="1137" y="0"/>
                </a:moveTo>
                <a:lnTo>
                  <a:pt x="360" y="0"/>
                </a:lnTo>
                <a:lnTo>
                  <a:pt x="355" y="0"/>
                </a:lnTo>
                <a:lnTo>
                  <a:pt x="0" y="617"/>
                </a:lnTo>
                <a:lnTo>
                  <a:pt x="709" y="617"/>
                </a:lnTo>
                <a:lnTo>
                  <a:pt x="714" y="617"/>
                </a:lnTo>
                <a:lnTo>
                  <a:pt x="1489" y="617"/>
                </a:lnTo>
                <a:lnTo>
                  <a:pt x="1137" y="0"/>
                </a:lnTo>
                <a:close/>
              </a:path>
            </a:pathLst>
          </a:custGeom>
          <a:solidFill>
            <a:schemeClr val="accent3"/>
          </a:solidFill>
          <a:ln>
            <a:noFill/>
          </a:ln>
        </p:spPr>
        <p:txBody>
          <a:bodyPr/>
          <a:lstStyle/>
          <a:p>
            <a:endParaRPr lang="zh-CN" altLang="en-US"/>
          </a:p>
        </p:txBody>
      </p:sp>
      <p:sp>
        <p:nvSpPr>
          <p:cNvPr id="12" name="文本框 16"/>
          <p:cNvSpPr txBox="1">
            <a:spLocks noChangeArrowheads="1"/>
          </p:cNvSpPr>
          <p:nvPr/>
        </p:nvSpPr>
        <p:spPr bwMode="auto">
          <a:xfrm>
            <a:off x="3343275" y="1449388"/>
            <a:ext cx="6300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a:solidFill>
                  <a:srgbClr val="000000"/>
                </a:solidFill>
                <a:latin typeface="宋体" panose="02010600030101010101" pitchFamily="2" charset="-122"/>
              </a:rPr>
              <a:t>点击添加文字点击添加文字点击添加文字点击添加文字</a:t>
            </a:r>
            <a:endParaRPr lang="zh-CN" altLang="en-US" sz="1600">
              <a:solidFill>
                <a:srgbClr val="000000"/>
              </a:solidFill>
              <a:latin typeface="宋体" panose="02010600030101010101" pitchFamily="2" charset="-122"/>
            </a:endParaRPr>
          </a:p>
        </p:txBody>
      </p:sp>
      <p:sp>
        <p:nvSpPr>
          <p:cNvPr id="13" name="矩形 17"/>
          <p:cNvSpPr>
            <a:spLocks noChangeArrowheads="1"/>
          </p:cNvSpPr>
          <p:nvPr/>
        </p:nvSpPr>
        <p:spPr bwMode="auto">
          <a:xfrm>
            <a:off x="3292475" y="1092200"/>
            <a:ext cx="197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b="1">
                <a:solidFill>
                  <a:srgbClr val="000000"/>
                </a:solidFill>
                <a:latin typeface="微软雅黑" panose="020b0503020204020204" pitchFamily="34" charset="-122"/>
                <a:ea typeface="微软雅黑" panose="020b0503020204020204" pitchFamily="34" charset="-122"/>
              </a:rPr>
              <a:t>点击添加标题</a:t>
            </a:r>
            <a:endParaRPr lang="zh-CN" altLang="en-US" sz="1800" b="1">
              <a:solidFill>
                <a:srgbClr val="000000"/>
              </a:solidFill>
              <a:latin typeface="微软雅黑" panose="020b0503020204020204" pitchFamily="34" charset="-122"/>
              <a:ea typeface="微软雅黑" panose="020b0503020204020204" pitchFamily="34" charset="-122"/>
            </a:endParaRPr>
          </a:p>
        </p:txBody>
      </p:sp>
      <p:sp>
        <p:nvSpPr>
          <p:cNvPr id="14" name="文本框 19"/>
          <p:cNvSpPr txBox="1">
            <a:spLocks noChangeArrowheads="1"/>
          </p:cNvSpPr>
          <p:nvPr/>
        </p:nvSpPr>
        <p:spPr bwMode="auto">
          <a:xfrm>
            <a:off x="4002088" y="2651125"/>
            <a:ext cx="6362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a:solidFill>
                  <a:srgbClr val="000000"/>
                </a:solidFill>
                <a:latin typeface="宋体" panose="02010600030101010101" pitchFamily="2" charset="-122"/>
              </a:rPr>
              <a:t>点击添加文字点击添加文字点击添加文字点击添加文字</a:t>
            </a:r>
            <a:endParaRPr lang="zh-CN" altLang="en-US" sz="1600">
              <a:solidFill>
                <a:srgbClr val="000000"/>
              </a:solidFill>
              <a:latin typeface="宋体" panose="02010600030101010101" pitchFamily="2" charset="-122"/>
            </a:endParaRPr>
          </a:p>
        </p:txBody>
      </p:sp>
      <p:sp>
        <p:nvSpPr>
          <p:cNvPr id="15" name="矩形 20"/>
          <p:cNvSpPr>
            <a:spLocks noChangeArrowheads="1"/>
          </p:cNvSpPr>
          <p:nvPr/>
        </p:nvSpPr>
        <p:spPr bwMode="auto">
          <a:xfrm>
            <a:off x="4002088" y="2300288"/>
            <a:ext cx="1776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b="1">
                <a:solidFill>
                  <a:srgbClr val="000000"/>
                </a:solidFill>
                <a:latin typeface="微软雅黑" panose="020b0503020204020204" pitchFamily="34" charset="-122"/>
                <a:ea typeface="微软雅黑" panose="020b0503020204020204" pitchFamily="34" charset="-122"/>
              </a:rPr>
              <a:t>点击添加标题</a:t>
            </a:r>
            <a:endParaRPr lang="zh-CN" altLang="en-US" sz="1800" b="1">
              <a:solidFill>
                <a:srgbClr val="000000"/>
              </a:solidFill>
              <a:latin typeface="微软雅黑" panose="020b0503020204020204" pitchFamily="34" charset="-122"/>
              <a:ea typeface="微软雅黑" panose="020b0503020204020204" pitchFamily="34" charset="-122"/>
            </a:endParaRPr>
          </a:p>
        </p:txBody>
      </p:sp>
      <p:sp>
        <p:nvSpPr>
          <p:cNvPr id="16" name="文本框 22"/>
          <p:cNvSpPr txBox="1">
            <a:spLocks noChangeArrowheads="1"/>
          </p:cNvSpPr>
          <p:nvPr/>
        </p:nvSpPr>
        <p:spPr bwMode="auto">
          <a:xfrm>
            <a:off x="4741863" y="3884613"/>
            <a:ext cx="62801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a:solidFill>
                  <a:srgbClr val="000000"/>
                </a:solidFill>
                <a:latin typeface="宋体" panose="02010600030101010101" pitchFamily="2" charset="-122"/>
              </a:rPr>
              <a:t>点击添加文字点击添加文字点击添加文字点击添加文字</a:t>
            </a:r>
            <a:endParaRPr lang="zh-CN" altLang="en-US" sz="1600">
              <a:solidFill>
                <a:srgbClr val="000000"/>
              </a:solidFill>
              <a:latin typeface="宋体" panose="02010600030101010101" pitchFamily="2" charset="-122"/>
            </a:endParaRPr>
          </a:p>
        </p:txBody>
      </p:sp>
      <p:sp>
        <p:nvSpPr>
          <p:cNvPr id="17" name="矩形 23"/>
          <p:cNvSpPr>
            <a:spLocks noChangeArrowheads="1"/>
          </p:cNvSpPr>
          <p:nvPr/>
        </p:nvSpPr>
        <p:spPr bwMode="auto">
          <a:xfrm>
            <a:off x="4730750" y="3521075"/>
            <a:ext cx="1771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b="1">
                <a:solidFill>
                  <a:srgbClr val="000000"/>
                </a:solidFill>
                <a:latin typeface="微软雅黑" panose="020b0503020204020204" pitchFamily="34" charset="-122"/>
                <a:ea typeface="微软雅黑" panose="020b0503020204020204" pitchFamily="34" charset="-122"/>
              </a:rPr>
              <a:t>点击添加标题</a:t>
            </a:r>
            <a:endParaRPr lang="zh-CN" altLang="en-US" sz="1800" b="1">
              <a:solidFill>
                <a:srgbClr val="000000"/>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2093913" y="4506913"/>
            <a:ext cx="92075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763838" y="3298825"/>
            <a:ext cx="760095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093913" y="2098675"/>
            <a:ext cx="7542212" cy="0"/>
          </a:xfrm>
          <a:prstGeom prst="line">
            <a:avLst/>
          </a:prstGeom>
          <a:ln w="28575">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1" name="矩形 117"/>
          <p:cNvSpPr>
            <a:spLocks noChangeArrowheads="1"/>
          </p:cNvSpPr>
          <p:nvPr/>
        </p:nvSpPr>
        <p:spPr bwMode="auto">
          <a:xfrm>
            <a:off x="1822450" y="4827588"/>
            <a:ext cx="2030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b="1">
                <a:solidFill>
                  <a:srgbClr val="000000"/>
                </a:solidFill>
                <a:latin typeface="微软雅黑" panose="020b0503020204020204" pitchFamily="34" charset="-122"/>
                <a:ea typeface="微软雅黑" panose="020b0503020204020204" pitchFamily="34" charset="-122"/>
              </a:rPr>
              <a:t>点击添加标题</a:t>
            </a:r>
            <a:endParaRPr lang="zh-CN" altLang="en-US" sz="2400" b="1">
              <a:solidFill>
                <a:srgbClr val="000000"/>
              </a:solidFill>
              <a:latin typeface="微软雅黑" panose="020b0503020204020204" pitchFamily="34" charset="-122"/>
              <a:ea typeface="微软雅黑" panose="020b0503020204020204" pitchFamily="34" charset="-122"/>
            </a:endParaRPr>
          </a:p>
        </p:txBody>
      </p:sp>
      <p:sp>
        <p:nvSpPr>
          <p:cNvPr id="22" name="矩形 124"/>
          <p:cNvSpPr>
            <a:spLocks noChangeArrowheads="1"/>
          </p:cNvSpPr>
          <p:nvPr/>
        </p:nvSpPr>
        <p:spPr bwMode="auto">
          <a:xfrm>
            <a:off x="1822450" y="5340350"/>
            <a:ext cx="85423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a:solidFill>
                  <a:srgbClr val="000000"/>
                </a:solidFill>
                <a:latin typeface="宋体" panose="02010600030101010101" pitchFamily="2" charset="-122"/>
              </a:rPr>
              <a:t>点击添加文字点击添加文字点击添加文字点击添加文字点击添加文字点击添加文字点击添加文字点击添加文字</a:t>
            </a:r>
            <a:endParaRPr lang="zh-CN" altLang="en-US" sz="1600">
              <a:solidFill>
                <a:srgbClr val="000000"/>
              </a:solidFill>
              <a:latin typeface="宋体" panose="02010600030101010101" pitchFamily="2" charset="-122"/>
            </a:endParaRPr>
          </a:p>
        </p:txBody>
      </p:sp>
      <p:cxnSp>
        <p:nvCxnSpPr>
          <p:cNvPr id="23" name="直接连接符 22"/>
          <p:cNvCxnSpPr/>
          <p:nvPr/>
        </p:nvCxnSpPr>
        <p:spPr>
          <a:xfrm>
            <a:off x="1871663" y="5302250"/>
            <a:ext cx="18827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2" presetClass="entr" presetSubtype="8" fill="hold" nodeType="withEffect">
                                  <p:stCondLst>
                                    <p:cond delay="120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grpId="0" nodeType="withEffect">
                                  <p:stCondLst>
                                    <p:cond delay="120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12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10" presetClass="entr" presetSubtype="0" fill="hold" grpId="0" nodeType="withEffect">
                                  <p:stCondLst>
                                    <p:cond delay="17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17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22" presetClass="entr" presetSubtype="8" fill="hold" nodeType="withEffect">
                                  <p:stCondLst>
                                    <p:cond delay="19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210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10" presetClass="entr" presetSubtype="0" fill="hold" grpId="0" nodeType="withEffect">
                                  <p:stCondLst>
                                    <p:cond delay="25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22" presetClass="entr" presetSubtype="8" fill="hold" nodeType="withEffect">
                                  <p:stCondLst>
                                    <p:cond delay="280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par>
                                <p:cTn id="41" presetID="22" presetClass="entr" presetSubtype="8" fill="hold" grpId="0" nodeType="withEffect">
                                  <p:stCondLst>
                                    <p:cond delay="280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par>
                                <p:cTn id="44" presetID="22" presetClass="entr" presetSubtype="8" fill="hold" grpId="0" nodeType="withEffect">
                                  <p:stCondLst>
                                    <p:cond delay="280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par>
                                <p:cTn id="47" presetID="10" presetClass="entr" presetSubtype="0" fill="hold" grpId="0" nodeType="withEffect">
                                  <p:stCondLst>
                                    <p:cond delay="33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330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3600"/>
                                  </p:stCondLst>
                                  <p:iterate type="wd">
                                    <p:tmPct val="10000"/>
                                  </p:iterate>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p:bldP spid="13" grpId="0"/>
      <p:bldP spid="14" grpId="0"/>
      <p:bldP spid="15" grpId="0"/>
      <p:bldP spid="16" grpId="0"/>
      <p:bldP spid="17" grpId="0"/>
      <p:bldP spid="21" grpId="0"/>
      <p:bldP spid="22"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研究方法展示</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03</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7" name="MH_Desc_1"/>
          <p:cNvSpPr txBox="1">
            <a:spLocks noChangeArrowheads="1"/>
          </p:cNvSpPr>
          <p:nvPr/>
        </p:nvSpPr>
        <p:spPr bwMode="auto">
          <a:xfrm>
            <a:off x="8699500" y="2267903"/>
            <a:ext cx="2913063"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latin typeface="宋体" panose="02010600030101010101" pitchFamily="2" charset="-122"/>
              </a:rPr>
              <a:t>点击添加文字点击添加文字点击添加文字点击添加文字点击添加文字点击添加文字点击添加文字点击添加文字点击添加文字点击添加文字点击添加文字点击添加文字</a:t>
            </a:r>
            <a:endParaRPr lang="zh-CN" altLang="en-US" sz="1600">
              <a:latin typeface="宋体" panose="02010600030101010101" pitchFamily="2" charset="-122"/>
            </a:endParaRPr>
          </a:p>
        </p:txBody>
      </p:sp>
      <p:sp>
        <p:nvSpPr>
          <p:cNvPr id="8" name="MH_SubTitle_1"/>
          <p:cNvSpPr/>
          <p:nvPr/>
        </p:nvSpPr>
        <p:spPr bwMode="auto">
          <a:xfrm>
            <a:off x="5230813" y="2250440"/>
            <a:ext cx="3209925" cy="804863"/>
          </a:xfrm>
          <a:custGeom>
            <a:gdLst>
              <a:gd name="T0" fmla="*/ 52232 w 5009091"/>
              <a:gd name="T1" fmla="*/ 2731 h 1255217"/>
              <a:gd name="T2" fmla="*/ 51475 w 5009091"/>
              <a:gd name="T3" fmla="*/ 3046 h 1255217"/>
              <a:gd name="T4" fmla="*/ 51462 w 5009091"/>
              <a:gd name="T5" fmla="*/ 3059 h 1255217"/>
              <a:gd name="T6" fmla="*/ 51274 w 5009091"/>
              <a:gd name="T7" fmla="*/ 3375 h 1255217"/>
              <a:gd name="T8" fmla="*/ 54470 w 5009091"/>
              <a:gd name="T9" fmla="*/ 6588 h 1255217"/>
              <a:gd name="T10" fmla="*/ 54783 w 5009091"/>
              <a:gd name="T11" fmla="*/ 7349 h 1255217"/>
              <a:gd name="T12" fmla="*/ 54780 w 5009091"/>
              <a:gd name="T13" fmla="*/ 7371 h 1255217"/>
              <a:gd name="T14" fmla="*/ 54470 w 5009091"/>
              <a:gd name="T15" fmla="*/ 8153 h 1255217"/>
              <a:gd name="T16" fmla="*/ 51274 w 5009091"/>
              <a:gd name="T17" fmla="*/ 11367 h 1255217"/>
              <a:gd name="T18" fmla="*/ 51462 w 5009091"/>
              <a:gd name="T19" fmla="*/ 11682 h 1255217"/>
              <a:gd name="T20" fmla="*/ 51475 w 5009091"/>
              <a:gd name="T21" fmla="*/ 11696 h 1255217"/>
              <a:gd name="T22" fmla="*/ 52988 w 5009091"/>
              <a:gd name="T23" fmla="*/ 11696 h 1255217"/>
              <a:gd name="T24" fmla="*/ 56511 w 5009091"/>
              <a:gd name="T25" fmla="*/ 8153 h 1255217"/>
              <a:gd name="T26" fmla="*/ 56823 w 5009091"/>
              <a:gd name="T27" fmla="*/ 7371 h 1255217"/>
              <a:gd name="T28" fmla="*/ 56825 w 5009091"/>
              <a:gd name="T29" fmla="*/ 7349 h 1255217"/>
              <a:gd name="T30" fmla="*/ 56511 w 5009091"/>
              <a:gd name="T31" fmla="*/ 6588 h 1255217"/>
              <a:gd name="T32" fmla="*/ 52988 w 5009091"/>
              <a:gd name="T33" fmla="*/ 3046 h 1255217"/>
              <a:gd name="T34" fmla="*/ 52232 w 5009091"/>
              <a:gd name="T35" fmla="*/ 2731 h 1255217"/>
              <a:gd name="T36" fmla="*/ 51208 w 5009091"/>
              <a:gd name="T37" fmla="*/ 0 h 1255217"/>
              <a:gd name="T38" fmla="*/ 52409 w 5009091"/>
              <a:gd name="T39" fmla="*/ 500 h 1255217"/>
              <a:gd name="T40" fmla="*/ 58006 w 5009091"/>
              <a:gd name="T41" fmla="*/ 6128 h 1255217"/>
              <a:gd name="T42" fmla="*/ 58503 w 5009091"/>
              <a:gd name="T43" fmla="*/ 7336 h 1255217"/>
              <a:gd name="T44" fmla="*/ 58500 w 5009091"/>
              <a:gd name="T45" fmla="*/ 7371 h 1255217"/>
              <a:gd name="T46" fmla="*/ 58006 w 5009091"/>
              <a:gd name="T47" fmla="*/ 8613 h 1255217"/>
              <a:gd name="T48" fmla="*/ 52409 w 5009091"/>
              <a:gd name="T49" fmla="*/ 14241 h 1255217"/>
              <a:gd name="T50" fmla="*/ 50007 w 5009091"/>
              <a:gd name="T51" fmla="*/ 14241 h 1255217"/>
              <a:gd name="T52" fmla="*/ 49988 w 5009091"/>
              <a:gd name="T53" fmla="*/ 14221 h 1255217"/>
              <a:gd name="T54" fmla="*/ 49938 w 5009091"/>
              <a:gd name="T55" fmla="*/ 14232 h 1255217"/>
              <a:gd name="T56" fmla="*/ 1483 w 5009091"/>
              <a:gd name="T57" fmla="*/ 14232 h 1255217"/>
              <a:gd name="T58" fmla="*/ 0 w 5009091"/>
              <a:gd name="T59" fmla="*/ 12740 h 1255217"/>
              <a:gd name="T60" fmla="*/ 0 w 5009091"/>
              <a:gd name="T61" fmla="*/ 2001 h 1255217"/>
              <a:gd name="T62" fmla="*/ 1483 w 5009091"/>
              <a:gd name="T63" fmla="*/ 510 h 1255217"/>
              <a:gd name="T64" fmla="*/ 49938 w 5009091"/>
              <a:gd name="T65" fmla="*/ 510 h 1255217"/>
              <a:gd name="T66" fmla="*/ 49988 w 5009091"/>
              <a:gd name="T67" fmla="*/ 519 h 1255217"/>
              <a:gd name="T68" fmla="*/ 50007 w 5009091"/>
              <a:gd name="T69" fmla="*/ 500 h 1255217"/>
              <a:gd name="T70" fmla="*/ 51208 w 5009091"/>
              <a:gd name="T71" fmla="*/ 0 h 1255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09091"/>
              <a:gd name="T109" fmla="*/ 0 h 1255217"/>
              <a:gd name="T110" fmla="*/ 5009091 w 5009091"/>
              <a:gd name="T111" fmla="*/ 1255217 h 125521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09091" h="1255217">
                <a:moveTo>
                  <a:pt x="4472112" y="232513"/>
                </a:moveTo>
                <a:cubicBezTo>
                  <a:pt x="4448677" y="232513"/>
                  <a:pt x="4425242" y="241454"/>
                  <a:pt x="4407361" y="259336"/>
                </a:cubicBezTo>
                <a:lnTo>
                  <a:pt x="4406178" y="260519"/>
                </a:lnTo>
                <a:lnTo>
                  <a:pt x="4390099" y="287363"/>
                </a:lnTo>
                <a:lnTo>
                  <a:pt x="4663721" y="561011"/>
                </a:lnTo>
                <a:cubicBezTo>
                  <a:pt x="4681601" y="578892"/>
                  <a:pt x="4690542" y="602330"/>
                  <a:pt x="4690542" y="625767"/>
                </a:cubicBezTo>
                <a:cubicBezTo>
                  <a:pt x="4690542" y="626383"/>
                  <a:pt x="4690535" y="626998"/>
                  <a:pt x="4690365" y="627610"/>
                </a:cubicBezTo>
                <a:cubicBezTo>
                  <a:pt x="4691004" y="651655"/>
                  <a:pt x="4682071" y="675856"/>
                  <a:pt x="4663721" y="694208"/>
                </a:cubicBezTo>
                <a:lnTo>
                  <a:pt x="4390100" y="967855"/>
                </a:lnTo>
                <a:lnTo>
                  <a:pt x="4406179" y="994698"/>
                </a:lnTo>
                <a:lnTo>
                  <a:pt x="4407362" y="995881"/>
                </a:lnTo>
                <a:cubicBezTo>
                  <a:pt x="4443122" y="1031646"/>
                  <a:pt x="4501103" y="1031646"/>
                  <a:pt x="4536863" y="995881"/>
                </a:cubicBezTo>
                <a:lnTo>
                  <a:pt x="4838508" y="694208"/>
                </a:lnTo>
                <a:cubicBezTo>
                  <a:pt x="4856858" y="675856"/>
                  <a:pt x="4865792" y="651655"/>
                  <a:pt x="4865152" y="627610"/>
                </a:cubicBezTo>
                <a:cubicBezTo>
                  <a:pt x="4865322" y="626998"/>
                  <a:pt x="4865329" y="626383"/>
                  <a:pt x="4865329" y="625767"/>
                </a:cubicBezTo>
                <a:cubicBezTo>
                  <a:pt x="4865329" y="602330"/>
                  <a:pt x="4856388" y="578892"/>
                  <a:pt x="4838508" y="561011"/>
                </a:cubicBezTo>
                <a:lnTo>
                  <a:pt x="4536862" y="259336"/>
                </a:lnTo>
                <a:cubicBezTo>
                  <a:pt x="4518982" y="241454"/>
                  <a:pt x="4495547" y="232513"/>
                  <a:pt x="4472112" y="232513"/>
                </a:cubicBezTo>
                <a:close/>
                <a:moveTo>
                  <a:pt x="4384468" y="0"/>
                </a:moveTo>
                <a:cubicBezTo>
                  <a:pt x="4421694" y="0"/>
                  <a:pt x="4458920" y="14203"/>
                  <a:pt x="4487323" y="42608"/>
                </a:cubicBezTo>
                <a:lnTo>
                  <a:pt x="4966487" y="521818"/>
                </a:lnTo>
                <a:cubicBezTo>
                  <a:pt x="4994889" y="550223"/>
                  <a:pt x="5009091" y="587454"/>
                  <a:pt x="5009091" y="624683"/>
                </a:cubicBezTo>
                <a:cubicBezTo>
                  <a:pt x="5009091" y="625661"/>
                  <a:pt x="5009080" y="626638"/>
                  <a:pt x="5008811" y="627610"/>
                </a:cubicBezTo>
                <a:cubicBezTo>
                  <a:pt x="5009826" y="665805"/>
                  <a:pt x="4995635" y="704250"/>
                  <a:pt x="4966487" y="733401"/>
                </a:cubicBezTo>
                <a:lnTo>
                  <a:pt x="4487324" y="1212608"/>
                </a:lnTo>
                <a:cubicBezTo>
                  <a:pt x="4430520" y="1269420"/>
                  <a:pt x="4338418" y="1269420"/>
                  <a:pt x="4281613" y="1212608"/>
                </a:cubicBezTo>
                <a:lnTo>
                  <a:pt x="4279948" y="1210943"/>
                </a:lnTo>
                <a:lnTo>
                  <a:pt x="4275661" y="1211808"/>
                </a:lnTo>
                <a:lnTo>
                  <a:pt x="127005" y="1211808"/>
                </a:lnTo>
                <a:cubicBezTo>
                  <a:pt x="56862" y="1211808"/>
                  <a:pt x="0" y="1154946"/>
                  <a:pt x="0" y="1084803"/>
                </a:cubicBezTo>
                <a:lnTo>
                  <a:pt x="0" y="170413"/>
                </a:lnTo>
                <a:cubicBezTo>
                  <a:pt x="0" y="100270"/>
                  <a:pt x="56862" y="43408"/>
                  <a:pt x="127005" y="43408"/>
                </a:cubicBezTo>
                <a:lnTo>
                  <a:pt x="4275661" y="43408"/>
                </a:lnTo>
                <a:lnTo>
                  <a:pt x="4279946" y="44273"/>
                </a:lnTo>
                <a:lnTo>
                  <a:pt x="4281611" y="42608"/>
                </a:lnTo>
                <a:cubicBezTo>
                  <a:pt x="4310014" y="14203"/>
                  <a:pt x="4347241" y="0"/>
                  <a:pt x="4384468" y="0"/>
                </a:cubicBezTo>
                <a:close/>
              </a:path>
            </a:pathLst>
          </a:custGeom>
          <a:solidFill>
            <a:schemeClr val="accent2"/>
          </a:solidFill>
          <a:ln>
            <a:noFill/>
          </a:ln>
        </p:spPr>
        <p:txBody>
          <a:bodyPr rIns="54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600" b="1">
                <a:solidFill>
                  <a:schemeClr val="bg1"/>
                </a:solidFill>
                <a:latin typeface="微软雅黑" panose="020b0503020204020204" pitchFamily="34" charset="-122"/>
                <a:ea typeface="微软雅黑" panose="020b0503020204020204" pitchFamily="34" charset="-122"/>
              </a:rPr>
              <a:t>此处输入标题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9" name="MH_SubTitle_2"/>
          <p:cNvSpPr/>
          <p:nvPr/>
        </p:nvSpPr>
        <p:spPr bwMode="auto">
          <a:xfrm flipH="1">
            <a:off x="5230813" y="3526790"/>
            <a:ext cx="3209925" cy="803275"/>
          </a:xfrm>
          <a:custGeom>
            <a:gdLst>
              <a:gd name="T0" fmla="*/ 52232 w 5009091"/>
              <a:gd name="T1" fmla="*/ 2683 h 1255217"/>
              <a:gd name="T2" fmla="*/ 51475 w 5009091"/>
              <a:gd name="T3" fmla="*/ 2992 h 1255217"/>
              <a:gd name="T4" fmla="*/ 51462 w 5009091"/>
              <a:gd name="T5" fmla="*/ 3006 h 1255217"/>
              <a:gd name="T6" fmla="*/ 51274 w 5009091"/>
              <a:gd name="T7" fmla="*/ 3316 h 1255217"/>
              <a:gd name="T8" fmla="*/ 54470 w 5009091"/>
              <a:gd name="T9" fmla="*/ 6472 h 1255217"/>
              <a:gd name="T10" fmla="*/ 54783 w 5009091"/>
              <a:gd name="T11" fmla="*/ 7220 h 1255217"/>
              <a:gd name="T12" fmla="*/ 54780 w 5009091"/>
              <a:gd name="T13" fmla="*/ 7241 h 1255217"/>
              <a:gd name="T14" fmla="*/ 54470 w 5009091"/>
              <a:gd name="T15" fmla="*/ 8009 h 1255217"/>
              <a:gd name="T16" fmla="*/ 51274 w 5009091"/>
              <a:gd name="T17" fmla="*/ 11166 h 1255217"/>
              <a:gd name="T18" fmla="*/ 51462 w 5009091"/>
              <a:gd name="T19" fmla="*/ 11476 h 1255217"/>
              <a:gd name="T20" fmla="*/ 51475 w 5009091"/>
              <a:gd name="T21" fmla="*/ 11490 h 1255217"/>
              <a:gd name="T22" fmla="*/ 52988 w 5009091"/>
              <a:gd name="T23" fmla="*/ 11490 h 1255217"/>
              <a:gd name="T24" fmla="*/ 56511 w 5009091"/>
              <a:gd name="T25" fmla="*/ 8009 h 1255217"/>
              <a:gd name="T26" fmla="*/ 56823 w 5009091"/>
              <a:gd name="T27" fmla="*/ 7241 h 1255217"/>
              <a:gd name="T28" fmla="*/ 56825 w 5009091"/>
              <a:gd name="T29" fmla="*/ 7220 h 1255217"/>
              <a:gd name="T30" fmla="*/ 56511 w 5009091"/>
              <a:gd name="T31" fmla="*/ 6472 h 1255217"/>
              <a:gd name="T32" fmla="*/ 52988 w 5009091"/>
              <a:gd name="T33" fmla="*/ 2992 h 1255217"/>
              <a:gd name="T34" fmla="*/ 52232 w 5009091"/>
              <a:gd name="T35" fmla="*/ 2683 h 1255217"/>
              <a:gd name="T36" fmla="*/ 51208 w 5009091"/>
              <a:gd name="T37" fmla="*/ 0 h 1255217"/>
              <a:gd name="T38" fmla="*/ 52409 w 5009091"/>
              <a:gd name="T39" fmla="*/ 492 h 1255217"/>
              <a:gd name="T40" fmla="*/ 58006 w 5009091"/>
              <a:gd name="T41" fmla="*/ 6021 h 1255217"/>
              <a:gd name="T42" fmla="*/ 58503 w 5009091"/>
              <a:gd name="T43" fmla="*/ 7207 h 1255217"/>
              <a:gd name="T44" fmla="*/ 58500 w 5009091"/>
              <a:gd name="T45" fmla="*/ 7241 h 1255217"/>
              <a:gd name="T46" fmla="*/ 58006 w 5009091"/>
              <a:gd name="T47" fmla="*/ 8461 h 1255217"/>
              <a:gd name="T48" fmla="*/ 52409 w 5009091"/>
              <a:gd name="T49" fmla="*/ 13990 h 1255217"/>
              <a:gd name="T50" fmla="*/ 50007 w 5009091"/>
              <a:gd name="T51" fmla="*/ 13990 h 1255217"/>
              <a:gd name="T52" fmla="*/ 49988 w 5009091"/>
              <a:gd name="T53" fmla="*/ 13971 h 1255217"/>
              <a:gd name="T54" fmla="*/ 49938 w 5009091"/>
              <a:gd name="T55" fmla="*/ 13981 h 1255217"/>
              <a:gd name="T56" fmla="*/ 1483 w 5009091"/>
              <a:gd name="T57" fmla="*/ 13981 h 1255217"/>
              <a:gd name="T58" fmla="*/ 0 w 5009091"/>
              <a:gd name="T59" fmla="*/ 12515 h 1255217"/>
              <a:gd name="T60" fmla="*/ 0 w 5009091"/>
              <a:gd name="T61" fmla="*/ 1966 h 1255217"/>
              <a:gd name="T62" fmla="*/ 1483 w 5009091"/>
              <a:gd name="T63" fmla="*/ 501 h 1255217"/>
              <a:gd name="T64" fmla="*/ 49938 w 5009091"/>
              <a:gd name="T65" fmla="*/ 501 h 1255217"/>
              <a:gd name="T66" fmla="*/ 49988 w 5009091"/>
              <a:gd name="T67" fmla="*/ 511 h 1255217"/>
              <a:gd name="T68" fmla="*/ 50007 w 5009091"/>
              <a:gd name="T69" fmla="*/ 492 h 1255217"/>
              <a:gd name="T70" fmla="*/ 51208 w 5009091"/>
              <a:gd name="T71" fmla="*/ 0 h 1255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09091"/>
              <a:gd name="T109" fmla="*/ 0 h 1255217"/>
              <a:gd name="T110" fmla="*/ 5009091 w 5009091"/>
              <a:gd name="T111" fmla="*/ 1255217 h 125521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09091" h="1255217">
                <a:moveTo>
                  <a:pt x="4472112" y="232513"/>
                </a:moveTo>
                <a:cubicBezTo>
                  <a:pt x="4448677" y="232513"/>
                  <a:pt x="4425242" y="241454"/>
                  <a:pt x="4407361" y="259336"/>
                </a:cubicBezTo>
                <a:lnTo>
                  <a:pt x="4406178" y="260519"/>
                </a:lnTo>
                <a:lnTo>
                  <a:pt x="4390099" y="287363"/>
                </a:lnTo>
                <a:lnTo>
                  <a:pt x="4663721" y="561011"/>
                </a:lnTo>
                <a:cubicBezTo>
                  <a:pt x="4681601" y="578892"/>
                  <a:pt x="4690542" y="602330"/>
                  <a:pt x="4690542" y="625767"/>
                </a:cubicBezTo>
                <a:cubicBezTo>
                  <a:pt x="4690542" y="626383"/>
                  <a:pt x="4690535" y="626998"/>
                  <a:pt x="4690365" y="627610"/>
                </a:cubicBezTo>
                <a:cubicBezTo>
                  <a:pt x="4691004" y="651655"/>
                  <a:pt x="4682071" y="675856"/>
                  <a:pt x="4663721" y="694208"/>
                </a:cubicBezTo>
                <a:lnTo>
                  <a:pt x="4390100" y="967855"/>
                </a:lnTo>
                <a:lnTo>
                  <a:pt x="4406179" y="994698"/>
                </a:lnTo>
                <a:lnTo>
                  <a:pt x="4407362" y="995881"/>
                </a:lnTo>
                <a:cubicBezTo>
                  <a:pt x="4443122" y="1031646"/>
                  <a:pt x="4501103" y="1031646"/>
                  <a:pt x="4536863" y="995881"/>
                </a:cubicBezTo>
                <a:lnTo>
                  <a:pt x="4838508" y="694208"/>
                </a:lnTo>
                <a:cubicBezTo>
                  <a:pt x="4856858" y="675856"/>
                  <a:pt x="4865792" y="651655"/>
                  <a:pt x="4865152" y="627610"/>
                </a:cubicBezTo>
                <a:cubicBezTo>
                  <a:pt x="4865322" y="626998"/>
                  <a:pt x="4865329" y="626383"/>
                  <a:pt x="4865329" y="625767"/>
                </a:cubicBezTo>
                <a:cubicBezTo>
                  <a:pt x="4865329" y="602330"/>
                  <a:pt x="4856388" y="578892"/>
                  <a:pt x="4838508" y="561011"/>
                </a:cubicBezTo>
                <a:lnTo>
                  <a:pt x="4536862" y="259336"/>
                </a:lnTo>
                <a:cubicBezTo>
                  <a:pt x="4518982" y="241454"/>
                  <a:pt x="4495547" y="232513"/>
                  <a:pt x="4472112" y="232513"/>
                </a:cubicBezTo>
                <a:close/>
                <a:moveTo>
                  <a:pt x="4384468" y="0"/>
                </a:moveTo>
                <a:cubicBezTo>
                  <a:pt x="4421694" y="0"/>
                  <a:pt x="4458920" y="14203"/>
                  <a:pt x="4487323" y="42608"/>
                </a:cubicBezTo>
                <a:lnTo>
                  <a:pt x="4966487" y="521818"/>
                </a:lnTo>
                <a:cubicBezTo>
                  <a:pt x="4994889" y="550223"/>
                  <a:pt x="5009091" y="587454"/>
                  <a:pt x="5009091" y="624683"/>
                </a:cubicBezTo>
                <a:cubicBezTo>
                  <a:pt x="5009091" y="625661"/>
                  <a:pt x="5009080" y="626638"/>
                  <a:pt x="5008811" y="627610"/>
                </a:cubicBezTo>
                <a:cubicBezTo>
                  <a:pt x="5009826" y="665805"/>
                  <a:pt x="4995635" y="704250"/>
                  <a:pt x="4966487" y="733401"/>
                </a:cubicBezTo>
                <a:lnTo>
                  <a:pt x="4487324" y="1212608"/>
                </a:lnTo>
                <a:cubicBezTo>
                  <a:pt x="4430520" y="1269420"/>
                  <a:pt x="4338418" y="1269420"/>
                  <a:pt x="4281613" y="1212608"/>
                </a:cubicBezTo>
                <a:lnTo>
                  <a:pt x="4279948" y="1210943"/>
                </a:lnTo>
                <a:lnTo>
                  <a:pt x="4275661" y="1211808"/>
                </a:lnTo>
                <a:lnTo>
                  <a:pt x="127005" y="1211808"/>
                </a:lnTo>
                <a:cubicBezTo>
                  <a:pt x="56862" y="1211808"/>
                  <a:pt x="0" y="1154946"/>
                  <a:pt x="0" y="1084803"/>
                </a:cubicBezTo>
                <a:lnTo>
                  <a:pt x="0" y="170413"/>
                </a:lnTo>
                <a:cubicBezTo>
                  <a:pt x="0" y="100270"/>
                  <a:pt x="56862" y="43408"/>
                  <a:pt x="127005" y="43408"/>
                </a:cubicBezTo>
                <a:lnTo>
                  <a:pt x="4275661" y="43408"/>
                </a:lnTo>
                <a:lnTo>
                  <a:pt x="4279946" y="44273"/>
                </a:lnTo>
                <a:lnTo>
                  <a:pt x="4281611" y="42608"/>
                </a:lnTo>
                <a:cubicBezTo>
                  <a:pt x="4310014" y="14203"/>
                  <a:pt x="4347241" y="0"/>
                  <a:pt x="4384468" y="0"/>
                </a:cubicBezTo>
                <a:close/>
              </a:path>
            </a:pathLst>
          </a:custGeom>
          <a:solidFill>
            <a:schemeClr val="accent1"/>
          </a:solidFill>
          <a:ln>
            <a:noFill/>
          </a:ln>
        </p:spPr>
        <p:txBody>
          <a:bodyPr lIns="540000" rIns="9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600" b="1">
                <a:solidFill>
                  <a:schemeClr val="bg1"/>
                </a:solidFill>
                <a:latin typeface="微软雅黑" panose="020b0503020204020204" pitchFamily="34" charset="-122"/>
                <a:ea typeface="微软雅黑" panose="020b0503020204020204" pitchFamily="34" charset="-122"/>
              </a:rPr>
              <a:t>此处输入标题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0" name="MH_SubTitle_3"/>
          <p:cNvSpPr/>
          <p:nvPr/>
        </p:nvSpPr>
        <p:spPr bwMode="auto">
          <a:xfrm>
            <a:off x="5230813" y="4801553"/>
            <a:ext cx="3209925" cy="804862"/>
          </a:xfrm>
          <a:custGeom>
            <a:gdLst>
              <a:gd name="T0" fmla="*/ 52232 w 5009091"/>
              <a:gd name="T1" fmla="*/ 2731 h 1255217"/>
              <a:gd name="T2" fmla="*/ 51475 w 5009091"/>
              <a:gd name="T3" fmla="*/ 3046 h 1255217"/>
              <a:gd name="T4" fmla="*/ 51462 w 5009091"/>
              <a:gd name="T5" fmla="*/ 3059 h 1255217"/>
              <a:gd name="T6" fmla="*/ 51274 w 5009091"/>
              <a:gd name="T7" fmla="*/ 3375 h 1255217"/>
              <a:gd name="T8" fmla="*/ 54470 w 5009091"/>
              <a:gd name="T9" fmla="*/ 6588 h 1255217"/>
              <a:gd name="T10" fmla="*/ 54783 w 5009091"/>
              <a:gd name="T11" fmla="*/ 7349 h 1255217"/>
              <a:gd name="T12" fmla="*/ 54780 w 5009091"/>
              <a:gd name="T13" fmla="*/ 7371 h 1255217"/>
              <a:gd name="T14" fmla="*/ 54470 w 5009091"/>
              <a:gd name="T15" fmla="*/ 8153 h 1255217"/>
              <a:gd name="T16" fmla="*/ 51274 w 5009091"/>
              <a:gd name="T17" fmla="*/ 11367 h 1255217"/>
              <a:gd name="T18" fmla="*/ 51462 w 5009091"/>
              <a:gd name="T19" fmla="*/ 11682 h 1255217"/>
              <a:gd name="T20" fmla="*/ 51475 w 5009091"/>
              <a:gd name="T21" fmla="*/ 11696 h 1255217"/>
              <a:gd name="T22" fmla="*/ 52988 w 5009091"/>
              <a:gd name="T23" fmla="*/ 11696 h 1255217"/>
              <a:gd name="T24" fmla="*/ 56511 w 5009091"/>
              <a:gd name="T25" fmla="*/ 8153 h 1255217"/>
              <a:gd name="T26" fmla="*/ 56823 w 5009091"/>
              <a:gd name="T27" fmla="*/ 7371 h 1255217"/>
              <a:gd name="T28" fmla="*/ 56825 w 5009091"/>
              <a:gd name="T29" fmla="*/ 7349 h 1255217"/>
              <a:gd name="T30" fmla="*/ 56511 w 5009091"/>
              <a:gd name="T31" fmla="*/ 6588 h 1255217"/>
              <a:gd name="T32" fmla="*/ 52988 w 5009091"/>
              <a:gd name="T33" fmla="*/ 3046 h 1255217"/>
              <a:gd name="T34" fmla="*/ 52232 w 5009091"/>
              <a:gd name="T35" fmla="*/ 2731 h 1255217"/>
              <a:gd name="T36" fmla="*/ 51208 w 5009091"/>
              <a:gd name="T37" fmla="*/ 0 h 1255217"/>
              <a:gd name="T38" fmla="*/ 52409 w 5009091"/>
              <a:gd name="T39" fmla="*/ 500 h 1255217"/>
              <a:gd name="T40" fmla="*/ 58006 w 5009091"/>
              <a:gd name="T41" fmla="*/ 6128 h 1255217"/>
              <a:gd name="T42" fmla="*/ 58503 w 5009091"/>
              <a:gd name="T43" fmla="*/ 7337 h 1255217"/>
              <a:gd name="T44" fmla="*/ 58500 w 5009091"/>
              <a:gd name="T45" fmla="*/ 7371 h 1255217"/>
              <a:gd name="T46" fmla="*/ 58006 w 5009091"/>
              <a:gd name="T47" fmla="*/ 8613 h 1255217"/>
              <a:gd name="T48" fmla="*/ 52409 w 5009091"/>
              <a:gd name="T49" fmla="*/ 14241 h 1255217"/>
              <a:gd name="T50" fmla="*/ 50007 w 5009091"/>
              <a:gd name="T51" fmla="*/ 14241 h 1255217"/>
              <a:gd name="T52" fmla="*/ 49988 w 5009091"/>
              <a:gd name="T53" fmla="*/ 14222 h 1255217"/>
              <a:gd name="T54" fmla="*/ 49938 w 5009091"/>
              <a:gd name="T55" fmla="*/ 14232 h 1255217"/>
              <a:gd name="T56" fmla="*/ 1483 w 5009091"/>
              <a:gd name="T57" fmla="*/ 14232 h 1255217"/>
              <a:gd name="T58" fmla="*/ 0 w 5009091"/>
              <a:gd name="T59" fmla="*/ 12740 h 1255217"/>
              <a:gd name="T60" fmla="*/ 0 w 5009091"/>
              <a:gd name="T61" fmla="*/ 2001 h 1255217"/>
              <a:gd name="T62" fmla="*/ 1483 w 5009091"/>
              <a:gd name="T63" fmla="*/ 510 h 1255217"/>
              <a:gd name="T64" fmla="*/ 49938 w 5009091"/>
              <a:gd name="T65" fmla="*/ 510 h 1255217"/>
              <a:gd name="T66" fmla="*/ 49988 w 5009091"/>
              <a:gd name="T67" fmla="*/ 519 h 1255217"/>
              <a:gd name="T68" fmla="*/ 50007 w 5009091"/>
              <a:gd name="T69" fmla="*/ 500 h 1255217"/>
              <a:gd name="T70" fmla="*/ 51208 w 5009091"/>
              <a:gd name="T71" fmla="*/ 0 h 1255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09091"/>
              <a:gd name="T109" fmla="*/ 0 h 1255217"/>
              <a:gd name="T110" fmla="*/ 5009091 w 5009091"/>
              <a:gd name="T111" fmla="*/ 1255217 h 125521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09091" h="1255217">
                <a:moveTo>
                  <a:pt x="4472112" y="232513"/>
                </a:moveTo>
                <a:cubicBezTo>
                  <a:pt x="4448677" y="232513"/>
                  <a:pt x="4425242" y="241454"/>
                  <a:pt x="4407361" y="259336"/>
                </a:cubicBezTo>
                <a:lnTo>
                  <a:pt x="4406178" y="260519"/>
                </a:lnTo>
                <a:lnTo>
                  <a:pt x="4390099" y="287363"/>
                </a:lnTo>
                <a:lnTo>
                  <a:pt x="4663721" y="561011"/>
                </a:lnTo>
                <a:cubicBezTo>
                  <a:pt x="4681601" y="578892"/>
                  <a:pt x="4690542" y="602330"/>
                  <a:pt x="4690542" y="625767"/>
                </a:cubicBezTo>
                <a:cubicBezTo>
                  <a:pt x="4690542" y="626383"/>
                  <a:pt x="4690535" y="626998"/>
                  <a:pt x="4690365" y="627610"/>
                </a:cubicBezTo>
                <a:cubicBezTo>
                  <a:pt x="4691004" y="651655"/>
                  <a:pt x="4682071" y="675856"/>
                  <a:pt x="4663721" y="694208"/>
                </a:cubicBezTo>
                <a:lnTo>
                  <a:pt x="4390100" y="967855"/>
                </a:lnTo>
                <a:lnTo>
                  <a:pt x="4406179" y="994698"/>
                </a:lnTo>
                <a:lnTo>
                  <a:pt x="4407362" y="995881"/>
                </a:lnTo>
                <a:cubicBezTo>
                  <a:pt x="4443122" y="1031646"/>
                  <a:pt x="4501103" y="1031646"/>
                  <a:pt x="4536863" y="995881"/>
                </a:cubicBezTo>
                <a:lnTo>
                  <a:pt x="4838508" y="694208"/>
                </a:lnTo>
                <a:cubicBezTo>
                  <a:pt x="4856858" y="675856"/>
                  <a:pt x="4865792" y="651655"/>
                  <a:pt x="4865152" y="627610"/>
                </a:cubicBezTo>
                <a:cubicBezTo>
                  <a:pt x="4865322" y="626998"/>
                  <a:pt x="4865329" y="626383"/>
                  <a:pt x="4865329" y="625767"/>
                </a:cubicBezTo>
                <a:cubicBezTo>
                  <a:pt x="4865329" y="602330"/>
                  <a:pt x="4856388" y="578892"/>
                  <a:pt x="4838508" y="561011"/>
                </a:cubicBezTo>
                <a:lnTo>
                  <a:pt x="4536862" y="259336"/>
                </a:lnTo>
                <a:cubicBezTo>
                  <a:pt x="4518982" y="241454"/>
                  <a:pt x="4495547" y="232513"/>
                  <a:pt x="4472112" y="232513"/>
                </a:cubicBezTo>
                <a:close/>
                <a:moveTo>
                  <a:pt x="4384468" y="0"/>
                </a:moveTo>
                <a:cubicBezTo>
                  <a:pt x="4421694" y="0"/>
                  <a:pt x="4458920" y="14203"/>
                  <a:pt x="4487323" y="42608"/>
                </a:cubicBezTo>
                <a:lnTo>
                  <a:pt x="4966487" y="521818"/>
                </a:lnTo>
                <a:cubicBezTo>
                  <a:pt x="4994889" y="550223"/>
                  <a:pt x="5009091" y="587454"/>
                  <a:pt x="5009091" y="624683"/>
                </a:cubicBezTo>
                <a:cubicBezTo>
                  <a:pt x="5009091" y="625661"/>
                  <a:pt x="5009080" y="626638"/>
                  <a:pt x="5008811" y="627610"/>
                </a:cubicBezTo>
                <a:cubicBezTo>
                  <a:pt x="5009826" y="665805"/>
                  <a:pt x="4995635" y="704250"/>
                  <a:pt x="4966487" y="733401"/>
                </a:cubicBezTo>
                <a:lnTo>
                  <a:pt x="4487324" y="1212608"/>
                </a:lnTo>
                <a:cubicBezTo>
                  <a:pt x="4430520" y="1269420"/>
                  <a:pt x="4338418" y="1269420"/>
                  <a:pt x="4281613" y="1212608"/>
                </a:cubicBezTo>
                <a:lnTo>
                  <a:pt x="4279948" y="1210943"/>
                </a:lnTo>
                <a:lnTo>
                  <a:pt x="4275661" y="1211808"/>
                </a:lnTo>
                <a:lnTo>
                  <a:pt x="127005" y="1211808"/>
                </a:lnTo>
                <a:cubicBezTo>
                  <a:pt x="56862" y="1211808"/>
                  <a:pt x="0" y="1154946"/>
                  <a:pt x="0" y="1084803"/>
                </a:cubicBezTo>
                <a:lnTo>
                  <a:pt x="0" y="170413"/>
                </a:lnTo>
                <a:cubicBezTo>
                  <a:pt x="0" y="100270"/>
                  <a:pt x="56862" y="43408"/>
                  <a:pt x="127005" y="43408"/>
                </a:cubicBezTo>
                <a:lnTo>
                  <a:pt x="4275661" y="43408"/>
                </a:lnTo>
                <a:lnTo>
                  <a:pt x="4279946" y="44273"/>
                </a:lnTo>
                <a:lnTo>
                  <a:pt x="4281611" y="42608"/>
                </a:lnTo>
                <a:cubicBezTo>
                  <a:pt x="4310014" y="14203"/>
                  <a:pt x="4347241" y="0"/>
                  <a:pt x="4384468" y="0"/>
                </a:cubicBezTo>
                <a:close/>
              </a:path>
            </a:pathLst>
          </a:custGeom>
          <a:solidFill>
            <a:schemeClr val="accent3"/>
          </a:solidFill>
          <a:ln>
            <a:noFill/>
          </a:ln>
        </p:spPr>
        <p:txBody>
          <a:bodyPr rIns="54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600" b="1">
                <a:solidFill>
                  <a:schemeClr val="bg1"/>
                </a:solidFill>
                <a:latin typeface="微软雅黑" panose="020b0503020204020204" pitchFamily="34" charset="-122"/>
                <a:ea typeface="微软雅黑" panose="020b0503020204020204" pitchFamily="34" charset="-122"/>
              </a:rPr>
              <a:t>此处输入标题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1" name="MH_SubTitle_4"/>
          <p:cNvSpPr/>
          <p:nvPr/>
        </p:nvSpPr>
        <p:spPr>
          <a:xfrm>
            <a:off x="1325563" y="3202623"/>
            <a:ext cx="2519362" cy="598487"/>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ct val="0"/>
              </a:spcBef>
              <a:spcAft>
                <a:spcPct val="0"/>
              </a:spcAft>
              <a:defRPr/>
            </a:pPr>
            <a:r>
              <a:rPr lang="zh-CN" altLang="en-US" b="1">
                <a:solidFill>
                  <a:schemeClr val="bg1"/>
                </a:solidFill>
                <a:latin typeface="宋体" panose="02010600030101010101" pitchFamily="2" charset="-122"/>
                <a:ea typeface="宋体" panose="02010600030101010101" pitchFamily="2" charset="-122"/>
              </a:rPr>
              <a:t>此处输入标题</a:t>
            </a:r>
            <a:endParaRPr lang="zh-CN" altLang="en-US" b="1">
              <a:solidFill>
                <a:schemeClr val="bg1"/>
              </a:solidFill>
              <a:latin typeface="宋体" panose="02010600030101010101" pitchFamily="2" charset="-122"/>
              <a:ea typeface="宋体" panose="02010600030101010101" pitchFamily="2" charset="-122"/>
            </a:endParaRPr>
          </a:p>
        </p:txBody>
      </p:sp>
      <p:sp>
        <p:nvSpPr>
          <p:cNvPr id="12" name="MH_SubTitle_3"/>
          <p:cNvSpPr/>
          <p:nvPr/>
        </p:nvSpPr>
        <p:spPr>
          <a:xfrm>
            <a:off x="1325563" y="3885248"/>
            <a:ext cx="2519362" cy="598487"/>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ct val="0"/>
              </a:spcBef>
              <a:spcAft>
                <a:spcPct val="0"/>
              </a:spcAft>
              <a:defRPr/>
            </a:pPr>
            <a:r>
              <a:rPr lang="zh-CN" altLang="en-US" b="1">
                <a:solidFill>
                  <a:schemeClr val="bg1"/>
                </a:solidFill>
                <a:latin typeface="宋体" panose="02010600030101010101" pitchFamily="2" charset="-122"/>
                <a:ea typeface="宋体" panose="02010600030101010101" pitchFamily="2" charset="-122"/>
              </a:rPr>
              <a:t>此处输入标题</a:t>
            </a:r>
            <a:endParaRPr lang="zh-CN" altLang="en-US" b="1">
              <a:solidFill>
                <a:schemeClr val="bg1"/>
              </a:solidFill>
              <a:latin typeface="宋体" panose="02010600030101010101" pitchFamily="2" charset="-122"/>
              <a:ea typeface="宋体" panose="02010600030101010101" pitchFamily="2" charset="-122"/>
            </a:endParaRPr>
          </a:p>
        </p:txBody>
      </p:sp>
      <p:sp>
        <p:nvSpPr>
          <p:cNvPr id="13" name="MH_SubTitle_2"/>
          <p:cNvSpPr/>
          <p:nvPr/>
        </p:nvSpPr>
        <p:spPr>
          <a:xfrm>
            <a:off x="1325563" y="4567873"/>
            <a:ext cx="2519362" cy="59848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ct val="0"/>
              </a:spcBef>
              <a:spcAft>
                <a:spcPct val="0"/>
              </a:spcAft>
              <a:defRPr/>
            </a:pPr>
            <a:r>
              <a:rPr lang="zh-CN" altLang="en-US" b="1">
                <a:solidFill>
                  <a:schemeClr val="bg1"/>
                </a:solidFill>
                <a:latin typeface="宋体" panose="02010600030101010101" pitchFamily="2" charset="-122"/>
                <a:ea typeface="宋体" panose="02010600030101010101" pitchFamily="2" charset="-122"/>
              </a:rPr>
              <a:t>此处输入标题</a:t>
            </a:r>
            <a:endParaRPr lang="zh-CN" altLang="en-US" b="1">
              <a:solidFill>
                <a:schemeClr val="bg1"/>
              </a:solidFill>
              <a:latin typeface="宋体" panose="02010600030101010101" pitchFamily="2" charset="-122"/>
              <a:ea typeface="宋体" panose="02010600030101010101" pitchFamily="2" charset="-122"/>
            </a:endParaRPr>
          </a:p>
        </p:txBody>
      </p:sp>
      <p:sp>
        <p:nvSpPr>
          <p:cNvPr id="14" name="MH_SubTitle_1"/>
          <p:cNvSpPr/>
          <p:nvPr/>
        </p:nvSpPr>
        <p:spPr>
          <a:xfrm>
            <a:off x="1325563" y="5250498"/>
            <a:ext cx="2519362" cy="598487"/>
          </a:xfrm>
          <a:prstGeom prst="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ct val="0"/>
              </a:spcBef>
              <a:spcAft>
                <a:spcPct val="0"/>
              </a:spcAft>
              <a:defRPr/>
            </a:pPr>
            <a:r>
              <a:rPr lang="zh-CN" altLang="en-US" b="1">
                <a:solidFill>
                  <a:schemeClr val="bg1"/>
                </a:solidFill>
                <a:latin typeface="宋体" panose="02010600030101010101" pitchFamily="2" charset="-122"/>
                <a:ea typeface="宋体" panose="02010600030101010101" pitchFamily="2" charset="-122"/>
              </a:rPr>
              <a:t>此处输入标题</a:t>
            </a:r>
            <a:endParaRPr lang="zh-CN" altLang="en-US" b="1">
              <a:solidFill>
                <a:schemeClr val="bg1"/>
              </a:solidFill>
              <a:latin typeface="宋体" panose="02010600030101010101" pitchFamily="2" charset="-122"/>
              <a:ea typeface="宋体" panose="02010600030101010101" pitchFamily="2" charset="-122"/>
            </a:endParaRPr>
          </a:p>
        </p:txBody>
      </p:sp>
      <p:sp>
        <p:nvSpPr>
          <p:cNvPr id="15" name="MH_SubTitle_5"/>
          <p:cNvSpPr/>
          <p:nvPr/>
        </p:nvSpPr>
        <p:spPr>
          <a:xfrm>
            <a:off x="552450" y="1162685"/>
            <a:ext cx="4086225" cy="1971675"/>
          </a:xfrm>
          <a:prstGeom prst="upArrow">
            <a:avLst>
              <a:gd name="adj1" fmla="val 61514"/>
              <a:gd name="adj2" fmla="val 83131"/>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ct val="0"/>
              </a:spcBef>
              <a:spcAft>
                <a:spcPct val="0"/>
              </a:spcAft>
              <a:defRPr/>
            </a:pPr>
            <a:r>
              <a:rPr lang="zh-CN" altLang="en-US" sz="2000" b="1">
                <a:solidFill>
                  <a:schemeClr val="bg1"/>
                </a:solidFill>
                <a:latin typeface="微软雅黑" panose="020b0503020204020204" pitchFamily="34" charset="-122"/>
                <a:ea typeface="微软雅黑" panose="020b0503020204020204" pitchFamily="34" charset="-122"/>
              </a:rPr>
              <a:t>此处输入标题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9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11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2" presetClass="entr" presetSubtype="2" fill="hold" grpId="0" nodeType="withEffect">
                                  <p:stCondLst>
                                    <p:cond delay="16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19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21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24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研究方法展示</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03</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7" name="MH_Text_1"/>
          <p:cNvSpPr/>
          <p:nvPr/>
        </p:nvSpPr>
        <p:spPr>
          <a:xfrm>
            <a:off x="1639888" y="1938338"/>
            <a:ext cx="3095625" cy="925512"/>
          </a:xfrm>
          <a:custGeom>
            <a:gdLst>
              <a:gd name="connsiteX0" fmla="*/ 1 w 2114551"/>
              <a:gd name="connsiteY0" fmla="*/ 0 h 1000123"/>
              <a:gd name="connsiteX1" fmla="*/ 2114551 w 2114551"/>
              <a:gd name="connsiteY1" fmla="*/ 0 h 1000123"/>
              <a:gd name="connsiteX2" fmla="*/ 2114551 w 2114551"/>
              <a:gd name="connsiteY2" fmla="*/ 1000123 h 1000123"/>
              <a:gd name="connsiteX3" fmla="*/ 500062 w 2114551"/>
              <a:gd name="connsiteY3" fmla="*/ 1000123 h 1000123"/>
              <a:gd name="connsiteX4" fmla="*/ 0 w 2114551"/>
              <a:gd name="connsiteY4" fmla="*/ 500061 h 1000123"/>
              <a:gd name="connsiteX5" fmla="*/ 1 w 2114551"/>
              <a:gd name="connsiteY5" fmla="*/ 0 h 10001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551" h="1000123">
                <a:moveTo>
                  <a:pt x="1" y="0"/>
                </a:moveTo>
                <a:lnTo>
                  <a:pt x="2114551" y="0"/>
                </a:lnTo>
                <a:lnTo>
                  <a:pt x="2114551" y="1000123"/>
                </a:lnTo>
                <a:lnTo>
                  <a:pt x="500062" y="1000123"/>
                </a:lnTo>
                <a:cubicBezTo>
                  <a:pt x="223885" y="1000123"/>
                  <a:pt x="0" y="776238"/>
                  <a:pt x="0" y="500061"/>
                </a:cubicBezTo>
                <a:cubicBezTo>
                  <a:pt x="0" y="333374"/>
                  <a:pt x="1" y="166687"/>
                  <a:pt x="1" y="0"/>
                </a:cubicBezTo>
                <a:close/>
              </a:path>
            </a:pathLst>
          </a:custGeom>
          <a:solidFill>
            <a:schemeClr val="bg1">
              <a:alpha val="50000"/>
            </a:schemeClr>
          </a:solidFill>
          <a:effectLst>
            <a:outerShdw blurRad="50800" dist="12700" dir="10800000" algn="r" rotWithShape="0">
              <a:prstClr val="black">
                <a:alpha val="40000"/>
              </a:prstClr>
            </a:outerShdw>
          </a:effectLst>
        </p:spPr>
        <p:txBody>
          <a:bodyPr rIns="180000" anchor="ctr">
            <a:normAutofit/>
          </a:bodyPr>
          <a:lstStyle/>
          <a:p>
            <a:pPr algn="ctr" eaLnBrk="1" fontAlgn="auto" hangingPunct="1">
              <a:spcBef>
                <a:spcPct val="0"/>
              </a:spcBef>
              <a:spcAft>
                <a:spcPct val="0"/>
              </a:spcAft>
              <a:defRPr/>
            </a:pPr>
            <a:r>
              <a:rPr lang="zh-CN" altLang="en-US" sz="1200" kern="0">
                <a:solidFill>
                  <a:srgbClr val="333333"/>
                </a:solidFill>
                <a:latin typeface="+mn-lt"/>
                <a:ea typeface="宋体" panose="02010600030101010101" pitchFamily="2" charset="-122"/>
                <a:cs typeface="宋体" panose="02010600030101010101" pitchFamily="2" charset="-122"/>
              </a:rPr>
              <a:t>点击添加文字点击添加文字点击添加文字点击添加文字</a:t>
            </a:r>
            <a:endParaRPr lang="zh-CN" altLang="en-US" sz="1200" kern="0">
              <a:solidFill>
                <a:srgbClr val="333333"/>
              </a:solidFill>
              <a:latin typeface="+mn-lt"/>
              <a:ea typeface="宋体" panose="02010600030101010101" pitchFamily="2" charset="-122"/>
              <a:cs typeface="宋体" panose="02010600030101010101" pitchFamily="2" charset="-122"/>
            </a:endParaRPr>
          </a:p>
        </p:txBody>
      </p:sp>
      <p:sp>
        <p:nvSpPr>
          <p:cNvPr id="8" name="MH_SubTitle_1"/>
          <p:cNvSpPr/>
          <p:nvPr/>
        </p:nvSpPr>
        <p:spPr>
          <a:xfrm flipH="1">
            <a:off x="4618038" y="1938338"/>
            <a:ext cx="925512" cy="925512"/>
          </a:xfrm>
          <a:prstGeom prst="round2DiagRect">
            <a:avLst>
              <a:gd name="adj1" fmla="val 13809"/>
              <a:gd name="adj2" fmla="val 0"/>
            </a:avLst>
          </a:prstGeom>
          <a:solidFill>
            <a:schemeClr val="accent2"/>
          </a:solidFill>
        </p:spPr>
        <p:txBody>
          <a:bodyPr lIns="0" tIns="0" rIns="0" bIns="0" anchor="ctr">
            <a:normAutofit/>
          </a:bodyPr>
          <a:lstStyle/>
          <a:p>
            <a:pPr algn="ctr" eaLnBrk="1" fontAlgn="auto" hangingPunct="1">
              <a:spcBef>
                <a:spcPct val="0"/>
              </a:spcBef>
              <a:spcAft>
                <a:spcPct val="0"/>
              </a:spcAft>
              <a:defRPr/>
            </a:pPr>
            <a:r>
              <a:rPr lang="zh-CN" altLang="en-US" b="1" kern="0">
                <a:latin typeface="微软雅黑" panose="020b0503020204020204" pitchFamily="34" charset="-122"/>
                <a:ea typeface="微软雅黑" panose="020b0503020204020204" pitchFamily="34" charset="-122"/>
                <a:cs typeface="宋体" panose="02010600030101010101" pitchFamily="2" charset="-122"/>
              </a:rPr>
              <a:t>添加</a:t>
            </a:r>
            <a:endParaRPr lang="en-US" altLang="zh-CN" b="1" kern="0">
              <a:latin typeface="微软雅黑" panose="020b0503020204020204" pitchFamily="34" charset="-122"/>
              <a:ea typeface="微软雅黑" panose="020b0503020204020204" pitchFamily="34" charset="-122"/>
              <a:cs typeface="宋体" panose="02010600030101010101" pitchFamily="2" charset="-122"/>
            </a:endParaRPr>
          </a:p>
          <a:p>
            <a:pPr algn="ctr" eaLnBrk="1" fontAlgn="auto" hangingPunct="1">
              <a:spcBef>
                <a:spcPct val="0"/>
              </a:spcBef>
              <a:spcAft>
                <a:spcPct val="0"/>
              </a:spcAft>
              <a:defRPr/>
            </a:pPr>
            <a:r>
              <a:rPr lang="zh-CN" altLang="en-US" b="1" kern="0">
                <a:latin typeface="微软雅黑" panose="020b0503020204020204" pitchFamily="34" charset="-122"/>
                <a:ea typeface="微软雅黑" panose="020b0503020204020204" pitchFamily="34" charset="-122"/>
                <a:cs typeface="宋体" panose="02010600030101010101" pitchFamily="2" charset="-122"/>
              </a:rPr>
              <a:t>标题</a:t>
            </a:r>
            <a:endParaRPr lang="zh-CN" altLang="en-US" b="1" kern="0">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MH_Text_1"/>
          <p:cNvSpPr/>
          <p:nvPr/>
        </p:nvSpPr>
        <p:spPr>
          <a:xfrm>
            <a:off x="6540500" y="1938338"/>
            <a:ext cx="3094038" cy="925512"/>
          </a:xfrm>
          <a:custGeom>
            <a:gdLst>
              <a:gd name="connsiteX0" fmla="*/ 1 w 2114551"/>
              <a:gd name="connsiteY0" fmla="*/ 0 h 1000123"/>
              <a:gd name="connsiteX1" fmla="*/ 2114551 w 2114551"/>
              <a:gd name="connsiteY1" fmla="*/ 0 h 1000123"/>
              <a:gd name="connsiteX2" fmla="*/ 2114551 w 2114551"/>
              <a:gd name="connsiteY2" fmla="*/ 1000123 h 1000123"/>
              <a:gd name="connsiteX3" fmla="*/ 500062 w 2114551"/>
              <a:gd name="connsiteY3" fmla="*/ 1000123 h 1000123"/>
              <a:gd name="connsiteX4" fmla="*/ 0 w 2114551"/>
              <a:gd name="connsiteY4" fmla="*/ 500061 h 1000123"/>
              <a:gd name="connsiteX5" fmla="*/ 1 w 2114551"/>
              <a:gd name="connsiteY5" fmla="*/ 0 h 10001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551" h="1000123">
                <a:moveTo>
                  <a:pt x="1" y="0"/>
                </a:moveTo>
                <a:lnTo>
                  <a:pt x="2114551" y="0"/>
                </a:lnTo>
                <a:lnTo>
                  <a:pt x="2114551" y="1000123"/>
                </a:lnTo>
                <a:lnTo>
                  <a:pt x="500062" y="1000123"/>
                </a:lnTo>
                <a:cubicBezTo>
                  <a:pt x="223885" y="1000123"/>
                  <a:pt x="0" y="776238"/>
                  <a:pt x="0" y="500061"/>
                </a:cubicBezTo>
                <a:cubicBezTo>
                  <a:pt x="0" y="333374"/>
                  <a:pt x="1" y="166687"/>
                  <a:pt x="1" y="0"/>
                </a:cubicBezTo>
                <a:close/>
              </a:path>
            </a:pathLst>
          </a:custGeom>
          <a:solidFill>
            <a:schemeClr val="bg1">
              <a:alpha val="50000"/>
            </a:schemeClr>
          </a:solidFill>
          <a:effectLst>
            <a:outerShdw blurRad="50800" dist="12700" dir="10800000" algn="r" rotWithShape="0">
              <a:prstClr val="black">
                <a:alpha val="40000"/>
              </a:prstClr>
            </a:outerShdw>
          </a:effectLst>
        </p:spPr>
        <p:txBody>
          <a:bodyPr rIns="180000" anchor="ctr">
            <a:normAutofit/>
          </a:bodyPr>
          <a:lstStyle/>
          <a:p>
            <a:pPr algn="ctr" eaLnBrk="1" fontAlgn="auto" hangingPunct="1">
              <a:spcBef>
                <a:spcPct val="0"/>
              </a:spcBef>
              <a:spcAft>
                <a:spcPct val="0"/>
              </a:spcAft>
              <a:defRPr/>
            </a:pPr>
            <a:r>
              <a:rPr lang="zh-CN" altLang="en-US" sz="1200" kern="0">
                <a:solidFill>
                  <a:srgbClr val="333333"/>
                </a:solidFill>
                <a:latin typeface="+mn-lt"/>
                <a:ea typeface="宋体" panose="02010600030101010101" pitchFamily="2" charset="-122"/>
                <a:cs typeface="宋体" panose="02010600030101010101" pitchFamily="2" charset="-122"/>
              </a:rPr>
              <a:t>点击添加文字点击添加文字点击添加文字点击添加文字</a:t>
            </a:r>
            <a:endParaRPr lang="zh-CN" altLang="en-US" sz="1200" kern="0">
              <a:solidFill>
                <a:srgbClr val="333333"/>
              </a:solidFill>
              <a:latin typeface="+mn-lt"/>
              <a:ea typeface="宋体" panose="02010600030101010101" pitchFamily="2" charset="-122"/>
              <a:cs typeface="宋体" panose="02010600030101010101" pitchFamily="2" charset="-122"/>
            </a:endParaRPr>
          </a:p>
        </p:txBody>
      </p:sp>
      <p:sp>
        <p:nvSpPr>
          <p:cNvPr id="10" name="MH_SubTitle_1"/>
          <p:cNvSpPr/>
          <p:nvPr/>
        </p:nvSpPr>
        <p:spPr>
          <a:xfrm flipH="1">
            <a:off x="9517063" y="1938338"/>
            <a:ext cx="925512" cy="925512"/>
          </a:xfrm>
          <a:prstGeom prst="round2DiagRect">
            <a:avLst>
              <a:gd name="adj1" fmla="val 13809"/>
              <a:gd name="adj2" fmla="val 0"/>
            </a:avLst>
          </a:prstGeom>
          <a:solidFill>
            <a:schemeClr val="accent1"/>
          </a:solidFill>
        </p:spPr>
        <p:txBody>
          <a:bodyPr lIns="0" tIns="0" rIns="0" bIns="0" anchor="ctr">
            <a:normAutofit/>
          </a:bodyPr>
          <a:lstStyle/>
          <a:p>
            <a:pPr algn="ctr" eaLnBrk="1" fontAlgn="auto" hangingPunct="1">
              <a:spcBef>
                <a:spcPct val="0"/>
              </a:spcBef>
              <a:spcAft>
                <a:spcPct val="0"/>
              </a:spcAft>
              <a:defRPr/>
            </a:pPr>
            <a:r>
              <a:rPr lang="zh-CN" altLang="en-US" b="1" kern="0">
                <a:latin typeface="微软雅黑" panose="020b0503020204020204" pitchFamily="34" charset="-122"/>
                <a:ea typeface="微软雅黑" panose="020b0503020204020204" pitchFamily="34" charset="-122"/>
                <a:cs typeface="宋体" panose="02010600030101010101" pitchFamily="2" charset="-122"/>
              </a:rPr>
              <a:t>添加</a:t>
            </a:r>
            <a:endParaRPr lang="en-US" altLang="zh-CN" b="1" kern="0">
              <a:latin typeface="微软雅黑" panose="020b0503020204020204" pitchFamily="34" charset="-122"/>
              <a:ea typeface="微软雅黑" panose="020b0503020204020204" pitchFamily="34" charset="-122"/>
              <a:cs typeface="宋体" panose="02010600030101010101" pitchFamily="2" charset="-122"/>
            </a:endParaRPr>
          </a:p>
          <a:p>
            <a:pPr algn="ctr" eaLnBrk="1" fontAlgn="auto" hangingPunct="1">
              <a:spcBef>
                <a:spcPct val="0"/>
              </a:spcBef>
              <a:spcAft>
                <a:spcPct val="0"/>
              </a:spcAft>
              <a:defRPr/>
            </a:pPr>
            <a:r>
              <a:rPr lang="zh-CN" altLang="en-US" b="1" kern="0">
                <a:latin typeface="微软雅黑" panose="020b0503020204020204" pitchFamily="34" charset="-122"/>
                <a:ea typeface="微软雅黑" panose="020b0503020204020204" pitchFamily="34" charset="-122"/>
                <a:cs typeface="宋体" panose="02010600030101010101" pitchFamily="2" charset="-122"/>
              </a:rPr>
              <a:t>标题</a:t>
            </a:r>
            <a:endParaRPr lang="zh-CN" altLang="en-US" b="1" kern="0">
              <a:latin typeface="微软雅黑" panose="020b0503020204020204" pitchFamily="34" charset="-122"/>
              <a:ea typeface="微软雅黑" panose="020b0503020204020204" pitchFamily="34" charset="-122"/>
              <a:cs typeface="宋体" panose="02010600030101010101" pitchFamily="2" charset="-122"/>
            </a:endParaRPr>
          </a:p>
        </p:txBody>
      </p:sp>
      <p:sp>
        <p:nvSpPr>
          <p:cNvPr id="11" name="MH_Text_1"/>
          <p:cNvSpPr/>
          <p:nvPr/>
        </p:nvSpPr>
        <p:spPr>
          <a:xfrm>
            <a:off x="1639888" y="3316288"/>
            <a:ext cx="3095625" cy="925512"/>
          </a:xfrm>
          <a:custGeom>
            <a:gdLst>
              <a:gd name="connsiteX0" fmla="*/ 1 w 2114551"/>
              <a:gd name="connsiteY0" fmla="*/ 0 h 1000123"/>
              <a:gd name="connsiteX1" fmla="*/ 2114551 w 2114551"/>
              <a:gd name="connsiteY1" fmla="*/ 0 h 1000123"/>
              <a:gd name="connsiteX2" fmla="*/ 2114551 w 2114551"/>
              <a:gd name="connsiteY2" fmla="*/ 1000123 h 1000123"/>
              <a:gd name="connsiteX3" fmla="*/ 500062 w 2114551"/>
              <a:gd name="connsiteY3" fmla="*/ 1000123 h 1000123"/>
              <a:gd name="connsiteX4" fmla="*/ 0 w 2114551"/>
              <a:gd name="connsiteY4" fmla="*/ 500061 h 1000123"/>
              <a:gd name="connsiteX5" fmla="*/ 1 w 2114551"/>
              <a:gd name="connsiteY5" fmla="*/ 0 h 10001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551" h="1000123">
                <a:moveTo>
                  <a:pt x="1" y="0"/>
                </a:moveTo>
                <a:lnTo>
                  <a:pt x="2114551" y="0"/>
                </a:lnTo>
                <a:lnTo>
                  <a:pt x="2114551" y="1000123"/>
                </a:lnTo>
                <a:lnTo>
                  <a:pt x="500062" y="1000123"/>
                </a:lnTo>
                <a:cubicBezTo>
                  <a:pt x="223885" y="1000123"/>
                  <a:pt x="0" y="776238"/>
                  <a:pt x="0" y="500061"/>
                </a:cubicBezTo>
                <a:cubicBezTo>
                  <a:pt x="0" y="333374"/>
                  <a:pt x="1" y="166687"/>
                  <a:pt x="1" y="0"/>
                </a:cubicBezTo>
                <a:close/>
              </a:path>
            </a:pathLst>
          </a:custGeom>
          <a:solidFill>
            <a:schemeClr val="bg1">
              <a:alpha val="50000"/>
            </a:schemeClr>
          </a:solidFill>
          <a:effectLst>
            <a:outerShdw blurRad="50800" dist="12700" dir="10800000" algn="r" rotWithShape="0">
              <a:prstClr val="black">
                <a:alpha val="40000"/>
              </a:prstClr>
            </a:outerShdw>
          </a:effectLst>
        </p:spPr>
        <p:txBody>
          <a:bodyPr rIns="180000" anchor="ctr">
            <a:normAutofit/>
          </a:bodyPr>
          <a:lstStyle/>
          <a:p>
            <a:pPr algn="ctr" eaLnBrk="1" fontAlgn="auto" hangingPunct="1">
              <a:spcBef>
                <a:spcPct val="0"/>
              </a:spcBef>
              <a:spcAft>
                <a:spcPct val="0"/>
              </a:spcAft>
              <a:defRPr/>
            </a:pPr>
            <a:r>
              <a:rPr lang="zh-CN" altLang="en-US" sz="1200" kern="0">
                <a:solidFill>
                  <a:srgbClr val="333333"/>
                </a:solidFill>
                <a:latin typeface="+mn-lt"/>
                <a:ea typeface="宋体" panose="02010600030101010101" pitchFamily="2" charset="-122"/>
                <a:cs typeface="宋体" panose="02010600030101010101" pitchFamily="2" charset="-122"/>
              </a:rPr>
              <a:t>点击添加文字点击添加文字点击添加文字点击添加文字</a:t>
            </a:r>
            <a:endParaRPr lang="zh-CN" altLang="en-US" sz="1200" kern="0">
              <a:solidFill>
                <a:srgbClr val="333333"/>
              </a:solidFill>
              <a:latin typeface="+mn-lt"/>
              <a:ea typeface="宋体" panose="02010600030101010101" pitchFamily="2" charset="-122"/>
              <a:cs typeface="宋体" panose="02010600030101010101" pitchFamily="2" charset="-122"/>
            </a:endParaRPr>
          </a:p>
        </p:txBody>
      </p:sp>
      <p:sp>
        <p:nvSpPr>
          <p:cNvPr id="12" name="MH_SubTitle_1"/>
          <p:cNvSpPr/>
          <p:nvPr/>
        </p:nvSpPr>
        <p:spPr>
          <a:xfrm flipH="1">
            <a:off x="4618038" y="3316288"/>
            <a:ext cx="925512" cy="925512"/>
          </a:xfrm>
          <a:prstGeom prst="round2DiagRect">
            <a:avLst>
              <a:gd name="adj1" fmla="val 13809"/>
              <a:gd name="adj2" fmla="val 0"/>
            </a:avLst>
          </a:prstGeom>
          <a:solidFill>
            <a:schemeClr val="accent3"/>
          </a:solidFill>
        </p:spPr>
        <p:txBody>
          <a:bodyPr lIns="0" tIns="0" rIns="0" bIns="0" anchor="ctr">
            <a:normAutofit/>
          </a:bodyPr>
          <a:lstStyle/>
          <a:p>
            <a:pPr algn="ctr" eaLnBrk="1" fontAlgn="auto" hangingPunct="1">
              <a:spcBef>
                <a:spcPct val="0"/>
              </a:spcBef>
              <a:spcAft>
                <a:spcPct val="0"/>
              </a:spcAft>
              <a:defRPr/>
            </a:pPr>
            <a:r>
              <a:rPr lang="zh-CN" altLang="en-US" b="1" kern="0">
                <a:latin typeface="微软雅黑" panose="020b0503020204020204" pitchFamily="34" charset="-122"/>
                <a:ea typeface="微软雅黑" panose="020b0503020204020204" pitchFamily="34" charset="-122"/>
                <a:cs typeface="宋体" panose="02010600030101010101" pitchFamily="2" charset="-122"/>
              </a:rPr>
              <a:t>添加</a:t>
            </a:r>
            <a:endParaRPr lang="en-US" altLang="zh-CN" b="1" kern="0">
              <a:latin typeface="微软雅黑" panose="020b0503020204020204" pitchFamily="34" charset="-122"/>
              <a:ea typeface="微软雅黑" panose="020b0503020204020204" pitchFamily="34" charset="-122"/>
              <a:cs typeface="宋体" panose="02010600030101010101" pitchFamily="2" charset="-122"/>
            </a:endParaRPr>
          </a:p>
          <a:p>
            <a:pPr algn="ctr" eaLnBrk="1" fontAlgn="auto" hangingPunct="1">
              <a:spcBef>
                <a:spcPct val="0"/>
              </a:spcBef>
              <a:spcAft>
                <a:spcPct val="0"/>
              </a:spcAft>
              <a:defRPr/>
            </a:pPr>
            <a:r>
              <a:rPr lang="zh-CN" altLang="en-US" b="1" kern="0">
                <a:latin typeface="微软雅黑" panose="020b0503020204020204" pitchFamily="34" charset="-122"/>
                <a:ea typeface="微软雅黑" panose="020b0503020204020204" pitchFamily="34" charset="-122"/>
                <a:cs typeface="宋体" panose="02010600030101010101" pitchFamily="2" charset="-122"/>
              </a:rPr>
              <a:t>标题</a:t>
            </a:r>
            <a:endParaRPr lang="zh-CN" altLang="en-US" b="1" kern="0">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MH_Text_1"/>
          <p:cNvSpPr/>
          <p:nvPr/>
        </p:nvSpPr>
        <p:spPr>
          <a:xfrm>
            <a:off x="6540500" y="3316288"/>
            <a:ext cx="3094038" cy="925512"/>
          </a:xfrm>
          <a:custGeom>
            <a:gdLst>
              <a:gd name="connsiteX0" fmla="*/ 1 w 2114551"/>
              <a:gd name="connsiteY0" fmla="*/ 0 h 1000123"/>
              <a:gd name="connsiteX1" fmla="*/ 2114551 w 2114551"/>
              <a:gd name="connsiteY1" fmla="*/ 0 h 1000123"/>
              <a:gd name="connsiteX2" fmla="*/ 2114551 w 2114551"/>
              <a:gd name="connsiteY2" fmla="*/ 1000123 h 1000123"/>
              <a:gd name="connsiteX3" fmla="*/ 500062 w 2114551"/>
              <a:gd name="connsiteY3" fmla="*/ 1000123 h 1000123"/>
              <a:gd name="connsiteX4" fmla="*/ 0 w 2114551"/>
              <a:gd name="connsiteY4" fmla="*/ 500061 h 1000123"/>
              <a:gd name="connsiteX5" fmla="*/ 1 w 2114551"/>
              <a:gd name="connsiteY5" fmla="*/ 0 h 10001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551" h="1000123">
                <a:moveTo>
                  <a:pt x="1" y="0"/>
                </a:moveTo>
                <a:lnTo>
                  <a:pt x="2114551" y="0"/>
                </a:lnTo>
                <a:lnTo>
                  <a:pt x="2114551" y="1000123"/>
                </a:lnTo>
                <a:lnTo>
                  <a:pt x="500062" y="1000123"/>
                </a:lnTo>
                <a:cubicBezTo>
                  <a:pt x="223885" y="1000123"/>
                  <a:pt x="0" y="776238"/>
                  <a:pt x="0" y="500061"/>
                </a:cubicBezTo>
                <a:cubicBezTo>
                  <a:pt x="0" y="333374"/>
                  <a:pt x="1" y="166687"/>
                  <a:pt x="1" y="0"/>
                </a:cubicBezTo>
                <a:close/>
              </a:path>
            </a:pathLst>
          </a:custGeom>
          <a:solidFill>
            <a:schemeClr val="bg1">
              <a:alpha val="50000"/>
            </a:schemeClr>
          </a:solidFill>
          <a:effectLst>
            <a:outerShdw blurRad="50800" dist="12700" dir="10800000" algn="r" rotWithShape="0">
              <a:prstClr val="black">
                <a:alpha val="40000"/>
              </a:prstClr>
            </a:outerShdw>
          </a:effectLst>
        </p:spPr>
        <p:txBody>
          <a:bodyPr rIns="180000" anchor="ctr">
            <a:normAutofit/>
          </a:bodyPr>
          <a:lstStyle/>
          <a:p>
            <a:pPr algn="ctr" eaLnBrk="1" fontAlgn="auto" hangingPunct="1">
              <a:spcBef>
                <a:spcPct val="0"/>
              </a:spcBef>
              <a:spcAft>
                <a:spcPct val="0"/>
              </a:spcAft>
              <a:defRPr/>
            </a:pPr>
            <a:r>
              <a:rPr lang="zh-CN" altLang="en-US" sz="1200" kern="0">
                <a:solidFill>
                  <a:srgbClr val="333333"/>
                </a:solidFill>
                <a:latin typeface="+mn-lt"/>
                <a:ea typeface="宋体" panose="02010600030101010101" pitchFamily="2" charset="-122"/>
                <a:cs typeface="宋体" panose="02010600030101010101" pitchFamily="2" charset="-122"/>
              </a:rPr>
              <a:t>点击添加文字点击添加文字点击添加文字点击添加文字</a:t>
            </a:r>
            <a:endParaRPr lang="zh-CN" altLang="en-US" sz="1200" kern="0">
              <a:solidFill>
                <a:srgbClr val="333333"/>
              </a:solidFill>
              <a:latin typeface="+mn-lt"/>
              <a:ea typeface="宋体" panose="02010600030101010101" pitchFamily="2" charset="-122"/>
              <a:cs typeface="宋体" panose="02010600030101010101" pitchFamily="2" charset="-122"/>
            </a:endParaRPr>
          </a:p>
        </p:txBody>
      </p:sp>
      <p:sp>
        <p:nvSpPr>
          <p:cNvPr id="14" name="MH_SubTitle_1"/>
          <p:cNvSpPr/>
          <p:nvPr/>
        </p:nvSpPr>
        <p:spPr>
          <a:xfrm flipH="1">
            <a:off x="9517063" y="3316288"/>
            <a:ext cx="925512" cy="925512"/>
          </a:xfrm>
          <a:prstGeom prst="round2DiagRect">
            <a:avLst>
              <a:gd name="adj1" fmla="val 13809"/>
              <a:gd name="adj2" fmla="val 0"/>
            </a:avLst>
          </a:prstGeom>
          <a:solidFill>
            <a:schemeClr val="accent2"/>
          </a:solidFill>
        </p:spPr>
        <p:txBody>
          <a:bodyPr lIns="0" tIns="0" rIns="0" bIns="0" anchor="ctr">
            <a:normAutofit/>
          </a:bodyPr>
          <a:lstStyle/>
          <a:p>
            <a:pPr algn="ctr" eaLnBrk="1" fontAlgn="auto" hangingPunct="1">
              <a:spcBef>
                <a:spcPct val="0"/>
              </a:spcBef>
              <a:spcAft>
                <a:spcPct val="0"/>
              </a:spcAft>
              <a:defRPr/>
            </a:pPr>
            <a:r>
              <a:rPr lang="zh-CN" altLang="en-US" b="1" kern="0">
                <a:latin typeface="微软雅黑" panose="020b0503020204020204" pitchFamily="34" charset="-122"/>
                <a:ea typeface="微软雅黑" panose="020b0503020204020204" pitchFamily="34" charset="-122"/>
                <a:cs typeface="宋体" panose="02010600030101010101" pitchFamily="2" charset="-122"/>
              </a:rPr>
              <a:t>添加</a:t>
            </a:r>
            <a:endParaRPr lang="en-US" altLang="zh-CN" b="1" kern="0">
              <a:latin typeface="微软雅黑" panose="020b0503020204020204" pitchFamily="34" charset="-122"/>
              <a:ea typeface="微软雅黑" panose="020b0503020204020204" pitchFamily="34" charset="-122"/>
              <a:cs typeface="宋体" panose="02010600030101010101" pitchFamily="2" charset="-122"/>
            </a:endParaRPr>
          </a:p>
          <a:p>
            <a:pPr algn="ctr" eaLnBrk="1" fontAlgn="auto" hangingPunct="1">
              <a:spcBef>
                <a:spcPct val="0"/>
              </a:spcBef>
              <a:spcAft>
                <a:spcPct val="0"/>
              </a:spcAft>
              <a:defRPr/>
            </a:pPr>
            <a:r>
              <a:rPr lang="zh-CN" altLang="en-US" b="1" kern="0">
                <a:latin typeface="微软雅黑" panose="020b0503020204020204" pitchFamily="34" charset="-122"/>
                <a:ea typeface="微软雅黑" panose="020b0503020204020204" pitchFamily="34" charset="-122"/>
                <a:cs typeface="宋体" panose="02010600030101010101" pitchFamily="2" charset="-122"/>
              </a:rPr>
              <a:t>标题</a:t>
            </a:r>
            <a:endParaRPr lang="zh-CN" altLang="en-US" b="1" kern="0">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MH_Text_1"/>
          <p:cNvSpPr/>
          <p:nvPr/>
        </p:nvSpPr>
        <p:spPr>
          <a:xfrm>
            <a:off x="1639888" y="4689475"/>
            <a:ext cx="3095625" cy="925513"/>
          </a:xfrm>
          <a:custGeom>
            <a:gdLst>
              <a:gd name="connsiteX0" fmla="*/ 1 w 2114551"/>
              <a:gd name="connsiteY0" fmla="*/ 0 h 1000123"/>
              <a:gd name="connsiteX1" fmla="*/ 2114551 w 2114551"/>
              <a:gd name="connsiteY1" fmla="*/ 0 h 1000123"/>
              <a:gd name="connsiteX2" fmla="*/ 2114551 w 2114551"/>
              <a:gd name="connsiteY2" fmla="*/ 1000123 h 1000123"/>
              <a:gd name="connsiteX3" fmla="*/ 500062 w 2114551"/>
              <a:gd name="connsiteY3" fmla="*/ 1000123 h 1000123"/>
              <a:gd name="connsiteX4" fmla="*/ 0 w 2114551"/>
              <a:gd name="connsiteY4" fmla="*/ 500061 h 1000123"/>
              <a:gd name="connsiteX5" fmla="*/ 1 w 2114551"/>
              <a:gd name="connsiteY5" fmla="*/ 0 h 10001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551" h="1000123">
                <a:moveTo>
                  <a:pt x="1" y="0"/>
                </a:moveTo>
                <a:lnTo>
                  <a:pt x="2114551" y="0"/>
                </a:lnTo>
                <a:lnTo>
                  <a:pt x="2114551" y="1000123"/>
                </a:lnTo>
                <a:lnTo>
                  <a:pt x="500062" y="1000123"/>
                </a:lnTo>
                <a:cubicBezTo>
                  <a:pt x="223885" y="1000123"/>
                  <a:pt x="0" y="776238"/>
                  <a:pt x="0" y="500061"/>
                </a:cubicBezTo>
                <a:cubicBezTo>
                  <a:pt x="0" y="333374"/>
                  <a:pt x="1" y="166687"/>
                  <a:pt x="1" y="0"/>
                </a:cubicBezTo>
                <a:close/>
              </a:path>
            </a:pathLst>
          </a:custGeom>
          <a:solidFill>
            <a:schemeClr val="bg1">
              <a:alpha val="50000"/>
            </a:schemeClr>
          </a:solidFill>
          <a:effectLst>
            <a:outerShdw blurRad="50800" dist="12700" dir="10800000" algn="r" rotWithShape="0">
              <a:prstClr val="black">
                <a:alpha val="40000"/>
              </a:prstClr>
            </a:outerShdw>
          </a:effectLst>
        </p:spPr>
        <p:txBody>
          <a:bodyPr rIns="180000" anchor="ctr">
            <a:normAutofit/>
          </a:bodyPr>
          <a:lstStyle/>
          <a:p>
            <a:pPr algn="ctr" eaLnBrk="1" fontAlgn="auto" hangingPunct="1">
              <a:spcBef>
                <a:spcPct val="0"/>
              </a:spcBef>
              <a:spcAft>
                <a:spcPct val="0"/>
              </a:spcAft>
              <a:defRPr/>
            </a:pPr>
            <a:r>
              <a:rPr lang="zh-CN" altLang="en-US" sz="1200" kern="0">
                <a:solidFill>
                  <a:srgbClr val="333333"/>
                </a:solidFill>
                <a:latin typeface="+mn-lt"/>
                <a:ea typeface="宋体" panose="02010600030101010101" pitchFamily="2" charset="-122"/>
                <a:cs typeface="宋体" panose="02010600030101010101" pitchFamily="2" charset="-122"/>
              </a:rPr>
              <a:t>点击添加文字点击添加文字点击添加文字点击添加文字</a:t>
            </a:r>
            <a:endParaRPr lang="zh-CN" altLang="en-US" sz="1200" kern="0">
              <a:solidFill>
                <a:srgbClr val="333333"/>
              </a:solidFill>
              <a:latin typeface="+mn-lt"/>
              <a:ea typeface="宋体" panose="02010600030101010101" pitchFamily="2" charset="-122"/>
              <a:cs typeface="宋体" panose="02010600030101010101" pitchFamily="2" charset="-122"/>
            </a:endParaRPr>
          </a:p>
        </p:txBody>
      </p:sp>
      <p:sp>
        <p:nvSpPr>
          <p:cNvPr id="16" name="MH_SubTitle_1"/>
          <p:cNvSpPr/>
          <p:nvPr/>
        </p:nvSpPr>
        <p:spPr>
          <a:xfrm flipH="1">
            <a:off x="4618038" y="4689475"/>
            <a:ext cx="925512" cy="925513"/>
          </a:xfrm>
          <a:prstGeom prst="round2DiagRect">
            <a:avLst>
              <a:gd name="adj1" fmla="val 13809"/>
              <a:gd name="adj2" fmla="val 0"/>
            </a:avLst>
          </a:prstGeom>
          <a:solidFill>
            <a:schemeClr val="accent1"/>
          </a:solidFill>
        </p:spPr>
        <p:txBody>
          <a:bodyPr lIns="0" tIns="0" rIns="0" bIns="0" anchor="ctr">
            <a:normAutofit/>
          </a:bodyPr>
          <a:lstStyle/>
          <a:p>
            <a:pPr algn="ctr" eaLnBrk="1" fontAlgn="auto" hangingPunct="1">
              <a:spcBef>
                <a:spcPct val="0"/>
              </a:spcBef>
              <a:spcAft>
                <a:spcPct val="0"/>
              </a:spcAft>
              <a:defRPr/>
            </a:pPr>
            <a:r>
              <a:rPr lang="zh-CN" altLang="en-US" b="1" kern="0">
                <a:latin typeface="微软雅黑" panose="020b0503020204020204" pitchFamily="34" charset="-122"/>
                <a:ea typeface="微软雅黑" panose="020b0503020204020204" pitchFamily="34" charset="-122"/>
                <a:cs typeface="宋体" panose="02010600030101010101" pitchFamily="2" charset="-122"/>
              </a:rPr>
              <a:t>添加</a:t>
            </a:r>
            <a:endParaRPr lang="en-US" altLang="zh-CN" b="1" kern="0">
              <a:latin typeface="微软雅黑" panose="020b0503020204020204" pitchFamily="34" charset="-122"/>
              <a:ea typeface="微软雅黑" panose="020b0503020204020204" pitchFamily="34" charset="-122"/>
              <a:cs typeface="宋体" panose="02010600030101010101" pitchFamily="2" charset="-122"/>
            </a:endParaRPr>
          </a:p>
          <a:p>
            <a:pPr algn="ctr" eaLnBrk="1" fontAlgn="auto" hangingPunct="1">
              <a:spcBef>
                <a:spcPct val="0"/>
              </a:spcBef>
              <a:spcAft>
                <a:spcPct val="0"/>
              </a:spcAft>
              <a:defRPr/>
            </a:pPr>
            <a:r>
              <a:rPr lang="zh-CN" altLang="en-US" b="1" kern="0">
                <a:latin typeface="微软雅黑" panose="020b0503020204020204" pitchFamily="34" charset="-122"/>
                <a:ea typeface="微软雅黑" panose="020b0503020204020204" pitchFamily="34" charset="-122"/>
                <a:cs typeface="宋体" panose="02010600030101010101" pitchFamily="2" charset="-122"/>
              </a:rPr>
              <a:t>标题</a:t>
            </a:r>
            <a:endParaRPr lang="zh-CN" altLang="en-US" b="1" kern="0">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MH_Text_1"/>
          <p:cNvSpPr/>
          <p:nvPr/>
        </p:nvSpPr>
        <p:spPr>
          <a:xfrm>
            <a:off x="6540500" y="4689475"/>
            <a:ext cx="3094038" cy="925513"/>
          </a:xfrm>
          <a:custGeom>
            <a:gdLst>
              <a:gd name="connsiteX0" fmla="*/ 1 w 2114551"/>
              <a:gd name="connsiteY0" fmla="*/ 0 h 1000123"/>
              <a:gd name="connsiteX1" fmla="*/ 2114551 w 2114551"/>
              <a:gd name="connsiteY1" fmla="*/ 0 h 1000123"/>
              <a:gd name="connsiteX2" fmla="*/ 2114551 w 2114551"/>
              <a:gd name="connsiteY2" fmla="*/ 1000123 h 1000123"/>
              <a:gd name="connsiteX3" fmla="*/ 500062 w 2114551"/>
              <a:gd name="connsiteY3" fmla="*/ 1000123 h 1000123"/>
              <a:gd name="connsiteX4" fmla="*/ 0 w 2114551"/>
              <a:gd name="connsiteY4" fmla="*/ 500061 h 1000123"/>
              <a:gd name="connsiteX5" fmla="*/ 1 w 2114551"/>
              <a:gd name="connsiteY5" fmla="*/ 0 h 10001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551" h="1000123">
                <a:moveTo>
                  <a:pt x="1" y="0"/>
                </a:moveTo>
                <a:lnTo>
                  <a:pt x="2114551" y="0"/>
                </a:lnTo>
                <a:lnTo>
                  <a:pt x="2114551" y="1000123"/>
                </a:lnTo>
                <a:lnTo>
                  <a:pt x="500062" y="1000123"/>
                </a:lnTo>
                <a:cubicBezTo>
                  <a:pt x="223885" y="1000123"/>
                  <a:pt x="0" y="776238"/>
                  <a:pt x="0" y="500061"/>
                </a:cubicBezTo>
                <a:cubicBezTo>
                  <a:pt x="0" y="333374"/>
                  <a:pt x="1" y="166687"/>
                  <a:pt x="1" y="0"/>
                </a:cubicBezTo>
                <a:close/>
              </a:path>
            </a:pathLst>
          </a:custGeom>
          <a:solidFill>
            <a:schemeClr val="bg1">
              <a:alpha val="50000"/>
            </a:schemeClr>
          </a:solidFill>
          <a:effectLst>
            <a:outerShdw blurRad="50800" dist="12700" dir="10800000" algn="r" rotWithShape="0">
              <a:prstClr val="black">
                <a:alpha val="40000"/>
              </a:prstClr>
            </a:outerShdw>
          </a:effectLst>
        </p:spPr>
        <p:txBody>
          <a:bodyPr rIns="180000" anchor="ctr">
            <a:normAutofit/>
          </a:bodyPr>
          <a:lstStyle/>
          <a:p>
            <a:pPr algn="ctr" eaLnBrk="1" fontAlgn="auto" hangingPunct="1">
              <a:spcBef>
                <a:spcPct val="0"/>
              </a:spcBef>
              <a:spcAft>
                <a:spcPct val="0"/>
              </a:spcAft>
              <a:defRPr/>
            </a:pPr>
            <a:r>
              <a:rPr lang="zh-CN" altLang="en-US" sz="1200" kern="0">
                <a:solidFill>
                  <a:srgbClr val="333333"/>
                </a:solidFill>
                <a:latin typeface="+mn-lt"/>
                <a:ea typeface="宋体" panose="02010600030101010101" pitchFamily="2" charset="-122"/>
                <a:cs typeface="宋体" panose="02010600030101010101" pitchFamily="2" charset="-122"/>
              </a:rPr>
              <a:t>点击添加文字点击添加文字点击添加文字点击添加文字</a:t>
            </a:r>
            <a:endParaRPr lang="zh-CN" altLang="en-US" sz="1200" kern="0">
              <a:solidFill>
                <a:srgbClr val="333333"/>
              </a:solidFill>
              <a:latin typeface="+mn-lt"/>
              <a:ea typeface="宋体" panose="02010600030101010101" pitchFamily="2" charset="-122"/>
              <a:cs typeface="宋体" panose="02010600030101010101" pitchFamily="2" charset="-122"/>
            </a:endParaRPr>
          </a:p>
        </p:txBody>
      </p:sp>
      <p:sp>
        <p:nvSpPr>
          <p:cNvPr id="18" name="MH_SubTitle_1"/>
          <p:cNvSpPr/>
          <p:nvPr/>
        </p:nvSpPr>
        <p:spPr>
          <a:xfrm flipH="1">
            <a:off x="9517063" y="4689475"/>
            <a:ext cx="925512" cy="925513"/>
          </a:xfrm>
          <a:prstGeom prst="round2DiagRect">
            <a:avLst>
              <a:gd name="adj1" fmla="val 13809"/>
              <a:gd name="adj2" fmla="val 0"/>
            </a:avLst>
          </a:prstGeom>
          <a:solidFill>
            <a:schemeClr val="accent3"/>
          </a:solidFill>
        </p:spPr>
        <p:txBody>
          <a:bodyPr lIns="0" tIns="0" rIns="0" bIns="0" anchor="ctr">
            <a:normAutofit/>
          </a:bodyPr>
          <a:lstStyle/>
          <a:p>
            <a:pPr algn="ctr" eaLnBrk="1" fontAlgn="auto" hangingPunct="1">
              <a:spcBef>
                <a:spcPct val="0"/>
              </a:spcBef>
              <a:spcAft>
                <a:spcPct val="0"/>
              </a:spcAft>
              <a:defRPr/>
            </a:pPr>
            <a:r>
              <a:rPr lang="zh-CN" altLang="en-US" b="1" kern="0">
                <a:latin typeface="微软雅黑" panose="020b0503020204020204" pitchFamily="34" charset="-122"/>
                <a:ea typeface="微软雅黑" panose="020b0503020204020204" pitchFamily="34" charset="-122"/>
                <a:cs typeface="宋体" panose="02010600030101010101" pitchFamily="2" charset="-122"/>
              </a:rPr>
              <a:t>添加</a:t>
            </a:r>
            <a:endParaRPr lang="en-US" altLang="zh-CN" b="1" kern="0">
              <a:latin typeface="微软雅黑" panose="020b0503020204020204" pitchFamily="34" charset="-122"/>
              <a:ea typeface="微软雅黑" panose="020b0503020204020204" pitchFamily="34" charset="-122"/>
              <a:cs typeface="宋体" panose="02010600030101010101" pitchFamily="2" charset="-122"/>
            </a:endParaRPr>
          </a:p>
          <a:p>
            <a:pPr algn="ctr" eaLnBrk="1" fontAlgn="auto" hangingPunct="1">
              <a:spcBef>
                <a:spcPct val="0"/>
              </a:spcBef>
              <a:spcAft>
                <a:spcPct val="0"/>
              </a:spcAft>
              <a:defRPr/>
            </a:pPr>
            <a:r>
              <a:rPr lang="zh-CN" altLang="en-US" b="1" kern="0">
                <a:latin typeface="微软雅黑" panose="020b0503020204020204" pitchFamily="34" charset="-122"/>
                <a:ea typeface="微软雅黑" panose="020b0503020204020204" pitchFamily="34" charset="-122"/>
                <a:cs typeface="宋体" panose="02010600030101010101" pitchFamily="2" charset="-122"/>
              </a:rPr>
              <a:t>标题</a:t>
            </a:r>
            <a:endParaRPr lang="zh-CN" altLang="en-US" b="1" kern="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nodeType="afterGroup">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right)">
                                      <p:cBhvr>
                                        <p:cTn id="38" dur="500"/>
                                        <p:tgtEl>
                                          <p:spTgt spid="7"/>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right)">
                                      <p:cBhvr>
                                        <p:cTn id="44" dur="500"/>
                                        <p:tgtEl>
                                          <p:spTgt spid="15"/>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righ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2"/>
          <a:stretch>
            <a:fillRect/>
          </a:stretch>
        </p:blipFill>
        <p:spPr>
          <a:xfrm>
            <a:off x="0" y="924770"/>
            <a:ext cx="12192000" cy="5933230"/>
          </a:xfrm>
          <a:prstGeom prst="rect">
            <a:avLst/>
          </a:prstGeom>
        </p:spPr>
      </p:pic>
      <p:sp>
        <p:nvSpPr>
          <p:cNvPr id="4" name="矩形 3"/>
          <p:cNvSpPr/>
          <p:nvPr/>
        </p:nvSpPr>
        <p:spPr>
          <a:xfrm>
            <a:off x="4328136" y="1280161"/>
            <a:ext cx="3550943" cy="2305834"/>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a:solidFill>
                  <a:schemeClr val="bg1"/>
                </a:solidFill>
                <a:latin typeface="微软雅黑" panose="020b0503020204020204" pitchFamily="34" charset="-122"/>
                <a:ea typeface="微软雅黑" panose="020b0503020204020204" pitchFamily="34" charset="-122"/>
              </a:rPr>
              <a:t>04</a:t>
            </a:r>
            <a:endParaRPr lang="zh-CN" altLang="en-US" sz="13800" b="1">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255292" y="3805406"/>
            <a:ext cx="7705082" cy="142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a:solidFill>
                  <a:schemeClr val="tx1">
                    <a:lumMod val="75000"/>
                    <a:lumOff val="25000"/>
                  </a:schemeClr>
                </a:solidFill>
                <a:latin typeface="微软雅黑" panose="020b0503020204020204" pitchFamily="34" charset="-122"/>
                <a:ea typeface="微软雅黑" panose="020b0503020204020204" pitchFamily="34" charset="-122"/>
              </a:rPr>
              <a:t>分析与讨论</a:t>
            </a:r>
            <a:endParaRPr lang="zh-CN" altLang="en-US" sz="72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分析与讨论</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04</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7" name="MH_Other_1"/>
          <p:cNvSpPr>
            <a:spLocks noChangeArrowheads="1"/>
          </p:cNvSpPr>
          <p:nvPr/>
        </p:nvSpPr>
        <p:spPr bwMode="auto">
          <a:xfrm>
            <a:off x="4775200" y="2206625"/>
            <a:ext cx="2644775" cy="2660650"/>
          </a:xfrm>
          <a:prstGeom prst="ellipse">
            <a:avLst/>
          </a:prstGeom>
          <a:noFill/>
          <a:ln w="53975" cmpd="dbl">
            <a:solidFill>
              <a:schemeClr val="accent3">
                <a:lumMod val="60000"/>
                <a:lumOff val="40000"/>
              </a:schemeClr>
            </a:solidFill>
            <a:bevel/>
          </a:ln>
        </p:spPr>
        <p:txBody>
          <a:bodyPr anchor="ctr">
            <a:normAutofit/>
          </a:bodyPr>
          <a:lstStyle/>
          <a:p>
            <a:pPr algn="ctr" eaLnBrk="1" fontAlgn="auto" hangingPunct="1">
              <a:spcBef>
                <a:spcPct val="0"/>
              </a:spcBef>
              <a:spcAft>
                <a:spcPct val="0"/>
              </a:spcAft>
              <a:defRPr/>
            </a:pPr>
            <a:endParaRPr lang="zh-CN" altLang="zh-CN" sz="8000">
              <a:latin typeface="+mn-lt"/>
              <a:ea typeface="宋体" panose="02010600030101010101" pitchFamily="2" charset="-122"/>
              <a:sym typeface="Calibri" panose="020f0502020204030204" pitchFamily="34" charset="0"/>
            </a:endParaRPr>
          </a:p>
        </p:txBody>
      </p:sp>
      <p:sp>
        <p:nvSpPr>
          <p:cNvPr id="8" name="MH_Other_2"/>
          <p:cNvSpPr>
            <a:spLocks noChangeArrowheads="1"/>
          </p:cNvSpPr>
          <p:nvPr/>
        </p:nvSpPr>
        <p:spPr bwMode="auto">
          <a:xfrm>
            <a:off x="4692650" y="2170113"/>
            <a:ext cx="830263" cy="835025"/>
          </a:xfrm>
          <a:prstGeom prst="ellipse">
            <a:avLst/>
          </a:prstGeom>
          <a:solidFill>
            <a:schemeClr val="accent2"/>
          </a:solidFill>
          <a:ln w="28575">
            <a:noFill/>
            <a:bevel/>
          </a:ln>
        </p:spPr>
        <p:txBody>
          <a:bodyPr anchor="ctr">
            <a:normAutofit fontScale="47500" lnSpcReduction="20000"/>
          </a:bodyPr>
          <a:lstStyle/>
          <a:p>
            <a:pPr algn="ctr" eaLnBrk="1" fontAlgn="auto" hangingPunct="1">
              <a:spcBef>
                <a:spcPct val="0"/>
              </a:spcBef>
              <a:spcAft>
                <a:spcPct val="0"/>
              </a:spcAft>
              <a:defRPr/>
            </a:pPr>
            <a:endParaRPr lang="zh-CN" altLang="zh-CN" sz="8000">
              <a:latin typeface="+mn-lt"/>
              <a:ea typeface="宋体" panose="02010600030101010101" pitchFamily="2" charset="-122"/>
              <a:sym typeface="Calibri" panose="020f0502020204030204" pitchFamily="34" charset="0"/>
            </a:endParaRPr>
          </a:p>
        </p:txBody>
      </p:sp>
      <p:sp>
        <p:nvSpPr>
          <p:cNvPr id="9" name="MH_Other_3"/>
          <p:cNvSpPr>
            <a:spLocks noChangeArrowheads="1"/>
          </p:cNvSpPr>
          <p:nvPr/>
        </p:nvSpPr>
        <p:spPr bwMode="auto">
          <a:xfrm>
            <a:off x="4310063" y="3119438"/>
            <a:ext cx="830262" cy="835025"/>
          </a:xfrm>
          <a:prstGeom prst="ellipse">
            <a:avLst/>
          </a:prstGeom>
          <a:solidFill>
            <a:schemeClr val="accent3"/>
          </a:solidFill>
          <a:ln w="28575">
            <a:noFill/>
            <a:bevel/>
          </a:ln>
        </p:spPr>
        <p:txBody>
          <a:bodyPr anchor="ctr">
            <a:normAutofit fontScale="47500" lnSpcReduction="20000"/>
          </a:bodyPr>
          <a:lstStyle/>
          <a:p>
            <a:pPr algn="ctr" eaLnBrk="1" fontAlgn="auto" hangingPunct="1">
              <a:spcBef>
                <a:spcPct val="0"/>
              </a:spcBef>
              <a:spcAft>
                <a:spcPct val="0"/>
              </a:spcAft>
              <a:defRPr/>
            </a:pPr>
            <a:endParaRPr lang="zh-CN" altLang="zh-CN" sz="8000">
              <a:latin typeface="+mn-lt"/>
              <a:ea typeface="宋体" panose="02010600030101010101" pitchFamily="2" charset="-122"/>
              <a:sym typeface="Calibri" panose="020f0502020204030204" pitchFamily="34" charset="0"/>
            </a:endParaRPr>
          </a:p>
        </p:txBody>
      </p:sp>
      <p:sp>
        <p:nvSpPr>
          <p:cNvPr id="10" name="MH_Other_4"/>
          <p:cNvSpPr>
            <a:spLocks noChangeArrowheads="1"/>
          </p:cNvSpPr>
          <p:nvPr/>
        </p:nvSpPr>
        <p:spPr bwMode="auto">
          <a:xfrm>
            <a:off x="4692650" y="4116388"/>
            <a:ext cx="830263" cy="836612"/>
          </a:xfrm>
          <a:prstGeom prst="ellipse">
            <a:avLst/>
          </a:prstGeom>
          <a:solidFill>
            <a:schemeClr val="accent1"/>
          </a:solidFill>
          <a:ln w="28575">
            <a:noFill/>
            <a:bevel/>
          </a:ln>
        </p:spPr>
        <p:txBody>
          <a:bodyPr anchor="ctr">
            <a:normAutofit fontScale="47500" lnSpcReduction="20000"/>
          </a:bodyPr>
          <a:lstStyle/>
          <a:p>
            <a:pPr algn="ctr" eaLnBrk="1" fontAlgn="auto" hangingPunct="1">
              <a:spcBef>
                <a:spcPct val="0"/>
              </a:spcBef>
              <a:spcAft>
                <a:spcPct val="0"/>
              </a:spcAft>
              <a:defRPr/>
            </a:pPr>
            <a:endParaRPr lang="zh-CN" altLang="zh-CN" sz="8000">
              <a:latin typeface="+mn-lt"/>
              <a:ea typeface="宋体" panose="02010600030101010101" pitchFamily="2" charset="-122"/>
              <a:sym typeface="Calibri" panose="020f0502020204030204" pitchFamily="34" charset="0"/>
            </a:endParaRPr>
          </a:p>
        </p:txBody>
      </p:sp>
      <p:sp>
        <p:nvSpPr>
          <p:cNvPr id="11" name="MH_Other_5"/>
          <p:cNvSpPr>
            <a:spLocks noChangeArrowheads="1"/>
          </p:cNvSpPr>
          <p:nvPr/>
        </p:nvSpPr>
        <p:spPr bwMode="auto">
          <a:xfrm>
            <a:off x="6684963" y="2170113"/>
            <a:ext cx="830262" cy="835025"/>
          </a:xfrm>
          <a:prstGeom prst="ellipse">
            <a:avLst/>
          </a:prstGeom>
          <a:solidFill>
            <a:schemeClr val="accent1"/>
          </a:solidFill>
          <a:ln w="28575">
            <a:noFill/>
            <a:bevel/>
          </a:ln>
        </p:spPr>
        <p:txBody>
          <a:bodyPr anchor="ctr">
            <a:normAutofit fontScale="47500" lnSpcReduction="20000"/>
          </a:bodyPr>
          <a:lstStyle/>
          <a:p>
            <a:pPr algn="ctr" eaLnBrk="1" fontAlgn="auto" hangingPunct="1">
              <a:spcBef>
                <a:spcPct val="0"/>
              </a:spcBef>
              <a:spcAft>
                <a:spcPct val="0"/>
              </a:spcAft>
              <a:defRPr/>
            </a:pPr>
            <a:endParaRPr lang="zh-CN" altLang="zh-CN" sz="8000">
              <a:latin typeface="+mn-lt"/>
              <a:ea typeface="宋体" panose="02010600030101010101" pitchFamily="2" charset="-122"/>
              <a:sym typeface="Calibri" panose="020f0502020204030204" pitchFamily="34" charset="0"/>
            </a:endParaRPr>
          </a:p>
        </p:txBody>
      </p:sp>
      <p:sp>
        <p:nvSpPr>
          <p:cNvPr id="12" name="MH_Other_6"/>
          <p:cNvSpPr>
            <a:spLocks noChangeArrowheads="1"/>
          </p:cNvSpPr>
          <p:nvPr/>
        </p:nvSpPr>
        <p:spPr bwMode="auto">
          <a:xfrm>
            <a:off x="7016750" y="3119438"/>
            <a:ext cx="831850" cy="835025"/>
          </a:xfrm>
          <a:prstGeom prst="ellipse">
            <a:avLst/>
          </a:prstGeom>
          <a:solidFill>
            <a:schemeClr val="accent3"/>
          </a:solidFill>
          <a:ln w="28575">
            <a:noFill/>
            <a:bevel/>
          </a:ln>
        </p:spPr>
        <p:txBody>
          <a:bodyPr anchor="ctr">
            <a:normAutofit fontScale="47500" lnSpcReduction="20000"/>
          </a:bodyPr>
          <a:lstStyle/>
          <a:p>
            <a:pPr algn="ctr" eaLnBrk="1" fontAlgn="auto" hangingPunct="1">
              <a:spcBef>
                <a:spcPct val="0"/>
              </a:spcBef>
              <a:spcAft>
                <a:spcPct val="0"/>
              </a:spcAft>
              <a:defRPr/>
            </a:pPr>
            <a:endParaRPr lang="zh-CN" altLang="zh-CN" sz="8000">
              <a:latin typeface="+mn-lt"/>
              <a:ea typeface="宋体" panose="02010600030101010101" pitchFamily="2" charset="-122"/>
              <a:sym typeface="Calibri" panose="020f0502020204030204" pitchFamily="34" charset="0"/>
            </a:endParaRPr>
          </a:p>
        </p:txBody>
      </p:sp>
      <p:sp>
        <p:nvSpPr>
          <p:cNvPr id="13" name="MH_Other_7"/>
          <p:cNvSpPr>
            <a:spLocks noChangeArrowheads="1"/>
          </p:cNvSpPr>
          <p:nvPr/>
        </p:nvSpPr>
        <p:spPr bwMode="auto">
          <a:xfrm>
            <a:off x="6684963" y="4116388"/>
            <a:ext cx="830262" cy="836612"/>
          </a:xfrm>
          <a:prstGeom prst="ellipse">
            <a:avLst/>
          </a:prstGeom>
          <a:solidFill>
            <a:schemeClr val="accent2"/>
          </a:solidFill>
          <a:ln w="28575">
            <a:noFill/>
            <a:bevel/>
          </a:ln>
        </p:spPr>
        <p:txBody>
          <a:bodyPr anchor="ctr">
            <a:normAutofit fontScale="47500" lnSpcReduction="20000"/>
          </a:bodyPr>
          <a:lstStyle/>
          <a:p>
            <a:pPr algn="ctr" eaLnBrk="1" fontAlgn="auto" hangingPunct="1">
              <a:spcBef>
                <a:spcPct val="0"/>
              </a:spcBef>
              <a:spcAft>
                <a:spcPct val="0"/>
              </a:spcAft>
              <a:defRPr/>
            </a:pPr>
            <a:endParaRPr lang="zh-CN" altLang="zh-CN" sz="8000">
              <a:latin typeface="+mn-lt"/>
              <a:ea typeface="宋体" panose="02010600030101010101" pitchFamily="2" charset="-122"/>
              <a:sym typeface="Calibri" panose="020f0502020204030204" pitchFamily="34" charset="0"/>
            </a:endParaRPr>
          </a:p>
        </p:txBody>
      </p:sp>
      <p:sp>
        <p:nvSpPr>
          <p:cNvPr id="14" name="MH_Other_8"/>
          <p:cNvSpPr>
            <a:spLocks noChangeArrowheads="1"/>
          </p:cNvSpPr>
          <p:nvPr/>
        </p:nvSpPr>
        <p:spPr bwMode="auto">
          <a:xfrm>
            <a:off x="5053013" y="2603500"/>
            <a:ext cx="82550" cy="82550"/>
          </a:xfrm>
          <a:custGeom>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rgbClr val="FEFFFF"/>
          </a:solidFill>
          <a:ln w="9525" cmpd="sng">
            <a:noFill/>
            <a:bevel/>
          </a:ln>
        </p:spPr>
        <p:txBody>
          <a:bodyPr>
            <a:normAutofit fontScale="25000" lnSpcReduction="20000"/>
          </a:bodyPr>
          <a:lstStyle/>
          <a:p>
            <a:pPr eaLnBrk="1" fontAlgn="auto" hangingPunct="1">
              <a:spcBef>
                <a:spcPct val="0"/>
              </a:spcBef>
              <a:spcAft>
                <a:spcPct val="0"/>
              </a:spcAft>
              <a:defRPr/>
            </a:pPr>
            <a:endParaRPr lang="zh-CN" altLang="en-US" sz="1600">
              <a:latin typeface="+mn-lt"/>
              <a:ea typeface="宋体" panose="02010600030101010101" pitchFamily="2" charset="-122"/>
            </a:endParaRPr>
          </a:p>
        </p:txBody>
      </p:sp>
      <p:sp>
        <p:nvSpPr>
          <p:cNvPr id="15" name="MH_Other_9"/>
          <p:cNvSpPr>
            <a:spLocks noChangeArrowheads="1"/>
          </p:cNvSpPr>
          <p:nvPr/>
        </p:nvSpPr>
        <p:spPr bwMode="auto">
          <a:xfrm>
            <a:off x="5135563" y="2649538"/>
            <a:ext cx="1587" cy="1587"/>
          </a:xfrm>
          <a:prstGeom prst="rect">
            <a:avLst/>
          </a:prstGeom>
          <a:solidFill>
            <a:srgbClr val="FEFFFF"/>
          </a:solidFill>
          <a:ln w="9525">
            <a:noFill/>
            <a:bevel/>
          </a:ln>
        </p:spPr>
        <p:txBody>
          <a:bodyPr>
            <a:normAutofit fontScale="25000" lnSpcReduction="20000"/>
          </a:bodyPr>
          <a:lstStyle/>
          <a:p>
            <a:pPr eaLnBrk="1" fontAlgn="auto" hangingPunct="1">
              <a:spcBef>
                <a:spcPct val="0"/>
              </a:spcBef>
              <a:spcAft>
                <a:spcPct val="0"/>
              </a:spcAft>
              <a:defRPr/>
            </a:pPr>
            <a:endParaRPr lang="zh-CN" altLang="zh-CN" sz="1600">
              <a:latin typeface="+mn-lt"/>
              <a:ea typeface="宋体" panose="02010600030101010101" pitchFamily="2" charset="-122"/>
              <a:sym typeface="Calibri" panose="020f0502020204030204" pitchFamily="34" charset="0"/>
            </a:endParaRPr>
          </a:p>
        </p:txBody>
      </p:sp>
      <p:sp>
        <p:nvSpPr>
          <p:cNvPr id="16" name="MH_Other_10"/>
          <p:cNvSpPr>
            <a:spLocks noChangeArrowheads="1"/>
          </p:cNvSpPr>
          <p:nvPr/>
        </p:nvSpPr>
        <p:spPr bwMode="auto">
          <a:xfrm>
            <a:off x="5100638" y="2405063"/>
            <a:ext cx="209550" cy="204787"/>
          </a:xfrm>
          <a:custGeom>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rgbClr val="FEFFFF"/>
          </a:solidFill>
          <a:ln w="9525" cmpd="sng">
            <a:noFill/>
            <a:bevel/>
          </a:ln>
        </p:spPr>
        <p:txBody>
          <a:bodyPr>
            <a:normAutofit fontScale="55000" lnSpcReduction="20000"/>
          </a:bodyPr>
          <a:lstStyle/>
          <a:p>
            <a:pPr eaLnBrk="1" fontAlgn="auto" hangingPunct="1">
              <a:spcBef>
                <a:spcPct val="0"/>
              </a:spcBef>
              <a:spcAft>
                <a:spcPct val="0"/>
              </a:spcAft>
              <a:defRPr/>
            </a:pPr>
            <a:endParaRPr lang="zh-CN" altLang="en-US" sz="1600">
              <a:latin typeface="+mn-lt"/>
              <a:ea typeface="宋体" panose="02010600030101010101" pitchFamily="2" charset="-122"/>
            </a:endParaRPr>
          </a:p>
        </p:txBody>
      </p:sp>
      <p:sp>
        <p:nvSpPr>
          <p:cNvPr id="17" name="MH_Other_11"/>
          <p:cNvSpPr>
            <a:spLocks noChangeArrowheads="1"/>
          </p:cNvSpPr>
          <p:nvPr/>
        </p:nvSpPr>
        <p:spPr bwMode="auto">
          <a:xfrm>
            <a:off x="5129213" y="2433638"/>
            <a:ext cx="207962" cy="206375"/>
          </a:xfrm>
          <a:custGeom>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rgbClr val="FEFFFF"/>
          </a:solidFill>
          <a:ln w="9525" cmpd="sng">
            <a:noFill/>
            <a:bevel/>
          </a:ln>
        </p:spPr>
        <p:txBody>
          <a:bodyPr>
            <a:normAutofit fontScale="55000" lnSpcReduction="20000"/>
          </a:bodyPr>
          <a:lstStyle/>
          <a:p>
            <a:pPr eaLnBrk="1" fontAlgn="auto" hangingPunct="1">
              <a:spcBef>
                <a:spcPct val="0"/>
              </a:spcBef>
              <a:spcAft>
                <a:spcPct val="0"/>
              </a:spcAft>
              <a:defRPr/>
            </a:pPr>
            <a:endParaRPr lang="zh-CN" altLang="en-US" sz="1600">
              <a:latin typeface="+mn-lt"/>
              <a:ea typeface="宋体" panose="02010600030101010101" pitchFamily="2" charset="-122"/>
            </a:endParaRPr>
          </a:p>
        </p:txBody>
      </p:sp>
      <p:sp>
        <p:nvSpPr>
          <p:cNvPr id="18" name="MH_Other_12"/>
          <p:cNvSpPr>
            <a:spLocks noChangeArrowheads="1"/>
          </p:cNvSpPr>
          <p:nvPr/>
        </p:nvSpPr>
        <p:spPr bwMode="auto">
          <a:xfrm>
            <a:off x="5300663" y="2378075"/>
            <a:ext cx="65087" cy="60325"/>
          </a:xfrm>
          <a:custGeom>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rgbClr val="FEFFFF"/>
          </a:solidFill>
          <a:ln w="9525" cmpd="sng">
            <a:noFill/>
            <a:bevel/>
          </a:ln>
        </p:spPr>
        <p:txBody>
          <a:bodyPr>
            <a:normAutofit fontScale="25000" lnSpcReduction="20000"/>
          </a:bodyPr>
          <a:lstStyle/>
          <a:p>
            <a:pPr eaLnBrk="1" fontAlgn="auto" hangingPunct="1">
              <a:spcBef>
                <a:spcPct val="0"/>
              </a:spcBef>
              <a:spcAft>
                <a:spcPct val="0"/>
              </a:spcAft>
              <a:defRPr/>
            </a:pPr>
            <a:endParaRPr lang="zh-CN" altLang="en-US" sz="1600">
              <a:latin typeface="+mn-lt"/>
              <a:ea typeface="宋体" panose="02010600030101010101" pitchFamily="2" charset="-122"/>
            </a:endParaRPr>
          </a:p>
        </p:txBody>
      </p:sp>
      <p:sp>
        <p:nvSpPr>
          <p:cNvPr id="19" name="MH_Other_13"/>
          <p:cNvSpPr>
            <a:spLocks noChangeArrowheads="1"/>
          </p:cNvSpPr>
          <p:nvPr/>
        </p:nvSpPr>
        <p:spPr bwMode="auto">
          <a:xfrm>
            <a:off x="4906963" y="2387600"/>
            <a:ext cx="384175" cy="379413"/>
          </a:xfrm>
          <a:custGeom>
            <a:gdLst>
              <a:gd name="T0" fmla="*/ 2147483646 w 167"/>
              <a:gd name="T1" fmla="*/ 2147483646 h 165"/>
              <a:gd name="T2" fmla="*/ 2147483646 w 167"/>
              <a:gd name="T3" fmla="*/ 2147483646 h 165"/>
              <a:gd name="T4" fmla="*/ 2147483646 w 167"/>
              <a:gd name="T5" fmla="*/ 2147483646 h 165"/>
              <a:gd name="T6" fmla="*/ 2147483646 w 167"/>
              <a:gd name="T7" fmla="*/ 2147483646 h 165"/>
              <a:gd name="T8" fmla="*/ 2147483646 w 167"/>
              <a:gd name="T9" fmla="*/ 0 h 165"/>
              <a:gd name="T10" fmla="*/ 0 w 167"/>
              <a:gd name="T11" fmla="*/ 0 h 165"/>
              <a:gd name="T12" fmla="*/ 0 w 167"/>
              <a:gd name="T13" fmla="*/ 2147483646 h 165"/>
              <a:gd name="T14" fmla="*/ 2147483646 w 167"/>
              <a:gd name="T15" fmla="*/ 2147483646 h 165"/>
              <a:gd name="T16" fmla="*/ 2147483646 w 167"/>
              <a:gd name="T17" fmla="*/ 2147483646 h 165"/>
              <a:gd name="T18" fmla="*/ 2147483646 w 167"/>
              <a:gd name="T19" fmla="*/ 2147483646 h 165"/>
              <a:gd name="T20" fmla="*/ 2147483646 w 167"/>
              <a:gd name="T21" fmla="*/ 2147483646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 name="MH_Other_14"/>
          <p:cNvSpPr>
            <a:spLocks noEditPoints="1" noChangeArrowheads="1"/>
          </p:cNvSpPr>
          <p:nvPr/>
        </p:nvSpPr>
        <p:spPr bwMode="auto">
          <a:xfrm>
            <a:off x="4500563" y="3333750"/>
            <a:ext cx="430212" cy="425450"/>
          </a:xfrm>
          <a:custGeom>
            <a:gdLst>
              <a:gd name="T0" fmla="*/ 2147483646 w 95"/>
              <a:gd name="T1" fmla="*/ 2147483646 h 93"/>
              <a:gd name="T2" fmla="*/ 2147483646 w 95"/>
              <a:gd name="T3" fmla="*/ 2147483646 h 93"/>
              <a:gd name="T4" fmla="*/ 2147483646 w 95"/>
              <a:gd name="T5" fmla="*/ 2147483646 h 93"/>
              <a:gd name="T6" fmla="*/ 2147483646 w 95"/>
              <a:gd name="T7" fmla="*/ 2147483646 h 93"/>
              <a:gd name="T8" fmla="*/ 2147483646 w 95"/>
              <a:gd name="T9" fmla="*/ 2147483646 h 93"/>
              <a:gd name="T10" fmla="*/ 2147483646 w 95"/>
              <a:gd name="T11" fmla="*/ 2147483646 h 93"/>
              <a:gd name="T12" fmla="*/ 2147483646 w 95"/>
              <a:gd name="T13" fmla="*/ 2147483646 h 93"/>
              <a:gd name="T14" fmla="*/ 2147483646 w 95"/>
              <a:gd name="T15" fmla="*/ 2147483646 h 93"/>
              <a:gd name="T16" fmla="*/ 2147483646 w 95"/>
              <a:gd name="T17" fmla="*/ 2147483646 h 93"/>
              <a:gd name="T18" fmla="*/ 2147483646 w 95"/>
              <a:gd name="T19" fmla="*/ 0 h 93"/>
              <a:gd name="T20" fmla="*/ 2147483646 w 95"/>
              <a:gd name="T21" fmla="*/ 0 h 93"/>
              <a:gd name="T22" fmla="*/ 2147483646 w 95"/>
              <a:gd name="T23" fmla="*/ 2147483646 h 93"/>
              <a:gd name="T24" fmla="*/ 2147483646 w 95"/>
              <a:gd name="T25" fmla="*/ 2147483646 h 93"/>
              <a:gd name="T26" fmla="*/ 2147483646 w 95"/>
              <a:gd name="T27" fmla="*/ 2147483646 h 93"/>
              <a:gd name="T28" fmla="*/ 2147483646 w 95"/>
              <a:gd name="T29" fmla="*/ 2147483646 h 93"/>
              <a:gd name="T30" fmla="*/ 2147483646 w 95"/>
              <a:gd name="T31" fmla="*/ 2147483646 h 93"/>
              <a:gd name="T32" fmla="*/ 2147483646 w 95"/>
              <a:gd name="T33" fmla="*/ 2147483646 h 93"/>
              <a:gd name="T34" fmla="*/ 0 w 95"/>
              <a:gd name="T35" fmla="*/ 2147483646 h 93"/>
              <a:gd name="T36" fmla="*/ 0 w 95"/>
              <a:gd name="T37" fmla="*/ 2147483646 h 93"/>
              <a:gd name="T38" fmla="*/ 2147483646 w 95"/>
              <a:gd name="T39" fmla="*/ 2147483646 h 93"/>
              <a:gd name="T40" fmla="*/ 2147483646 w 95"/>
              <a:gd name="T41" fmla="*/ 2147483646 h 93"/>
              <a:gd name="T42" fmla="*/ 2147483646 w 95"/>
              <a:gd name="T43" fmla="*/ 2147483646 h 93"/>
              <a:gd name="T44" fmla="*/ 2147483646 w 95"/>
              <a:gd name="T45" fmla="*/ 2147483646 h 93"/>
              <a:gd name="T46" fmla="*/ 2147483646 w 95"/>
              <a:gd name="T47" fmla="*/ 2147483646 h 93"/>
              <a:gd name="T48" fmla="*/ 2147483646 w 95"/>
              <a:gd name="T49" fmla="*/ 2147483646 h 93"/>
              <a:gd name="T50" fmla="*/ 2147483646 w 95"/>
              <a:gd name="T51" fmla="*/ 2147483646 h 93"/>
              <a:gd name="T52" fmla="*/ 2147483646 w 95"/>
              <a:gd name="T53" fmla="*/ 2147483646 h 93"/>
              <a:gd name="T54" fmla="*/ 2147483646 w 95"/>
              <a:gd name="T55" fmla="*/ 2147483646 h 93"/>
              <a:gd name="T56" fmla="*/ 2147483646 w 95"/>
              <a:gd name="T57" fmla="*/ 2147483646 h 93"/>
              <a:gd name="T58" fmla="*/ 2147483646 w 95"/>
              <a:gd name="T59" fmla="*/ 2147483646 h 93"/>
              <a:gd name="T60" fmla="*/ 2147483646 w 95"/>
              <a:gd name="T61" fmla="*/ 2147483646 h 93"/>
              <a:gd name="T62" fmla="*/ 2147483646 w 95"/>
              <a:gd name="T63" fmla="*/ 2147483646 h 93"/>
              <a:gd name="T64" fmla="*/ 2147483646 w 95"/>
              <a:gd name="T65" fmla="*/ 2147483646 h 93"/>
              <a:gd name="T66" fmla="*/ 2147483646 w 95"/>
              <a:gd name="T67" fmla="*/ 2147483646 h 93"/>
              <a:gd name="T68" fmla="*/ 2147483646 w 95"/>
              <a:gd name="T69" fmla="*/ 2147483646 h 93"/>
              <a:gd name="T70" fmla="*/ 2147483646 w 95"/>
              <a:gd name="T71" fmla="*/ 2147483646 h 93"/>
              <a:gd name="T72" fmla="*/ 2147483646 w 95"/>
              <a:gd name="T73" fmla="*/ 2147483646 h 93"/>
              <a:gd name="T74" fmla="*/ 2147483646 w 95"/>
              <a:gd name="T75" fmla="*/ 2147483646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 name="MH_Other_15"/>
          <p:cNvSpPr>
            <a:spLocks noChangeArrowheads="1"/>
          </p:cNvSpPr>
          <p:nvPr/>
        </p:nvSpPr>
        <p:spPr bwMode="auto">
          <a:xfrm>
            <a:off x="4670425" y="3502025"/>
            <a:ext cx="88900" cy="85725"/>
          </a:xfrm>
          <a:prstGeom prst="ellipse">
            <a:avLst/>
          </a:prstGeom>
          <a:solidFill>
            <a:srgbClr val="FEFFFF"/>
          </a:solidFill>
          <a:ln w="9525">
            <a:noFill/>
            <a:bevel/>
          </a:ln>
        </p:spPr>
        <p:txBody>
          <a:bodyPr>
            <a:normAutofit fontScale="25000" lnSpcReduction="20000"/>
          </a:bodyPr>
          <a:lstStyle/>
          <a:p>
            <a:pPr eaLnBrk="1" fontAlgn="auto" hangingPunct="1">
              <a:spcBef>
                <a:spcPct val="0"/>
              </a:spcBef>
              <a:spcAft>
                <a:spcPct val="0"/>
              </a:spcAft>
              <a:defRPr/>
            </a:pPr>
            <a:endParaRPr lang="zh-CN" altLang="zh-CN" sz="1600">
              <a:latin typeface="+mn-lt"/>
              <a:ea typeface="宋体" panose="02010600030101010101" pitchFamily="2" charset="-122"/>
              <a:sym typeface="Calibri" panose="020f0502020204030204" pitchFamily="34" charset="0"/>
            </a:endParaRPr>
          </a:p>
        </p:txBody>
      </p:sp>
      <p:sp>
        <p:nvSpPr>
          <p:cNvPr id="22" name="MH_Other_16"/>
          <p:cNvSpPr>
            <a:spLocks noChangeArrowheads="1"/>
          </p:cNvSpPr>
          <p:nvPr/>
        </p:nvSpPr>
        <p:spPr bwMode="auto">
          <a:xfrm>
            <a:off x="7256463" y="3294063"/>
            <a:ext cx="352425" cy="442912"/>
          </a:xfrm>
          <a:custGeom>
            <a:gdLst>
              <a:gd name="T0" fmla="*/ 7193 w 352425"/>
              <a:gd name="T1" fmla="*/ 298444 h 442913"/>
              <a:gd name="T2" fmla="*/ 176213 w 352425"/>
              <a:gd name="T3" fmla="*/ 352618 h 442913"/>
              <a:gd name="T4" fmla="*/ 345233 w 352425"/>
              <a:gd name="T5" fmla="*/ 298444 h 442913"/>
              <a:gd name="T6" fmla="*/ 352425 w 352425"/>
              <a:gd name="T7" fmla="*/ 312890 h 442913"/>
              <a:gd name="T8" fmla="*/ 352425 w 352425"/>
              <a:gd name="T9" fmla="*/ 367064 h 442913"/>
              <a:gd name="T10" fmla="*/ 176213 w 352425"/>
              <a:gd name="T11" fmla="*/ 442907 h 442913"/>
              <a:gd name="T12" fmla="*/ 0 w 352425"/>
              <a:gd name="T13" fmla="*/ 367064 h 442913"/>
              <a:gd name="T14" fmla="*/ 0 w 352425"/>
              <a:gd name="T15" fmla="*/ 312890 h 442913"/>
              <a:gd name="T16" fmla="*/ 7193 w 352425"/>
              <a:gd name="T17" fmla="*/ 298444 h 442913"/>
              <a:gd name="T18" fmla="*/ 7193 w 352425"/>
              <a:gd name="T19" fmla="*/ 184150 h 442913"/>
              <a:gd name="T20" fmla="*/ 176213 w 352425"/>
              <a:gd name="T21" fmla="*/ 243199 h 442913"/>
              <a:gd name="T22" fmla="*/ 345233 w 352425"/>
              <a:gd name="T23" fmla="*/ 184150 h 442913"/>
              <a:gd name="T24" fmla="*/ 352425 w 352425"/>
              <a:gd name="T25" fmla="*/ 202605 h 442913"/>
              <a:gd name="T26" fmla="*/ 352425 w 352425"/>
              <a:gd name="T27" fmla="*/ 257963 h 442913"/>
              <a:gd name="T28" fmla="*/ 176213 w 352425"/>
              <a:gd name="T29" fmla="*/ 331782 h 442913"/>
              <a:gd name="T30" fmla="*/ 0 w 352425"/>
              <a:gd name="T31" fmla="*/ 257963 h 442913"/>
              <a:gd name="T32" fmla="*/ 0 w 352425"/>
              <a:gd name="T33" fmla="*/ 202605 h 442913"/>
              <a:gd name="T34" fmla="*/ 7193 w 352425"/>
              <a:gd name="T35" fmla="*/ 184150 h 442913"/>
              <a:gd name="T36" fmla="*/ 7193 w 352425"/>
              <a:gd name="T37" fmla="*/ 76200 h 442913"/>
              <a:gd name="T38" fmla="*/ 176213 w 352425"/>
              <a:gd name="T39" fmla="*/ 130795 h 442913"/>
              <a:gd name="T40" fmla="*/ 345233 w 352425"/>
              <a:gd name="T41" fmla="*/ 76200 h 442913"/>
              <a:gd name="T42" fmla="*/ 352425 w 352425"/>
              <a:gd name="T43" fmla="*/ 94398 h 442913"/>
              <a:gd name="T44" fmla="*/ 352425 w 352425"/>
              <a:gd name="T45" fmla="*/ 148993 h 442913"/>
              <a:gd name="T46" fmla="*/ 176213 w 352425"/>
              <a:gd name="T47" fmla="*/ 225419 h 442913"/>
              <a:gd name="T48" fmla="*/ 0 w 352425"/>
              <a:gd name="T49" fmla="*/ 148993 h 442913"/>
              <a:gd name="T50" fmla="*/ 0 w 352425"/>
              <a:gd name="T51" fmla="*/ 94398 h 442913"/>
              <a:gd name="T52" fmla="*/ 7193 w 352425"/>
              <a:gd name="T53" fmla="*/ 76200 h 442913"/>
              <a:gd name="T54" fmla="*/ 177006 w 352425"/>
              <a:gd name="T55" fmla="*/ 0 h 442913"/>
              <a:gd name="T56" fmla="*/ 349250 w 352425"/>
              <a:gd name="T57" fmla="*/ 57944 h 442913"/>
              <a:gd name="T58" fmla="*/ 177006 w 352425"/>
              <a:gd name="T59" fmla="*/ 115888 h 442913"/>
              <a:gd name="T60" fmla="*/ 4762 w 352425"/>
              <a:gd name="T61" fmla="*/ 57944 h 442913"/>
              <a:gd name="T62" fmla="*/ 177006 w 352425"/>
              <a:gd name="T63" fmla="*/ 0 h 4429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2425" h="442913">
                <a:moveTo>
                  <a:pt x="7193" y="298450"/>
                </a:moveTo>
                <a:cubicBezTo>
                  <a:pt x="25173" y="330954"/>
                  <a:pt x="93501" y="352624"/>
                  <a:pt x="176213" y="352624"/>
                </a:cubicBezTo>
                <a:cubicBezTo>
                  <a:pt x="258925" y="352624"/>
                  <a:pt x="327252" y="330954"/>
                  <a:pt x="345233" y="298450"/>
                </a:cubicBezTo>
                <a:cubicBezTo>
                  <a:pt x="348829" y="302062"/>
                  <a:pt x="352425" y="309285"/>
                  <a:pt x="352425" y="312896"/>
                </a:cubicBezTo>
                <a:cubicBezTo>
                  <a:pt x="352425" y="312896"/>
                  <a:pt x="352425" y="312896"/>
                  <a:pt x="352425" y="367070"/>
                </a:cubicBezTo>
                <a:cubicBezTo>
                  <a:pt x="352425" y="410409"/>
                  <a:pt x="273309" y="442913"/>
                  <a:pt x="176213" y="442913"/>
                </a:cubicBezTo>
                <a:cubicBezTo>
                  <a:pt x="79116" y="442913"/>
                  <a:pt x="0" y="410409"/>
                  <a:pt x="0" y="367070"/>
                </a:cubicBezTo>
                <a:cubicBezTo>
                  <a:pt x="0" y="367070"/>
                  <a:pt x="0" y="367070"/>
                  <a:pt x="0" y="312896"/>
                </a:cubicBezTo>
                <a:cubicBezTo>
                  <a:pt x="0" y="309285"/>
                  <a:pt x="3596" y="302062"/>
                  <a:pt x="7193" y="298450"/>
                </a:cubicBezTo>
                <a:close/>
                <a:moveTo>
                  <a:pt x="7193" y="184150"/>
                </a:moveTo>
                <a:cubicBezTo>
                  <a:pt x="25173" y="217369"/>
                  <a:pt x="93501" y="243205"/>
                  <a:pt x="176213" y="243205"/>
                </a:cubicBezTo>
                <a:cubicBezTo>
                  <a:pt x="258925" y="243205"/>
                  <a:pt x="327252" y="217369"/>
                  <a:pt x="345233" y="184150"/>
                </a:cubicBezTo>
                <a:cubicBezTo>
                  <a:pt x="348829" y="191532"/>
                  <a:pt x="352425" y="195223"/>
                  <a:pt x="352425" y="202605"/>
                </a:cubicBezTo>
                <a:cubicBezTo>
                  <a:pt x="352425" y="202605"/>
                  <a:pt x="352425" y="202605"/>
                  <a:pt x="352425" y="257969"/>
                </a:cubicBezTo>
                <a:cubicBezTo>
                  <a:pt x="352425" y="298570"/>
                  <a:pt x="273309" y="331788"/>
                  <a:pt x="176213" y="331788"/>
                </a:cubicBezTo>
                <a:cubicBezTo>
                  <a:pt x="79116" y="331788"/>
                  <a:pt x="0" y="298570"/>
                  <a:pt x="0" y="257969"/>
                </a:cubicBezTo>
                <a:cubicBezTo>
                  <a:pt x="0" y="257969"/>
                  <a:pt x="0" y="257969"/>
                  <a:pt x="0" y="202605"/>
                </a:cubicBezTo>
                <a:cubicBezTo>
                  <a:pt x="0" y="195223"/>
                  <a:pt x="3596" y="191532"/>
                  <a:pt x="7193" y="184150"/>
                </a:cubicBezTo>
                <a:close/>
                <a:moveTo>
                  <a:pt x="7193" y="76200"/>
                </a:moveTo>
                <a:cubicBezTo>
                  <a:pt x="10789" y="108957"/>
                  <a:pt x="86308" y="130795"/>
                  <a:pt x="176213" y="130795"/>
                </a:cubicBezTo>
                <a:cubicBezTo>
                  <a:pt x="269713" y="130795"/>
                  <a:pt x="341637" y="108957"/>
                  <a:pt x="345233" y="76200"/>
                </a:cubicBezTo>
                <a:cubicBezTo>
                  <a:pt x="348829" y="83479"/>
                  <a:pt x="352425" y="87119"/>
                  <a:pt x="352425" y="94398"/>
                </a:cubicBezTo>
                <a:cubicBezTo>
                  <a:pt x="352425" y="94398"/>
                  <a:pt x="352425" y="94398"/>
                  <a:pt x="352425" y="148993"/>
                </a:cubicBezTo>
                <a:cubicBezTo>
                  <a:pt x="352425" y="189029"/>
                  <a:pt x="273309" y="225425"/>
                  <a:pt x="176213" y="225425"/>
                </a:cubicBezTo>
                <a:cubicBezTo>
                  <a:pt x="79116" y="225425"/>
                  <a:pt x="0" y="189029"/>
                  <a:pt x="0" y="148993"/>
                </a:cubicBezTo>
                <a:cubicBezTo>
                  <a:pt x="0" y="148993"/>
                  <a:pt x="0" y="148993"/>
                  <a:pt x="0" y="94398"/>
                </a:cubicBezTo>
                <a:cubicBezTo>
                  <a:pt x="0" y="87119"/>
                  <a:pt x="3596" y="83479"/>
                  <a:pt x="7193" y="76200"/>
                </a:cubicBezTo>
                <a:close/>
                <a:moveTo>
                  <a:pt x="177006" y="0"/>
                </a:moveTo>
                <a:cubicBezTo>
                  <a:pt x="272134" y="0"/>
                  <a:pt x="349250" y="25942"/>
                  <a:pt x="349250" y="57944"/>
                </a:cubicBezTo>
                <a:cubicBezTo>
                  <a:pt x="349250" y="89946"/>
                  <a:pt x="272134" y="115888"/>
                  <a:pt x="177006" y="115888"/>
                </a:cubicBezTo>
                <a:cubicBezTo>
                  <a:pt x="81878" y="115888"/>
                  <a:pt x="4762" y="89946"/>
                  <a:pt x="4762" y="57944"/>
                </a:cubicBezTo>
                <a:cubicBezTo>
                  <a:pt x="4762" y="25942"/>
                  <a:pt x="81878" y="0"/>
                  <a:pt x="177006" y="0"/>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 name="MH_Other_17"/>
          <p:cNvSpPr>
            <a:spLocks noEditPoints="1" noChangeArrowheads="1"/>
          </p:cNvSpPr>
          <p:nvPr/>
        </p:nvSpPr>
        <p:spPr bwMode="auto">
          <a:xfrm>
            <a:off x="4868863" y="4332288"/>
            <a:ext cx="412750" cy="404812"/>
          </a:xfrm>
          <a:custGeom>
            <a:gdLst>
              <a:gd name="T0" fmla="*/ 2147483646 w 113"/>
              <a:gd name="T1" fmla="*/ 2147483646 h 112"/>
              <a:gd name="T2" fmla="*/ 2147483646 w 113"/>
              <a:gd name="T3" fmla="*/ 2147483646 h 112"/>
              <a:gd name="T4" fmla="*/ 2147483646 w 113"/>
              <a:gd name="T5" fmla="*/ 2147483646 h 112"/>
              <a:gd name="T6" fmla="*/ 2147483646 w 113"/>
              <a:gd name="T7" fmla="*/ 2147483646 h 112"/>
              <a:gd name="T8" fmla="*/ 2147483646 w 113"/>
              <a:gd name="T9" fmla="*/ 2147483646 h 112"/>
              <a:gd name="T10" fmla="*/ 2147483646 w 113"/>
              <a:gd name="T11" fmla="*/ 2147483646 h 112"/>
              <a:gd name="T12" fmla="*/ 2147483646 w 113"/>
              <a:gd name="T13" fmla="*/ 2147483646 h 112"/>
              <a:gd name="T14" fmla="*/ 2147483646 w 113"/>
              <a:gd name="T15" fmla="*/ 2147483646 h 112"/>
              <a:gd name="T16" fmla="*/ 2147483646 w 113"/>
              <a:gd name="T17" fmla="*/ 2147483646 h 112"/>
              <a:gd name="T18" fmla="*/ 2147483646 w 113"/>
              <a:gd name="T19" fmla="*/ 2147483646 h 112"/>
              <a:gd name="T20" fmla="*/ 2147483646 w 113"/>
              <a:gd name="T21" fmla="*/ 2147483646 h 112"/>
              <a:gd name="T22" fmla="*/ 2147483646 w 113"/>
              <a:gd name="T23" fmla="*/ 2147483646 h 112"/>
              <a:gd name="T24" fmla="*/ 2147483646 w 113"/>
              <a:gd name="T25" fmla="*/ 2147483646 h 112"/>
              <a:gd name="T26" fmla="*/ 2147483646 w 113"/>
              <a:gd name="T27" fmla="*/ 2147483646 h 112"/>
              <a:gd name="T28" fmla="*/ 2147483646 w 113"/>
              <a:gd name="T29" fmla="*/ 2147483646 h 112"/>
              <a:gd name="T30" fmla="*/ 2147483646 w 113"/>
              <a:gd name="T31" fmla="*/ 2147483646 h 112"/>
              <a:gd name="T32" fmla="*/ 2147483646 w 113"/>
              <a:gd name="T33" fmla="*/ 2147483646 h 112"/>
              <a:gd name="T34" fmla="*/ 2147483646 w 113"/>
              <a:gd name="T35" fmla="*/ 2147483646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 name="MH_Other_18"/>
          <p:cNvSpPr>
            <a:spLocks noEditPoints="1" noChangeArrowheads="1"/>
          </p:cNvSpPr>
          <p:nvPr/>
        </p:nvSpPr>
        <p:spPr bwMode="auto">
          <a:xfrm>
            <a:off x="6883400" y="4308475"/>
            <a:ext cx="434975" cy="428625"/>
          </a:xfrm>
          <a:custGeom>
            <a:gdLst>
              <a:gd name="T0" fmla="*/ 2147483646 w 120"/>
              <a:gd name="T1" fmla="*/ 2147483646 h 118"/>
              <a:gd name="T2" fmla="*/ 2147483646 w 120"/>
              <a:gd name="T3" fmla="*/ 2147483646 h 118"/>
              <a:gd name="T4" fmla="*/ 2147483646 w 120"/>
              <a:gd name="T5" fmla="*/ 2147483646 h 118"/>
              <a:gd name="T6" fmla="*/ 2147483646 w 120"/>
              <a:gd name="T7" fmla="*/ 2147483646 h 118"/>
              <a:gd name="T8" fmla="*/ 2147483646 w 120"/>
              <a:gd name="T9" fmla="*/ 2147483646 h 118"/>
              <a:gd name="T10" fmla="*/ 2147483646 w 120"/>
              <a:gd name="T11" fmla="*/ 2147483646 h 118"/>
              <a:gd name="T12" fmla="*/ 2147483646 w 120"/>
              <a:gd name="T13" fmla="*/ 2147483646 h 118"/>
              <a:gd name="T14" fmla="*/ 2147483646 w 120"/>
              <a:gd name="T15" fmla="*/ 2147483646 h 118"/>
              <a:gd name="T16" fmla="*/ 2147483646 w 120"/>
              <a:gd name="T17" fmla="*/ 2147483646 h 118"/>
              <a:gd name="T18" fmla="*/ 2147483646 w 120"/>
              <a:gd name="T19" fmla="*/ 2147483646 h 118"/>
              <a:gd name="T20" fmla="*/ 2147483646 w 120"/>
              <a:gd name="T21" fmla="*/ 2147483646 h 118"/>
              <a:gd name="T22" fmla="*/ 2147483646 w 120"/>
              <a:gd name="T23" fmla="*/ 2147483646 h 118"/>
              <a:gd name="T24" fmla="*/ 2147483646 w 120"/>
              <a:gd name="T25" fmla="*/ 2147483646 h 118"/>
              <a:gd name="T26" fmla="*/ 2147483646 w 120"/>
              <a:gd name="T27" fmla="*/ 2147483646 h 118"/>
              <a:gd name="T28" fmla="*/ 2147483646 w 120"/>
              <a:gd name="T29" fmla="*/ 2147483646 h 118"/>
              <a:gd name="T30" fmla="*/ 2147483646 w 120"/>
              <a:gd name="T31" fmla="*/ 2147483646 h 118"/>
              <a:gd name="T32" fmla="*/ 2147483646 w 120"/>
              <a:gd name="T33" fmla="*/ 2147483646 h 118"/>
              <a:gd name="T34" fmla="*/ 2147483646 w 120"/>
              <a:gd name="T35" fmla="*/ 2147483646 h 118"/>
              <a:gd name="T36" fmla="*/ 2147483646 w 120"/>
              <a:gd name="T37" fmla="*/ 2147483646 h 118"/>
              <a:gd name="T38" fmla="*/ 2147483646 w 120"/>
              <a:gd name="T39" fmla="*/ 2147483646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 name="MH_Other_19"/>
          <p:cNvSpPr>
            <a:spLocks noEditPoints="1" noChangeArrowheads="1"/>
          </p:cNvSpPr>
          <p:nvPr/>
        </p:nvSpPr>
        <p:spPr bwMode="auto">
          <a:xfrm>
            <a:off x="6873875" y="2303463"/>
            <a:ext cx="201613" cy="368300"/>
          </a:xfrm>
          <a:custGeom>
            <a:gdLst>
              <a:gd name="T0" fmla="*/ 2147483646 w 50"/>
              <a:gd name="T1" fmla="*/ 2147483646 h 90"/>
              <a:gd name="T2" fmla="*/ 2147483646 w 50"/>
              <a:gd name="T3" fmla="*/ 2147483646 h 90"/>
              <a:gd name="T4" fmla="*/ 2147483646 w 50"/>
              <a:gd name="T5" fmla="*/ 0 h 90"/>
              <a:gd name="T6" fmla="*/ 2147483646 w 50"/>
              <a:gd name="T7" fmla="*/ 0 h 90"/>
              <a:gd name="T8" fmla="*/ 0 w 50"/>
              <a:gd name="T9" fmla="*/ 2147483646 h 90"/>
              <a:gd name="T10" fmla="*/ 0 w 50"/>
              <a:gd name="T11" fmla="*/ 2147483646 h 90"/>
              <a:gd name="T12" fmla="*/ 2147483646 w 50"/>
              <a:gd name="T13" fmla="*/ 2147483646 h 90"/>
              <a:gd name="T14" fmla="*/ 2147483646 w 50"/>
              <a:gd name="T15" fmla="*/ 2147483646 h 90"/>
              <a:gd name="T16" fmla="*/ 2147483646 w 50"/>
              <a:gd name="T17" fmla="*/ 2147483646 h 90"/>
              <a:gd name="T18" fmla="*/ 2147483646 w 50"/>
              <a:gd name="T19" fmla="*/ 2147483646 h 90"/>
              <a:gd name="T20" fmla="*/ 2147483646 w 50"/>
              <a:gd name="T21" fmla="*/ 2147483646 h 90"/>
              <a:gd name="T22" fmla="*/ 2147483646 w 50"/>
              <a:gd name="T23" fmla="*/ 2147483646 h 90"/>
              <a:gd name="T24" fmla="*/ 2147483646 w 50"/>
              <a:gd name="T25" fmla="*/ 2147483646 h 90"/>
              <a:gd name="T26" fmla="*/ 2147483646 w 50"/>
              <a:gd name="T27" fmla="*/ 2147483646 h 90"/>
              <a:gd name="T28" fmla="*/ 2147483646 w 50"/>
              <a:gd name="T29" fmla="*/ 2147483646 h 90"/>
              <a:gd name="T30" fmla="*/ 2147483646 w 50"/>
              <a:gd name="T31" fmla="*/ 2147483646 h 90"/>
              <a:gd name="T32" fmla="*/ 2147483646 w 50"/>
              <a:gd name="T33" fmla="*/ 2147483646 h 90"/>
              <a:gd name="T34" fmla="*/ 2147483646 w 50"/>
              <a:gd name="T35" fmla="*/ 2147483646 h 90"/>
              <a:gd name="T36" fmla="*/ 2147483646 w 50"/>
              <a:gd name="T37" fmla="*/ 2147483646 h 90"/>
              <a:gd name="T38" fmla="*/ 2147483646 w 50"/>
              <a:gd name="T39" fmla="*/ 2147483646 h 90"/>
              <a:gd name="T40" fmla="*/ 2147483646 w 50"/>
              <a:gd name="T41" fmla="*/ 2147483646 h 90"/>
              <a:gd name="T42" fmla="*/ 2147483646 w 50"/>
              <a:gd name="T43" fmla="*/ 2147483646 h 90"/>
              <a:gd name="T44" fmla="*/ 2147483646 w 50"/>
              <a:gd name="T45" fmla="*/ 2147483646 h 90"/>
              <a:gd name="T46" fmla="*/ 2147483646 w 50"/>
              <a:gd name="T47" fmla="*/ 2147483646 h 90"/>
              <a:gd name="T48" fmla="*/ 2147483646 w 50"/>
              <a:gd name="T49" fmla="*/ 2147483646 h 90"/>
              <a:gd name="T50" fmla="*/ 2147483646 w 50"/>
              <a:gd name="T51" fmla="*/ 2147483646 h 90"/>
              <a:gd name="T52" fmla="*/ 2147483646 w 50"/>
              <a:gd name="T53" fmla="*/ 2147483646 h 90"/>
              <a:gd name="T54" fmla="*/ 2147483646 w 50"/>
              <a:gd name="T55" fmla="*/ 2147483646 h 90"/>
              <a:gd name="T56" fmla="*/ 2147483646 w 50"/>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 name="MH_Other_20"/>
          <p:cNvSpPr>
            <a:spLocks noEditPoints="1" noChangeArrowheads="1"/>
          </p:cNvSpPr>
          <p:nvPr/>
        </p:nvSpPr>
        <p:spPr bwMode="auto">
          <a:xfrm>
            <a:off x="7110413" y="2441575"/>
            <a:ext cx="207962" cy="368300"/>
          </a:xfrm>
          <a:custGeom>
            <a:gdLst>
              <a:gd name="T0" fmla="*/ 2147483646 w 51"/>
              <a:gd name="T1" fmla="*/ 0 h 90"/>
              <a:gd name="T2" fmla="*/ 2147483646 w 51"/>
              <a:gd name="T3" fmla="*/ 0 h 90"/>
              <a:gd name="T4" fmla="*/ 0 w 51"/>
              <a:gd name="T5" fmla="*/ 2147483646 h 90"/>
              <a:gd name="T6" fmla="*/ 0 w 51"/>
              <a:gd name="T7" fmla="*/ 2147483646 h 90"/>
              <a:gd name="T8" fmla="*/ 2147483646 w 51"/>
              <a:gd name="T9" fmla="*/ 2147483646 h 90"/>
              <a:gd name="T10" fmla="*/ 2147483646 w 51"/>
              <a:gd name="T11" fmla="*/ 2147483646 h 90"/>
              <a:gd name="T12" fmla="*/ 2147483646 w 51"/>
              <a:gd name="T13" fmla="*/ 2147483646 h 90"/>
              <a:gd name="T14" fmla="*/ 2147483646 w 51"/>
              <a:gd name="T15" fmla="*/ 2147483646 h 90"/>
              <a:gd name="T16" fmla="*/ 2147483646 w 51"/>
              <a:gd name="T17" fmla="*/ 0 h 90"/>
              <a:gd name="T18" fmla="*/ 2147483646 w 51"/>
              <a:gd name="T19" fmla="*/ 2147483646 h 90"/>
              <a:gd name="T20" fmla="*/ 2147483646 w 51"/>
              <a:gd name="T21" fmla="*/ 2147483646 h 90"/>
              <a:gd name="T22" fmla="*/ 2147483646 w 51"/>
              <a:gd name="T23" fmla="*/ 2147483646 h 90"/>
              <a:gd name="T24" fmla="*/ 2147483646 w 51"/>
              <a:gd name="T25" fmla="*/ 2147483646 h 90"/>
              <a:gd name="T26" fmla="*/ 2147483646 w 51"/>
              <a:gd name="T27" fmla="*/ 2147483646 h 90"/>
              <a:gd name="T28" fmla="*/ 2147483646 w 51"/>
              <a:gd name="T29" fmla="*/ 2147483646 h 90"/>
              <a:gd name="T30" fmla="*/ 2147483646 w 51"/>
              <a:gd name="T31" fmla="*/ 2147483646 h 90"/>
              <a:gd name="T32" fmla="*/ 2147483646 w 51"/>
              <a:gd name="T33" fmla="*/ 2147483646 h 90"/>
              <a:gd name="T34" fmla="*/ 2147483646 w 51"/>
              <a:gd name="T35" fmla="*/ 2147483646 h 90"/>
              <a:gd name="T36" fmla="*/ 2147483646 w 51"/>
              <a:gd name="T37" fmla="*/ 2147483646 h 90"/>
              <a:gd name="T38" fmla="*/ 2147483646 w 51"/>
              <a:gd name="T39" fmla="*/ 2147483646 h 90"/>
              <a:gd name="T40" fmla="*/ 2147483646 w 51"/>
              <a:gd name="T41" fmla="*/ 2147483646 h 90"/>
              <a:gd name="T42" fmla="*/ 2147483646 w 51"/>
              <a:gd name="T43" fmla="*/ 2147483646 h 90"/>
              <a:gd name="T44" fmla="*/ 2147483646 w 51"/>
              <a:gd name="T45" fmla="*/ 2147483646 h 90"/>
              <a:gd name="T46" fmla="*/ 2147483646 w 51"/>
              <a:gd name="T47" fmla="*/ 2147483646 h 90"/>
              <a:gd name="T48" fmla="*/ 2147483646 w 51"/>
              <a:gd name="T49" fmla="*/ 2147483646 h 90"/>
              <a:gd name="T50" fmla="*/ 2147483646 w 51"/>
              <a:gd name="T51" fmla="*/ 2147483646 h 90"/>
              <a:gd name="T52" fmla="*/ 2147483646 w 51"/>
              <a:gd name="T53" fmla="*/ 2147483646 h 90"/>
              <a:gd name="T54" fmla="*/ 2147483646 w 51"/>
              <a:gd name="T55" fmla="*/ 2147483646 h 90"/>
              <a:gd name="T56" fmla="*/ 2147483646 w 51"/>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 name="MH_Other_21"/>
          <p:cNvSpPr>
            <a:spLocks noChangeArrowheads="1"/>
          </p:cNvSpPr>
          <p:nvPr/>
        </p:nvSpPr>
        <p:spPr bwMode="auto">
          <a:xfrm>
            <a:off x="7094538" y="2325688"/>
            <a:ext cx="122237" cy="100012"/>
          </a:xfrm>
          <a:custGeom>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rgbClr val="FEFFFF"/>
          </a:solidFill>
          <a:ln w="9525" cmpd="sng">
            <a:noFill/>
            <a:bevel/>
          </a:ln>
        </p:spPr>
        <p:txBody>
          <a:bodyPr>
            <a:normAutofit fontScale="25000" lnSpcReduction="20000"/>
          </a:bodyPr>
          <a:lstStyle/>
          <a:p>
            <a:pPr eaLnBrk="1" fontAlgn="auto" hangingPunct="1">
              <a:spcBef>
                <a:spcPct val="0"/>
              </a:spcBef>
              <a:spcAft>
                <a:spcPct val="0"/>
              </a:spcAft>
              <a:defRPr/>
            </a:pPr>
            <a:endParaRPr lang="zh-CN" altLang="en-US" sz="1600">
              <a:latin typeface="+mn-lt"/>
              <a:ea typeface="宋体" panose="02010600030101010101" pitchFamily="2" charset="-122"/>
            </a:endParaRPr>
          </a:p>
        </p:txBody>
      </p:sp>
      <p:sp>
        <p:nvSpPr>
          <p:cNvPr id="28" name="MH_Other_22"/>
          <p:cNvSpPr>
            <a:spLocks noChangeArrowheads="1"/>
          </p:cNvSpPr>
          <p:nvPr/>
        </p:nvSpPr>
        <p:spPr bwMode="auto">
          <a:xfrm>
            <a:off x="6985000" y="2693988"/>
            <a:ext cx="100013" cy="100012"/>
          </a:xfrm>
          <a:custGeom>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rgbClr val="FEFFFF"/>
          </a:solidFill>
          <a:ln w="9525" cmpd="sng">
            <a:noFill/>
            <a:bevel/>
          </a:ln>
        </p:spPr>
        <p:txBody>
          <a:bodyPr>
            <a:normAutofit fontScale="25000" lnSpcReduction="20000"/>
          </a:bodyPr>
          <a:lstStyle/>
          <a:p>
            <a:pPr eaLnBrk="1" fontAlgn="auto" hangingPunct="1">
              <a:spcBef>
                <a:spcPct val="0"/>
              </a:spcBef>
              <a:spcAft>
                <a:spcPct val="0"/>
              </a:spcAft>
              <a:defRPr/>
            </a:pPr>
            <a:endParaRPr lang="zh-CN" altLang="en-US" sz="1600">
              <a:latin typeface="+mn-lt"/>
              <a:ea typeface="宋体" panose="02010600030101010101" pitchFamily="2" charset="-122"/>
            </a:endParaRPr>
          </a:p>
        </p:txBody>
      </p:sp>
      <p:sp>
        <p:nvSpPr>
          <p:cNvPr id="29" name="MH_SubTitle_1"/>
          <p:cNvSpPr>
            <a:spLocks noChangeArrowheads="1"/>
          </p:cNvSpPr>
          <p:nvPr/>
        </p:nvSpPr>
        <p:spPr bwMode="auto">
          <a:xfrm>
            <a:off x="1401763" y="2241550"/>
            <a:ext cx="3033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latin typeface="宋体" panose="02010600030101010101" pitchFamily="2" charset="-122"/>
              </a:rPr>
              <a:t>点击添加文字点击添加文字点击添加文字点击添加文字</a:t>
            </a:r>
            <a:endParaRPr lang="zh-CN" altLang="en-US" sz="1600"/>
          </a:p>
        </p:txBody>
      </p:sp>
      <p:sp>
        <p:nvSpPr>
          <p:cNvPr id="30" name="MH_SubTitle_2"/>
          <p:cNvSpPr>
            <a:spLocks noChangeArrowheads="1"/>
          </p:cNvSpPr>
          <p:nvPr/>
        </p:nvSpPr>
        <p:spPr bwMode="auto">
          <a:xfrm>
            <a:off x="984250" y="3201988"/>
            <a:ext cx="3067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latin typeface="宋体" panose="02010600030101010101" pitchFamily="2" charset="-122"/>
              </a:rPr>
              <a:t>点击添加文字点击添加文字点击添加文字点击添加文字</a:t>
            </a:r>
            <a:endParaRPr lang="zh-CN" altLang="en-US" sz="1600"/>
          </a:p>
        </p:txBody>
      </p:sp>
      <p:sp>
        <p:nvSpPr>
          <p:cNvPr id="31" name="MH_SubTitle_3"/>
          <p:cNvSpPr>
            <a:spLocks noChangeArrowheads="1"/>
          </p:cNvSpPr>
          <p:nvPr/>
        </p:nvSpPr>
        <p:spPr bwMode="auto">
          <a:xfrm>
            <a:off x="1401763" y="4197350"/>
            <a:ext cx="30337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latin typeface="宋体" panose="02010600030101010101" pitchFamily="2" charset="-122"/>
              </a:rPr>
              <a:t>点击添加文字点击添加文字点击添加文字点击添加文字</a:t>
            </a:r>
            <a:endParaRPr lang="zh-CN" altLang="en-US" sz="1600"/>
          </a:p>
        </p:txBody>
      </p:sp>
      <p:sp>
        <p:nvSpPr>
          <p:cNvPr id="32" name="MH_SubTitle_4"/>
          <p:cNvSpPr>
            <a:spLocks noChangeArrowheads="1"/>
          </p:cNvSpPr>
          <p:nvPr/>
        </p:nvSpPr>
        <p:spPr bwMode="auto">
          <a:xfrm>
            <a:off x="7770813" y="2241550"/>
            <a:ext cx="3052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latin typeface="宋体" panose="02010600030101010101" pitchFamily="2" charset="-122"/>
              </a:rPr>
              <a:t>点击添加文字点击添加文字点击添加文字点击添加文字</a:t>
            </a:r>
            <a:endParaRPr lang="zh-CN" altLang="en-US" sz="1600"/>
          </a:p>
        </p:txBody>
      </p:sp>
      <p:sp>
        <p:nvSpPr>
          <p:cNvPr id="33" name="MH_SubTitle_5"/>
          <p:cNvSpPr>
            <a:spLocks noChangeArrowheads="1"/>
          </p:cNvSpPr>
          <p:nvPr/>
        </p:nvSpPr>
        <p:spPr bwMode="auto">
          <a:xfrm>
            <a:off x="8110538" y="3201988"/>
            <a:ext cx="320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latin typeface="宋体" panose="02010600030101010101" pitchFamily="2" charset="-122"/>
              </a:rPr>
              <a:t>点击添加文字点击添加文字点击添加文字点击添加文字</a:t>
            </a:r>
            <a:endParaRPr lang="zh-CN" altLang="en-US" sz="1600"/>
          </a:p>
        </p:txBody>
      </p:sp>
      <p:sp>
        <p:nvSpPr>
          <p:cNvPr id="34" name="MH_SubTitle_6"/>
          <p:cNvSpPr>
            <a:spLocks noChangeArrowheads="1"/>
          </p:cNvSpPr>
          <p:nvPr/>
        </p:nvSpPr>
        <p:spPr bwMode="auto">
          <a:xfrm>
            <a:off x="7770813" y="4197350"/>
            <a:ext cx="30527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latin typeface="宋体" panose="02010600030101010101" pitchFamily="2" charset="-122"/>
              </a:rPr>
              <a:t>点击添加文字点击添加文字点击添加文字点击添加文字</a:t>
            </a:r>
            <a:endParaRPr lang="zh-CN" altLang="en-US" sz="16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nodeType="afterGroup">
                            <p:stCondLst>
                              <p:cond delay="500"/>
                            </p:stCondLst>
                            <p:childTnLst>
                              <p:par>
                                <p:cTn id="72" presetID="22" presetClass="entr" presetSubtype="2"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right)">
                                      <p:cBhvr>
                                        <p:cTn id="74" dur="500"/>
                                        <p:tgtEl>
                                          <p:spTgt spid="29"/>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right)">
                                      <p:cBhvr>
                                        <p:cTn id="77" dur="500"/>
                                        <p:tgtEl>
                                          <p:spTgt spid="3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right)">
                                      <p:cBhvr>
                                        <p:cTn id="80" dur="500"/>
                                        <p:tgtEl>
                                          <p:spTgt spid="31"/>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500"/>
                                        <p:tgtEl>
                                          <p:spTgt spid="3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wipe(left)">
                                      <p:cBhvr>
                                        <p:cTn id="86" dur="500"/>
                                        <p:tgtEl>
                                          <p:spTgt spid="3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分析与讨论</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04</a:t>
            </a:r>
            <a:endParaRPr lang="zh-CN" altLang="en-US" sz="3200" b="1">
              <a:solidFill>
                <a:schemeClr val="bg1"/>
              </a:solidFill>
              <a:latin typeface="微软雅黑" panose="020b0503020204020204" pitchFamily="34" charset="-122"/>
              <a:ea typeface="微软雅黑" panose="020b0503020204020204" pitchFamily="34" charset="-122"/>
            </a:endParaRPr>
          </a:p>
        </p:txBody>
      </p:sp>
      <p:grpSp>
        <p:nvGrpSpPr>
          <p:cNvPr id="7" name="组合 12"/>
          <p:cNvGrpSpPr/>
          <p:nvPr/>
        </p:nvGrpSpPr>
        <p:grpSpPr>
          <a:xfrm>
            <a:off x="1679575" y="1332126"/>
            <a:ext cx="687388" cy="685800"/>
            <a:chOff x="1651001" y="1481138"/>
            <a:chExt cx="687387" cy="685800"/>
          </a:xfrm>
          <a:solidFill>
            <a:schemeClr val="accent1"/>
          </a:solidFill>
        </p:grpSpPr>
        <p:sp>
          <p:nvSpPr>
            <p:cNvPr id="8" name="Freeform 5"/>
            <p:cNvSpPr>
              <a:spLocks noEditPoints="1"/>
            </p:cNvSpPr>
            <p:nvPr/>
          </p:nvSpPr>
          <p:spPr bwMode="auto">
            <a:xfrm>
              <a:off x="1651001" y="1481138"/>
              <a:ext cx="687387" cy="685800"/>
            </a:xfrm>
            <a:custGeom>
              <a:gdLst>
                <a:gd name="T0" fmla="*/ 343694 w 180"/>
                <a:gd name="T1" fmla="*/ 685800 h 180"/>
                <a:gd name="T2" fmla="*/ 0 w 180"/>
                <a:gd name="T3" fmla="*/ 342900 h 180"/>
                <a:gd name="T4" fmla="*/ 343694 w 180"/>
                <a:gd name="T5" fmla="*/ 0 h 180"/>
                <a:gd name="T6" fmla="*/ 687387 w 180"/>
                <a:gd name="T7" fmla="*/ 342900 h 180"/>
                <a:gd name="T8" fmla="*/ 343694 w 180"/>
                <a:gd name="T9" fmla="*/ 685800 h 180"/>
                <a:gd name="T10" fmla="*/ 343694 w 180"/>
                <a:gd name="T11" fmla="*/ 15240 h 180"/>
                <a:gd name="T12" fmla="*/ 15275 w 180"/>
                <a:gd name="T13" fmla="*/ 342900 h 180"/>
                <a:gd name="T14" fmla="*/ 343694 w 180"/>
                <a:gd name="T15" fmla="*/ 670560 h 180"/>
                <a:gd name="T16" fmla="*/ 672112 w 180"/>
                <a:gd name="T17" fmla="*/ 342900 h 180"/>
                <a:gd name="T18" fmla="*/ 343694 w 180"/>
                <a:gd name="T19" fmla="*/ 1524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9" name="Freeform 6"/>
            <p:cNvSpPr/>
            <p:nvPr/>
          </p:nvSpPr>
          <p:spPr bwMode="auto">
            <a:xfrm>
              <a:off x="2136775" y="1685926"/>
              <a:ext cx="80962" cy="252413"/>
            </a:xfrm>
            <a:custGeom>
              <a:gdLst>
                <a:gd name="T0" fmla="*/ 7711 w 21"/>
                <a:gd name="T1" fmla="*/ 252413 h 66"/>
                <a:gd name="T2" fmla="*/ 3855 w 21"/>
                <a:gd name="T3" fmla="*/ 252413 h 66"/>
                <a:gd name="T4" fmla="*/ 3855 w 21"/>
                <a:gd name="T5" fmla="*/ 240940 h 66"/>
                <a:gd name="T6" fmla="*/ 3855 w 21"/>
                <a:gd name="T7" fmla="*/ 15298 h 66"/>
                <a:gd name="T8" fmla="*/ 3855 w 21"/>
                <a:gd name="T9" fmla="*/ 3824 h 66"/>
                <a:gd name="T10" fmla="*/ 15421 w 21"/>
                <a:gd name="T11" fmla="*/ 3824 h 66"/>
                <a:gd name="T12" fmla="*/ 15421 w 21"/>
                <a:gd name="T13" fmla="*/ 252413 h 66"/>
                <a:gd name="T14" fmla="*/ 7711 w 21"/>
                <a:gd name="T15" fmla="*/ 252413 h 66"/>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66">
                  <a:moveTo>
                    <a:pt x="2" y="66"/>
                  </a:moveTo>
                  <a:cubicBezTo>
                    <a:pt x="2" y="66"/>
                    <a:pt x="1" y="66"/>
                    <a:pt x="1" y="66"/>
                  </a:cubicBezTo>
                  <a:cubicBezTo>
                    <a:pt x="0" y="65"/>
                    <a:pt x="0" y="64"/>
                    <a:pt x="1" y="63"/>
                  </a:cubicBezTo>
                  <a:cubicBezTo>
                    <a:pt x="17" y="47"/>
                    <a:pt x="17" y="20"/>
                    <a:pt x="1" y="4"/>
                  </a:cubicBezTo>
                  <a:cubicBezTo>
                    <a:pt x="0" y="3"/>
                    <a:pt x="0" y="2"/>
                    <a:pt x="1" y="1"/>
                  </a:cubicBezTo>
                  <a:cubicBezTo>
                    <a:pt x="2" y="0"/>
                    <a:pt x="3" y="0"/>
                    <a:pt x="4" y="1"/>
                  </a:cubicBezTo>
                  <a:cubicBezTo>
                    <a:pt x="21" y="19"/>
                    <a:pt x="21" y="48"/>
                    <a:pt x="4" y="66"/>
                  </a:cubicBezTo>
                  <a:cubicBezTo>
                    <a:pt x="3" y="66"/>
                    <a:pt x="3"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10" name="Freeform 7"/>
            <p:cNvSpPr/>
            <p:nvPr/>
          </p:nvSpPr>
          <p:spPr bwMode="auto">
            <a:xfrm>
              <a:off x="2101850" y="1724026"/>
              <a:ext cx="50800" cy="179388"/>
            </a:xfrm>
            <a:custGeom>
              <a:gdLst>
                <a:gd name="T0" fmla="*/ 7815 w 13"/>
                <a:gd name="T1" fmla="*/ 179388 h 47"/>
                <a:gd name="T2" fmla="*/ 3908 w 13"/>
                <a:gd name="T3" fmla="*/ 179388 h 47"/>
                <a:gd name="T4" fmla="*/ 3908 w 13"/>
                <a:gd name="T5" fmla="*/ 167938 h 47"/>
                <a:gd name="T6" fmla="*/ 35169 w 13"/>
                <a:gd name="T7" fmla="*/ 87786 h 47"/>
                <a:gd name="T8" fmla="*/ 3908 w 13"/>
                <a:gd name="T9" fmla="*/ 11450 h 47"/>
                <a:gd name="T10" fmla="*/ 3908 w 13"/>
                <a:gd name="T11" fmla="*/ 0 h 47"/>
                <a:gd name="T12" fmla="*/ 15631 w 13"/>
                <a:gd name="T13" fmla="*/ 0 h 47"/>
                <a:gd name="T14" fmla="*/ 50800 w 13"/>
                <a:gd name="T15" fmla="*/ 87786 h 47"/>
                <a:gd name="T16" fmla="*/ 15631 w 13"/>
                <a:gd name="T17" fmla="*/ 179388 h 47"/>
                <a:gd name="T18" fmla="*/ 7815 w 13"/>
                <a:gd name="T19" fmla="*/ 179388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47">
                  <a:moveTo>
                    <a:pt x="2" y="47"/>
                  </a:moveTo>
                  <a:cubicBezTo>
                    <a:pt x="2" y="47"/>
                    <a:pt x="1" y="47"/>
                    <a:pt x="1" y="47"/>
                  </a:cubicBezTo>
                  <a:cubicBezTo>
                    <a:pt x="0" y="46"/>
                    <a:pt x="0" y="45"/>
                    <a:pt x="1" y="44"/>
                  </a:cubicBezTo>
                  <a:cubicBezTo>
                    <a:pt x="6" y="38"/>
                    <a:pt x="9" y="31"/>
                    <a:pt x="9" y="23"/>
                  </a:cubicBezTo>
                  <a:cubicBezTo>
                    <a:pt x="9" y="16"/>
                    <a:pt x="6" y="9"/>
                    <a:pt x="1" y="3"/>
                  </a:cubicBezTo>
                  <a:cubicBezTo>
                    <a:pt x="0" y="2"/>
                    <a:pt x="0" y="1"/>
                    <a:pt x="1" y="0"/>
                  </a:cubicBezTo>
                  <a:cubicBezTo>
                    <a:pt x="2" y="0"/>
                    <a:pt x="3" y="0"/>
                    <a:pt x="4" y="0"/>
                  </a:cubicBezTo>
                  <a:cubicBezTo>
                    <a:pt x="10" y="6"/>
                    <a:pt x="13" y="15"/>
                    <a:pt x="13" y="23"/>
                  </a:cubicBezTo>
                  <a:cubicBezTo>
                    <a:pt x="13" y="32"/>
                    <a:pt x="10" y="40"/>
                    <a:pt x="4" y="47"/>
                  </a:cubicBezTo>
                  <a:cubicBezTo>
                    <a:pt x="3" y="47"/>
                    <a:pt x="3" y="47"/>
                    <a:pt x="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11" name="Freeform 8"/>
            <p:cNvSpPr/>
            <p:nvPr/>
          </p:nvSpPr>
          <p:spPr bwMode="auto">
            <a:xfrm>
              <a:off x="1789113" y="1743076"/>
              <a:ext cx="125412" cy="133350"/>
            </a:xfrm>
            <a:custGeom>
              <a:gdLst>
                <a:gd name="T0" fmla="*/ 117811 w 33"/>
                <a:gd name="T1" fmla="*/ 133350 h 35"/>
                <a:gd name="T2" fmla="*/ 64606 w 33"/>
                <a:gd name="T3" fmla="*/ 133350 h 35"/>
                <a:gd name="T4" fmla="*/ 19002 w 33"/>
                <a:gd name="T5" fmla="*/ 114300 h 35"/>
                <a:gd name="T6" fmla="*/ 0 w 33"/>
                <a:gd name="T7" fmla="*/ 68580 h 35"/>
                <a:gd name="T8" fmla="*/ 19002 w 33"/>
                <a:gd name="T9" fmla="*/ 19050 h 35"/>
                <a:gd name="T10" fmla="*/ 64606 w 33"/>
                <a:gd name="T11" fmla="*/ 0 h 35"/>
                <a:gd name="T12" fmla="*/ 64606 w 33"/>
                <a:gd name="T13" fmla="*/ 0 h 35"/>
                <a:gd name="T14" fmla="*/ 117811 w 33"/>
                <a:gd name="T15" fmla="*/ 0 h 35"/>
                <a:gd name="T16" fmla="*/ 125412 w 33"/>
                <a:gd name="T17" fmla="*/ 7620 h 35"/>
                <a:gd name="T18" fmla="*/ 117811 w 33"/>
                <a:gd name="T19" fmla="*/ 15240 h 35"/>
                <a:gd name="T20" fmla="*/ 117811 w 33"/>
                <a:gd name="T21" fmla="*/ 15240 h 35"/>
                <a:gd name="T22" fmla="*/ 64606 w 33"/>
                <a:gd name="T23" fmla="*/ 15240 h 35"/>
                <a:gd name="T24" fmla="*/ 64606 w 33"/>
                <a:gd name="T25" fmla="*/ 15240 h 35"/>
                <a:gd name="T26" fmla="*/ 30403 w 33"/>
                <a:gd name="T27" fmla="*/ 30480 h 35"/>
                <a:gd name="T28" fmla="*/ 15201 w 33"/>
                <a:gd name="T29" fmla="*/ 68580 h 35"/>
                <a:gd name="T30" fmla="*/ 30403 w 33"/>
                <a:gd name="T31" fmla="*/ 102870 h 35"/>
                <a:gd name="T32" fmla="*/ 64606 w 33"/>
                <a:gd name="T33" fmla="*/ 118110 h 35"/>
                <a:gd name="T34" fmla="*/ 117811 w 33"/>
                <a:gd name="T35" fmla="*/ 118110 h 35"/>
                <a:gd name="T36" fmla="*/ 125412 w 33"/>
                <a:gd name="T37" fmla="*/ 125730 h 35"/>
                <a:gd name="T38" fmla="*/ 117811 w 33"/>
                <a:gd name="T39" fmla="*/ 13335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 h="35">
                  <a:moveTo>
                    <a:pt x="31" y="35"/>
                  </a:moveTo>
                  <a:cubicBezTo>
                    <a:pt x="17" y="35"/>
                    <a:pt x="17" y="35"/>
                    <a:pt x="17" y="35"/>
                  </a:cubicBezTo>
                  <a:cubicBezTo>
                    <a:pt x="13" y="35"/>
                    <a:pt x="8" y="33"/>
                    <a:pt x="5" y="30"/>
                  </a:cubicBezTo>
                  <a:cubicBezTo>
                    <a:pt x="2" y="27"/>
                    <a:pt x="0" y="22"/>
                    <a:pt x="0" y="18"/>
                  </a:cubicBezTo>
                  <a:cubicBezTo>
                    <a:pt x="0" y="13"/>
                    <a:pt x="2" y="9"/>
                    <a:pt x="5" y="5"/>
                  </a:cubicBezTo>
                  <a:cubicBezTo>
                    <a:pt x="8" y="2"/>
                    <a:pt x="13" y="0"/>
                    <a:pt x="17" y="0"/>
                  </a:cubicBezTo>
                  <a:cubicBezTo>
                    <a:pt x="17" y="0"/>
                    <a:pt x="17" y="0"/>
                    <a:pt x="17" y="0"/>
                  </a:cubicBezTo>
                  <a:cubicBezTo>
                    <a:pt x="31" y="0"/>
                    <a:pt x="31" y="0"/>
                    <a:pt x="31" y="0"/>
                  </a:cubicBezTo>
                  <a:cubicBezTo>
                    <a:pt x="32" y="0"/>
                    <a:pt x="33" y="1"/>
                    <a:pt x="33" y="2"/>
                  </a:cubicBezTo>
                  <a:cubicBezTo>
                    <a:pt x="33" y="3"/>
                    <a:pt x="32" y="4"/>
                    <a:pt x="31" y="4"/>
                  </a:cubicBezTo>
                  <a:cubicBezTo>
                    <a:pt x="31" y="4"/>
                    <a:pt x="31" y="4"/>
                    <a:pt x="31" y="4"/>
                  </a:cubicBezTo>
                  <a:cubicBezTo>
                    <a:pt x="17" y="4"/>
                    <a:pt x="17" y="4"/>
                    <a:pt x="17" y="4"/>
                  </a:cubicBezTo>
                  <a:cubicBezTo>
                    <a:pt x="17" y="4"/>
                    <a:pt x="17" y="4"/>
                    <a:pt x="17" y="4"/>
                  </a:cubicBezTo>
                  <a:cubicBezTo>
                    <a:pt x="14" y="4"/>
                    <a:pt x="10" y="6"/>
                    <a:pt x="8" y="8"/>
                  </a:cubicBezTo>
                  <a:cubicBezTo>
                    <a:pt x="5" y="11"/>
                    <a:pt x="4" y="14"/>
                    <a:pt x="4" y="18"/>
                  </a:cubicBezTo>
                  <a:cubicBezTo>
                    <a:pt x="4" y="21"/>
                    <a:pt x="5" y="25"/>
                    <a:pt x="8" y="27"/>
                  </a:cubicBezTo>
                  <a:cubicBezTo>
                    <a:pt x="10" y="30"/>
                    <a:pt x="14" y="31"/>
                    <a:pt x="17" y="31"/>
                  </a:cubicBezTo>
                  <a:cubicBezTo>
                    <a:pt x="31" y="31"/>
                    <a:pt x="31" y="31"/>
                    <a:pt x="31" y="31"/>
                  </a:cubicBezTo>
                  <a:cubicBezTo>
                    <a:pt x="32" y="31"/>
                    <a:pt x="33" y="32"/>
                    <a:pt x="33" y="33"/>
                  </a:cubicBezTo>
                  <a:cubicBezTo>
                    <a:pt x="33" y="34"/>
                    <a:pt x="32" y="35"/>
                    <a:pt x="3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12" name="Freeform 9"/>
            <p:cNvSpPr>
              <a:spLocks noEditPoints="1"/>
            </p:cNvSpPr>
            <p:nvPr/>
          </p:nvSpPr>
          <p:spPr bwMode="auto">
            <a:xfrm>
              <a:off x="1903413" y="1682751"/>
              <a:ext cx="176212" cy="258763"/>
            </a:xfrm>
            <a:custGeom>
              <a:gdLst>
                <a:gd name="T0" fmla="*/ 153228 w 46"/>
                <a:gd name="T1" fmla="*/ 258763 h 68"/>
                <a:gd name="T2" fmla="*/ 149397 w 46"/>
                <a:gd name="T3" fmla="*/ 258763 h 68"/>
                <a:gd name="T4" fmla="*/ 3831 w 46"/>
                <a:gd name="T5" fmla="*/ 205488 h 68"/>
                <a:gd name="T6" fmla="*/ 0 w 46"/>
                <a:gd name="T7" fmla="*/ 197878 h 68"/>
                <a:gd name="T8" fmla="*/ 0 w 46"/>
                <a:gd name="T9" fmla="*/ 60885 h 68"/>
                <a:gd name="T10" fmla="*/ 3831 w 46"/>
                <a:gd name="T11" fmla="*/ 49469 h 68"/>
                <a:gd name="T12" fmla="*/ 149397 w 46"/>
                <a:gd name="T13" fmla="*/ 0 h 68"/>
                <a:gd name="T14" fmla="*/ 157059 w 46"/>
                <a:gd name="T15" fmla="*/ 0 h 68"/>
                <a:gd name="T16" fmla="*/ 160889 w 46"/>
                <a:gd name="T17" fmla="*/ 3805 h 68"/>
                <a:gd name="T18" fmla="*/ 160889 w 46"/>
                <a:gd name="T19" fmla="*/ 251152 h 68"/>
                <a:gd name="T20" fmla="*/ 157059 w 46"/>
                <a:gd name="T21" fmla="*/ 258763 h 68"/>
                <a:gd name="T22" fmla="*/ 153228 w 46"/>
                <a:gd name="T23" fmla="*/ 258763 h 68"/>
                <a:gd name="T24" fmla="*/ 15323 w 46"/>
                <a:gd name="T25" fmla="*/ 194072 h 68"/>
                <a:gd name="T26" fmla="*/ 145566 w 46"/>
                <a:gd name="T27" fmla="*/ 239736 h 68"/>
                <a:gd name="T28" fmla="*/ 145566 w 46"/>
                <a:gd name="T29" fmla="*/ 15221 h 68"/>
                <a:gd name="T30" fmla="*/ 15323 w 46"/>
                <a:gd name="T31" fmla="*/ 60885 h 68"/>
                <a:gd name="T32" fmla="*/ 15323 w 46"/>
                <a:gd name="T33" fmla="*/ 194072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68">
                  <a:moveTo>
                    <a:pt x="40" y="68"/>
                  </a:moveTo>
                  <a:cubicBezTo>
                    <a:pt x="40" y="68"/>
                    <a:pt x="39" y="68"/>
                    <a:pt x="39" y="68"/>
                  </a:cubicBezTo>
                  <a:cubicBezTo>
                    <a:pt x="1" y="54"/>
                    <a:pt x="1" y="54"/>
                    <a:pt x="1" y="54"/>
                  </a:cubicBezTo>
                  <a:cubicBezTo>
                    <a:pt x="0" y="54"/>
                    <a:pt x="0" y="53"/>
                    <a:pt x="0" y="52"/>
                  </a:cubicBezTo>
                  <a:cubicBezTo>
                    <a:pt x="2" y="40"/>
                    <a:pt x="2" y="28"/>
                    <a:pt x="0" y="16"/>
                  </a:cubicBezTo>
                  <a:cubicBezTo>
                    <a:pt x="0" y="15"/>
                    <a:pt x="0" y="14"/>
                    <a:pt x="1" y="13"/>
                  </a:cubicBezTo>
                  <a:cubicBezTo>
                    <a:pt x="39" y="0"/>
                    <a:pt x="39" y="0"/>
                    <a:pt x="39" y="0"/>
                  </a:cubicBezTo>
                  <a:cubicBezTo>
                    <a:pt x="40" y="0"/>
                    <a:pt x="40" y="0"/>
                    <a:pt x="41" y="0"/>
                  </a:cubicBezTo>
                  <a:cubicBezTo>
                    <a:pt x="41" y="0"/>
                    <a:pt x="42" y="1"/>
                    <a:pt x="42" y="1"/>
                  </a:cubicBezTo>
                  <a:cubicBezTo>
                    <a:pt x="46" y="23"/>
                    <a:pt x="46" y="45"/>
                    <a:pt x="42" y="66"/>
                  </a:cubicBezTo>
                  <a:cubicBezTo>
                    <a:pt x="42" y="67"/>
                    <a:pt x="41" y="67"/>
                    <a:pt x="41" y="68"/>
                  </a:cubicBezTo>
                  <a:cubicBezTo>
                    <a:pt x="41" y="68"/>
                    <a:pt x="40" y="68"/>
                    <a:pt x="40" y="68"/>
                  </a:cubicBezTo>
                  <a:close/>
                  <a:moveTo>
                    <a:pt x="4" y="51"/>
                  </a:moveTo>
                  <a:cubicBezTo>
                    <a:pt x="38" y="63"/>
                    <a:pt x="38" y="63"/>
                    <a:pt x="38" y="63"/>
                  </a:cubicBezTo>
                  <a:cubicBezTo>
                    <a:pt x="42" y="44"/>
                    <a:pt x="42" y="24"/>
                    <a:pt x="38" y="4"/>
                  </a:cubicBezTo>
                  <a:cubicBezTo>
                    <a:pt x="4" y="16"/>
                    <a:pt x="4" y="16"/>
                    <a:pt x="4" y="16"/>
                  </a:cubicBezTo>
                  <a:cubicBezTo>
                    <a:pt x="6" y="28"/>
                    <a:pt x="6" y="40"/>
                    <a:pt x="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13" name="Freeform 10"/>
            <p:cNvSpPr/>
            <p:nvPr/>
          </p:nvSpPr>
          <p:spPr bwMode="auto">
            <a:xfrm>
              <a:off x="1846263" y="1873251"/>
              <a:ext cx="49212" cy="60325"/>
            </a:xfrm>
            <a:custGeom>
              <a:gdLst>
                <a:gd name="T0" fmla="*/ 41641 w 13"/>
                <a:gd name="T1" fmla="*/ 60325 h 16"/>
                <a:gd name="T2" fmla="*/ 11357 w 13"/>
                <a:gd name="T3" fmla="*/ 45244 h 16"/>
                <a:gd name="T4" fmla="*/ 0 w 13"/>
                <a:gd name="T5" fmla="*/ 7541 h 16"/>
                <a:gd name="T6" fmla="*/ 7571 w 13"/>
                <a:gd name="T7" fmla="*/ 0 h 16"/>
                <a:gd name="T8" fmla="*/ 7571 w 13"/>
                <a:gd name="T9" fmla="*/ 0 h 16"/>
                <a:gd name="T10" fmla="*/ 15142 w 13"/>
                <a:gd name="T11" fmla="*/ 7541 h 16"/>
                <a:gd name="T12" fmla="*/ 22713 w 13"/>
                <a:gd name="T13" fmla="*/ 33933 h 16"/>
                <a:gd name="T14" fmla="*/ 41641 w 13"/>
                <a:gd name="T15" fmla="*/ 45244 h 16"/>
                <a:gd name="T16" fmla="*/ 41641 w 13"/>
                <a:gd name="T17" fmla="*/ 45244 h 16"/>
                <a:gd name="T18" fmla="*/ 49212 w 13"/>
                <a:gd name="T19" fmla="*/ 52784 h 16"/>
                <a:gd name="T20" fmla="*/ 41641 w 13"/>
                <a:gd name="T21" fmla="*/ 6032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16">
                  <a:moveTo>
                    <a:pt x="11" y="16"/>
                  </a:moveTo>
                  <a:cubicBezTo>
                    <a:pt x="7" y="16"/>
                    <a:pt x="5" y="15"/>
                    <a:pt x="3" y="12"/>
                  </a:cubicBezTo>
                  <a:cubicBezTo>
                    <a:pt x="1" y="9"/>
                    <a:pt x="0" y="6"/>
                    <a:pt x="0" y="2"/>
                  </a:cubicBezTo>
                  <a:cubicBezTo>
                    <a:pt x="0" y="1"/>
                    <a:pt x="0" y="0"/>
                    <a:pt x="2" y="0"/>
                  </a:cubicBezTo>
                  <a:cubicBezTo>
                    <a:pt x="2" y="0"/>
                    <a:pt x="2" y="0"/>
                    <a:pt x="2" y="0"/>
                  </a:cubicBezTo>
                  <a:cubicBezTo>
                    <a:pt x="3" y="0"/>
                    <a:pt x="4" y="1"/>
                    <a:pt x="4" y="2"/>
                  </a:cubicBezTo>
                  <a:cubicBezTo>
                    <a:pt x="4" y="5"/>
                    <a:pt x="4" y="7"/>
                    <a:pt x="6" y="9"/>
                  </a:cubicBezTo>
                  <a:cubicBezTo>
                    <a:pt x="7" y="11"/>
                    <a:pt x="9" y="12"/>
                    <a:pt x="11" y="12"/>
                  </a:cubicBezTo>
                  <a:cubicBezTo>
                    <a:pt x="11" y="12"/>
                    <a:pt x="11" y="12"/>
                    <a:pt x="11" y="12"/>
                  </a:cubicBezTo>
                  <a:cubicBezTo>
                    <a:pt x="12" y="12"/>
                    <a:pt x="13" y="13"/>
                    <a:pt x="13" y="14"/>
                  </a:cubicBezTo>
                  <a:cubicBezTo>
                    <a:pt x="13" y="15"/>
                    <a:pt x="12" y="16"/>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grpSp>
      <p:grpSp>
        <p:nvGrpSpPr>
          <p:cNvPr id="14" name="组合 13"/>
          <p:cNvGrpSpPr/>
          <p:nvPr/>
        </p:nvGrpSpPr>
        <p:grpSpPr>
          <a:xfrm>
            <a:off x="4765896" y="1340070"/>
            <a:ext cx="685800" cy="685800"/>
            <a:chOff x="3227388" y="1831975"/>
            <a:chExt cx="685800" cy="685800"/>
          </a:xfrm>
          <a:solidFill>
            <a:schemeClr val="accent1"/>
          </a:solidFill>
        </p:grpSpPr>
        <p:sp>
          <p:nvSpPr>
            <p:cNvPr id="15" name="Freeform 14"/>
            <p:cNvSpPr>
              <a:spLocks noEditPoints="1"/>
            </p:cNvSpPr>
            <p:nvPr/>
          </p:nvSpPr>
          <p:spPr bwMode="auto">
            <a:xfrm>
              <a:off x="3227388" y="1831975"/>
              <a:ext cx="685800" cy="685800"/>
            </a:xfrm>
            <a:custGeom>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4 h 180"/>
                <a:gd name="T12" fmla="*/ 4 w 180"/>
                <a:gd name="T13" fmla="*/ 90 h 180"/>
                <a:gd name="T14" fmla="*/ 90 w 180"/>
                <a:gd name="T15" fmla="*/ 176 h 180"/>
                <a:gd name="T16" fmla="*/ 176 w 180"/>
                <a:gd name="T17" fmla="*/ 90 h 180"/>
                <a:gd name="T18" fmla="*/ 90 w 180"/>
                <a:gd name="T19" fmla="*/ 4 h 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16" name="Freeform 15"/>
            <p:cNvSpPr>
              <a:spLocks noEditPoints="1"/>
            </p:cNvSpPr>
            <p:nvPr/>
          </p:nvSpPr>
          <p:spPr bwMode="auto">
            <a:xfrm>
              <a:off x="3452813" y="1998663"/>
              <a:ext cx="239713" cy="290513"/>
            </a:xfrm>
            <a:custGeom>
              <a:gdLst>
                <a:gd name="T0" fmla="*/ 47 w 63"/>
                <a:gd name="T1" fmla="*/ 76 h 76"/>
                <a:gd name="T2" fmla="*/ 17 w 63"/>
                <a:gd name="T3" fmla="*/ 76 h 76"/>
                <a:gd name="T4" fmla="*/ 15 w 63"/>
                <a:gd name="T5" fmla="*/ 75 h 76"/>
                <a:gd name="T6" fmla="*/ 15 w 63"/>
                <a:gd name="T7" fmla="*/ 74 h 76"/>
                <a:gd name="T8" fmla="*/ 12 w 63"/>
                <a:gd name="T9" fmla="*/ 62 h 76"/>
                <a:gd name="T10" fmla="*/ 0 w 63"/>
                <a:gd name="T11" fmla="*/ 32 h 76"/>
                <a:gd name="T12" fmla="*/ 32 w 63"/>
                <a:gd name="T13" fmla="*/ 0 h 76"/>
                <a:gd name="T14" fmla="*/ 63 w 63"/>
                <a:gd name="T15" fmla="*/ 32 h 76"/>
                <a:gd name="T16" fmla="*/ 51 w 63"/>
                <a:gd name="T17" fmla="*/ 62 h 76"/>
                <a:gd name="T18" fmla="*/ 49 w 63"/>
                <a:gd name="T19" fmla="*/ 74 h 76"/>
                <a:gd name="T20" fmla="*/ 48 w 63"/>
                <a:gd name="T21" fmla="*/ 75 h 76"/>
                <a:gd name="T22" fmla="*/ 47 w 63"/>
                <a:gd name="T23" fmla="*/ 76 h 76"/>
                <a:gd name="T24" fmla="*/ 19 w 63"/>
                <a:gd name="T25" fmla="*/ 72 h 76"/>
                <a:gd name="T26" fmla="*/ 45 w 63"/>
                <a:gd name="T27" fmla="*/ 72 h 76"/>
                <a:gd name="T28" fmla="*/ 48 w 63"/>
                <a:gd name="T29" fmla="*/ 60 h 76"/>
                <a:gd name="T30" fmla="*/ 59 w 63"/>
                <a:gd name="T31" fmla="*/ 32 h 76"/>
                <a:gd name="T32" fmla="*/ 32 w 63"/>
                <a:gd name="T33" fmla="*/ 4 h 76"/>
                <a:gd name="T34" fmla="*/ 4 w 63"/>
                <a:gd name="T35" fmla="*/ 32 h 76"/>
                <a:gd name="T36" fmla="*/ 15 w 63"/>
                <a:gd name="T37" fmla="*/ 60 h 76"/>
                <a:gd name="T38" fmla="*/ 19 w 63"/>
                <a:gd name="T39" fmla="*/ 72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76">
                  <a:moveTo>
                    <a:pt x="47" y="76"/>
                  </a:moveTo>
                  <a:cubicBezTo>
                    <a:pt x="17" y="76"/>
                    <a:pt x="17" y="76"/>
                    <a:pt x="17" y="76"/>
                  </a:cubicBezTo>
                  <a:cubicBezTo>
                    <a:pt x="16" y="76"/>
                    <a:pt x="16" y="76"/>
                    <a:pt x="15" y="75"/>
                  </a:cubicBezTo>
                  <a:cubicBezTo>
                    <a:pt x="15" y="75"/>
                    <a:pt x="15" y="74"/>
                    <a:pt x="15" y="74"/>
                  </a:cubicBezTo>
                  <a:cubicBezTo>
                    <a:pt x="15" y="72"/>
                    <a:pt x="15" y="65"/>
                    <a:pt x="12" y="62"/>
                  </a:cubicBezTo>
                  <a:cubicBezTo>
                    <a:pt x="0" y="47"/>
                    <a:pt x="0" y="32"/>
                    <a:pt x="0" y="32"/>
                  </a:cubicBezTo>
                  <a:cubicBezTo>
                    <a:pt x="0" y="14"/>
                    <a:pt x="14" y="0"/>
                    <a:pt x="32" y="0"/>
                  </a:cubicBezTo>
                  <a:cubicBezTo>
                    <a:pt x="49" y="0"/>
                    <a:pt x="63" y="14"/>
                    <a:pt x="63" y="32"/>
                  </a:cubicBezTo>
                  <a:cubicBezTo>
                    <a:pt x="63" y="32"/>
                    <a:pt x="63" y="47"/>
                    <a:pt x="51" y="62"/>
                  </a:cubicBezTo>
                  <a:cubicBezTo>
                    <a:pt x="49" y="65"/>
                    <a:pt x="49" y="71"/>
                    <a:pt x="49" y="74"/>
                  </a:cubicBezTo>
                  <a:cubicBezTo>
                    <a:pt x="49" y="74"/>
                    <a:pt x="49" y="75"/>
                    <a:pt x="48" y="75"/>
                  </a:cubicBezTo>
                  <a:cubicBezTo>
                    <a:pt x="48" y="76"/>
                    <a:pt x="47" y="76"/>
                    <a:pt x="47" y="76"/>
                  </a:cubicBezTo>
                  <a:close/>
                  <a:moveTo>
                    <a:pt x="19" y="72"/>
                  </a:moveTo>
                  <a:cubicBezTo>
                    <a:pt x="45" y="72"/>
                    <a:pt x="45" y="72"/>
                    <a:pt x="45" y="72"/>
                  </a:cubicBezTo>
                  <a:cubicBezTo>
                    <a:pt x="45" y="69"/>
                    <a:pt x="45" y="63"/>
                    <a:pt x="48" y="60"/>
                  </a:cubicBezTo>
                  <a:cubicBezTo>
                    <a:pt x="59" y="45"/>
                    <a:pt x="59" y="32"/>
                    <a:pt x="59" y="32"/>
                  </a:cubicBezTo>
                  <a:cubicBezTo>
                    <a:pt x="59" y="17"/>
                    <a:pt x="47" y="4"/>
                    <a:pt x="32" y="4"/>
                  </a:cubicBezTo>
                  <a:cubicBezTo>
                    <a:pt x="16" y="4"/>
                    <a:pt x="4" y="17"/>
                    <a:pt x="4" y="32"/>
                  </a:cubicBezTo>
                  <a:cubicBezTo>
                    <a:pt x="4" y="32"/>
                    <a:pt x="4" y="45"/>
                    <a:pt x="15" y="60"/>
                  </a:cubicBezTo>
                  <a:cubicBezTo>
                    <a:pt x="18" y="63"/>
                    <a:pt x="19" y="69"/>
                    <a:pt x="1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17" name="Freeform 16"/>
            <p:cNvSpPr/>
            <p:nvPr/>
          </p:nvSpPr>
          <p:spPr bwMode="auto">
            <a:xfrm>
              <a:off x="3506788" y="2308225"/>
              <a:ext cx="133350" cy="14288"/>
            </a:xfrm>
            <a:custGeom>
              <a:gdLst>
                <a:gd name="T0" fmla="*/ 33 w 35"/>
                <a:gd name="T1" fmla="*/ 4 h 4"/>
                <a:gd name="T2" fmla="*/ 2 w 35"/>
                <a:gd name="T3" fmla="*/ 4 h 4"/>
                <a:gd name="T4" fmla="*/ 0 w 35"/>
                <a:gd name="T5" fmla="*/ 2 h 4"/>
                <a:gd name="T6" fmla="*/ 2 w 35"/>
                <a:gd name="T7" fmla="*/ 0 h 4"/>
                <a:gd name="T8" fmla="*/ 33 w 35"/>
                <a:gd name="T9" fmla="*/ 0 h 4"/>
                <a:gd name="T10" fmla="*/ 35 w 35"/>
                <a:gd name="T11" fmla="*/ 2 h 4"/>
                <a:gd name="T12" fmla="*/ 33 w 35"/>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35" h="4">
                  <a:moveTo>
                    <a:pt x="33" y="4"/>
                  </a:moveTo>
                  <a:cubicBezTo>
                    <a:pt x="2" y="4"/>
                    <a:pt x="2" y="4"/>
                    <a:pt x="2" y="4"/>
                  </a:cubicBezTo>
                  <a:cubicBezTo>
                    <a:pt x="1" y="4"/>
                    <a:pt x="0" y="3"/>
                    <a:pt x="0" y="2"/>
                  </a:cubicBezTo>
                  <a:cubicBezTo>
                    <a:pt x="0" y="1"/>
                    <a:pt x="1" y="0"/>
                    <a:pt x="2" y="0"/>
                  </a:cubicBezTo>
                  <a:cubicBezTo>
                    <a:pt x="33" y="0"/>
                    <a:pt x="33" y="0"/>
                    <a:pt x="33" y="0"/>
                  </a:cubicBezTo>
                  <a:cubicBezTo>
                    <a:pt x="34" y="0"/>
                    <a:pt x="35" y="1"/>
                    <a:pt x="35" y="2"/>
                  </a:cubicBezTo>
                  <a:cubicBezTo>
                    <a:pt x="35" y="3"/>
                    <a:pt x="34" y="4"/>
                    <a:pt x="3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18" name="Freeform 17"/>
            <p:cNvSpPr/>
            <p:nvPr/>
          </p:nvSpPr>
          <p:spPr bwMode="auto">
            <a:xfrm>
              <a:off x="3521076" y="2341563"/>
              <a:ext cx="106363" cy="15875"/>
            </a:xfrm>
            <a:custGeom>
              <a:gdLst>
                <a:gd name="T0" fmla="*/ 26 w 28"/>
                <a:gd name="T1" fmla="*/ 4 h 4"/>
                <a:gd name="T2" fmla="*/ 2 w 28"/>
                <a:gd name="T3" fmla="*/ 4 h 4"/>
                <a:gd name="T4" fmla="*/ 0 w 28"/>
                <a:gd name="T5" fmla="*/ 2 h 4"/>
                <a:gd name="T6" fmla="*/ 2 w 28"/>
                <a:gd name="T7" fmla="*/ 0 h 4"/>
                <a:gd name="T8" fmla="*/ 26 w 28"/>
                <a:gd name="T9" fmla="*/ 0 h 4"/>
                <a:gd name="T10" fmla="*/ 28 w 28"/>
                <a:gd name="T11" fmla="*/ 2 h 4"/>
                <a:gd name="T12" fmla="*/ 26 w 28"/>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28" h="4">
                  <a:moveTo>
                    <a:pt x="26" y="4"/>
                  </a:moveTo>
                  <a:cubicBezTo>
                    <a:pt x="2" y="4"/>
                    <a:pt x="2" y="4"/>
                    <a:pt x="2" y="4"/>
                  </a:cubicBezTo>
                  <a:cubicBezTo>
                    <a:pt x="1" y="4"/>
                    <a:pt x="0" y="3"/>
                    <a:pt x="0" y="2"/>
                  </a:cubicBezTo>
                  <a:cubicBezTo>
                    <a:pt x="0" y="0"/>
                    <a:pt x="1" y="0"/>
                    <a:pt x="2" y="0"/>
                  </a:cubicBezTo>
                  <a:cubicBezTo>
                    <a:pt x="26" y="0"/>
                    <a:pt x="26" y="0"/>
                    <a:pt x="26" y="0"/>
                  </a:cubicBezTo>
                  <a:cubicBezTo>
                    <a:pt x="27" y="0"/>
                    <a:pt x="28" y="0"/>
                    <a:pt x="28" y="2"/>
                  </a:cubicBezTo>
                  <a:cubicBezTo>
                    <a:pt x="28" y="3"/>
                    <a:pt x="27" y="4"/>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19" name="Freeform 18"/>
            <p:cNvSpPr/>
            <p:nvPr/>
          </p:nvSpPr>
          <p:spPr bwMode="auto">
            <a:xfrm>
              <a:off x="3525838" y="2117725"/>
              <a:ext cx="33338" cy="160338"/>
            </a:xfrm>
            <a:custGeom>
              <a:gdLst>
                <a:gd name="T0" fmla="*/ 12 w 21"/>
                <a:gd name="T1" fmla="*/ 101 h 101"/>
                <a:gd name="T2" fmla="*/ 0 w 21"/>
                <a:gd name="T3" fmla="*/ 2 h 101"/>
                <a:gd name="T4" fmla="*/ 9 w 21"/>
                <a:gd name="T5" fmla="*/ 0 h 101"/>
                <a:gd name="T6" fmla="*/ 21 w 21"/>
                <a:gd name="T7" fmla="*/ 101 h 101"/>
                <a:gd name="T8" fmla="*/ 12 w 21"/>
                <a:gd name="T9" fmla="*/ 101 h 101"/>
              </a:gdLst>
              <a:cxnLst>
                <a:cxn ang="0">
                  <a:pos x="T0" y="T1"/>
                </a:cxn>
                <a:cxn ang="0">
                  <a:pos x="T2" y="T3"/>
                </a:cxn>
                <a:cxn ang="0">
                  <a:pos x="T4" y="T5"/>
                </a:cxn>
                <a:cxn ang="0">
                  <a:pos x="T6" y="T7"/>
                </a:cxn>
                <a:cxn ang="0">
                  <a:pos x="T8" y="T9"/>
                </a:cxn>
              </a:cxnLst>
              <a:rect l="0" t="0" r="r" b="b"/>
              <a:pathLst>
                <a:path w="21" h="100">
                  <a:moveTo>
                    <a:pt x="12" y="101"/>
                  </a:moveTo>
                  <a:lnTo>
                    <a:pt x="0" y="2"/>
                  </a:lnTo>
                  <a:lnTo>
                    <a:pt x="9" y="0"/>
                  </a:lnTo>
                  <a:lnTo>
                    <a:pt x="21" y="101"/>
                  </a:lnTo>
                  <a:lnTo>
                    <a:pt x="12"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20" name="Freeform 19"/>
            <p:cNvSpPr/>
            <p:nvPr/>
          </p:nvSpPr>
          <p:spPr bwMode="auto">
            <a:xfrm>
              <a:off x="3586163" y="2117725"/>
              <a:ext cx="34925" cy="160338"/>
            </a:xfrm>
            <a:custGeom>
              <a:gdLst>
                <a:gd name="T0" fmla="*/ 10 w 22"/>
                <a:gd name="T1" fmla="*/ 101 h 101"/>
                <a:gd name="T2" fmla="*/ 0 w 22"/>
                <a:gd name="T3" fmla="*/ 101 h 101"/>
                <a:gd name="T4" fmla="*/ 12 w 22"/>
                <a:gd name="T5" fmla="*/ 0 h 101"/>
                <a:gd name="T6" fmla="*/ 22 w 22"/>
                <a:gd name="T7" fmla="*/ 2 h 101"/>
                <a:gd name="T8" fmla="*/ 10 w 22"/>
                <a:gd name="T9" fmla="*/ 101 h 101"/>
              </a:gdLst>
              <a:cxnLst>
                <a:cxn ang="0">
                  <a:pos x="T0" y="T1"/>
                </a:cxn>
                <a:cxn ang="0">
                  <a:pos x="T2" y="T3"/>
                </a:cxn>
                <a:cxn ang="0">
                  <a:pos x="T4" y="T5"/>
                </a:cxn>
                <a:cxn ang="0">
                  <a:pos x="T6" y="T7"/>
                </a:cxn>
                <a:cxn ang="0">
                  <a:pos x="T8" y="T9"/>
                </a:cxn>
              </a:cxnLst>
              <a:rect l="0" t="0" r="r" b="b"/>
              <a:pathLst>
                <a:path w="22" h="100">
                  <a:moveTo>
                    <a:pt x="10" y="101"/>
                  </a:moveTo>
                  <a:lnTo>
                    <a:pt x="0" y="101"/>
                  </a:lnTo>
                  <a:lnTo>
                    <a:pt x="12" y="0"/>
                  </a:lnTo>
                  <a:lnTo>
                    <a:pt x="22" y="2"/>
                  </a:lnTo>
                  <a:lnTo>
                    <a:pt x="10"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21" name="Freeform 20"/>
            <p:cNvSpPr/>
            <p:nvPr/>
          </p:nvSpPr>
          <p:spPr bwMode="auto">
            <a:xfrm>
              <a:off x="3532188" y="2132013"/>
              <a:ext cx="80963" cy="26988"/>
            </a:xfrm>
            <a:custGeom>
              <a:gdLst>
                <a:gd name="T0" fmla="*/ 18 w 21"/>
                <a:gd name="T1" fmla="*/ 7 h 7"/>
                <a:gd name="T2" fmla="*/ 15 w 21"/>
                <a:gd name="T3" fmla="*/ 5 h 7"/>
                <a:gd name="T4" fmla="*/ 13 w 21"/>
                <a:gd name="T5" fmla="*/ 7 h 7"/>
                <a:gd name="T6" fmla="*/ 10 w 21"/>
                <a:gd name="T7" fmla="*/ 5 h 7"/>
                <a:gd name="T8" fmla="*/ 8 w 21"/>
                <a:gd name="T9" fmla="*/ 7 h 7"/>
                <a:gd name="T10" fmla="*/ 5 w 21"/>
                <a:gd name="T11" fmla="*/ 5 h 7"/>
                <a:gd name="T12" fmla="*/ 3 w 21"/>
                <a:gd name="T13" fmla="*/ 7 h 7"/>
                <a:gd name="T14" fmla="*/ 0 w 21"/>
                <a:gd name="T15" fmla="*/ 4 h 7"/>
                <a:gd name="T16" fmla="*/ 0 w 21"/>
                <a:gd name="T17" fmla="*/ 3 h 7"/>
                <a:gd name="T18" fmla="*/ 1 w 21"/>
                <a:gd name="T19" fmla="*/ 4 h 7"/>
                <a:gd name="T20" fmla="*/ 1 w 21"/>
                <a:gd name="T21" fmla="*/ 0 h 7"/>
                <a:gd name="T22" fmla="*/ 3 w 21"/>
                <a:gd name="T23" fmla="*/ 1 h 7"/>
                <a:gd name="T24" fmla="*/ 5 w 21"/>
                <a:gd name="T25" fmla="*/ 0 h 7"/>
                <a:gd name="T26" fmla="*/ 8 w 21"/>
                <a:gd name="T27" fmla="*/ 1 h 7"/>
                <a:gd name="T28" fmla="*/ 10 w 21"/>
                <a:gd name="T29" fmla="*/ 0 h 7"/>
                <a:gd name="T30" fmla="*/ 13 w 21"/>
                <a:gd name="T31" fmla="*/ 1 h 7"/>
                <a:gd name="T32" fmla="*/ 15 w 21"/>
                <a:gd name="T33" fmla="*/ 0 h 7"/>
                <a:gd name="T34" fmla="*/ 18 w 21"/>
                <a:gd name="T35" fmla="*/ 1 h 7"/>
                <a:gd name="T36" fmla="*/ 20 w 21"/>
                <a:gd name="T37" fmla="*/ 0 h 7"/>
                <a:gd name="T38" fmla="*/ 20 w 21"/>
                <a:gd name="T39" fmla="*/ 4 h 7"/>
                <a:gd name="T40" fmla="*/ 21 w 21"/>
                <a:gd name="T41" fmla="*/ 3 h 7"/>
                <a:gd name="T42" fmla="*/ 21 w 21"/>
                <a:gd name="T43" fmla="*/ 4 h 7"/>
                <a:gd name="T44" fmla="*/ 18 w 21"/>
                <a:gd name="T45"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7">
                  <a:moveTo>
                    <a:pt x="18" y="7"/>
                  </a:moveTo>
                  <a:cubicBezTo>
                    <a:pt x="17" y="7"/>
                    <a:pt x="16" y="6"/>
                    <a:pt x="15" y="5"/>
                  </a:cubicBezTo>
                  <a:cubicBezTo>
                    <a:pt x="15" y="6"/>
                    <a:pt x="14" y="7"/>
                    <a:pt x="13" y="7"/>
                  </a:cubicBezTo>
                  <a:cubicBezTo>
                    <a:pt x="12" y="7"/>
                    <a:pt x="11" y="6"/>
                    <a:pt x="10" y="5"/>
                  </a:cubicBezTo>
                  <a:cubicBezTo>
                    <a:pt x="10" y="6"/>
                    <a:pt x="9" y="7"/>
                    <a:pt x="8" y="7"/>
                  </a:cubicBezTo>
                  <a:cubicBezTo>
                    <a:pt x="7" y="7"/>
                    <a:pt x="6" y="6"/>
                    <a:pt x="5" y="5"/>
                  </a:cubicBezTo>
                  <a:cubicBezTo>
                    <a:pt x="5" y="6"/>
                    <a:pt x="4" y="7"/>
                    <a:pt x="3" y="7"/>
                  </a:cubicBezTo>
                  <a:cubicBezTo>
                    <a:pt x="1" y="7"/>
                    <a:pt x="0" y="5"/>
                    <a:pt x="0" y="4"/>
                  </a:cubicBezTo>
                  <a:cubicBezTo>
                    <a:pt x="0" y="4"/>
                    <a:pt x="0" y="4"/>
                    <a:pt x="0" y="3"/>
                  </a:cubicBezTo>
                  <a:cubicBezTo>
                    <a:pt x="0" y="4"/>
                    <a:pt x="0" y="4"/>
                    <a:pt x="1" y="4"/>
                  </a:cubicBezTo>
                  <a:cubicBezTo>
                    <a:pt x="1" y="0"/>
                    <a:pt x="1" y="0"/>
                    <a:pt x="1" y="0"/>
                  </a:cubicBezTo>
                  <a:cubicBezTo>
                    <a:pt x="2" y="0"/>
                    <a:pt x="3" y="0"/>
                    <a:pt x="3" y="1"/>
                  </a:cubicBezTo>
                  <a:cubicBezTo>
                    <a:pt x="3" y="0"/>
                    <a:pt x="4" y="0"/>
                    <a:pt x="5" y="0"/>
                  </a:cubicBezTo>
                  <a:cubicBezTo>
                    <a:pt x="7" y="0"/>
                    <a:pt x="7" y="0"/>
                    <a:pt x="8" y="1"/>
                  </a:cubicBezTo>
                  <a:cubicBezTo>
                    <a:pt x="8" y="0"/>
                    <a:pt x="9" y="0"/>
                    <a:pt x="10" y="0"/>
                  </a:cubicBezTo>
                  <a:cubicBezTo>
                    <a:pt x="12" y="0"/>
                    <a:pt x="12" y="1"/>
                    <a:pt x="13" y="1"/>
                  </a:cubicBezTo>
                  <a:cubicBezTo>
                    <a:pt x="13" y="1"/>
                    <a:pt x="14" y="0"/>
                    <a:pt x="15" y="0"/>
                  </a:cubicBezTo>
                  <a:cubicBezTo>
                    <a:pt x="16" y="0"/>
                    <a:pt x="17" y="1"/>
                    <a:pt x="18" y="1"/>
                  </a:cubicBezTo>
                  <a:cubicBezTo>
                    <a:pt x="18" y="1"/>
                    <a:pt x="19" y="0"/>
                    <a:pt x="20" y="0"/>
                  </a:cubicBezTo>
                  <a:cubicBezTo>
                    <a:pt x="20" y="4"/>
                    <a:pt x="20" y="4"/>
                    <a:pt x="20" y="4"/>
                  </a:cubicBezTo>
                  <a:cubicBezTo>
                    <a:pt x="21" y="4"/>
                    <a:pt x="21" y="4"/>
                    <a:pt x="21" y="3"/>
                  </a:cubicBezTo>
                  <a:cubicBezTo>
                    <a:pt x="21" y="4"/>
                    <a:pt x="21" y="4"/>
                    <a:pt x="21" y="4"/>
                  </a:cubicBezTo>
                  <a:cubicBezTo>
                    <a:pt x="20" y="5"/>
                    <a:pt x="20" y="7"/>
                    <a:pt x="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grpSp>
      <p:grpSp>
        <p:nvGrpSpPr>
          <p:cNvPr id="22" name="组合 32"/>
          <p:cNvGrpSpPr/>
          <p:nvPr/>
        </p:nvGrpSpPr>
        <p:grpSpPr>
          <a:xfrm>
            <a:off x="7934325" y="1379751"/>
            <a:ext cx="685800" cy="685800"/>
            <a:chOff x="5059363" y="1768475"/>
            <a:chExt cx="685800" cy="685800"/>
          </a:xfrm>
          <a:solidFill>
            <a:schemeClr val="accent1"/>
          </a:solidFill>
        </p:grpSpPr>
        <p:sp>
          <p:nvSpPr>
            <p:cNvPr id="23" name="Freeform 24"/>
            <p:cNvSpPr>
              <a:spLocks noEditPoints="1"/>
            </p:cNvSpPr>
            <p:nvPr/>
          </p:nvSpPr>
          <p:spPr bwMode="auto">
            <a:xfrm>
              <a:off x="5059363" y="1768475"/>
              <a:ext cx="685800" cy="685800"/>
            </a:xfrm>
            <a:custGeom>
              <a:gdLst>
                <a:gd name="T0" fmla="*/ 342900 w 180"/>
                <a:gd name="T1" fmla="*/ 685800 h 180"/>
                <a:gd name="T2" fmla="*/ 0 w 180"/>
                <a:gd name="T3" fmla="*/ 342900 h 180"/>
                <a:gd name="T4" fmla="*/ 342900 w 180"/>
                <a:gd name="T5" fmla="*/ 0 h 180"/>
                <a:gd name="T6" fmla="*/ 685800 w 180"/>
                <a:gd name="T7" fmla="*/ 342900 h 180"/>
                <a:gd name="T8" fmla="*/ 342900 w 180"/>
                <a:gd name="T9" fmla="*/ 685800 h 180"/>
                <a:gd name="T10" fmla="*/ 342900 w 180"/>
                <a:gd name="T11" fmla="*/ 15240 h 180"/>
                <a:gd name="T12" fmla="*/ 15240 w 180"/>
                <a:gd name="T13" fmla="*/ 342900 h 180"/>
                <a:gd name="T14" fmla="*/ 342900 w 180"/>
                <a:gd name="T15" fmla="*/ 670560 h 180"/>
                <a:gd name="T16" fmla="*/ 670560 w 180"/>
                <a:gd name="T17" fmla="*/ 342900 h 180"/>
                <a:gd name="T18" fmla="*/ 342900 w 180"/>
                <a:gd name="T19" fmla="*/ 1524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24" name="Freeform 25"/>
            <p:cNvSpPr>
              <a:spLocks noEditPoints="1"/>
            </p:cNvSpPr>
            <p:nvPr/>
          </p:nvSpPr>
          <p:spPr bwMode="auto">
            <a:xfrm>
              <a:off x="5249863" y="2054225"/>
              <a:ext cx="263525" cy="182563"/>
            </a:xfrm>
            <a:custGeom>
              <a:gdLst>
                <a:gd name="T0" fmla="*/ 240610 w 69"/>
                <a:gd name="T1" fmla="*/ 182563 h 48"/>
                <a:gd name="T2" fmla="*/ 22915 w 69"/>
                <a:gd name="T3" fmla="*/ 182563 h 48"/>
                <a:gd name="T4" fmla="*/ 0 w 69"/>
                <a:gd name="T5" fmla="*/ 159743 h 48"/>
                <a:gd name="T6" fmla="*/ 0 w 69"/>
                <a:gd name="T7" fmla="*/ 22820 h 48"/>
                <a:gd name="T8" fmla="*/ 22915 w 69"/>
                <a:gd name="T9" fmla="*/ 0 h 48"/>
                <a:gd name="T10" fmla="*/ 240610 w 69"/>
                <a:gd name="T11" fmla="*/ 0 h 48"/>
                <a:gd name="T12" fmla="*/ 263525 w 69"/>
                <a:gd name="T13" fmla="*/ 22820 h 48"/>
                <a:gd name="T14" fmla="*/ 263525 w 69"/>
                <a:gd name="T15" fmla="*/ 159743 h 48"/>
                <a:gd name="T16" fmla="*/ 240610 w 69"/>
                <a:gd name="T17" fmla="*/ 182563 h 48"/>
                <a:gd name="T18" fmla="*/ 22915 w 69"/>
                <a:gd name="T19" fmla="*/ 15214 h 48"/>
                <a:gd name="T20" fmla="*/ 15277 w 69"/>
                <a:gd name="T21" fmla="*/ 22820 h 48"/>
                <a:gd name="T22" fmla="*/ 15277 w 69"/>
                <a:gd name="T23" fmla="*/ 159743 h 48"/>
                <a:gd name="T24" fmla="*/ 22915 w 69"/>
                <a:gd name="T25" fmla="*/ 167349 h 48"/>
                <a:gd name="T26" fmla="*/ 240610 w 69"/>
                <a:gd name="T27" fmla="*/ 167349 h 48"/>
                <a:gd name="T28" fmla="*/ 248248 w 69"/>
                <a:gd name="T29" fmla="*/ 159743 h 48"/>
                <a:gd name="T30" fmla="*/ 248248 w 69"/>
                <a:gd name="T31" fmla="*/ 22820 h 48"/>
                <a:gd name="T32" fmla="*/ 240610 w 69"/>
                <a:gd name="T33" fmla="*/ 15214 h 48"/>
                <a:gd name="T34" fmla="*/ 22915 w 69"/>
                <a:gd name="T35" fmla="*/ 15214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9" h="48">
                  <a:moveTo>
                    <a:pt x="63" y="48"/>
                  </a:moveTo>
                  <a:cubicBezTo>
                    <a:pt x="6" y="48"/>
                    <a:pt x="6" y="48"/>
                    <a:pt x="6" y="48"/>
                  </a:cubicBezTo>
                  <a:cubicBezTo>
                    <a:pt x="3" y="48"/>
                    <a:pt x="0" y="45"/>
                    <a:pt x="0" y="42"/>
                  </a:cubicBezTo>
                  <a:cubicBezTo>
                    <a:pt x="0" y="6"/>
                    <a:pt x="0" y="6"/>
                    <a:pt x="0" y="6"/>
                  </a:cubicBezTo>
                  <a:cubicBezTo>
                    <a:pt x="0" y="2"/>
                    <a:pt x="3" y="0"/>
                    <a:pt x="6" y="0"/>
                  </a:cubicBezTo>
                  <a:cubicBezTo>
                    <a:pt x="63" y="0"/>
                    <a:pt x="63" y="0"/>
                    <a:pt x="63" y="0"/>
                  </a:cubicBezTo>
                  <a:cubicBezTo>
                    <a:pt x="66" y="0"/>
                    <a:pt x="69" y="2"/>
                    <a:pt x="69" y="6"/>
                  </a:cubicBezTo>
                  <a:cubicBezTo>
                    <a:pt x="69" y="42"/>
                    <a:pt x="69" y="42"/>
                    <a:pt x="69" y="42"/>
                  </a:cubicBezTo>
                  <a:cubicBezTo>
                    <a:pt x="69" y="45"/>
                    <a:pt x="66" y="48"/>
                    <a:pt x="63" y="48"/>
                  </a:cubicBezTo>
                  <a:close/>
                  <a:moveTo>
                    <a:pt x="6" y="4"/>
                  </a:moveTo>
                  <a:cubicBezTo>
                    <a:pt x="5" y="4"/>
                    <a:pt x="4" y="5"/>
                    <a:pt x="4" y="6"/>
                  </a:cubicBezTo>
                  <a:cubicBezTo>
                    <a:pt x="4" y="42"/>
                    <a:pt x="4" y="42"/>
                    <a:pt x="4" y="42"/>
                  </a:cubicBezTo>
                  <a:cubicBezTo>
                    <a:pt x="4" y="43"/>
                    <a:pt x="5" y="44"/>
                    <a:pt x="6" y="44"/>
                  </a:cubicBezTo>
                  <a:cubicBezTo>
                    <a:pt x="63" y="44"/>
                    <a:pt x="63" y="44"/>
                    <a:pt x="63" y="44"/>
                  </a:cubicBezTo>
                  <a:cubicBezTo>
                    <a:pt x="64" y="44"/>
                    <a:pt x="65" y="43"/>
                    <a:pt x="65" y="42"/>
                  </a:cubicBezTo>
                  <a:cubicBezTo>
                    <a:pt x="65" y="6"/>
                    <a:pt x="65" y="6"/>
                    <a:pt x="65" y="6"/>
                  </a:cubicBezTo>
                  <a:cubicBezTo>
                    <a:pt x="65" y="5"/>
                    <a:pt x="64" y="4"/>
                    <a:pt x="63" y="4"/>
                  </a:cubicBezTo>
                  <a:lnTo>
                    <a:pt x="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25" name="Freeform 26"/>
            <p:cNvSpPr>
              <a:spLocks noEditPoints="1"/>
            </p:cNvSpPr>
            <p:nvPr/>
          </p:nvSpPr>
          <p:spPr bwMode="auto">
            <a:xfrm>
              <a:off x="5494338" y="2054225"/>
              <a:ext cx="98425" cy="182563"/>
            </a:xfrm>
            <a:custGeom>
              <a:gdLst>
                <a:gd name="T0" fmla="*/ 90854 w 26"/>
                <a:gd name="T1" fmla="*/ 182563 h 48"/>
                <a:gd name="T2" fmla="*/ 87068 w 26"/>
                <a:gd name="T3" fmla="*/ 178760 h 48"/>
                <a:gd name="T4" fmla="*/ 7571 w 26"/>
                <a:gd name="T5" fmla="*/ 140726 h 48"/>
                <a:gd name="T6" fmla="*/ 0 w 26"/>
                <a:gd name="T7" fmla="*/ 133119 h 48"/>
                <a:gd name="T8" fmla="*/ 0 w 26"/>
                <a:gd name="T9" fmla="*/ 49444 h 48"/>
                <a:gd name="T10" fmla="*/ 7571 w 26"/>
                <a:gd name="T11" fmla="*/ 41837 h 48"/>
                <a:gd name="T12" fmla="*/ 87068 w 26"/>
                <a:gd name="T13" fmla="*/ 0 h 48"/>
                <a:gd name="T14" fmla="*/ 94639 w 26"/>
                <a:gd name="T15" fmla="*/ 0 h 48"/>
                <a:gd name="T16" fmla="*/ 98425 w 26"/>
                <a:gd name="T17" fmla="*/ 7607 h 48"/>
                <a:gd name="T18" fmla="*/ 98425 w 26"/>
                <a:gd name="T19" fmla="*/ 174956 h 48"/>
                <a:gd name="T20" fmla="*/ 94639 w 26"/>
                <a:gd name="T21" fmla="*/ 178760 h 48"/>
                <a:gd name="T22" fmla="*/ 90854 w 26"/>
                <a:gd name="T23" fmla="*/ 182563 h 48"/>
                <a:gd name="T24" fmla="*/ 15142 w 26"/>
                <a:gd name="T25" fmla="*/ 129315 h 48"/>
                <a:gd name="T26" fmla="*/ 83283 w 26"/>
                <a:gd name="T27" fmla="*/ 159743 h 48"/>
                <a:gd name="T28" fmla="*/ 83283 w 26"/>
                <a:gd name="T29" fmla="*/ 19017 h 48"/>
                <a:gd name="T30" fmla="*/ 15142 w 26"/>
                <a:gd name="T31" fmla="*/ 53248 h 48"/>
                <a:gd name="T32" fmla="*/ 15142 w 26"/>
                <a:gd name="T33" fmla="*/ 129315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48">
                  <a:moveTo>
                    <a:pt x="24" y="48"/>
                  </a:moveTo>
                  <a:cubicBezTo>
                    <a:pt x="24" y="48"/>
                    <a:pt x="24" y="48"/>
                    <a:pt x="23" y="47"/>
                  </a:cubicBezTo>
                  <a:cubicBezTo>
                    <a:pt x="2" y="37"/>
                    <a:pt x="2" y="37"/>
                    <a:pt x="2" y="37"/>
                  </a:cubicBezTo>
                  <a:cubicBezTo>
                    <a:pt x="1" y="36"/>
                    <a:pt x="0" y="36"/>
                    <a:pt x="0" y="35"/>
                  </a:cubicBezTo>
                  <a:cubicBezTo>
                    <a:pt x="0" y="13"/>
                    <a:pt x="0" y="13"/>
                    <a:pt x="0" y="13"/>
                  </a:cubicBezTo>
                  <a:cubicBezTo>
                    <a:pt x="0" y="12"/>
                    <a:pt x="1" y="12"/>
                    <a:pt x="2" y="11"/>
                  </a:cubicBezTo>
                  <a:cubicBezTo>
                    <a:pt x="23" y="0"/>
                    <a:pt x="23" y="0"/>
                    <a:pt x="23" y="0"/>
                  </a:cubicBezTo>
                  <a:cubicBezTo>
                    <a:pt x="24" y="0"/>
                    <a:pt x="25" y="0"/>
                    <a:pt x="25" y="0"/>
                  </a:cubicBezTo>
                  <a:cubicBezTo>
                    <a:pt x="26" y="1"/>
                    <a:pt x="26" y="1"/>
                    <a:pt x="26" y="2"/>
                  </a:cubicBezTo>
                  <a:cubicBezTo>
                    <a:pt x="26" y="46"/>
                    <a:pt x="26" y="46"/>
                    <a:pt x="26" y="46"/>
                  </a:cubicBezTo>
                  <a:cubicBezTo>
                    <a:pt x="26" y="46"/>
                    <a:pt x="26" y="47"/>
                    <a:pt x="25" y="47"/>
                  </a:cubicBezTo>
                  <a:cubicBezTo>
                    <a:pt x="25" y="48"/>
                    <a:pt x="25" y="48"/>
                    <a:pt x="24" y="48"/>
                  </a:cubicBezTo>
                  <a:close/>
                  <a:moveTo>
                    <a:pt x="4" y="34"/>
                  </a:moveTo>
                  <a:cubicBezTo>
                    <a:pt x="22" y="42"/>
                    <a:pt x="22" y="42"/>
                    <a:pt x="22" y="42"/>
                  </a:cubicBezTo>
                  <a:cubicBezTo>
                    <a:pt x="22" y="5"/>
                    <a:pt x="22" y="5"/>
                    <a:pt x="22" y="5"/>
                  </a:cubicBezTo>
                  <a:cubicBezTo>
                    <a:pt x="4" y="14"/>
                    <a:pt x="4" y="14"/>
                    <a:pt x="4" y="14"/>
                  </a:cubicBezTo>
                  <a:lnTo>
                    <a:pt x="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26" name="Freeform 27"/>
            <p:cNvSpPr>
              <a:spLocks noEditPoints="1"/>
            </p:cNvSpPr>
            <p:nvPr/>
          </p:nvSpPr>
          <p:spPr bwMode="auto">
            <a:xfrm>
              <a:off x="5257800" y="1943100"/>
              <a:ext cx="119063" cy="119063"/>
            </a:xfrm>
            <a:custGeom>
              <a:gdLst>
                <a:gd name="T0" fmla="*/ 57611 w 31"/>
                <a:gd name="T1" fmla="*/ 119063 h 31"/>
                <a:gd name="T2" fmla="*/ 0 w 31"/>
                <a:gd name="T3" fmla="*/ 57611 h 31"/>
                <a:gd name="T4" fmla="*/ 57611 w 31"/>
                <a:gd name="T5" fmla="*/ 0 h 31"/>
                <a:gd name="T6" fmla="*/ 119063 w 31"/>
                <a:gd name="T7" fmla="*/ 57611 h 31"/>
                <a:gd name="T8" fmla="*/ 57611 w 31"/>
                <a:gd name="T9" fmla="*/ 119063 h 31"/>
                <a:gd name="T10" fmla="*/ 57611 w 31"/>
                <a:gd name="T11" fmla="*/ 15363 h 31"/>
                <a:gd name="T12" fmla="*/ 15363 w 31"/>
                <a:gd name="T13" fmla="*/ 57611 h 31"/>
                <a:gd name="T14" fmla="*/ 57611 w 31"/>
                <a:gd name="T15" fmla="*/ 103700 h 31"/>
                <a:gd name="T16" fmla="*/ 103700 w 31"/>
                <a:gd name="T17" fmla="*/ 57611 h 31"/>
                <a:gd name="T18" fmla="*/ 57611 w 31"/>
                <a:gd name="T19" fmla="*/ 15363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31">
                  <a:moveTo>
                    <a:pt x="15" y="31"/>
                  </a:moveTo>
                  <a:cubicBezTo>
                    <a:pt x="7" y="31"/>
                    <a:pt x="0" y="24"/>
                    <a:pt x="0" y="15"/>
                  </a:cubicBezTo>
                  <a:cubicBezTo>
                    <a:pt x="0" y="7"/>
                    <a:pt x="7" y="0"/>
                    <a:pt x="15" y="0"/>
                  </a:cubicBezTo>
                  <a:cubicBezTo>
                    <a:pt x="24" y="0"/>
                    <a:pt x="31" y="7"/>
                    <a:pt x="31" y="15"/>
                  </a:cubicBezTo>
                  <a:cubicBezTo>
                    <a:pt x="31" y="24"/>
                    <a:pt x="24" y="31"/>
                    <a:pt x="15" y="31"/>
                  </a:cubicBezTo>
                  <a:close/>
                  <a:moveTo>
                    <a:pt x="15" y="4"/>
                  </a:moveTo>
                  <a:cubicBezTo>
                    <a:pt x="9" y="4"/>
                    <a:pt x="4" y="9"/>
                    <a:pt x="4" y="15"/>
                  </a:cubicBezTo>
                  <a:cubicBezTo>
                    <a:pt x="4" y="22"/>
                    <a:pt x="9" y="27"/>
                    <a:pt x="15" y="27"/>
                  </a:cubicBezTo>
                  <a:cubicBezTo>
                    <a:pt x="22" y="27"/>
                    <a:pt x="27" y="22"/>
                    <a:pt x="27" y="15"/>
                  </a:cubicBezTo>
                  <a:cubicBezTo>
                    <a:pt x="27" y="9"/>
                    <a:pt x="22" y="4"/>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27" name="Freeform 28"/>
            <p:cNvSpPr>
              <a:spLocks noEditPoints="1"/>
            </p:cNvSpPr>
            <p:nvPr/>
          </p:nvSpPr>
          <p:spPr bwMode="auto">
            <a:xfrm>
              <a:off x="5368925" y="1943100"/>
              <a:ext cx="117475" cy="119063"/>
            </a:xfrm>
            <a:custGeom>
              <a:gdLst>
                <a:gd name="T0" fmla="*/ 60632 w 31"/>
                <a:gd name="T1" fmla="*/ 119063 h 31"/>
                <a:gd name="T2" fmla="*/ 0 w 31"/>
                <a:gd name="T3" fmla="*/ 57611 h 31"/>
                <a:gd name="T4" fmla="*/ 60632 w 31"/>
                <a:gd name="T5" fmla="*/ 0 h 31"/>
                <a:gd name="T6" fmla="*/ 117475 w 31"/>
                <a:gd name="T7" fmla="*/ 57611 h 31"/>
                <a:gd name="T8" fmla="*/ 60632 w 31"/>
                <a:gd name="T9" fmla="*/ 119063 h 31"/>
                <a:gd name="T10" fmla="*/ 60632 w 31"/>
                <a:gd name="T11" fmla="*/ 15363 h 31"/>
                <a:gd name="T12" fmla="*/ 15158 w 31"/>
                <a:gd name="T13" fmla="*/ 57611 h 31"/>
                <a:gd name="T14" fmla="*/ 60632 w 31"/>
                <a:gd name="T15" fmla="*/ 103700 h 31"/>
                <a:gd name="T16" fmla="*/ 102317 w 31"/>
                <a:gd name="T17" fmla="*/ 57611 h 31"/>
                <a:gd name="T18" fmla="*/ 60632 w 31"/>
                <a:gd name="T19" fmla="*/ 15363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4"/>
                  </a:moveTo>
                  <a:cubicBezTo>
                    <a:pt x="9" y="4"/>
                    <a:pt x="4" y="9"/>
                    <a:pt x="4" y="15"/>
                  </a:cubicBezTo>
                  <a:cubicBezTo>
                    <a:pt x="4" y="22"/>
                    <a:pt x="9" y="27"/>
                    <a:pt x="16" y="27"/>
                  </a:cubicBezTo>
                  <a:cubicBezTo>
                    <a:pt x="22" y="27"/>
                    <a:pt x="27" y="22"/>
                    <a:pt x="27" y="15"/>
                  </a:cubicBezTo>
                  <a:cubicBezTo>
                    <a:pt x="27" y="9"/>
                    <a:pt x="22" y="4"/>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grpSp>
      <p:grpSp>
        <p:nvGrpSpPr>
          <p:cNvPr id="28" name="组合 44"/>
          <p:cNvGrpSpPr/>
          <p:nvPr/>
        </p:nvGrpSpPr>
        <p:grpSpPr>
          <a:xfrm>
            <a:off x="1679575" y="3967376"/>
            <a:ext cx="687388" cy="685800"/>
            <a:chOff x="1951037" y="4256088"/>
            <a:chExt cx="687388" cy="685800"/>
          </a:xfrm>
          <a:solidFill>
            <a:schemeClr val="accent1"/>
          </a:solidFill>
        </p:grpSpPr>
        <p:sp>
          <p:nvSpPr>
            <p:cNvPr id="29" name="Freeform 32"/>
            <p:cNvSpPr>
              <a:spLocks noEditPoints="1"/>
            </p:cNvSpPr>
            <p:nvPr/>
          </p:nvSpPr>
          <p:spPr bwMode="auto">
            <a:xfrm>
              <a:off x="1951037" y="4256088"/>
              <a:ext cx="687388" cy="685800"/>
            </a:xfrm>
            <a:custGeom>
              <a:gdLst>
                <a:gd name="T0" fmla="*/ 343694 w 180"/>
                <a:gd name="T1" fmla="*/ 685800 h 180"/>
                <a:gd name="T2" fmla="*/ 0 w 180"/>
                <a:gd name="T3" fmla="*/ 342900 h 180"/>
                <a:gd name="T4" fmla="*/ 343694 w 180"/>
                <a:gd name="T5" fmla="*/ 0 h 180"/>
                <a:gd name="T6" fmla="*/ 687388 w 180"/>
                <a:gd name="T7" fmla="*/ 342900 h 180"/>
                <a:gd name="T8" fmla="*/ 343694 w 180"/>
                <a:gd name="T9" fmla="*/ 685800 h 180"/>
                <a:gd name="T10" fmla="*/ 343694 w 180"/>
                <a:gd name="T11" fmla="*/ 15240 h 180"/>
                <a:gd name="T12" fmla="*/ 15275 w 180"/>
                <a:gd name="T13" fmla="*/ 342900 h 180"/>
                <a:gd name="T14" fmla="*/ 343694 w 180"/>
                <a:gd name="T15" fmla="*/ 670560 h 180"/>
                <a:gd name="T16" fmla="*/ 672113 w 180"/>
                <a:gd name="T17" fmla="*/ 342900 h 180"/>
                <a:gd name="T18" fmla="*/ 343694 w 180"/>
                <a:gd name="T19" fmla="*/ 1524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30" name="Freeform 33"/>
            <p:cNvSpPr>
              <a:spLocks noEditPoints="1"/>
            </p:cNvSpPr>
            <p:nvPr/>
          </p:nvSpPr>
          <p:spPr bwMode="auto">
            <a:xfrm>
              <a:off x="2124075" y="4427538"/>
              <a:ext cx="361950" cy="342900"/>
            </a:xfrm>
            <a:custGeom>
              <a:gdLst>
                <a:gd name="T0" fmla="*/ 171450 w 95"/>
                <a:gd name="T1" fmla="*/ 342900 h 90"/>
                <a:gd name="T2" fmla="*/ 53340 w 95"/>
                <a:gd name="T3" fmla="*/ 293370 h 90"/>
                <a:gd name="T4" fmla="*/ 0 w 95"/>
                <a:gd name="T5" fmla="*/ 171450 h 90"/>
                <a:gd name="T6" fmla="*/ 53340 w 95"/>
                <a:gd name="T7" fmla="*/ 49530 h 90"/>
                <a:gd name="T8" fmla="*/ 171450 w 95"/>
                <a:gd name="T9" fmla="*/ 0 h 90"/>
                <a:gd name="T10" fmla="*/ 293370 w 95"/>
                <a:gd name="T11" fmla="*/ 49530 h 90"/>
                <a:gd name="T12" fmla="*/ 293370 w 95"/>
                <a:gd name="T13" fmla="*/ 293370 h 90"/>
                <a:gd name="T14" fmla="*/ 171450 w 95"/>
                <a:gd name="T15" fmla="*/ 342900 h 90"/>
                <a:gd name="T16" fmla="*/ 171450 w 95"/>
                <a:gd name="T17" fmla="*/ 15240 h 90"/>
                <a:gd name="T18" fmla="*/ 60960 w 95"/>
                <a:gd name="T19" fmla="*/ 60960 h 90"/>
                <a:gd name="T20" fmla="*/ 15240 w 95"/>
                <a:gd name="T21" fmla="*/ 171450 h 90"/>
                <a:gd name="T22" fmla="*/ 60960 w 95"/>
                <a:gd name="T23" fmla="*/ 281940 h 90"/>
                <a:gd name="T24" fmla="*/ 171450 w 95"/>
                <a:gd name="T25" fmla="*/ 327660 h 90"/>
                <a:gd name="T26" fmla="*/ 285750 w 95"/>
                <a:gd name="T27" fmla="*/ 281940 h 90"/>
                <a:gd name="T28" fmla="*/ 285750 w 95"/>
                <a:gd name="T29" fmla="*/ 60960 h 90"/>
                <a:gd name="T30" fmla="*/ 171450 w 95"/>
                <a:gd name="T31" fmla="*/ 1524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5" h="90">
                  <a:moveTo>
                    <a:pt x="45" y="90"/>
                  </a:moveTo>
                  <a:cubicBezTo>
                    <a:pt x="33" y="90"/>
                    <a:pt x="22" y="85"/>
                    <a:pt x="14" y="77"/>
                  </a:cubicBezTo>
                  <a:cubicBezTo>
                    <a:pt x="5" y="68"/>
                    <a:pt x="0" y="57"/>
                    <a:pt x="0" y="45"/>
                  </a:cubicBezTo>
                  <a:cubicBezTo>
                    <a:pt x="0" y="33"/>
                    <a:pt x="5" y="21"/>
                    <a:pt x="14" y="13"/>
                  </a:cubicBezTo>
                  <a:cubicBezTo>
                    <a:pt x="22" y="4"/>
                    <a:pt x="33" y="0"/>
                    <a:pt x="45" y="0"/>
                  </a:cubicBezTo>
                  <a:cubicBezTo>
                    <a:pt x="57" y="0"/>
                    <a:pt x="69" y="4"/>
                    <a:pt x="77" y="13"/>
                  </a:cubicBezTo>
                  <a:cubicBezTo>
                    <a:pt x="95" y="30"/>
                    <a:pt x="95" y="59"/>
                    <a:pt x="77" y="77"/>
                  </a:cubicBezTo>
                  <a:cubicBezTo>
                    <a:pt x="69" y="85"/>
                    <a:pt x="57" y="90"/>
                    <a:pt x="45" y="90"/>
                  </a:cubicBezTo>
                  <a:close/>
                  <a:moveTo>
                    <a:pt x="45" y="4"/>
                  </a:moveTo>
                  <a:cubicBezTo>
                    <a:pt x="34" y="4"/>
                    <a:pt x="24" y="8"/>
                    <a:pt x="16" y="16"/>
                  </a:cubicBezTo>
                  <a:cubicBezTo>
                    <a:pt x="9" y="23"/>
                    <a:pt x="4" y="34"/>
                    <a:pt x="4" y="45"/>
                  </a:cubicBezTo>
                  <a:cubicBezTo>
                    <a:pt x="4" y="56"/>
                    <a:pt x="9" y="66"/>
                    <a:pt x="16" y="74"/>
                  </a:cubicBezTo>
                  <a:cubicBezTo>
                    <a:pt x="24" y="82"/>
                    <a:pt x="34" y="86"/>
                    <a:pt x="45" y="86"/>
                  </a:cubicBezTo>
                  <a:cubicBezTo>
                    <a:pt x="56" y="86"/>
                    <a:pt x="67" y="82"/>
                    <a:pt x="75" y="74"/>
                  </a:cubicBezTo>
                  <a:cubicBezTo>
                    <a:pt x="91" y="58"/>
                    <a:pt x="91" y="32"/>
                    <a:pt x="75" y="16"/>
                  </a:cubicBezTo>
                  <a:cubicBezTo>
                    <a:pt x="67" y="8"/>
                    <a:pt x="56" y="4"/>
                    <a:pt x="4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31" name="Freeform 34"/>
            <p:cNvSpPr/>
            <p:nvPr/>
          </p:nvSpPr>
          <p:spPr bwMode="auto">
            <a:xfrm>
              <a:off x="2135188" y="4546601"/>
              <a:ext cx="190500" cy="14288"/>
            </a:xfrm>
            <a:custGeom>
              <a:gdLst>
                <a:gd name="T0" fmla="*/ 182880 w 50"/>
                <a:gd name="T1" fmla="*/ 14288 h 4"/>
                <a:gd name="T2" fmla="*/ 7620 w 50"/>
                <a:gd name="T3" fmla="*/ 14288 h 4"/>
                <a:gd name="T4" fmla="*/ 0 w 50"/>
                <a:gd name="T5" fmla="*/ 7144 h 4"/>
                <a:gd name="T6" fmla="*/ 7620 w 50"/>
                <a:gd name="T7" fmla="*/ 0 h 4"/>
                <a:gd name="T8" fmla="*/ 182880 w 50"/>
                <a:gd name="T9" fmla="*/ 0 h 4"/>
                <a:gd name="T10" fmla="*/ 190500 w 50"/>
                <a:gd name="T11" fmla="*/ 7144 h 4"/>
                <a:gd name="T12" fmla="*/ 182880 w 50"/>
                <a:gd name="T13" fmla="*/ 14288 h 4"/>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50" h="4">
                  <a:moveTo>
                    <a:pt x="48" y="4"/>
                  </a:moveTo>
                  <a:cubicBezTo>
                    <a:pt x="2" y="4"/>
                    <a:pt x="2" y="4"/>
                    <a:pt x="2" y="4"/>
                  </a:cubicBezTo>
                  <a:cubicBezTo>
                    <a:pt x="1" y="4"/>
                    <a:pt x="0" y="3"/>
                    <a:pt x="0" y="2"/>
                  </a:cubicBezTo>
                  <a:cubicBezTo>
                    <a:pt x="0" y="1"/>
                    <a:pt x="1" y="0"/>
                    <a:pt x="2" y="0"/>
                  </a:cubicBezTo>
                  <a:cubicBezTo>
                    <a:pt x="48" y="0"/>
                    <a:pt x="48" y="0"/>
                    <a:pt x="48" y="0"/>
                  </a:cubicBezTo>
                  <a:cubicBezTo>
                    <a:pt x="49" y="0"/>
                    <a:pt x="50" y="1"/>
                    <a:pt x="50" y="2"/>
                  </a:cubicBezTo>
                  <a:cubicBezTo>
                    <a:pt x="50" y="3"/>
                    <a:pt x="49"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32" name="Freeform 35"/>
            <p:cNvSpPr/>
            <p:nvPr/>
          </p:nvSpPr>
          <p:spPr bwMode="auto">
            <a:xfrm>
              <a:off x="2170113" y="4549776"/>
              <a:ext cx="103188" cy="168275"/>
            </a:xfrm>
            <a:custGeom>
              <a:gdLst>
                <a:gd name="T0" fmla="*/ 7644 w 27"/>
                <a:gd name="T1" fmla="*/ 168275 h 44"/>
                <a:gd name="T2" fmla="*/ 3822 w 27"/>
                <a:gd name="T3" fmla="*/ 168275 h 44"/>
                <a:gd name="T4" fmla="*/ 0 w 27"/>
                <a:gd name="T5" fmla="*/ 156802 h 44"/>
                <a:gd name="T6" fmla="*/ 87901 w 27"/>
                <a:gd name="T7" fmla="*/ 3824 h 44"/>
                <a:gd name="T8" fmla="*/ 99366 w 27"/>
                <a:gd name="T9" fmla="*/ 3824 h 44"/>
                <a:gd name="T10" fmla="*/ 103188 w 27"/>
                <a:gd name="T11" fmla="*/ 11473 h 44"/>
                <a:gd name="T12" fmla="*/ 15287 w 27"/>
                <a:gd name="T13" fmla="*/ 164451 h 44"/>
                <a:gd name="T14" fmla="*/ 7644 w 27"/>
                <a:gd name="T15" fmla="*/ 168275 h 44"/>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44">
                  <a:moveTo>
                    <a:pt x="2" y="44"/>
                  </a:moveTo>
                  <a:cubicBezTo>
                    <a:pt x="2" y="44"/>
                    <a:pt x="1" y="44"/>
                    <a:pt x="1" y="44"/>
                  </a:cubicBezTo>
                  <a:cubicBezTo>
                    <a:pt x="0" y="43"/>
                    <a:pt x="0" y="42"/>
                    <a:pt x="0" y="41"/>
                  </a:cubicBezTo>
                  <a:cubicBezTo>
                    <a:pt x="23" y="1"/>
                    <a:pt x="23" y="1"/>
                    <a:pt x="23" y="1"/>
                  </a:cubicBezTo>
                  <a:cubicBezTo>
                    <a:pt x="24" y="0"/>
                    <a:pt x="25" y="0"/>
                    <a:pt x="26" y="1"/>
                  </a:cubicBezTo>
                  <a:cubicBezTo>
                    <a:pt x="27" y="1"/>
                    <a:pt x="27" y="2"/>
                    <a:pt x="27" y="3"/>
                  </a:cubicBezTo>
                  <a:cubicBezTo>
                    <a:pt x="4" y="43"/>
                    <a:pt x="4" y="43"/>
                    <a:pt x="4" y="43"/>
                  </a:cubicBezTo>
                  <a:cubicBezTo>
                    <a:pt x="3" y="44"/>
                    <a:pt x="3" y="44"/>
                    <a:pt x="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33" name="Freeform 36"/>
            <p:cNvSpPr/>
            <p:nvPr/>
          </p:nvSpPr>
          <p:spPr bwMode="auto">
            <a:xfrm>
              <a:off x="2233613" y="4598988"/>
              <a:ext cx="103188" cy="168275"/>
            </a:xfrm>
            <a:custGeom>
              <a:gdLst>
                <a:gd name="T0" fmla="*/ 95544 w 27"/>
                <a:gd name="T1" fmla="*/ 168275 h 44"/>
                <a:gd name="T2" fmla="*/ 87901 w 27"/>
                <a:gd name="T3" fmla="*/ 164451 h 44"/>
                <a:gd name="T4" fmla="*/ 0 w 27"/>
                <a:gd name="T5" fmla="*/ 11473 h 44"/>
                <a:gd name="T6" fmla="*/ 3822 w 27"/>
                <a:gd name="T7" fmla="*/ 0 h 44"/>
                <a:gd name="T8" fmla="*/ 15287 w 27"/>
                <a:gd name="T9" fmla="*/ 3824 h 44"/>
                <a:gd name="T10" fmla="*/ 103188 w 27"/>
                <a:gd name="T11" fmla="*/ 156802 h 44"/>
                <a:gd name="T12" fmla="*/ 99366 w 27"/>
                <a:gd name="T13" fmla="*/ 164451 h 44"/>
                <a:gd name="T14" fmla="*/ 95544 w 27"/>
                <a:gd name="T15" fmla="*/ 168275 h 44"/>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44">
                  <a:moveTo>
                    <a:pt x="25" y="44"/>
                  </a:moveTo>
                  <a:cubicBezTo>
                    <a:pt x="24" y="44"/>
                    <a:pt x="24" y="43"/>
                    <a:pt x="23" y="43"/>
                  </a:cubicBezTo>
                  <a:cubicBezTo>
                    <a:pt x="0" y="3"/>
                    <a:pt x="0" y="3"/>
                    <a:pt x="0" y="3"/>
                  </a:cubicBezTo>
                  <a:cubicBezTo>
                    <a:pt x="0" y="2"/>
                    <a:pt x="0" y="1"/>
                    <a:pt x="1" y="0"/>
                  </a:cubicBezTo>
                  <a:cubicBezTo>
                    <a:pt x="2" y="0"/>
                    <a:pt x="3" y="0"/>
                    <a:pt x="4" y="1"/>
                  </a:cubicBezTo>
                  <a:cubicBezTo>
                    <a:pt x="27" y="41"/>
                    <a:pt x="27" y="41"/>
                    <a:pt x="27" y="41"/>
                  </a:cubicBezTo>
                  <a:cubicBezTo>
                    <a:pt x="27" y="42"/>
                    <a:pt x="27" y="43"/>
                    <a:pt x="26" y="43"/>
                  </a:cubicBezTo>
                  <a:cubicBezTo>
                    <a:pt x="26" y="44"/>
                    <a:pt x="25" y="44"/>
                    <a:pt x="2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34" name="Freeform 37"/>
            <p:cNvSpPr/>
            <p:nvPr/>
          </p:nvSpPr>
          <p:spPr bwMode="auto">
            <a:xfrm>
              <a:off x="2265363" y="4641851"/>
              <a:ext cx="190500" cy="14288"/>
            </a:xfrm>
            <a:custGeom>
              <a:gdLst>
                <a:gd name="T0" fmla="*/ 182880 w 50"/>
                <a:gd name="T1" fmla="*/ 14288 h 4"/>
                <a:gd name="T2" fmla="*/ 7620 w 50"/>
                <a:gd name="T3" fmla="*/ 14288 h 4"/>
                <a:gd name="T4" fmla="*/ 0 w 50"/>
                <a:gd name="T5" fmla="*/ 7144 h 4"/>
                <a:gd name="T6" fmla="*/ 7620 w 50"/>
                <a:gd name="T7" fmla="*/ 0 h 4"/>
                <a:gd name="T8" fmla="*/ 182880 w 50"/>
                <a:gd name="T9" fmla="*/ 0 h 4"/>
                <a:gd name="T10" fmla="*/ 190500 w 50"/>
                <a:gd name="T11" fmla="*/ 7144 h 4"/>
                <a:gd name="T12" fmla="*/ 182880 w 50"/>
                <a:gd name="T13" fmla="*/ 14288 h 4"/>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50" h="4">
                  <a:moveTo>
                    <a:pt x="48" y="4"/>
                  </a:moveTo>
                  <a:cubicBezTo>
                    <a:pt x="2" y="4"/>
                    <a:pt x="2" y="4"/>
                    <a:pt x="2" y="4"/>
                  </a:cubicBezTo>
                  <a:cubicBezTo>
                    <a:pt x="1" y="4"/>
                    <a:pt x="0" y="3"/>
                    <a:pt x="0" y="2"/>
                  </a:cubicBezTo>
                  <a:cubicBezTo>
                    <a:pt x="0" y="1"/>
                    <a:pt x="1" y="0"/>
                    <a:pt x="2" y="0"/>
                  </a:cubicBezTo>
                  <a:cubicBezTo>
                    <a:pt x="48" y="0"/>
                    <a:pt x="48" y="0"/>
                    <a:pt x="48" y="0"/>
                  </a:cubicBezTo>
                  <a:cubicBezTo>
                    <a:pt x="49" y="0"/>
                    <a:pt x="50" y="1"/>
                    <a:pt x="50" y="2"/>
                  </a:cubicBezTo>
                  <a:cubicBezTo>
                    <a:pt x="50" y="3"/>
                    <a:pt x="49"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35" name="Freeform 38"/>
            <p:cNvSpPr/>
            <p:nvPr/>
          </p:nvSpPr>
          <p:spPr bwMode="auto">
            <a:xfrm>
              <a:off x="2317750" y="4484688"/>
              <a:ext cx="103188" cy="168275"/>
            </a:xfrm>
            <a:custGeom>
              <a:gdLst>
                <a:gd name="T0" fmla="*/ 7644 w 27"/>
                <a:gd name="T1" fmla="*/ 168275 h 44"/>
                <a:gd name="T2" fmla="*/ 3822 w 27"/>
                <a:gd name="T3" fmla="*/ 168275 h 44"/>
                <a:gd name="T4" fmla="*/ 0 w 27"/>
                <a:gd name="T5" fmla="*/ 156802 h 44"/>
                <a:gd name="T6" fmla="*/ 87901 w 27"/>
                <a:gd name="T7" fmla="*/ 3824 h 44"/>
                <a:gd name="T8" fmla="*/ 99366 w 27"/>
                <a:gd name="T9" fmla="*/ 3824 h 44"/>
                <a:gd name="T10" fmla="*/ 103188 w 27"/>
                <a:gd name="T11" fmla="*/ 11473 h 44"/>
                <a:gd name="T12" fmla="*/ 15287 w 27"/>
                <a:gd name="T13" fmla="*/ 164451 h 44"/>
                <a:gd name="T14" fmla="*/ 7644 w 27"/>
                <a:gd name="T15" fmla="*/ 168275 h 44"/>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44">
                  <a:moveTo>
                    <a:pt x="2" y="44"/>
                  </a:moveTo>
                  <a:cubicBezTo>
                    <a:pt x="1" y="44"/>
                    <a:pt x="1" y="44"/>
                    <a:pt x="1" y="44"/>
                  </a:cubicBezTo>
                  <a:cubicBezTo>
                    <a:pt x="0" y="43"/>
                    <a:pt x="0" y="42"/>
                    <a:pt x="0" y="41"/>
                  </a:cubicBezTo>
                  <a:cubicBezTo>
                    <a:pt x="23" y="1"/>
                    <a:pt x="23" y="1"/>
                    <a:pt x="23" y="1"/>
                  </a:cubicBezTo>
                  <a:cubicBezTo>
                    <a:pt x="24" y="0"/>
                    <a:pt x="25" y="0"/>
                    <a:pt x="26" y="1"/>
                  </a:cubicBezTo>
                  <a:cubicBezTo>
                    <a:pt x="27" y="1"/>
                    <a:pt x="27" y="2"/>
                    <a:pt x="27" y="3"/>
                  </a:cubicBezTo>
                  <a:cubicBezTo>
                    <a:pt x="4" y="43"/>
                    <a:pt x="4" y="43"/>
                    <a:pt x="4" y="43"/>
                  </a:cubicBezTo>
                  <a:cubicBezTo>
                    <a:pt x="3" y="44"/>
                    <a:pt x="2" y="44"/>
                    <a:pt x="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36" name="Freeform 39"/>
            <p:cNvSpPr/>
            <p:nvPr/>
          </p:nvSpPr>
          <p:spPr bwMode="auto">
            <a:xfrm>
              <a:off x="2249488" y="4435476"/>
              <a:ext cx="106363" cy="171450"/>
            </a:xfrm>
            <a:custGeom>
              <a:gdLst>
                <a:gd name="T0" fmla="*/ 98766 w 28"/>
                <a:gd name="T1" fmla="*/ 171450 h 45"/>
                <a:gd name="T2" fmla="*/ 91168 w 28"/>
                <a:gd name="T3" fmla="*/ 167640 h 45"/>
                <a:gd name="T4" fmla="*/ 3799 w 28"/>
                <a:gd name="T5" fmla="*/ 15240 h 45"/>
                <a:gd name="T6" fmla="*/ 7597 w 28"/>
                <a:gd name="T7" fmla="*/ 3810 h 45"/>
                <a:gd name="T8" fmla="*/ 15195 w 28"/>
                <a:gd name="T9" fmla="*/ 7620 h 45"/>
                <a:gd name="T10" fmla="*/ 102564 w 28"/>
                <a:gd name="T11" fmla="*/ 160020 h 45"/>
                <a:gd name="T12" fmla="*/ 102564 w 28"/>
                <a:gd name="T13" fmla="*/ 167640 h 45"/>
                <a:gd name="T14" fmla="*/ 98766 w 28"/>
                <a:gd name="T15" fmla="*/ 171450 h 45"/>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45">
                  <a:moveTo>
                    <a:pt x="26" y="45"/>
                  </a:moveTo>
                  <a:cubicBezTo>
                    <a:pt x="25" y="45"/>
                    <a:pt x="24" y="44"/>
                    <a:pt x="24" y="44"/>
                  </a:cubicBezTo>
                  <a:cubicBezTo>
                    <a:pt x="1" y="4"/>
                    <a:pt x="1" y="4"/>
                    <a:pt x="1" y="4"/>
                  </a:cubicBezTo>
                  <a:cubicBezTo>
                    <a:pt x="0" y="3"/>
                    <a:pt x="1" y="2"/>
                    <a:pt x="2" y="1"/>
                  </a:cubicBezTo>
                  <a:cubicBezTo>
                    <a:pt x="3" y="0"/>
                    <a:pt x="4" y="1"/>
                    <a:pt x="4" y="2"/>
                  </a:cubicBezTo>
                  <a:cubicBezTo>
                    <a:pt x="27" y="42"/>
                    <a:pt x="27" y="42"/>
                    <a:pt x="27" y="42"/>
                  </a:cubicBezTo>
                  <a:cubicBezTo>
                    <a:pt x="28" y="43"/>
                    <a:pt x="28" y="44"/>
                    <a:pt x="27" y="44"/>
                  </a:cubicBezTo>
                  <a:cubicBezTo>
                    <a:pt x="26" y="44"/>
                    <a:pt x="26" y="45"/>
                    <a:pt x="26"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grpSp>
      <p:grpSp>
        <p:nvGrpSpPr>
          <p:cNvPr id="37" name="组合 36"/>
          <p:cNvGrpSpPr/>
          <p:nvPr/>
        </p:nvGrpSpPr>
        <p:grpSpPr>
          <a:xfrm>
            <a:off x="4765897" y="3967383"/>
            <a:ext cx="685800" cy="685800"/>
            <a:chOff x="3352800" y="4197350"/>
            <a:chExt cx="685800" cy="685800"/>
          </a:xfrm>
          <a:solidFill>
            <a:schemeClr val="accent1"/>
          </a:solidFill>
        </p:grpSpPr>
        <p:sp>
          <p:nvSpPr>
            <p:cNvPr id="38" name="Freeform 43"/>
            <p:cNvSpPr>
              <a:spLocks noEditPoints="1"/>
            </p:cNvSpPr>
            <p:nvPr/>
          </p:nvSpPr>
          <p:spPr bwMode="auto">
            <a:xfrm>
              <a:off x="3352800" y="4197350"/>
              <a:ext cx="685800" cy="685800"/>
            </a:xfrm>
            <a:custGeom>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4 h 180"/>
                <a:gd name="T12" fmla="*/ 4 w 180"/>
                <a:gd name="T13" fmla="*/ 90 h 180"/>
                <a:gd name="T14" fmla="*/ 90 w 180"/>
                <a:gd name="T15" fmla="*/ 176 h 180"/>
                <a:gd name="T16" fmla="*/ 176 w 180"/>
                <a:gd name="T17" fmla="*/ 90 h 180"/>
                <a:gd name="T18" fmla="*/ 90 w 180"/>
                <a:gd name="T19" fmla="*/ 4 h 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39" name="Freeform 44"/>
            <p:cNvSpPr>
              <a:spLocks noEditPoints="1"/>
            </p:cNvSpPr>
            <p:nvPr/>
          </p:nvSpPr>
          <p:spPr bwMode="auto">
            <a:xfrm>
              <a:off x="3513138" y="4403725"/>
              <a:ext cx="354013" cy="228600"/>
            </a:xfrm>
            <a:custGeom>
              <a:gdLst>
                <a:gd name="T0" fmla="*/ 91 w 93"/>
                <a:gd name="T1" fmla="*/ 60 h 60"/>
                <a:gd name="T2" fmla="*/ 2 w 93"/>
                <a:gd name="T3" fmla="*/ 60 h 60"/>
                <a:gd name="T4" fmla="*/ 0 w 93"/>
                <a:gd name="T5" fmla="*/ 58 h 60"/>
                <a:gd name="T6" fmla="*/ 0 w 93"/>
                <a:gd name="T7" fmla="*/ 2 h 60"/>
                <a:gd name="T8" fmla="*/ 2 w 93"/>
                <a:gd name="T9" fmla="*/ 0 h 60"/>
                <a:gd name="T10" fmla="*/ 91 w 93"/>
                <a:gd name="T11" fmla="*/ 0 h 60"/>
                <a:gd name="T12" fmla="*/ 93 w 93"/>
                <a:gd name="T13" fmla="*/ 2 h 60"/>
                <a:gd name="T14" fmla="*/ 93 w 93"/>
                <a:gd name="T15" fmla="*/ 58 h 60"/>
                <a:gd name="T16" fmla="*/ 91 w 93"/>
                <a:gd name="T17" fmla="*/ 60 h 60"/>
                <a:gd name="T18" fmla="*/ 4 w 93"/>
                <a:gd name="T19" fmla="*/ 56 h 60"/>
                <a:gd name="T20" fmla="*/ 89 w 93"/>
                <a:gd name="T21" fmla="*/ 56 h 60"/>
                <a:gd name="T22" fmla="*/ 89 w 93"/>
                <a:gd name="T23" fmla="*/ 4 h 60"/>
                <a:gd name="T24" fmla="*/ 4 w 93"/>
                <a:gd name="T25" fmla="*/ 4 h 60"/>
                <a:gd name="T26" fmla="*/ 4 w 93"/>
                <a:gd name="T27" fmla="*/ 56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60">
                  <a:moveTo>
                    <a:pt x="91" y="60"/>
                  </a:moveTo>
                  <a:cubicBezTo>
                    <a:pt x="2" y="60"/>
                    <a:pt x="2" y="60"/>
                    <a:pt x="2" y="60"/>
                  </a:cubicBezTo>
                  <a:cubicBezTo>
                    <a:pt x="1" y="60"/>
                    <a:pt x="0" y="59"/>
                    <a:pt x="0" y="58"/>
                  </a:cubicBezTo>
                  <a:cubicBezTo>
                    <a:pt x="0" y="2"/>
                    <a:pt x="0" y="2"/>
                    <a:pt x="0" y="2"/>
                  </a:cubicBezTo>
                  <a:cubicBezTo>
                    <a:pt x="0" y="0"/>
                    <a:pt x="1" y="0"/>
                    <a:pt x="2" y="0"/>
                  </a:cubicBezTo>
                  <a:cubicBezTo>
                    <a:pt x="91" y="0"/>
                    <a:pt x="91" y="0"/>
                    <a:pt x="91" y="0"/>
                  </a:cubicBezTo>
                  <a:cubicBezTo>
                    <a:pt x="92" y="0"/>
                    <a:pt x="93" y="0"/>
                    <a:pt x="93" y="2"/>
                  </a:cubicBezTo>
                  <a:cubicBezTo>
                    <a:pt x="93" y="58"/>
                    <a:pt x="93" y="58"/>
                    <a:pt x="93" y="58"/>
                  </a:cubicBezTo>
                  <a:cubicBezTo>
                    <a:pt x="93" y="59"/>
                    <a:pt x="92" y="60"/>
                    <a:pt x="91" y="60"/>
                  </a:cubicBezTo>
                  <a:close/>
                  <a:moveTo>
                    <a:pt x="4" y="56"/>
                  </a:moveTo>
                  <a:cubicBezTo>
                    <a:pt x="89" y="56"/>
                    <a:pt x="89" y="56"/>
                    <a:pt x="89" y="56"/>
                  </a:cubicBezTo>
                  <a:cubicBezTo>
                    <a:pt x="89" y="4"/>
                    <a:pt x="89" y="4"/>
                    <a:pt x="89" y="4"/>
                  </a:cubicBezTo>
                  <a:cubicBezTo>
                    <a:pt x="4" y="4"/>
                    <a:pt x="4" y="4"/>
                    <a:pt x="4" y="4"/>
                  </a:cubicBezTo>
                  <a:lnTo>
                    <a:pt x="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40" name="Freeform 45"/>
            <p:cNvSpPr>
              <a:spLocks noEditPoints="1"/>
            </p:cNvSpPr>
            <p:nvPr/>
          </p:nvSpPr>
          <p:spPr bwMode="auto">
            <a:xfrm>
              <a:off x="3551238" y="4441825"/>
              <a:ext cx="277813" cy="152400"/>
            </a:xfrm>
            <a:custGeom>
              <a:gdLst>
                <a:gd name="T0" fmla="*/ 166 w 175"/>
                <a:gd name="T1" fmla="*/ 9 h 96"/>
                <a:gd name="T2" fmla="*/ 166 w 175"/>
                <a:gd name="T3" fmla="*/ 86 h 96"/>
                <a:gd name="T4" fmla="*/ 10 w 175"/>
                <a:gd name="T5" fmla="*/ 86 h 96"/>
                <a:gd name="T6" fmla="*/ 10 w 175"/>
                <a:gd name="T7" fmla="*/ 9 h 96"/>
                <a:gd name="T8" fmla="*/ 166 w 175"/>
                <a:gd name="T9" fmla="*/ 9 h 96"/>
                <a:gd name="T10" fmla="*/ 175 w 175"/>
                <a:gd name="T11" fmla="*/ 0 h 96"/>
                <a:gd name="T12" fmla="*/ 0 w 175"/>
                <a:gd name="T13" fmla="*/ 0 h 96"/>
                <a:gd name="T14" fmla="*/ 0 w 175"/>
                <a:gd name="T15" fmla="*/ 96 h 96"/>
                <a:gd name="T16" fmla="*/ 175 w 175"/>
                <a:gd name="T17" fmla="*/ 96 h 96"/>
                <a:gd name="T18" fmla="*/ 175 w 175"/>
                <a:gd name="T19" fmla="*/ 0 h 96"/>
                <a:gd name="T20" fmla="*/ 175 w 175"/>
                <a:gd name="T21"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96">
                  <a:moveTo>
                    <a:pt x="166" y="9"/>
                  </a:moveTo>
                  <a:lnTo>
                    <a:pt x="166" y="86"/>
                  </a:lnTo>
                  <a:lnTo>
                    <a:pt x="10" y="86"/>
                  </a:lnTo>
                  <a:lnTo>
                    <a:pt x="10" y="9"/>
                  </a:lnTo>
                  <a:lnTo>
                    <a:pt x="166" y="9"/>
                  </a:lnTo>
                  <a:close/>
                  <a:moveTo>
                    <a:pt x="175" y="0"/>
                  </a:moveTo>
                  <a:lnTo>
                    <a:pt x="0" y="0"/>
                  </a:lnTo>
                  <a:lnTo>
                    <a:pt x="0" y="96"/>
                  </a:lnTo>
                  <a:lnTo>
                    <a:pt x="175" y="96"/>
                  </a:lnTo>
                  <a:lnTo>
                    <a:pt x="175" y="0"/>
                  </a:lnTo>
                  <a:lnTo>
                    <a:pt x="17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41" name="Freeform 46"/>
            <p:cNvSpPr>
              <a:spLocks noEditPoints="1"/>
            </p:cNvSpPr>
            <p:nvPr/>
          </p:nvSpPr>
          <p:spPr bwMode="auto">
            <a:xfrm>
              <a:off x="3551238" y="4441825"/>
              <a:ext cx="277813" cy="152400"/>
            </a:xfrm>
            <a:custGeom>
              <a:gdLst>
                <a:gd name="T0" fmla="*/ 166 w 175"/>
                <a:gd name="T1" fmla="*/ 9 h 96"/>
                <a:gd name="T2" fmla="*/ 166 w 175"/>
                <a:gd name="T3" fmla="*/ 86 h 96"/>
                <a:gd name="T4" fmla="*/ 10 w 175"/>
                <a:gd name="T5" fmla="*/ 86 h 96"/>
                <a:gd name="T6" fmla="*/ 10 w 175"/>
                <a:gd name="T7" fmla="*/ 9 h 96"/>
                <a:gd name="T8" fmla="*/ 166 w 175"/>
                <a:gd name="T9" fmla="*/ 9 h 96"/>
                <a:gd name="T10" fmla="*/ 175 w 175"/>
                <a:gd name="T11" fmla="*/ 0 h 96"/>
                <a:gd name="T12" fmla="*/ 0 w 175"/>
                <a:gd name="T13" fmla="*/ 0 h 96"/>
                <a:gd name="T14" fmla="*/ 0 w 175"/>
                <a:gd name="T15" fmla="*/ 96 h 96"/>
                <a:gd name="T16" fmla="*/ 175 w 175"/>
                <a:gd name="T17" fmla="*/ 96 h 96"/>
                <a:gd name="T18" fmla="*/ 175 w 175"/>
                <a:gd name="T19" fmla="*/ 0 h 96"/>
                <a:gd name="T20" fmla="*/ 175 w 175"/>
                <a:gd name="T21"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96">
                  <a:moveTo>
                    <a:pt x="166" y="9"/>
                  </a:moveTo>
                  <a:lnTo>
                    <a:pt x="166" y="86"/>
                  </a:lnTo>
                  <a:lnTo>
                    <a:pt x="10" y="86"/>
                  </a:lnTo>
                  <a:lnTo>
                    <a:pt x="10" y="9"/>
                  </a:lnTo>
                  <a:lnTo>
                    <a:pt x="166" y="9"/>
                  </a:lnTo>
                  <a:moveTo>
                    <a:pt x="175" y="0"/>
                  </a:moveTo>
                  <a:lnTo>
                    <a:pt x="0" y="0"/>
                  </a:lnTo>
                  <a:lnTo>
                    <a:pt x="0" y="96"/>
                  </a:lnTo>
                  <a:lnTo>
                    <a:pt x="175" y="96"/>
                  </a:lnTo>
                  <a:lnTo>
                    <a:pt x="175" y="0"/>
                  </a:lnTo>
                  <a:lnTo>
                    <a:pt x="175"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42" name="Freeform 47"/>
            <p:cNvSpPr/>
            <p:nvPr/>
          </p:nvSpPr>
          <p:spPr bwMode="auto">
            <a:xfrm>
              <a:off x="3471863" y="4662488"/>
              <a:ext cx="441325" cy="15875"/>
            </a:xfrm>
            <a:custGeom>
              <a:gdLst>
                <a:gd name="T0" fmla="*/ 114 w 116"/>
                <a:gd name="T1" fmla="*/ 4 h 4"/>
                <a:gd name="T2" fmla="*/ 2 w 116"/>
                <a:gd name="T3" fmla="*/ 4 h 4"/>
                <a:gd name="T4" fmla="*/ 0 w 116"/>
                <a:gd name="T5" fmla="*/ 2 h 4"/>
                <a:gd name="T6" fmla="*/ 2 w 116"/>
                <a:gd name="T7" fmla="*/ 0 h 4"/>
                <a:gd name="T8" fmla="*/ 114 w 116"/>
                <a:gd name="T9" fmla="*/ 0 h 4"/>
                <a:gd name="T10" fmla="*/ 116 w 116"/>
                <a:gd name="T11" fmla="*/ 2 h 4"/>
                <a:gd name="T12" fmla="*/ 114 w 116"/>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115" h="4">
                  <a:moveTo>
                    <a:pt x="114" y="4"/>
                  </a:moveTo>
                  <a:cubicBezTo>
                    <a:pt x="2" y="4"/>
                    <a:pt x="2" y="4"/>
                    <a:pt x="2" y="4"/>
                  </a:cubicBezTo>
                  <a:cubicBezTo>
                    <a:pt x="1" y="4"/>
                    <a:pt x="0" y="3"/>
                    <a:pt x="0" y="2"/>
                  </a:cubicBezTo>
                  <a:cubicBezTo>
                    <a:pt x="0" y="1"/>
                    <a:pt x="1" y="0"/>
                    <a:pt x="2" y="0"/>
                  </a:cubicBezTo>
                  <a:cubicBezTo>
                    <a:pt x="114" y="0"/>
                    <a:pt x="114" y="0"/>
                    <a:pt x="114" y="0"/>
                  </a:cubicBezTo>
                  <a:cubicBezTo>
                    <a:pt x="115" y="0"/>
                    <a:pt x="116" y="1"/>
                    <a:pt x="116" y="2"/>
                  </a:cubicBezTo>
                  <a:cubicBezTo>
                    <a:pt x="116" y="3"/>
                    <a:pt x="115" y="4"/>
                    <a:pt x="1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grpSp>
      <p:grpSp>
        <p:nvGrpSpPr>
          <p:cNvPr id="43" name="组合 67"/>
          <p:cNvGrpSpPr/>
          <p:nvPr/>
        </p:nvGrpSpPr>
        <p:grpSpPr>
          <a:xfrm>
            <a:off x="7934325" y="3967376"/>
            <a:ext cx="685800" cy="687387"/>
            <a:chOff x="5138738" y="4175125"/>
            <a:chExt cx="685800" cy="687388"/>
          </a:xfrm>
          <a:solidFill>
            <a:schemeClr val="accent1"/>
          </a:solidFill>
        </p:grpSpPr>
        <p:sp>
          <p:nvSpPr>
            <p:cNvPr id="44" name="Freeform 51"/>
            <p:cNvSpPr>
              <a:spLocks noEditPoints="1"/>
            </p:cNvSpPr>
            <p:nvPr/>
          </p:nvSpPr>
          <p:spPr bwMode="auto">
            <a:xfrm>
              <a:off x="5138738" y="4175125"/>
              <a:ext cx="685800" cy="687388"/>
            </a:xfrm>
            <a:custGeom>
              <a:gdLst>
                <a:gd name="T0" fmla="*/ 342900 w 180"/>
                <a:gd name="T1" fmla="*/ 687388 h 180"/>
                <a:gd name="T2" fmla="*/ 0 w 180"/>
                <a:gd name="T3" fmla="*/ 343694 h 180"/>
                <a:gd name="T4" fmla="*/ 342900 w 180"/>
                <a:gd name="T5" fmla="*/ 0 h 180"/>
                <a:gd name="T6" fmla="*/ 685800 w 180"/>
                <a:gd name="T7" fmla="*/ 343694 h 180"/>
                <a:gd name="T8" fmla="*/ 342900 w 180"/>
                <a:gd name="T9" fmla="*/ 687388 h 180"/>
                <a:gd name="T10" fmla="*/ 342900 w 180"/>
                <a:gd name="T11" fmla="*/ 15275 h 180"/>
                <a:gd name="T12" fmla="*/ 15240 w 180"/>
                <a:gd name="T13" fmla="*/ 343694 h 180"/>
                <a:gd name="T14" fmla="*/ 342900 w 180"/>
                <a:gd name="T15" fmla="*/ 672113 h 180"/>
                <a:gd name="T16" fmla="*/ 670560 w 180"/>
                <a:gd name="T17" fmla="*/ 343694 h 180"/>
                <a:gd name="T18" fmla="*/ 342900 w 180"/>
                <a:gd name="T19" fmla="*/ 15275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45" name="Freeform 52"/>
            <p:cNvSpPr/>
            <p:nvPr/>
          </p:nvSpPr>
          <p:spPr bwMode="auto">
            <a:xfrm>
              <a:off x="5421313" y="4525963"/>
              <a:ext cx="179388" cy="42863"/>
            </a:xfrm>
            <a:custGeom>
              <a:gdLst>
                <a:gd name="T0" fmla="*/ 171754 w 47"/>
                <a:gd name="T1" fmla="*/ 42863 h 11"/>
                <a:gd name="T2" fmla="*/ 167938 w 47"/>
                <a:gd name="T3" fmla="*/ 42863 h 11"/>
                <a:gd name="T4" fmla="*/ 11450 w 47"/>
                <a:gd name="T5" fmla="*/ 23380 h 11"/>
                <a:gd name="T6" fmla="*/ 0 w 47"/>
                <a:gd name="T7" fmla="*/ 15587 h 11"/>
                <a:gd name="T8" fmla="*/ 7634 w 47"/>
                <a:gd name="T9" fmla="*/ 7793 h 11"/>
                <a:gd name="T10" fmla="*/ 175571 w 47"/>
                <a:gd name="T11" fmla="*/ 27276 h 11"/>
                <a:gd name="T12" fmla="*/ 179388 w 47"/>
                <a:gd name="T13" fmla="*/ 38966 h 11"/>
                <a:gd name="T14" fmla="*/ 171754 w 47"/>
                <a:gd name="T15" fmla="*/ 42863 h 11"/>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11">
                  <a:moveTo>
                    <a:pt x="45" y="11"/>
                  </a:moveTo>
                  <a:cubicBezTo>
                    <a:pt x="45" y="11"/>
                    <a:pt x="44" y="11"/>
                    <a:pt x="44" y="11"/>
                  </a:cubicBezTo>
                  <a:cubicBezTo>
                    <a:pt x="31" y="6"/>
                    <a:pt x="17" y="4"/>
                    <a:pt x="3" y="6"/>
                  </a:cubicBezTo>
                  <a:cubicBezTo>
                    <a:pt x="1" y="6"/>
                    <a:pt x="0" y="5"/>
                    <a:pt x="0" y="4"/>
                  </a:cubicBezTo>
                  <a:cubicBezTo>
                    <a:pt x="0" y="3"/>
                    <a:pt x="1" y="2"/>
                    <a:pt x="2" y="2"/>
                  </a:cubicBezTo>
                  <a:cubicBezTo>
                    <a:pt x="17" y="0"/>
                    <a:pt x="32" y="2"/>
                    <a:pt x="46" y="7"/>
                  </a:cubicBezTo>
                  <a:cubicBezTo>
                    <a:pt x="47" y="7"/>
                    <a:pt x="47" y="8"/>
                    <a:pt x="47" y="10"/>
                  </a:cubicBezTo>
                  <a:cubicBezTo>
                    <a:pt x="46" y="10"/>
                    <a:pt x="46" y="11"/>
                    <a:pt x="4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46" name="Freeform 53"/>
            <p:cNvSpPr/>
            <p:nvPr/>
          </p:nvSpPr>
          <p:spPr bwMode="auto">
            <a:xfrm>
              <a:off x="5310188" y="4549775"/>
              <a:ext cx="53975" cy="34925"/>
            </a:xfrm>
            <a:custGeom>
              <a:gdLst>
                <a:gd name="T0" fmla="*/ 7711 w 14"/>
                <a:gd name="T1" fmla="*/ 34925 h 9"/>
                <a:gd name="T2" fmla="*/ 0 w 14"/>
                <a:gd name="T3" fmla="*/ 31044 h 9"/>
                <a:gd name="T4" fmla="*/ 3855 w 14"/>
                <a:gd name="T5" fmla="*/ 19403 h 9"/>
                <a:gd name="T6" fmla="*/ 42409 w 14"/>
                <a:gd name="T7" fmla="*/ 3881 h 9"/>
                <a:gd name="T8" fmla="*/ 53975 w 14"/>
                <a:gd name="T9" fmla="*/ 7761 h 9"/>
                <a:gd name="T10" fmla="*/ 50120 w 14"/>
                <a:gd name="T11" fmla="*/ 19403 h 9"/>
                <a:gd name="T12" fmla="*/ 11566 w 14"/>
                <a:gd name="T13" fmla="*/ 34925 h 9"/>
                <a:gd name="T14" fmla="*/ 7711 w 14"/>
                <a:gd name="T15" fmla="*/ 34925 h 9"/>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9">
                  <a:moveTo>
                    <a:pt x="2" y="9"/>
                  </a:moveTo>
                  <a:cubicBezTo>
                    <a:pt x="1" y="9"/>
                    <a:pt x="1" y="9"/>
                    <a:pt x="0" y="8"/>
                  </a:cubicBezTo>
                  <a:cubicBezTo>
                    <a:pt x="0" y="7"/>
                    <a:pt x="0" y="6"/>
                    <a:pt x="1" y="5"/>
                  </a:cubicBezTo>
                  <a:cubicBezTo>
                    <a:pt x="4" y="4"/>
                    <a:pt x="8" y="2"/>
                    <a:pt x="11" y="1"/>
                  </a:cubicBezTo>
                  <a:cubicBezTo>
                    <a:pt x="12" y="0"/>
                    <a:pt x="13" y="1"/>
                    <a:pt x="14" y="2"/>
                  </a:cubicBezTo>
                  <a:cubicBezTo>
                    <a:pt x="14" y="3"/>
                    <a:pt x="14" y="4"/>
                    <a:pt x="13" y="5"/>
                  </a:cubicBezTo>
                  <a:cubicBezTo>
                    <a:pt x="9" y="6"/>
                    <a:pt x="6" y="7"/>
                    <a:pt x="3" y="9"/>
                  </a:cubicBezTo>
                  <a:cubicBezTo>
                    <a:pt x="3" y="9"/>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47" name="Freeform 54"/>
            <p:cNvSpPr/>
            <p:nvPr/>
          </p:nvSpPr>
          <p:spPr bwMode="auto">
            <a:xfrm>
              <a:off x="5367338" y="4384675"/>
              <a:ext cx="160338" cy="290513"/>
            </a:xfrm>
            <a:custGeom>
              <a:gdLst>
                <a:gd name="T0" fmla="*/ 152703 w 42"/>
                <a:gd name="T1" fmla="*/ 290513 h 76"/>
                <a:gd name="T2" fmla="*/ 145068 w 42"/>
                <a:gd name="T3" fmla="*/ 282868 h 76"/>
                <a:gd name="T4" fmla="*/ 3818 w 42"/>
                <a:gd name="T5" fmla="*/ 15290 h 76"/>
                <a:gd name="T6" fmla="*/ 3818 w 42"/>
                <a:gd name="T7" fmla="*/ 3823 h 76"/>
                <a:gd name="T8" fmla="*/ 11453 w 42"/>
                <a:gd name="T9" fmla="*/ 0 h 76"/>
                <a:gd name="T10" fmla="*/ 160338 w 42"/>
                <a:gd name="T11" fmla="*/ 282868 h 76"/>
                <a:gd name="T12" fmla="*/ 152703 w 42"/>
                <a:gd name="T13" fmla="*/ 290513 h 76"/>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2" h="76">
                  <a:moveTo>
                    <a:pt x="40" y="76"/>
                  </a:moveTo>
                  <a:cubicBezTo>
                    <a:pt x="39" y="76"/>
                    <a:pt x="38" y="75"/>
                    <a:pt x="38" y="74"/>
                  </a:cubicBezTo>
                  <a:cubicBezTo>
                    <a:pt x="38" y="46"/>
                    <a:pt x="24" y="19"/>
                    <a:pt x="1" y="4"/>
                  </a:cubicBezTo>
                  <a:cubicBezTo>
                    <a:pt x="0" y="3"/>
                    <a:pt x="0" y="2"/>
                    <a:pt x="1" y="1"/>
                  </a:cubicBezTo>
                  <a:cubicBezTo>
                    <a:pt x="1" y="0"/>
                    <a:pt x="3" y="0"/>
                    <a:pt x="3" y="0"/>
                  </a:cubicBezTo>
                  <a:cubicBezTo>
                    <a:pt x="28" y="17"/>
                    <a:pt x="42" y="44"/>
                    <a:pt x="42" y="74"/>
                  </a:cubicBezTo>
                  <a:cubicBezTo>
                    <a:pt x="42" y="75"/>
                    <a:pt x="41" y="76"/>
                    <a:pt x="40"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48" name="Freeform 55"/>
            <p:cNvSpPr/>
            <p:nvPr/>
          </p:nvSpPr>
          <p:spPr bwMode="auto">
            <a:xfrm>
              <a:off x="5413375" y="4351338"/>
              <a:ext cx="95250" cy="92075"/>
            </a:xfrm>
            <a:custGeom>
              <a:gdLst>
                <a:gd name="T0" fmla="*/ 87630 w 25"/>
                <a:gd name="T1" fmla="*/ 92075 h 24"/>
                <a:gd name="T2" fmla="*/ 83820 w 25"/>
                <a:gd name="T3" fmla="*/ 92075 h 24"/>
                <a:gd name="T4" fmla="*/ 3810 w 25"/>
                <a:gd name="T5" fmla="*/ 11509 h 24"/>
                <a:gd name="T6" fmla="*/ 3810 w 25"/>
                <a:gd name="T7" fmla="*/ 3836 h 24"/>
                <a:gd name="T8" fmla="*/ 15240 w 25"/>
                <a:gd name="T9" fmla="*/ 3836 h 24"/>
                <a:gd name="T10" fmla="*/ 91440 w 25"/>
                <a:gd name="T11" fmla="*/ 76729 h 24"/>
                <a:gd name="T12" fmla="*/ 95250 w 25"/>
                <a:gd name="T13" fmla="*/ 88239 h 24"/>
                <a:gd name="T14" fmla="*/ 87630 w 25"/>
                <a:gd name="T15" fmla="*/ 92075 h 24"/>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4">
                  <a:moveTo>
                    <a:pt x="23" y="24"/>
                  </a:moveTo>
                  <a:cubicBezTo>
                    <a:pt x="23" y="24"/>
                    <a:pt x="22" y="24"/>
                    <a:pt x="22" y="24"/>
                  </a:cubicBezTo>
                  <a:cubicBezTo>
                    <a:pt x="14" y="18"/>
                    <a:pt x="7" y="11"/>
                    <a:pt x="1" y="3"/>
                  </a:cubicBezTo>
                  <a:cubicBezTo>
                    <a:pt x="0" y="2"/>
                    <a:pt x="0" y="1"/>
                    <a:pt x="1" y="1"/>
                  </a:cubicBezTo>
                  <a:cubicBezTo>
                    <a:pt x="2" y="0"/>
                    <a:pt x="3" y="0"/>
                    <a:pt x="4" y="1"/>
                  </a:cubicBezTo>
                  <a:cubicBezTo>
                    <a:pt x="10" y="8"/>
                    <a:pt x="16" y="15"/>
                    <a:pt x="24" y="20"/>
                  </a:cubicBezTo>
                  <a:cubicBezTo>
                    <a:pt x="25" y="21"/>
                    <a:pt x="25" y="22"/>
                    <a:pt x="25" y="23"/>
                  </a:cubicBezTo>
                  <a:cubicBezTo>
                    <a:pt x="24" y="24"/>
                    <a:pt x="24" y="24"/>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49" name="Freeform 56"/>
            <p:cNvSpPr/>
            <p:nvPr/>
          </p:nvSpPr>
          <p:spPr bwMode="auto">
            <a:xfrm>
              <a:off x="5557838" y="4457700"/>
              <a:ext cx="88900" cy="38100"/>
            </a:xfrm>
            <a:custGeom>
              <a:gdLst>
                <a:gd name="T0" fmla="*/ 81170 w 23"/>
                <a:gd name="T1" fmla="*/ 38100 h 10"/>
                <a:gd name="T2" fmla="*/ 77304 w 23"/>
                <a:gd name="T3" fmla="*/ 38100 h 10"/>
                <a:gd name="T4" fmla="*/ 3865 w 23"/>
                <a:gd name="T5" fmla="*/ 19050 h 10"/>
                <a:gd name="T6" fmla="*/ 0 w 23"/>
                <a:gd name="T7" fmla="*/ 7620 h 10"/>
                <a:gd name="T8" fmla="*/ 11596 w 23"/>
                <a:gd name="T9" fmla="*/ 3810 h 10"/>
                <a:gd name="T10" fmla="*/ 81170 w 23"/>
                <a:gd name="T11" fmla="*/ 22860 h 10"/>
                <a:gd name="T12" fmla="*/ 88900 w 23"/>
                <a:gd name="T13" fmla="*/ 30480 h 10"/>
                <a:gd name="T14" fmla="*/ 81170 w 23"/>
                <a:gd name="T15" fmla="*/ 38100 h 10"/>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0">
                  <a:moveTo>
                    <a:pt x="21" y="10"/>
                  </a:moveTo>
                  <a:cubicBezTo>
                    <a:pt x="21" y="10"/>
                    <a:pt x="21" y="10"/>
                    <a:pt x="20" y="10"/>
                  </a:cubicBezTo>
                  <a:cubicBezTo>
                    <a:pt x="14" y="9"/>
                    <a:pt x="7" y="7"/>
                    <a:pt x="1" y="5"/>
                  </a:cubicBezTo>
                  <a:cubicBezTo>
                    <a:pt x="0" y="4"/>
                    <a:pt x="0" y="3"/>
                    <a:pt x="0" y="2"/>
                  </a:cubicBezTo>
                  <a:cubicBezTo>
                    <a:pt x="0" y="1"/>
                    <a:pt x="2" y="0"/>
                    <a:pt x="3" y="1"/>
                  </a:cubicBezTo>
                  <a:cubicBezTo>
                    <a:pt x="8" y="3"/>
                    <a:pt x="15" y="5"/>
                    <a:pt x="21" y="6"/>
                  </a:cubicBezTo>
                  <a:cubicBezTo>
                    <a:pt x="22" y="6"/>
                    <a:pt x="23" y="7"/>
                    <a:pt x="23" y="8"/>
                  </a:cubicBezTo>
                  <a:cubicBezTo>
                    <a:pt x="23" y="9"/>
                    <a:pt x="22"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50" name="Freeform 57"/>
            <p:cNvSpPr>
              <a:spLocks noEditPoints="1"/>
            </p:cNvSpPr>
            <p:nvPr/>
          </p:nvSpPr>
          <p:spPr bwMode="auto">
            <a:xfrm>
              <a:off x="5489575" y="4408488"/>
              <a:ext cx="87313" cy="87313"/>
            </a:xfrm>
            <a:custGeom>
              <a:gdLst>
                <a:gd name="T0" fmla="*/ 41758 w 23"/>
                <a:gd name="T1" fmla="*/ 87313 h 23"/>
                <a:gd name="T2" fmla="*/ 0 w 23"/>
                <a:gd name="T3" fmla="*/ 41758 h 23"/>
                <a:gd name="T4" fmla="*/ 41758 w 23"/>
                <a:gd name="T5" fmla="*/ 0 h 23"/>
                <a:gd name="T6" fmla="*/ 87313 w 23"/>
                <a:gd name="T7" fmla="*/ 41758 h 23"/>
                <a:gd name="T8" fmla="*/ 41758 w 23"/>
                <a:gd name="T9" fmla="*/ 87313 h 23"/>
                <a:gd name="T10" fmla="*/ 41758 w 23"/>
                <a:gd name="T11" fmla="*/ 15185 h 23"/>
                <a:gd name="T12" fmla="*/ 15185 w 23"/>
                <a:gd name="T13" fmla="*/ 41758 h 23"/>
                <a:gd name="T14" fmla="*/ 41758 w 23"/>
                <a:gd name="T15" fmla="*/ 72128 h 23"/>
                <a:gd name="T16" fmla="*/ 72128 w 23"/>
                <a:gd name="T17" fmla="*/ 41758 h 23"/>
                <a:gd name="T18" fmla="*/ 41758 w 23"/>
                <a:gd name="T19" fmla="*/ 15185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4"/>
                  </a:moveTo>
                  <a:cubicBezTo>
                    <a:pt x="7" y="4"/>
                    <a:pt x="4" y="7"/>
                    <a:pt x="4" y="11"/>
                  </a:cubicBezTo>
                  <a:cubicBezTo>
                    <a:pt x="4" y="15"/>
                    <a:pt x="7" y="19"/>
                    <a:pt x="11" y="19"/>
                  </a:cubicBezTo>
                  <a:cubicBezTo>
                    <a:pt x="15" y="19"/>
                    <a:pt x="19" y="15"/>
                    <a:pt x="19" y="11"/>
                  </a:cubicBezTo>
                  <a:cubicBezTo>
                    <a:pt x="19" y="7"/>
                    <a:pt x="15"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51" name="Freeform 58"/>
            <p:cNvSpPr>
              <a:spLocks noEditPoints="1"/>
            </p:cNvSpPr>
            <p:nvPr/>
          </p:nvSpPr>
          <p:spPr bwMode="auto">
            <a:xfrm>
              <a:off x="5581650" y="4533900"/>
              <a:ext cx="87313" cy="88900"/>
            </a:xfrm>
            <a:custGeom>
              <a:gdLst>
                <a:gd name="T0" fmla="*/ 41758 w 23"/>
                <a:gd name="T1" fmla="*/ 88900 h 23"/>
                <a:gd name="T2" fmla="*/ 0 w 23"/>
                <a:gd name="T3" fmla="*/ 42517 h 23"/>
                <a:gd name="T4" fmla="*/ 41758 w 23"/>
                <a:gd name="T5" fmla="*/ 0 h 23"/>
                <a:gd name="T6" fmla="*/ 87313 w 23"/>
                <a:gd name="T7" fmla="*/ 42517 h 23"/>
                <a:gd name="T8" fmla="*/ 41758 w 23"/>
                <a:gd name="T9" fmla="*/ 88900 h 23"/>
                <a:gd name="T10" fmla="*/ 41758 w 23"/>
                <a:gd name="T11" fmla="*/ 15461 h 23"/>
                <a:gd name="T12" fmla="*/ 15185 w 23"/>
                <a:gd name="T13" fmla="*/ 42517 h 23"/>
                <a:gd name="T14" fmla="*/ 41758 w 23"/>
                <a:gd name="T15" fmla="*/ 73439 h 23"/>
                <a:gd name="T16" fmla="*/ 72128 w 23"/>
                <a:gd name="T17" fmla="*/ 42517 h 23"/>
                <a:gd name="T18" fmla="*/ 41758 w 23"/>
                <a:gd name="T19" fmla="*/ 15461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4"/>
                  </a:moveTo>
                  <a:cubicBezTo>
                    <a:pt x="7" y="4"/>
                    <a:pt x="4" y="7"/>
                    <a:pt x="4" y="11"/>
                  </a:cubicBezTo>
                  <a:cubicBezTo>
                    <a:pt x="4" y="15"/>
                    <a:pt x="7" y="19"/>
                    <a:pt x="11" y="19"/>
                  </a:cubicBezTo>
                  <a:cubicBezTo>
                    <a:pt x="15" y="19"/>
                    <a:pt x="19" y="15"/>
                    <a:pt x="19" y="11"/>
                  </a:cubicBezTo>
                  <a:cubicBezTo>
                    <a:pt x="19" y="7"/>
                    <a:pt x="15"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52" name="Freeform 59"/>
            <p:cNvSpPr/>
            <p:nvPr/>
          </p:nvSpPr>
          <p:spPr bwMode="auto">
            <a:xfrm>
              <a:off x="5299075" y="4343400"/>
              <a:ext cx="347663" cy="347663"/>
            </a:xfrm>
            <a:custGeom>
              <a:gdLst>
                <a:gd name="T0" fmla="*/ 175742 w 91"/>
                <a:gd name="T1" fmla="*/ 347663 h 91"/>
                <a:gd name="T2" fmla="*/ 0 w 91"/>
                <a:gd name="T3" fmla="*/ 175742 h 91"/>
                <a:gd name="T4" fmla="*/ 175742 w 91"/>
                <a:gd name="T5" fmla="*/ 0 h 91"/>
                <a:gd name="T6" fmla="*/ 347663 w 91"/>
                <a:gd name="T7" fmla="*/ 175742 h 91"/>
                <a:gd name="T8" fmla="*/ 347663 w 91"/>
                <a:gd name="T9" fmla="*/ 202485 h 91"/>
                <a:gd name="T10" fmla="*/ 332381 w 91"/>
                <a:gd name="T11" fmla="*/ 198665 h 91"/>
                <a:gd name="T12" fmla="*/ 332381 w 91"/>
                <a:gd name="T13" fmla="*/ 175742 h 91"/>
                <a:gd name="T14" fmla="*/ 175742 w 91"/>
                <a:gd name="T15" fmla="*/ 15282 h 91"/>
                <a:gd name="T16" fmla="*/ 15282 w 91"/>
                <a:gd name="T17" fmla="*/ 175742 h 91"/>
                <a:gd name="T18" fmla="*/ 175742 w 91"/>
                <a:gd name="T19" fmla="*/ 332381 h 91"/>
                <a:gd name="T20" fmla="*/ 305638 w 91"/>
                <a:gd name="T21" fmla="*/ 263613 h 91"/>
                <a:gd name="T22" fmla="*/ 317099 w 91"/>
                <a:gd name="T23" fmla="*/ 271254 h 91"/>
                <a:gd name="T24" fmla="*/ 175742 w 91"/>
                <a:gd name="T25" fmla="*/ 347663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91">
                  <a:moveTo>
                    <a:pt x="46" y="91"/>
                  </a:moveTo>
                  <a:cubicBezTo>
                    <a:pt x="21" y="91"/>
                    <a:pt x="0" y="71"/>
                    <a:pt x="0" y="46"/>
                  </a:cubicBezTo>
                  <a:cubicBezTo>
                    <a:pt x="0" y="21"/>
                    <a:pt x="21" y="0"/>
                    <a:pt x="46" y="0"/>
                  </a:cubicBezTo>
                  <a:cubicBezTo>
                    <a:pt x="71" y="0"/>
                    <a:pt x="91" y="21"/>
                    <a:pt x="91" y="46"/>
                  </a:cubicBezTo>
                  <a:cubicBezTo>
                    <a:pt x="91" y="48"/>
                    <a:pt x="91" y="50"/>
                    <a:pt x="91" y="53"/>
                  </a:cubicBezTo>
                  <a:cubicBezTo>
                    <a:pt x="87" y="52"/>
                    <a:pt x="87" y="52"/>
                    <a:pt x="87" y="52"/>
                  </a:cubicBezTo>
                  <a:cubicBezTo>
                    <a:pt x="87" y="50"/>
                    <a:pt x="87" y="48"/>
                    <a:pt x="87" y="46"/>
                  </a:cubicBezTo>
                  <a:cubicBezTo>
                    <a:pt x="87" y="23"/>
                    <a:pt x="69" y="4"/>
                    <a:pt x="46" y="4"/>
                  </a:cubicBezTo>
                  <a:cubicBezTo>
                    <a:pt x="23" y="4"/>
                    <a:pt x="4" y="23"/>
                    <a:pt x="4" y="46"/>
                  </a:cubicBezTo>
                  <a:cubicBezTo>
                    <a:pt x="4" y="69"/>
                    <a:pt x="23" y="87"/>
                    <a:pt x="46" y="87"/>
                  </a:cubicBezTo>
                  <a:cubicBezTo>
                    <a:pt x="60" y="87"/>
                    <a:pt x="72" y="80"/>
                    <a:pt x="80" y="69"/>
                  </a:cubicBezTo>
                  <a:cubicBezTo>
                    <a:pt x="83" y="71"/>
                    <a:pt x="83" y="71"/>
                    <a:pt x="83" y="71"/>
                  </a:cubicBezTo>
                  <a:cubicBezTo>
                    <a:pt x="75" y="84"/>
                    <a:pt x="61" y="91"/>
                    <a:pt x="4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53" name="Freeform 60"/>
            <p:cNvSpPr>
              <a:spLocks noEditPoints="1"/>
            </p:cNvSpPr>
            <p:nvPr/>
          </p:nvSpPr>
          <p:spPr bwMode="auto">
            <a:xfrm>
              <a:off x="5353050" y="4511675"/>
              <a:ext cx="84138" cy="84138"/>
            </a:xfrm>
            <a:custGeom>
              <a:gdLst>
                <a:gd name="T0" fmla="*/ 42069 w 22"/>
                <a:gd name="T1" fmla="*/ 84138 h 22"/>
                <a:gd name="T2" fmla="*/ 0 w 22"/>
                <a:gd name="T3" fmla="*/ 42069 h 22"/>
                <a:gd name="T4" fmla="*/ 42069 w 22"/>
                <a:gd name="T5" fmla="*/ 0 h 22"/>
                <a:gd name="T6" fmla="*/ 84138 w 22"/>
                <a:gd name="T7" fmla="*/ 42069 h 22"/>
                <a:gd name="T8" fmla="*/ 42069 w 22"/>
                <a:gd name="T9" fmla="*/ 84138 h 22"/>
                <a:gd name="T10" fmla="*/ 42069 w 22"/>
                <a:gd name="T11" fmla="*/ 15298 h 22"/>
                <a:gd name="T12" fmla="*/ 15298 w 22"/>
                <a:gd name="T13" fmla="*/ 42069 h 22"/>
                <a:gd name="T14" fmla="*/ 42069 w 22"/>
                <a:gd name="T15" fmla="*/ 68840 h 22"/>
                <a:gd name="T16" fmla="*/ 68840 w 22"/>
                <a:gd name="T17" fmla="*/ 42069 h 22"/>
                <a:gd name="T18" fmla="*/ 42069 w 22"/>
                <a:gd name="T19" fmla="*/ 15298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22">
                  <a:moveTo>
                    <a:pt x="11" y="22"/>
                  </a:moveTo>
                  <a:cubicBezTo>
                    <a:pt x="5" y="22"/>
                    <a:pt x="0" y="17"/>
                    <a:pt x="0" y="11"/>
                  </a:cubicBezTo>
                  <a:cubicBezTo>
                    <a:pt x="0" y="5"/>
                    <a:pt x="5" y="0"/>
                    <a:pt x="11" y="0"/>
                  </a:cubicBezTo>
                  <a:cubicBezTo>
                    <a:pt x="17" y="0"/>
                    <a:pt x="22" y="5"/>
                    <a:pt x="22" y="11"/>
                  </a:cubicBezTo>
                  <a:cubicBezTo>
                    <a:pt x="22" y="17"/>
                    <a:pt x="17" y="22"/>
                    <a:pt x="11" y="22"/>
                  </a:cubicBezTo>
                  <a:close/>
                  <a:moveTo>
                    <a:pt x="11" y="4"/>
                  </a:moveTo>
                  <a:cubicBezTo>
                    <a:pt x="7" y="4"/>
                    <a:pt x="4" y="7"/>
                    <a:pt x="4" y="11"/>
                  </a:cubicBezTo>
                  <a:cubicBezTo>
                    <a:pt x="4" y="15"/>
                    <a:pt x="7" y="18"/>
                    <a:pt x="11" y="18"/>
                  </a:cubicBezTo>
                  <a:cubicBezTo>
                    <a:pt x="15" y="18"/>
                    <a:pt x="18" y="15"/>
                    <a:pt x="18" y="11"/>
                  </a:cubicBezTo>
                  <a:cubicBezTo>
                    <a:pt x="18" y="7"/>
                    <a:pt x="15"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grpSp>
      <p:sp>
        <p:nvSpPr>
          <p:cNvPr id="54" name="文本框 71"/>
          <p:cNvSpPr txBox="1">
            <a:spLocks noChangeArrowheads="1"/>
          </p:cNvSpPr>
          <p:nvPr/>
        </p:nvSpPr>
        <p:spPr bwMode="auto">
          <a:xfrm>
            <a:off x="2435225" y="1420813"/>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a:latin typeface="微软雅黑" panose="020b0503020204020204" pitchFamily="34" charset="-122"/>
                <a:ea typeface="微软雅黑" panose="020b0503020204020204" pitchFamily="34" charset="-122"/>
              </a:rPr>
              <a:t>添加标题</a:t>
            </a:r>
            <a:endParaRPr lang="zh-CN" altLang="en-US" b="1">
              <a:latin typeface="微软雅黑" panose="020b0503020204020204" pitchFamily="34" charset="-122"/>
              <a:ea typeface="微软雅黑" panose="020b0503020204020204" pitchFamily="34" charset="-122"/>
            </a:endParaRPr>
          </a:p>
        </p:txBody>
      </p:sp>
      <p:sp>
        <p:nvSpPr>
          <p:cNvPr id="55" name="文本框 72"/>
          <p:cNvSpPr txBox="1">
            <a:spLocks noChangeArrowheads="1"/>
          </p:cNvSpPr>
          <p:nvPr/>
        </p:nvSpPr>
        <p:spPr bwMode="auto">
          <a:xfrm>
            <a:off x="5524500" y="1420813"/>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a:latin typeface="微软雅黑" panose="020b0503020204020204" pitchFamily="34" charset="-122"/>
                <a:ea typeface="微软雅黑" panose="020b0503020204020204" pitchFamily="34" charset="-122"/>
              </a:rPr>
              <a:t>添加标题</a:t>
            </a:r>
            <a:endParaRPr lang="zh-CN" altLang="en-US" b="1">
              <a:latin typeface="微软雅黑" panose="020b0503020204020204" pitchFamily="34" charset="-122"/>
              <a:ea typeface="微软雅黑" panose="020b0503020204020204" pitchFamily="34" charset="-122"/>
            </a:endParaRPr>
          </a:p>
        </p:txBody>
      </p:sp>
      <p:sp>
        <p:nvSpPr>
          <p:cNvPr id="56" name="文本框 73"/>
          <p:cNvSpPr txBox="1">
            <a:spLocks noChangeArrowheads="1"/>
          </p:cNvSpPr>
          <p:nvPr/>
        </p:nvSpPr>
        <p:spPr bwMode="auto">
          <a:xfrm>
            <a:off x="8737600" y="1420813"/>
            <a:ext cx="1622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a:latin typeface="微软雅黑" panose="020b0503020204020204" pitchFamily="34" charset="-122"/>
                <a:ea typeface="微软雅黑" panose="020b0503020204020204" pitchFamily="34" charset="-122"/>
              </a:rPr>
              <a:t>添加标题</a:t>
            </a:r>
            <a:endParaRPr lang="zh-CN" altLang="en-US" b="1">
              <a:latin typeface="微软雅黑" panose="020b0503020204020204" pitchFamily="34" charset="-122"/>
              <a:ea typeface="微软雅黑" panose="020b0503020204020204" pitchFamily="34" charset="-122"/>
            </a:endParaRPr>
          </a:p>
        </p:txBody>
      </p:sp>
      <p:sp>
        <p:nvSpPr>
          <p:cNvPr id="57" name="文本框 74"/>
          <p:cNvSpPr txBox="1">
            <a:spLocks noChangeArrowheads="1"/>
          </p:cNvSpPr>
          <p:nvPr/>
        </p:nvSpPr>
        <p:spPr bwMode="auto">
          <a:xfrm>
            <a:off x="2435225" y="4041775"/>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a:latin typeface="微软雅黑" panose="020b0503020204020204" pitchFamily="34" charset="-122"/>
                <a:ea typeface="微软雅黑" panose="020b0503020204020204" pitchFamily="34" charset="-122"/>
              </a:rPr>
              <a:t>添加标题</a:t>
            </a:r>
            <a:endParaRPr lang="zh-CN" altLang="en-US" b="1">
              <a:latin typeface="微软雅黑" panose="020b0503020204020204" pitchFamily="34" charset="-122"/>
              <a:ea typeface="微软雅黑" panose="020b0503020204020204" pitchFamily="34" charset="-122"/>
            </a:endParaRPr>
          </a:p>
        </p:txBody>
      </p:sp>
      <p:sp>
        <p:nvSpPr>
          <p:cNvPr id="58" name="文本框 75"/>
          <p:cNvSpPr txBox="1">
            <a:spLocks noChangeArrowheads="1"/>
          </p:cNvSpPr>
          <p:nvPr/>
        </p:nvSpPr>
        <p:spPr bwMode="auto">
          <a:xfrm>
            <a:off x="5524500" y="4041775"/>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a:latin typeface="微软雅黑" panose="020b0503020204020204" pitchFamily="34" charset="-122"/>
                <a:ea typeface="微软雅黑" panose="020b0503020204020204" pitchFamily="34" charset="-122"/>
              </a:rPr>
              <a:t>添加标题</a:t>
            </a:r>
            <a:endParaRPr lang="zh-CN" altLang="en-US" b="1">
              <a:latin typeface="微软雅黑" panose="020b0503020204020204" pitchFamily="34" charset="-122"/>
              <a:ea typeface="微软雅黑" panose="020b0503020204020204" pitchFamily="34" charset="-122"/>
            </a:endParaRPr>
          </a:p>
        </p:txBody>
      </p:sp>
      <p:sp>
        <p:nvSpPr>
          <p:cNvPr id="59" name="文本框 76"/>
          <p:cNvSpPr txBox="1">
            <a:spLocks noChangeArrowheads="1"/>
          </p:cNvSpPr>
          <p:nvPr/>
        </p:nvSpPr>
        <p:spPr bwMode="auto">
          <a:xfrm>
            <a:off x="8737600" y="4041775"/>
            <a:ext cx="1622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a:latin typeface="微软雅黑" panose="020b0503020204020204" pitchFamily="34" charset="-122"/>
                <a:ea typeface="微软雅黑" panose="020b0503020204020204" pitchFamily="34" charset="-122"/>
              </a:rPr>
              <a:t>添加标题</a:t>
            </a:r>
            <a:endParaRPr lang="zh-CN" altLang="en-US" b="1">
              <a:latin typeface="微软雅黑" panose="020b0503020204020204" pitchFamily="34" charset="-122"/>
              <a:ea typeface="微软雅黑" panose="020b0503020204020204" pitchFamily="34" charset="-122"/>
            </a:endParaRPr>
          </a:p>
        </p:txBody>
      </p:sp>
      <p:sp>
        <p:nvSpPr>
          <p:cNvPr id="60" name="矩形 78"/>
          <p:cNvSpPr>
            <a:spLocks noChangeArrowheads="1"/>
          </p:cNvSpPr>
          <p:nvPr/>
        </p:nvSpPr>
        <p:spPr bwMode="auto">
          <a:xfrm>
            <a:off x="1679575" y="2230438"/>
            <a:ext cx="23764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E4E4E"/>
                </a:solidFill>
                <a:latin typeface="宋体" panose="02010600030101010101" pitchFamily="2" charset="-122"/>
              </a:rPr>
              <a:t>点击添加文字点击添加文字点击添加文字点击添加文字</a:t>
            </a:r>
            <a:endParaRPr lang="zh-CN" altLang="en-US" sz="1400">
              <a:solidFill>
                <a:srgbClr val="103754"/>
              </a:solidFill>
              <a:latin typeface="微软雅黑" panose="020b0503020204020204" pitchFamily="34" charset="-122"/>
              <a:ea typeface="微软雅黑" panose="020b0503020204020204" pitchFamily="34" charset="-122"/>
            </a:endParaRPr>
          </a:p>
        </p:txBody>
      </p:sp>
      <p:sp>
        <p:nvSpPr>
          <p:cNvPr id="61" name="矩形 80"/>
          <p:cNvSpPr>
            <a:spLocks noChangeArrowheads="1"/>
          </p:cNvSpPr>
          <p:nvPr/>
        </p:nvSpPr>
        <p:spPr bwMode="auto">
          <a:xfrm>
            <a:off x="4770438" y="2230438"/>
            <a:ext cx="2374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E4E4E"/>
                </a:solidFill>
                <a:latin typeface="宋体" panose="02010600030101010101" pitchFamily="2" charset="-122"/>
              </a:rPr>
              <a:t>点击添加文字点击添加文字点击添加文字点击添加文字</a:t>
            </a:r>
            <a:endParaRPr lang="zh-CN" altLang="en-US" sz="1400">
              <a:solidFill>
                <a:srgbClr val="103754"/>
              </a:solidFill>
              <a:latin typeface="微软雅黑" panose="020b0503020204020204" pitchFamily="34" charset="-122"/>
              <a:ea typeface="微软雅黑" panose="020b0503020204020204" pitchFamily="34" charset="-122"/>
            </a:endParaRPr>
          </a:p>
        </p:txBody>
      </p:sp>
      <p:sp>
        <p:nvSpPr>
          <p:cNvPr id="62" name="矩形 81"/>
          <p:cNvSpPr>
            <a:spLocks noChangeArrowheads="1"/>
          </p:cNvSpPr>
          <p:nvPr/>
        </p:nvSpPr>
        <p:spPr bwMode="auto">
          <a:xfrm>
            <a:off x="7859713" y="2230438"/>
            <a:ext cx="2376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E4E4E"/>
                </a:solidFill>
                <a:latin typeface="宋体" panose="02010600030101010101" pitchFamily="2" charset="-122"/>
              </a:rPr>
              <a:t>点击添加文字点击添加文字点击添加文字点击添加文字</a:t>
            </a:r>
            <a:endParaRPr lang="zh-CN" altLang="en-US" sz="1400">
              <a:solidFill>
                <a:srgbClr val="103754"/>
              </a:solidFill>
              <a:latin typeface="微软雅黑" panose="020b0503020204020204" pitchFamily="34" charset="-122"/>
              <a:ea typeface="微软雅黑" panose="020b0503020204020204" pitchFamily="34" charset="-122"/>
            </a:endParaRPr>
          </a:p>
        </p:txBody>
      </p:sp>
      <p:sp>
        <p:nvSpPr>
          <p:cNvPr id="63" name="矩形 82"/>
          <p:cNvSpPr>
            <a:spLocks noChangeArrowheads="1"/>
          </p:cNvSpPr>
          <p:nvPr/>
        </p:nvSpPr>
        <p:spPr bwMode="auto">
          <a:xfrm>
            <a:off x="1679575" y="4860925"/>
            <a:ext cx="23764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E4E4E"/>
                </a:solidFill>
                <a:latin typeface="宋体" panose="02010600030101010101" pitchFamily="2" charset="-122"/>
              </a:rPr>
              <a:t>点击添加文字点击添加文字点击添加文字点击添加文字</a:t>
            </a:r>
            <a:endParaRPr lang="zh-CN" altLang="en-US" sz="1400">
              <a:solidFill>
                <a:srgbClr val="103754"/>
              </a:solidFill>
              <a:latin typeface="微软雅黑" panose="020b0503020204020204" pitchFamily="34" charset="-122"/>
              <a:ea typeface="微软雅黑" panose="020b0503020204020204" pitchFamily="34" charset="-122"/>
            </a:endParaRPr>
          </a:p>
        </p:txBody>
      </p:sp>
      <p:sp>
        <p:nvSpPr>
          <p:cNvPr id="64" name="矩形 83"/>
          <p:cNvSpPr>
            <a:spLocks noChangeArrowheads="1"/>
          </p:cNvSpPr>
          <p:nvPr/>
        </p:nvSpPr>
        <p:spPr bwMode="auto">
          <a:xfrm>
            <a:off x="4770438" y="4860925"/>
            <a:ext cx="2374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E4E4E"/>
                </a:solidFill>
                <a:latin typeface="宋体" panose="02010600030101010101" pitchFamily="2" charset="-122"/>
              </a:rPr>
              <a:t>点击添加文字点击添加文字点击添加文字点击添加文字</a:t>
            </a:r>
            <a:endParaRPr lang="zh-CN" altLang="en-US" sz="1400">
              <a:solidFill>
                <a:srgbClr val="103754"/>
              </a:solidFill>
              <a:latin typeface="微软雅黑" panose="020b0503020204020204" pitchFamily="34" charset="-122"/>
              <a:ea typeface="微软雅黑" panose="020b0503020204020204" pitchFamily="34" charset="-122"/>
            </a:endParaRPr>
          </a:p>
        </p:txBody>
      </p:sp>
      <p:sp>
        <p:nvSpPr>
          <p:cNvPr id="65" name="矩形 84"/>
          <p:cNvSpPr>
            <a:spLocks noChangeArrowheads="1"/>
          </p:cNvSpPr>
          <p:nvPr/>
        </p:nvSpPr>
        <p:spPr bwMode="auto">
          <a:xfrm>
            <a:off x="7859713" y="4860925"/>
            <a:ext cx="2376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E4E4E"/>
                </a:solidFill>
                <a:latin typeface="宋体" panose="02010600030101010101" pitchFamily="2" charset="-122"/>
              </a:rPr>
              <a:t>点击添加文字点击添加文字点击添加文字点击添加文字</a:t>
            </a:r>
            <a:endParaRPr lang="zh-CN" altLang="en-US" sz="1400">
              <a:solidFill>
                <a:srgbClr val="103754"/>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par>
                          <p:cTn id="24" fill="hold" nodeType="afterGroup">
                            <p:stCondLst>
                              <p:cond delay="10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childTnLst>
                          </p:cTn>
                        </p:par>
                        <p:par>
                          <p:cTn id="34" fill="hold" nodeType="afterGroup">
                            <p:stCondLst>
                              <p:cond delay="1500"/>
                            </p:stCondLst>
                            <p:childTnLst>
                              <p:par>
                                <p:cTn id="35" presetID="10" presetClass="entr" presetSubtype="0"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childTnLst>
                          </p:cTn>
                        </p:par>
                        <p:par>
                          <p:cTn id="44" fill="hold" nodeType="afterGroup">
                            <p:stCondLst>
                              <p:cond delay="2000"/>
                            </p:stCondLst>
                            <p:childTnLst>
                              <p:par>
                                <p:cTn id="45" presetID="10"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par>
                          <p:cTn id="54" fill="hold" nodeType="afterGroup">
                            <p:stCondLst>
                              <p:cond delay="2500"/>
                            </p:stCondLst>
                            <p:childTnLst>
                              <p:par>
                                <p:cTn id="55" presetID="10" presetClass="entr" presetSubtype="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分析与讨论</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04</a:t>
            </a:r>
            <a:endParaRPr lang="zh-CN" altLang="en-US" sz="3200" b="1">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0" y="1212850"/>
            <a:ext cx="5722938" cy="1584325"/>
            <a:chOff x="0" y="908050"/>
            <a:chExt cx="5722938" cy="1584325"/>
          </a:xfrm>
        </p:grpSpPr>
        <p:sp>
          <p:nvSpPr>
            <p:cNvPr id="8" name="Rectangle 21"/>
            <p:cNvSpPr>
              <a:spLocks noChangeArrowheads="1"/>
            </p:cNvSpPr>
            <p:nvPr/>
          </p:nvSpPr>
          <p:spPr bwMode="auto">
            <a:xfrm flipH="1">
              <a:off x="4445000" y="1700213"/>
              <a:ext cx="0" cy="1587"/>
            </a:xfrm>
            <a:prstGeom prst="rect">
              <a:avLst/>
            </a:prstGeom>
            <a:solidFill>
              <a:srgbClr val="F9B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zh-CN" altLang="en-US" sz="1100"/>
            </a:p>
          </p:txBody>
        </p:sp>
        <p:sp>
          <p:nvSpPr>
            <p:cNvPr id="9" name="Freeform 22"/>
            <p:cNvSpPr/>
            <p:nvPr/>
          </p:nvSpPr>
          <p:spPr bwMode="auto">
            <a:xfrm>
              <a:off x="4478338" y="908050"/>
              <a:ext cx="1244600" cy="1584325"/>
            </a:xfrm>
            <a:custGeom>
              <a:gdLst>
                <a:gd name="T0" fmla="*/ 1245380 w 598"/>
                <a:gd name="T1" fmla="*/ 785543 h 760"/>
                <a:gd name="T2" fmla="*/ 1237050 w 598"/>
                <a:gd name="T3" fmla="*/ 779292 h 760"/>
                <a:gd name="T4" fmla="*/ 1234967 w 598"/>
                <a:gd name="T5" fmla="*/ 779292 h 760"/>
                <a:gd name="T6" fmla="*/ 1224554 w 598"/>
                <a:gd name="T7" fmla="*/ 773041 h 760"/>
                <a:gd name="T8" fmla="*/ 1218307 w 598"/>
                <a:gd name="T9" fmla="*/ 775125 h 760"/>
                <a:gd name="T10" fmla="*/ 1212059 w 598"/>
                <a:gd name="T11" fmla="*/ 768874 h 760"/>
                <a:gd name="T12" fmla="*/ 1232885 w 598"/>
                <a:gd name="T13" fmla="*/ 666774 h 760"/>
                <a:gd name="T14" fmla="*/ 1184985 w 598"/>
                <a:gd name="T15" fmla="*/ 641770 h 760"/>
                <a:gd name="T16" fmla="*/ 1178738 w 598"/>
                <a:gd name="T17" fmla="*/ 750121 h 760"/>
                <a:gd name="T18" fmla="*/ 1168325 w 598"/>
                <a:gd name="T19" fmla="*/ 752204 h 760"/>
                <a:gd name="T20" fmla="*/ 1139169 w 598"/>
                <a:gd name="T21" fmla="*/ 689694 h 760"/>
                <a:gd name="T22" fmla="*/ 928829 w 598"/>
                <a:gd name="T23" fmla="*/ 691778 h 760"/>
                <a:gd name="T24" fmla="*/ 926746 w 598"/>
                <a:gd name="T25" fmla="*/ 677192 h 760"/>
                <a:gd name="T26" fmla="*/ 947572 w 598"/>
                <a:gd name="T27" fmla="*/ 658439 h 760"/>
                <a:gd name="T28" fmla="*/ 978810 w 598"/>
                <a:gd name="T29" fmla="*/ 658439 h 760"/>
                <a:gd name="T30" fmla="*/ 1024627 w 598"/>
                <a:gd name="T31" fmla="*/ 633435 h 760"/>
                <a:gd name="T32" fmla="*/ 972563 w 598"/>
                <a:gd name="T33" fmla="*/ 616766 h 760"/>
                <a:gd name="T34" fmla="*/ 924663 w 598"/>
                <a:gd name="T35" fmla="*/ 620933 h 760"/>
                <a:gd name="T36" fmla="*/ 891342 w 598"/>
                <a:gd name="T37" fmla="*/ 16669 h 760"/>
                <a:gd name="T38" fmla="*/ 722654 w 598"/>
                <a:gd name="T39" fmla="*/ 8335 h 760"/>
                <a:gd name="T40" fmla="*/ 691415 w 598"/>
                <a:gd name="T41" fmla="*/ 97932 h 760"/>
                <a:gd name="T42" fmla="*/ 712241 w 598"/>
                <a:gd name="T43" fmla="*/ 97932 h 760"/>
                <a:gd name="T44" fmla="*/ 701828 w 598"/>
                <a:gd name="T45" fmla="*/ 200032 h 760"/>
                <a:gd name="T46" fmla="*/ 674754 w 598"/>
                <a:gd name="T47" fmla="*/ 218785 h 760"/>
                <a:gd name="T48" fmla="*/ 597699 w 598"/>
                <a:gd name="T49" fmla="*/ 710531 h 760"/>
                <a:gd name="T50" fmla="*/ 443589 w 598"/>
                <a:gd name="T51" fmla="*/ 731368 h 760"/>
                <a:gd name="T52" fmla="*/ 177019 w 598"/>
                <a:gd name="T53" fmla="*/ 766790 h 760"/>
                <a:gd name="T54" fmla="*/ 133285 w 598"/>
                <a:gd name="T55" fmla="*/ 502164 h 760"/>
                <a:gd name="T56" fmla="*/ 18743 w 598"/>
                <a:gd name="T57" fmla="*/ 502164 h 760"/>
                <a:gd name="T58" fmla="*/ 0 w 598"/>
                <a:gd name="T59" fmla="*/ 783459 h 760"/>
                <a:gd name="T60" fmla="*/ 8330 w 598"/>
                <a:gd name="T61" fmla="*/ 785543 h 760"/>
                <a:gd name="T62" fmla="*/ 8330 w 598"/>
                <a:gd name="T63" fmla="*/ 795961 h 760"/>
                <a:gd name="T64" fmla="*/ 0 w 598"/>
                <a:gd name="T65" fmla="*/ 800129 h 760"/>
                <a:gd name="T66" fmla="*/ 18743 w 598"/>
                <a:gd name="T67" fmla="*/ 1079340 h 760"/>
                <a:gd name="T68" fmla="*/ 133285 w 598"/>
                <a:gd name="T69" fmla="*/ 1079340 h 760"/>
                <a:gd name="T70" fmla="*/ 177019 w 598"/>
                <a:gd name="T71" fmla="*/ 814714 h 760"/>
                <a:gd name="T72" fmla="*/ 443589 w 598"/>
                <a:gd name="T73" fmla="*/ 850137 h 760"/>
                <a:gd name="T74" fmla="*/ 597699 w 598"/>
                <a:gd name="T75" fmla="*/ 870973 h 760"/>
                <a:gd name="T76" fmla="*/ 674754 w 598"/>
                <a:gd name="T77" fmla="*/ 1362719 h 760"/>
                <a:gd name="T78" fmla="*/ 701828 w 598"/>
                <a:gd name="T79" fmla="*/ 1381472 h 760"/>
                <a:gd name="T80" fmla="*/ 712241 w 598"/>
                <a:gd name="T81" fmla="*/ 1483572 h 760"/>
                <a:gd name="T82" fmla="*/ 691415 w 598"/>
                <a:gd name="T83" fmla="*/ 1483572 h 760"/>
                <a:gd name="T84" fmla="*/ 722654 w 598"/>
                <a:gd name="T85" fmla="*/ 1573170 h 760"/>
                <a:gd name="T86" fmla="*/ 891342 w 598"/>
                <a:gd name="T87" fmla="*/ 1566919 h 760"/>
                <a:gd name="T88" fmla="*/ 924663 w 598"/>
                <a:gd name="T89" fmla="*/ 960571 h 760"/>
                <a:gd name="T90" fmla="*/ 972563 w 598"/>
                <a:gd name="T91" fmla="*/ 964738 h 760"/>
                <a:gd name="T92" fmla="*/ 1024627 w 598"/>
                <a:gd name="T93" fmla="*/ 948069 h 760"/>
                <a:gd name="T94" fmla="*/ 978810 w 598"/>
                <a:gd name="T95" fmla="*/ 923065 h 760"/>
                <a:gd name="T96" fmla="*/ 947572 w 598"/>
                <a:gd name="T97" fmla="*/ 923065 h 760"/>
                <a:gd name="T98" fmla="*/ 926746 w 598"/>
                <a:gd name="T99" fmla="*/ 904312 h 760"/>
                <a:gd name="T100" fmla="*/ 928829 w 598"/>
                <a:gd name="T101" fmla="*/ 889726 h 760"/>
                <a:gd name="T102" fmla="*/ 1139169 w 598"/>
                <a:gd name="T103" fmla="*/ 893894 h 760"/>
                <a:gd name="T104" fmla="*/ 1168325 w 598"/>
                <a:gd name="T105" fmla="*/ 829300 h 760"/>
                <a:gd name="T106" fmla="*/ 1178738 w 598"/>
                <a:gd name="T107" fmla="*/ 833467 h 760"/>
                <a:gd name="T108" fmla="*/ 1184985 w 598"/>
                <a:gd name="T109" fmla="*/ 941818 h 760"/>
                <a:gd name="T110" fmla="*/ 1232885 w 598"/>
                <a:gd name="T111" fmla="*/ 914730 h 760"/>
                <a:gd name="T112" fmla="*/ 1212059 w 598"/>
                <a:gd name="T113" fmla="*/ 812631 h 760"/>
                <a:gd name="T114" fmla="*/ 1218307 w 598"/>
                <a:gd name="T115" fmla="*/ 806380 h 760"/>
                <a:gd name="T116" fmla="*/ 1224554 w 598"/>
                <a:gd name="T117" fmla="*/ 808463 h 760"/>
                <a:gd name="T118" fmla="*/ 1234967 w 598"/>
                <a:gd name="T119" fmla="*/ 802212 h 760"/>
                <a:gd name="T120" fmla="*/ 1237050 w 598"/>
                <a:gd name="T121" fmla="*/ 802212 h 760"/>
                <a:gd name="T122" fmla="*/ 1245380 w 598"/>
                <a:gd name="T123" fmla="*/ 795961 h 760"/>
                <a:gd name="T124" fmla="*/ 1245380 w 598"/>
                <a:gd name="T125" fmla="*/ 785543 h 7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 h="760">
                  <a:moveTo>
                    <a:pt x="598" y="377"/>
                  </a:moveTo>
                  <a:cubicBezTo>
                    <a:pt x="598" y="375"/>
                    <a:pt x="596" y="374"/>
                    <a:pt x="594" y="374"/>
                  </a:cubicBezTo>
                  <a:cubicBezTo>
                    <a:pt x="594" y="374"/>
                    <a:pt x="593" y="374"/>
                    <a:pt x="593" y="374"/>
                  </a:cubicBezTo>
                  <a:cubicBezTo>
                    <a:pt x="592" y="372"/>
                    <a:pt x="590" y="371"/>
                    <a:pt x="588" y="371"/>
                  </a:cubicBezTo>
                  <a:cubicBezTo>
                    <a:pt x="587" y="371"/>
                    <a:pt x="586" y="372"/>
                    <a:pt x="585" y="372"/>
                  </a:cubicBezTo>
                  <a:cubicBezTo>
                    <a:pt x="584" y="371"/>
                    <a:pt x="583" y="370"/>
                    <a:pt x="582" y="369"/>
                  </a:cubicBezTo>
                  <a:cubicBezTo>
                    <a:pt x="588" y="356"/>
                    <a:pt x="598" y="329"/>
                    <a:pt x="592" y="320"/>
                  </a:cubicBezTo>
                  <a:cubicBezTo>
                    <a:pt x="584" y="307"/>
                    <a:pt x="579" y="301"/>
                    <a:pt x="569" y="308"/>
                  </a:cubicBezTo>
                  <a:cubicBezTo>
                    <a:pt x="563" y="312"/>
                    <a:pt x="564" y="341"/>
                    <a:pt x="566" y="360"/>
                  </a:cubicBezTo>
                  <a:cubicBezTo>
                    <a:pt x="564" y="360"/>
                    <a:pt x="563" y="360"/>
                    <a:pt x="561" y="361"/>
                  </a:cubicBezTo>
                  <a:cubicBezTo>
                    <a:pt x="562" y="347"/>
                    <a:pt x="559" y="330"/>
                    <a:pt x="547" y="331"/>
                  </a:cubicBezTo>
                  <a:cubicBezTo>
                    <a:pt x="526" y="331"/>
                    <a:pt x="446" y="332"/>
                    <a:pt x="446" y="332"/>
                  </a:cubicBezTo>
                  <a:cubicBezTo>
                    <a:pt x="446" y="332"/>
                    <a:pt x="446" y="330"/>
                    <a:pt x="445" y="325"/>
                  </a:cubicBezTo>
                  <a:cubicBezTo>
                    <a:pt x="455" y="316"/>
                    <a:pt x="455" y="316"/>
                    <a:pt x="455" y="316"/>
                  </a:cubicBezTo>
                  <a:cubicBezTo>
                    <a:pt x="455" y="316"/>
                    <a:pt x="462" y="316"/>
                    <a:pt x="470" y="316"/>
                  </a:cubicBezTo>
                  <a:cubicBezTo>
                    <a:pt x="479" y="316"/>
                    <a:pt x="492" y="311"/>
                    <a:pt x="492" y="304"/>
                  </a:cubicBezTo>
                  <a:cubicBezTo>
                    <a:pt x="492" y="297"/>
                    <a:pt x="481" y="296"/>
                    <a:pt x="467" y="296"/>
                  </a:cubicBezTo>
                  <a:cubicBezTo>
                    <a:pt x="460" y="296"/>
                    <a:pt x="451" y="297"/>
                    <a:pt x="444" y="298"/>
                  </a:cubicBezTo>
                  <a:cubicBezTo>
                    <a:pt x="441" y="216"/>
                    <a:pt x="431" y="13"/>
                    <a:pt x="428" y="8"/>
                  </a:cubicBezTo>
                  <a:cubicBezTo>
                    <a:pt x="423" y="0"/>
                    <a:pt x="355" y="0"/>
                    <a:pt x="347" y="4"/>
                  </a:cubicBezTo>
                  <a:cubicBezTo>
                    <a:pt x="339" y="8"/>
                    <a:pt x="332" y="47"/>
                    <a:pt x="332" y="47"/>
                  </a:cubicBezTo>
                  <a:cubicBezTo>
                    <a:pt x="342" y="47"/>
                    <a:pt x="342" y="47"/>
                    <a:pt x="342" y="47"/>
                  </a:cubicBezTo>
                  <a:cubicBezTo>
                    <a:pt x="337" y="96"/>
                    <a:pt x="337" y="96"/>
                    <a:pt x="337" y="96"/>
                  </a:cubicBezTo>
                  <a:cubicBezTo>
                    <a:pt x="324" y="105"/>
                    <a:pt x="324" y="105"/>
                    <a:pt x="324" y="105"/>
                  </a:cubicBezTo>
                  <a:cubicBezTo>
                    <a:pt x="287" y="341"/>
                    <a:pt x="287" y="341"/>
                    <a:pt x="287" y="341"/>
                  </a:cubicBezTo>
                  <a:cubicBezTo>
                    <a:pt x="287" y="341"/>
                    <a:pt x="258" y="344"/>
                    <a:pt x="213" y="351"/>
                  </a:cubicBezTo>
                  <a:cubicBezTo>
                    <a:pt x="191" y="355"/>
                    <a:pt x="136" y="362"/>
                    <a:pt x="85" y="368"/>
                  </a:cubicBezTo>
                  <a:cubicBezTo>
                    <a:pt x="64" y="241"/>
                    <a:pt x="64" y="241"/>
                    <a:pt x="64" y="241"/>
                  </a:cubicBezTo>
                  <a:cubicBezTo>
                    <a:pt x="9" y="241"/>
                    <a:pt x="9" y="241"/>
                    <a:pt x="9" y="241"/>
                  </a:cubicBezTo>
                  <a:cubicBezTo>
                    <a:pt x="0" y="376"/>
                    <a:pt x="0" y="376"/>
                    <a:pt x="0" y="376"/>
                  </a:cubicBezTo>
                  <a:cubicBezTo>
                    <a:pt x="4" y="377"/>
                    <a:pt x="4" y="377"/>
                    <a:pt x="4" y="377"/>
                  </a:cubicBezTo>
                  <a:cubicBezTo>
                    <a:pt x="4" y="382"/>
                    <a:pt x="4" y="382"/>
                    <a:pt x="4" y="382"/>
                  </a:cubicBezTo>
                  <a:cubicBezTo>
                    <a:pt x="0" y="384"/>
                    <a:pt x="0" y="384"/>
                    <a:pt x="0" y="384"/>
                  </a:cubicBezTo>
                  <a:cubicBezTo>
                    <a:pt x="9" y="518"/>
                    <a:pt x="9" y="518"/>
                    <a:pt x="9" y="518"/>
                  </a:cubicBezTo>
                  <a:cubicBezTo>
                    <a:pt x="64" y="518"/>
                    <a:pt x="64" y="518"/>
                    <a:pt x="64" y="518"/>
                  </a:cubicBezTo>
                  <a:cubicBezTo>
                    <a:pt x="85" y="391"/>
                    <a:pt x="85" y="391"/>
                    <a:pt x="85" y="391"/>
                  </a:cubicBezTo>
                  <a:cubicBezTo>
                    <a:pt x="136" y="397"/>
                    <a:pt x="191" y="404"/>
                    <a:pt x="213" y="408"/>
                  </a:cubicBezTo>
                  <a:cubicBezTo>
                    <a:pt x="258" y="416"/>
                    <a:pt x="287" y="418"/>
                    <a:pt x="287" y="418"/>
                  </a:cubicBezTo>
                  <a:cubicBezTo>
                    <a:pt x="324" y="654"/>
                    <a:pt x="324" y="654"/>
                    <a:pt x="324" y="654"/>
                  </a:cubicBezTo>
                  <a:cubicBezTo>
                    <a:pt x="337" y="663"/>
                    <a:pt x="337" y="663"/>
                    <a:pt x="337" y="663"/>
                  </a:cubicBezTo>
                  <a:cubicBezTo>
                    <a:pt x="342" y="712"/>
                    <a:pt x="342" y="712"/>
                    <a:pt x="342" y="712"/>
                  </a:cubicBezTo>
                  <a:cubicBezTo>
                    <a:pt x="332" y="712"/>
                    <a:pt x="332" y="712"/>
                    <a:pt x="332" y="712"/>
                  </a:cubicBezTo>
                  <a:cubicBezTo>
                    <a:pt x="332" y="712"/>
                    <a:pt x="339" y="751"/>
                    <a:pt x="347" y="755"/>
                  </a:cubicBezTo>
                  <a:cubicBezTo>
                    <a:pt x="355" y="760"/>
                    <a:pt x="423" y="759"/>
                    <a:pt x="428" y="752"/>
                  </a:cubicBezTo>
                  <a:cubicBezTo>
                    <a:pt x="431" y="746"/>
                    <a:pt x="441" y="543"/>
                    <a:pt x="444" y="461"/>
                  </a:cubicBezTo>
                  <a:cubicBezTo>
                    <a:pt x="451" y="462"/>
                    <a:pt x="460" y="463"/>
                    <a:pt x="467" y="463"/>
                  </a:cubicBezTo>
                  <a:cubicBezTo>
                    <a:pt x="481" y="463"/>
                    <a:pt x="492" y="463"/>
                    <a:pt x="492" y="455"/>
                  </a:cubicBezTo>
                  <a:cubicBezTo>
                    <a:pt x="492" y="448"/>
                    <a:pt x="479" y="443"/>
                    <a:pt x="470" y="443"/>
                  </a:cubicBezTo>
                  <a:cubicBezTo>
                    <a:pt x="462" y="443"/>
                    <a:pt x="455" y="443"/>
                    <a:pt x="455" y="443"/>
                  </a:cubicBezTo>
                  <a:cubicBezTo>
                    <a:pt x="445" y="434"/>
                    <a:pt x="445" y="434"/>
                    <a:pt x="445" y="434"/>
                  </a:cubicBezTo>
                  <a:cubicBezTo>
                    <a:pt x="446" y="430"/>
                    <a:pt x="446" y="427"/>
                    <a:pt x="446" y="427"/>
                  </a:cubicBezTo>
                  <a:cubicBezTo>
                    <a:pt x="446" y="427"/>
                    <a:pt x="526" y="428"/>
                    <a:pt x="547" y="429"/>
                  </a:cubicBezTo>
                  <a:cubicBezTo>
                    <a:pt x="559" y="429"/>
                    <a:pt x="562" y="412"/>
                    <a:pt x="561" y="398"/>
                  </a:cubicBezTo>
                  <a:cubicBezTo>
                    <a:pt x="563" y="399"/>
                    <a:pt x="564" y="399"/>
                    <a:pt x="566" y="400"/>
                  </a:cubicBezTo>
                  <a:cubicBezTo>
                    <a:pt x="564" y="418"/>
                    <a:pt x="563" y="447"/>
                    <a:pt x="569" y="452"/>
                  </a:cubicBezTo>
                  <a:cubicBezTo>
                    <a:pt x="579" y="458"/>
                    <a:pt x="584" y="452"/>
                    <a:pt x="592" y="439"/>
                  </a:cubicBezTo>
                  <a:cubicBezTo>
                    <a:pt x="598" y="430"/>
                    <a:pt x="588" y="404"/>
                    <a:pt x="582" y="390"/>
                  </a:cubicBezTo>
                  <a:cubicBezTo>
                    <a:pt x="583" y="390"/>
                    <a:pt x="584" y="388"/>
                    <a:pt x="585" y="387"/>
                  </a:cubicBezTo>
                  <a:cubicBezTo>
                    <a:pt x="586" y="388"/>
                    <a:pt x="587" y="388"/>
                    <a:pt x="588" y="388"/>
                  </a:cubicBezTo>
                  <a:cubicBezTo>
                    <a:pt x="590" y="388"/>
                    <a:pt x="592" y="387"/>
                    <a:pt x="593" y="385"/>
                  </a:cubicBezTo>
                  <a:cubicBezTo>
                    <a:pt x="593" y="385"/>
                    <a:pt x="594" y="385"/>
                    <a:pt x="594" y="385"/>
                  </a:cubicBezTo>
                  <a:cubicBezTo>
                    <a:pt x="596" y="385"/>
                    <a:pt x="598" y="384"/>
                    <a:pt x="598" y="382"/>
                  </a:cubicBezTo>
                  <a:lnTo>
                    <a:pt x="598" y="377"/>
                  </a:lnTo>
                  <a:close/>
                </a:path>
              </a:pathLst>
            </a:custGeom>
            <a:solidFill>
              <a:schemeClr val="accent3"/>
            </a:solidFill>
            <a:ln>
              <a:noFill/>
            </a:ln>
          </p:spPr>
          <p:txBody>
            <a:bodyPr/>
            <a:lstStyle/>
            <a:p>
              <a:endParaRPr lang="zh-CN" altLang="en-US"/>
            </a:p>
          </p:txBody>
        </p:sp>
        <p:sp>
          <p:nvSpPr>
            <p:cNvPr id="10" name="Freeform 23"/>
            <p:cNvSpPr/>
            <p:nvPr/>
          </p:nvSpPr>
          <p:spPr bwMode="auto">
            <a:xfrm>
              <a:off x="0" y="1127125"/>
              <a:ext cx="4608513" cy="1092200"/>
            </a:xfrm>
            <a:custGeom>
              <a:gdLst>
                <a:gd name="T0" fmla="*/ 4608962 w 5233"/>
                <a:gd name="T1" fmla="*/ 442136 h 1240"/>
                <a:gd name="T2" fmla="*/ 4602797 w 5233"/>
                <a:gd name="T3" fmla="*/ 435971 h 1240"/>
                <a:gd name="T4" fmla="*/ 4294534 w 5233"/>
                <a:gd name="T5" fmla="*/ 539899 h 1240"/>
                <a:gd name="T6" fmla="*/ 3909647 w 5233"/>
                <a:gd name="T7" fmla="*/ 0 h 1240"/>
                <a:gd name="T8" fmla="*/ 0 w 5233"/>
                <a:gd name="T9" fmla="*/ 0 h 1240"/>
                <a:gd name="T10" fmla="*/ 0 w 5233"/>
                <a:gd name="T11" fmla="*/ 1092129 h 1240"/>
                <a:gd name="T12" fmla="*/ 3909647 w 5233"/>
                <a:gd name="T13" fmla="*/ 1092129 h 1240"/>
                <a:gd name="T14" fmla="*/ 4294534 w 5233"/>
                <a:gd name="T15" fmla="*/ 552230 h 1240"/>
                <a:gd name="T16" fmla="*/ 4602797 w 5233"/>
                <a:gd name="T17" fmla="*/ 656158 h 1240"/>
                <a:gd name="T18" fmla="*/ 4608962 w 5233"/>
                <a:gd name="T19" fmla="*/ 649993 h 1240"/>
                <a:gd name="T20" fmla="*/ 4300700 w 5233"/>
                <a:gd name="T21" fmla="*/ 546065 h 1240"/>
                <a:gd name="T22" fmla="*/ 4608962 w 5233"/>
                <a:gd name="T23" fmla="*/ 442136 h 1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33" h="1240">
                  <a:moveTo>
                    <a:pt x="5233" y="502"/>
                  </a:moveTo>
                  <a:lnTo>
                    <a:pt x="5226" y="495"/>
                  </a:lnTo>
                  <a:lnTo>
                    <a:pt x="4876" y="613"/>
                  </a:lnTo>
                  <a:lnTo>
                    <a:pt x="4439" y="0"/>
                  </a:lnTo>
                  <a:lnTo>
                    <a:pt x="0" y="0"/>
                  </a:lnTo>
                  <a:lnTo>
                    <a:pt x="0" y="1240"/>
                  </a:lnTo>
                  <a:lnTo>
                    <a:pt x="4439" y="1240"/>
                  </a:lnTo>
                  <a:lnTo>
                    <a:pt x="4876" y="627"/>
                  </a:lnTo>
                  <a:lnTo>
                    <a:pt x="5226" y="745"/>
                  </a:lnTo>
                  <a:lnTo>
                    <a:pt x="5233" y="738"/>
                  </a:lnTo>
                  <a:lnTo>
                    <a:pt x="4883" y="620"/>
                  </a:lnTo>
                  <a:lnTo>
                    <a:pt x="5233" y="502"/>
                  </a:lnTo>
                  <a:close/>
                </a:path>
              </a:pathLst>
            </a:custGeom>
            <a:solidFill>
              <a:schemeClr val="accent3"/>
            </a:solidFill>
            <a:ln>
              <a:noFill/>
            </a:ln>
          </p:spPr>
          <p:txBody>
            <a:bodyPr/>
            <a:lstStyle/>
            <a:p>
              <a:endParaRPr lang="zh-CN" altLang="en-US"/>
            </a:p>
          </p:txBody>
        </p:sp>
        <p:sp>
          <p:nvSpPr>
            <p:cNvPr id="11" name="Oval 24"/>
            <p:cNvSpPr>
              <a:spLocks noChangeArrowheads="1"/>
            </p:cNvSpPr>
            <p:nvPr/>
          </p:nvSpPr>
          <p:spPr bwMode="auto">
            <a:xfrm>
              <a:off x="5100638" y="1565275"/>
              <a:ext cx="268287" cy="2682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zh-CN" altLang="en-US" sz="1100"/>
            </a:p>
          </p:txBody>
        </p:sp>
        <p:sp>
          <p:nvSpPr>
            <p:cNvPr id="12" name="Rectangle 25"/>
            <p:cNvSpPr>
              <a:spLocks noChangeArrowheads="1"/>
            </p:cNvSpPr>
            <p:nvPr/>
          </p:nvSpPr>
          <p:spPr bwMode="auto">
            <a:xfrm>
              <a:off x="5178425" y="1563688"/>
              <a:ext cx="117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r>
                <a:rPr lang="zh-CN" altLang="zh-CN">
                  <a:solidFill>
                    <a:schemeClr val="accent3"/>
                  </a:solidFill>
                  <a:latin typeface="Myriad Pro" panose="020b0503030403020204" pitchFamily="34" charset="0"/>
                </a:rPr>
                <a:t>1</a:t>
              </a:r>
              <a:endParaRPr lang="zh-CN" altLang="zh-CN" sz="1100">
                <a:solidFill>
                  <a:schemeClr val="accent3"/>
                </a:solidFill>
              </a:endParaRPr>
            </a:p>
          </p:txBody>
        </p:sp>
        <p:sp>
          <p:nvSpPr>
            <p:cNvPr id="13" name="MH_SubTitle_4"/>
            <p:cNvSpPr>
              <a:spLocks noChangeArrowheads="1"/>
            </p:cNvSpPr>
            <p:nvPr/>
          </p:nvSpPr>
          <p:spPr bwMode="auto">
            <a:xfrm>
              <a:off x="669925" y="1404938"/>
              <a:ext cx="305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latin typeface="宋体" panose="02010600030101010101" pitchFamily="2" charset="-122"/>
                </a:rPr>
                <a:t>点击添加文字点击添加文字点击添加文字点击添加文字</a:t>
              </a:r>
              <a:endParaRPr lang="zh-CN" altLang="en-US" sz="1600"/>
            </a:p>
          </p:txBody>
        </p:sp>
      </p:grpSp>
      <p:grpSp>
        <p:nvGrpSpPr>
          <p:cNvPr id="14" name="组合 13"/>
          <p:cNvGrpSpPr/>
          <p:nvPr/>
        </p:nvGrpSpPr>
        <p:grpSpPr>
          <a:xfrm>
            <a:off x="0" y="2973388"/>
            <a:ext cx="4873625" cy="1582737"/>
            <a:chOff x="0" y="2668588"/>
            <a:chExt cx="4873625" cy="1582737"/>
          </a:xfrm>
        </p:grpSpPr>
        <p:sp>
          <p:nvSpPr>
            <p:cNvPr id="15" name="Rectangle 26"/>
            <p:cNvSpPr>
              <a:spLocks noChangeArrowheads="1"/>
            </p:cNvSpPr>
            <p:nvPr/>
          </p:nvSpPr>
          <p:spPr bwMode="auto">
            <a:xfrm>
              <a:off x="3594100" y="3460750"/>
              <a:ext cx="1588" cy="0"/>
            </a:xfrm>
            <a:prstGeom prst="rect">
              <a:avLst/>
            </a:prstGeom>
            <a:solidFill>
              <a:srgbClr val="00A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zh-CN" altLang="en-US" sz="1100"/>
            </a:p>
          </p:txBody>
        </p:sp>
        <p:sp>
          <p:nvSpPr>
            <p:cNvPr id="16" name="Freeform 27"/>
            <p:cNvSpPr/>
            <p:nvPr/>
          </p:nvSpPr>
          <p:spPr bwMode="auto">
            <a:xfrm>
              <a:off x="3627438" y="2668588"/>
              <a:ext cx="1246187" cy="1582737"/>
            </a:xfrm>
            <a:custGeom>
              <a:gdLst>
                <a:gd name="T0" fmla="*/ 1245380 w 598"/>
                <a:gd name="T1" fmla="*/ 787188 h 760"/>
                <a:gd name="T2" fmla="*/ 1237050 w 598"/>
                <a:gd name="T3" fmla="*/ 778858 h 760"/>
                <a:gd name="T4" fmla="*/ 1234967 w 598"/>
                <a:gd name="T5" fmla="*/ 780941 h 760"/>
                <a:gd name="T6" fmla="*/ 1224554 w 598"/>
                <a:gd name="T7" fmla="*/ 772611 h 760"/>
                <a:gd name="T8" fmla="*/ 1218307 w 598"/>
                <a:gd name="T9" fmla="*/ 776776 h 760"/>
                <a:gd name="T10" fmla="*/ 1212059 w 598"/>
                <a:gd name="T11" fmla="*/ 768446 h 760"/>
                <a:gd name="T12" fmla="*/ 1232885 w 598"/>
                <a:gd name="T13" fmla="*/ 666403 h 760"/>
                <a:gd name="T14" fmla="*/ 1184985 w 598"/>
                <a:gd name="T15" fmla="*/ 641413 h 760"/>
                <a:gd name="T16" fmla="*/ 1178738 w 598"/>
                <a:gd name="T17" fmla="*/ 749703 h 760"/>
                <a:gd name="T18" fmla="*/ 1168325 w 598"/>
                <a:gd name="T19" fmla="*/ 751786 h 760"/>
                <a:gd name="T20" fmla="*/ 1139169 w 598"/>
                <a:gd name="T21" fmla="*/ 689311 h 760"/>
                <a:gd name="T22" fmla="*/ 928829 w 598"/>
                <a:gd name="T23" fmla="*/ 693476 h 760"/>
                <a:gd name="T24" fmla="*/ 926746 w 598"/>
                <a:gd name="T25" fmla="*/ 676815 h 760"/>
                <a:gd name="T26" fmla="*/ 947572 w 598"/>
                <a:gd name="T27" fmla="*/ 658073 h 760"/>
                <a:gd name="T28" fmla="*/ 978810 w 598"/>
                <a:gd name="T29" fmla="*/ 658073 h 760"/>
                <a:gd name="T30" fmla="*/ 1024627 w 598"/>
                <a:gd name="T31" fmla="*/ 633083 h 760"/>
                <a:gd name="T32" fmla="*/ 972563 w 598"/>
                <a:gd name="T33" fmla="*/ 618505 h 760"/>
                <a:gd name="T34" fmla="*/ 924663 w 598"/>
                <a:gd name="T35" fmla="*/ 622670 h 760"/>
                <a:gd name="T36" fmla="*/ 891342 w 598"/>
                <a:gd name="T37" fmla="*/ 16660 h 760"/>
                <a:gd name="T38" fmla="*/ 722654 w 598"/>
                <a:gd name="T39" fmla="*/ 8330 h 760"/>
                <a:gd name="T40" fmla="*/ 691415 w 598"/>
                <a:gd name="T41" fmla="*/ 97878 h 760"/>
                <a:gd name="T42" fmla="*/ 712241 w 598"/>
                <a:gd name="T43" fmla="*/ 97878 h 760"/>
                <a:gd name="T44" fmla="*/ 701828 w 598"/>
                <a:gd name="T45" fmla="*/ 202003 h 760"/>
                <a:gd name="T46" fmla="*/ 674754 w 598"/>
                <a:gd name="T47" fmla="*/ 218663 h 760"/>
                <a:gd name="T48" fmla="*/ 597699 w 598"/>
                <a:gd name="T49" fmla="*/ 710136 h 760"/>
                <a:gd name="T50" fmla="*/ 443589 w 598"/>
                <a:gd name="T51" fmla="*/ 733043 h 760"/>
                <a:gd name="T52" fmla="*/ 177019 w 598"/>
                <a:gd name="T53" fmla="*/ 766363 h 760"/>
                <a:gd name="T54" fmla="*/ 133285 w 598"/>
                <a:gd name="T55" fmla="*/ 503967 h 760"/>
                <a:gd name="T56" fmla="*/ 18743 w 598"/>
                <a:gd name="T57" fmla="*/ 503967 h 760"/>
                <a:gd name="T58" fmla="*/ 0 w 598"/>
                <a:gd name="T59" fmla="*/ 783023 h 760"/>
                <a:gd name="T60" fmla="*/ 8330 w 598"/>
                <a:gd name="T61" fmla="*/ 787188 h 760"/>
                <a:gd name="T62" fmla="*/ 8330 w 598"/>
                <a:gd name="T63" fmla="*/ 795519 h 760"/>
                <a:gd name="T64" fmla="*/ 0 w 598"/>
                <a:gd name="T65" fmla="*/ 799684 h 760"/>
                <a:gd name="T66" fmla="*/ 18743 w 598"/>
                <a:gd name="T67" fmla="*/ 1078740 h 760"/>
                <a:gd name="T68" fmla="*/ 133285 w 598"/>
                <a:gd name="T69" fmla="*/ 1078740 h 760"/>
                <a:gd name="T70" fmla="*/ 177019 w 598"/>
                <a:gd name="T71" fmla="*/ 816344 h 760"/>
                <a:gd name="T72" fmla="*/ 443589 w 598"/>
                <a:gd name="T73" fmla="*/ 849664 h 760"/>
                <a:gd name="T74" fmla="*/ 597699 w 598"/>
                <a:gd name="T75" fmla="*/ 872571 h 760"/>
                <a:gd name="T76" fmla="*/ 674754 w 598"/>
                <a:gd name="T77" fmla="*/ 1364044 h 760"/>
                <a:gd name="T78" fmla="*/ 701828 w 598"/>
                <a:gd name="T79" fmla="*/ 1380704 h 760"/>
                <a:gd name="T80" fmla="*/ 712241 w 598"/>
                <a:gd name="T81" fmla="*/ 1484829 h 760"/>
                <a:gd name="T82" fmla="*/ 691415 w 598"/>
                <a:gd name="T83" fmla="*/ 1484829 h 760"/>
                <a:gd name="T84" fmla="*/ 722654 w 598"/>
                <a:gd name="T85" fmla="*/ 1574377 h 760"/>
                <a:gd name="T86" fmla="*/ 891342 w 598"/>
                <a:gd name="T87" fmla="*/ 1566047 h 760"/>
                <a:gd name="T88" fmla="*/ 924663 w 598"/>
                <a:gd name="T89" fmla="*/ 960037 h 760"/>
                <a:gd name="T90" fmla="*/ 972563 w 598"/>
                <a:gd name="T91" fmla="*/ 964202 h 760"/>
                <a:gd name="T92" fmla="*/ 1024627 w 598"/>
                <a:gd name="T93" fmla="*/ 949624 h 760"/>
                <a:gd name="T94" fmla="*/ 978810 w 598"/>
                <a:gd name="T95" fmla="*/ 924634 h 760"/>
                <a:gd name="T96" fmla="*/ 947572 w 598"/>
                <a:gd name="T97" fmla="*/ 924634 h 760"/>
                <a:gd name="T98" fmla="*/ 926746 w 598"/>
                <a:gd name="T99" fmla="*/ 905892 h 760"/>
                <a:gd name="T100" fmla="*/ 928829 w 598"/>
                <a:gd name="T101" fmla="*/ 889231 h 760"/>
                <a:gd name="T102" fmla="*/ 1139169 w 598"/>
                <a:gd name="T103" fmla="*/ 893396 h 760"/>
                <a:gd name="T104" fmla="*/ 1168325 w 598"/>
                <a:gd name="T105" fmla="*/ 830921 h 760"/>
                <a:gd name="T106" fmla="*/ 1178738 w 598"/>
                <a:gd name="T107" fmla="*/ 833004 h 760"/>
                <a:gd name="T108" fmla="*/ 1184985 w 598"/>
                <a:gd name="T109" fmla="*/ 941294 h 760"/>
                <a:gd name="T110" fmla="*/ 1232885 w 598"/>
                <a:gd name="T111" fmla="*/ 916304 h 760"/>
                <a:gd name="T112" fmla="*/ 1212059 w 598"/>
                <a:gd name="T113" fmla="*/ 814261 h 760"/>
                <a:gd name="T114" fmla="*/ 1218307 w 598"/>
                <a:gd name="T115" fmla="*/ 805931 h 760"/>
                <a:gd name="T116" fmla="*/ 1224554 w 598"/>
                <a:gd name="T117" fmla="*/ 810096 h 760"/>
                <a:gd name="T118" fmla="*/ 1234967 w 598"/>
                <a:gd name="T119" fmla="*/ 801766 h 760"/>
                <a:gd name="T120" fmla="*/ 1237050 w 598"/>
                <a:gd name="T121" fmla="*/ 803849 h 760"/>
                <a:gd name="T122" fmla="*/ 1245380 w 598"/>
                <a:gd name="T123" fmla="*/ 795519 h 760"/>
                <a:gd name="T124" fmla="*/ 1245380 w 598"/>
                <a:gd name="T125" fmla="*/ 787188 h 7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 h="760">
                  <a:moveTo>
                    <a:pt x="598" y="378"/>
                  </a:moveTo>
                  <a:cubicBezTo>
                    <a:pt x="598" y="376"/>
                    <a:pt x="596" y="374"/>
                    <a:pt x="594" y="374"/>
                  </a:cubicBezTo>
                  <a:cubicBezTo>
                    <a:pt x="594" y="374"/>
                    <a:pt x="593" y="374"/>
                    <a:pt x="593" y="375"/>
                  </a:cubicBezTo>
                  <a:cubicBezTo>
                    <a:pt x="592" y="373"/>
                    <a:pt x="590" y="371"/>
                    <a:pt x="588" y="371"/>
                  </a:cubicBezTo>
                  <a:cubicBezTo>
                    <a:pt x="587" y="371"/>
                    <a:pt x="586" y="372"/>
                    <a:pt x="585" y="373"/>
                  </a:cubicBezTo>
                  <a:cubicBezTo>
                    <a:pt x="584" y="371"/>
                    <a:pt x="583" y="370"/>
                    <a:pt x="582" y="369"/>
                  </a:cubicBezTo>
                  <a:cubicBezTo>
                    <a:pt x="588" y="356"/>
                    <a:pt x="598" y="330"/>
                    <a:pt x="592" y="320"/>
                  </a:cubicBezTo>
                  <a:cubicBezTo>
                    <a:pt x="584" y="307"/>
                    <a:pt x="579" y="301"/>
                    <a:pt x="569" y="308"/>
                  </a:cubicBezTo>
                  <a:cubicBezTo>
                    <a:pt x="563" y="312"/>
                    <a:pt x="564" y="341"/>
                    <a:pt x="566" y="360"/>
                  </a:cubicBezTo>
                  <a:cubicBezTo>
                    <a:pt x="564" y="360"/>
                    <a:pt x="563" y="361"/>
                    <a:pt x="561" y="361"/>
                  </a:cubicBezTo>
                  <a:cubicBezTo>
                    <a:pt x="562" y="347"/>
                    <a:pt x="559" y="331"/>
                    <a:pt x="547" y="331"/>
                  </a:cubicBezTo>
                  <a:cubicBezTo>
                    <a:pt x="526" y="332"/>
                    <a:pt x="446" y="333"/>
                    <a:pt x="446" y="333"/>
                  </a:cubicBezTo>
                  <a:cubicBezTo>
                    <a:pt x="446" y="333"/>
                    <a:pt x="446" y="330"/>
                    <a:pt x="445" y="325"/>
                  </a:cubicBezTo>
                  <a:cubicBezTo>
                    <a:pt x="455" y="316"/>
                    <a:pt x="455" y="316"/>
                    <a:pt x="455" y="316"/>
                  </a:cubicBezTo>
                  <a:cubicBezTo>
                    <a:pt x="455" y="316"/>
                    <a:pt x="462" y="316"/>
                    <a:pt x="470" y="316"/>
                  </a:cubicBezTo>
                  <a:cubicBezTo>
                    <a:pt x="479" y="316"/>
                    <a:pt x="492" y="311"/>
                    <a:pt x="492" y="304"/>
                  </a:cubicBezTo>
                  <a:cubicBezTo>
                    <a:pt x="492" y="297"/>
                    <a:pt x="481" y="297"/>
                    <a:pt x="467" y="297"/>
                  </a:cubicBezTo>
                  <a:cubicBezTo>
                    <a:pt x="460" y="297"/>
                    <a:pt x="451" y="298"/>
                    <a:pt x="444" y="299"/>
                  </a:cubicBezTo>
                  <a:cubicBezTo>
                    <a:pt x="441" y="217"/>
                    <a:pt x="431" y="14"/>
                    <a:pt x="428" y="8"/>
                  </a:cubicBezTo>
                  <a:cubicBezTo>
                    <a:pt x="423" y="1"/>
                    <a:pt x="355" y="0"/>
                    <a:pt x="347" y="4"/>
                  </a:cubicBezTo>
                  <a:cubicBezTo>
                    <a:pt x="339" y="9"/>
                    <a:pt x="332" y="47"/>
                    <a:pt x="332" y="47"/>
                  </a:cubicBezTo>
                  <a:cubicBezTo>
                    <a:pt x="342" y="47"/>
                    <a:pt x="342" y="47"/>
                    <a:pt x="342" y="47"/>
                  </a:cubicBezTo>
                  <a:cubicBezTo>
                    <a:pt x="337" y="97"/>
                    <a:pt x="337" y="97"/>
                    <a:pt x="337" y="97"/>
                  </a:cubicBezTo>
                  <a:cubicBezTo>
                    <a:pt x="324" y="105"/>
                    <a:pt x="324" y="105"/>
                    <a:pt x="324" y="105"/>
                  </a:cubicBezTo>
                  <a:cubicBezTo>
                    <a:pt x="287" y="341"/>
                    <a:pt x="287" y="341"/>
                    <a:pt x="287" y="341"/>
                  </a:cubicBezTo>
                  <a:cubicBezTo>
                    <a:pt x="287" y="341"/>
                    <a:pt x="258" y="344"/>
                    <a:pt x="213" y="352"/>
                  </a:cubicBezTo>
                  <a:cubicBezTo>
                    <a:pt x="191" y="355"/>
                    <a:pt x="136" y="362"/>
                    <a:pt x="85" y="368"/>
                  </a:cubicBezTo>
                  <a:cubicBezTo>
                    <a:pt x="64" y="242"/>
                    <a:pt x="64" y="242"/>
                    <a:pt x="64" y="242"/>
                  </a:cubicBezTo>
                  <a:cubicBezTo>
                    <a:pt x="9" y="242"/>
                    <a:pt x="9" y="242"/>
                    <a:pt x="9" y="242"/>
                  </a:cubicBezTo>
                  <a:cubicBezTo>
                    <a:pt x="0" y="376"/>
                    <a:pt x="0" y="376"/>
                    <a:pt x="0" y="376"/>
                  </a:cubicBezTo>
                  <a:cubicBezTo>
                    <a:pt x="4" y="378"/>
                    <a:pt x="4" y="378"/>
                    <a:pt x="4" y="378"/>
                  </a:cubicBezTo>
                  <a:cubicBezTo>
                    <a:pt x="4" y="382"/>
                    <a:pt x="4" y="382"/>
                    <a:pt x="4" y="382"/>
                  </a:cubicBezTo>
                  <a:cubicBezTo>
                    <a:pt x="0" y="384"/>
                    <a:pt x="0" y="384"/>
                    <a:pt x="0" y="384"/>
                  </a:cubicBezTo>
                  <a:cubicBezTo>
                    <a:pt x="9" y="518"/>
                    <a:pt x="9" y="518"/>
                    <a:pt x="9" y="518"/>
                  </a:cubicBezTo>
                  <a:cubicBezTo>
                    <a:pt x="64" y="518"/>
                    <a:pt x="64" y="518"/>
                    <a:pt x="64" y="518"/>
                  </a:cubicBezTo>
                  <a:cubicBezTo>
                    <a:pt x="85" y="392"/>
                    <a:pt x="85" y="392"/>
                    <a:pt x="85" y="392"/>
                  </a:cubicBezTo>
                  <a:cubicBezTo>
                    <a:pt x="136" y="398"/>
                    <a:pt x="191" y="405"/>
                    <a:pt x="213" y="408"/>
                  </a:cubicBezTo>
                  <a:cubicBezTo>
                    <a:pt x="258" y="416"/>
                    <a:pt x="287" y="419"/>
                    <a:pt x="287" y="419"/>
                  </a:cubicBezTo>
                  <a:cubicBezTo>
                    <a:pt x="324" y="655"/>
                    <a:pt x="324" y="655"/>
                    <a:pt x="324" y="655"/>
                  </a:cubicBezTo>
                  <a:cubicBezTo>
                    <a:pt x="337" y="663"/>
                    <a:pt x="337" y="663"/>
                    <a:pt x="337" y="663"/>
                  </a:cubicBezTo>
                  <a:cubicBezTo>
                    <a:pt x="342" y="713"/>
                    <a:pt x="342" y="713"/>
                    <a:pt x="342" y="713"/>
                  </a:cubicBezTo>
                  <a:cubicBezTo>
                    <a:pt x="332" y="713"/>
                    <a:pt x="332" y="713"/>
                    <a:pt x="332" y="713"/>
                  </a:cubicBezTo>
                  <a:cubicBezTo>
                    <a:pt x="332" y="713"/>
                    <a:pt x="339" y="751"/>
                    <a:pt x="347" y="756"/>
                  </a:cubicBezTo>
                  <a:cubicBezTo>
                    <a:pt x="355" y="760"/>
                    <a:pt x="423" y="759"/>
                    <a:pt x="428" y="752"/>
                  </a:cubicBezTo>
                  <a:cubicBezTo>
                    <a:pt x="431" y="746"/>
                    <a:pt x="441" y="543"/>
                    <a:pt x="444" y="461"/>
                  </a:cubicBezTo>
                  <a:cubicBezTo>
                    <a:pt x="451" y="462"/>
                    <a:pt x="460" y="463"/>
                    <a:pt x="467" y="463"/>
                  </a:cubicBezTo>
                  <a:cubicBezTo>
                    <a:pt x="481" y="463"/>
                    <a:pt x="492" y="463"/>
                    <a:pt x="492" y="456"/>
                  </a:cubicBezTo>
                  <a:cubicBezTo>
                    <a:pt x="492" y="449"/>
                    <a:pt x="479" y="444"/>
                    <a:pt x="470" y="444"/>
                  </a:cubicBezTo>
                  <a:cubicBezTo>
                    <a:pt x="462" y="444"/>
                    <a:pt x="455" y="444"/>
                    <a:pt x="455" y="444"/>
                  </a:cubicBezTo>
                  <a:cubicBezTo>
                    <a:pt x="445" y="435"/>
                    <a:pt x="445" y="435"/>
                    <a:pt x="445" y="435"/>
                  </a:cubicBezTo>
                  <a:cubicBezTo>
                    <a:pt x="446" y="430"/>
                    <a:pt x="446" y="427"/>
                    <a:pt x="446" y="427"/>
                  </a:cubicBezTo>
                  <a:cubicBezTo>
                    <a:pt x="446" y="427"/>
                    <a:pt x="526" y="428"/>
                    <a:pt x="547" y="429"/>
                  </a:cubicBezTo>
                  <a:cubicBezTo>
                    <a:pt x="559" y="429"/>
                    <a:pt x="562" y="413"/>
                    <a:pt x="561" y="399"/>
                  </a:cubicBezTo>
                  <a:cubicBezTo>
                    <a:pt x="563" y="399"/>
                    <a:pt x="564" y="400"/>
                    <a:pt x="566" y="400"/>
                  </a:cubicBezTo>
                  <a:cubicBezTo>
                    <a:pt x="564" y="419"/>
                    <a:pt x="563" y="448"/>
                    <a:pt x="569" y="452"/>
                  </a:cubicBezTo>
                  <a:cubicBezTo>
                    <a:pt x="579" y="459"/>
                    <a:pt x="584" y="453"/>
                    <a:pt x="592" y="440"/>
                  </a:cubicBezTo>
                  <a:cubicBezTo>
                    <a:pt x="598" y="430"/>
                    <a:pt x="588" y="404"/>
                    <a:pt x="582" y="391"/>
                  </a:cubicBezTo>
                  <a:cubicBezTo>
                    <a:pt x="583" y="390"/>
                    <a:pt x="584" y="389"/>
                    <a:pt x="585" y="387"/>
                  </a:cubicBezTo>
                  <a:cubicBezTo>
                    <a:pt x="586" y="388"/>
                    <a:pt x="587" y="389"/>
                    <a:pt x="588" y="389"/>
                  </a:cubicBezTo>
                  <a:cubicBezTo>
                    <a:pt x="590" y="389"/>
                    <a:pt x="592" y="387"/>
                    <a:pt x="593" y="385"/>
                  </a:cubicBezTo>
                  <a:cubicBezTo>
                    <a:pt x="593" y="386"/>
                    <a:pt x="594" y="386"/>
                    <a:pt x="594" y="386"/>
                  </a:cubicBezTo>
                  <a:cubicBezTo>
                    <a:pt x="596" y="386"/>
                    <a:pt x="598" y="384"/>
                    <a:pt x="598" y="382"/>
                  </a:cubicBezTo>
                  <a:lnTo>
                    <a:pt x="598" y="378"/>
                  </a:lnTo>
                  <a:close/>
                </a:path>
              </a:pathLst>
            </a:custGeom>
            <a:solidFill>
              <a:schemeClr val="accent2"/>
            </a:solidFill>
            <a:ln>
              <a:noFill/>
            </a:ln>
          </p:spPr>
          <p:txBody>
            <a:bodyPr/>
            <a:lstStyle/>
            <a:p>
              <a:endParaRPr lang="zh-CN" altLang="en-US"/>
            </a:p>
          </p:txBody>
        </p:sp>
        <p:sp>
          <p:nvSpPr>
            <p:cNvPr id="17" name="Freeform 28"/>
            <p:cNvSpPr/>
            <p:nvPr/>
          </p:nvSpPr>
          <p:spPr bwMode="auto">
            <a:xfrm>
              <a:off x="0" y="2914650"/>
              <a:ext cx="3759200" cy="1092200"/>
            </a:xfrm>
            <a:custGeom>
              <a:gdLst>
                <a:gd name="T0" fmla="*/ 3759039 w 4268"/>
                <a:gd name="T1" fmla="*/ 441256 h 1239"/>
                <a:gd name="T2" fmla="*/ 3752874 w 4268"/>
                <a:gd name="T3" fmla="*/ 435090 h 1239"/>
                <a:gd name="T4" fmla="*/ 3444611 w 4268"/>
                <a:gd name="T5" fmla="*/ 539019 h 1239"/>
                <a:gd name="T6" fmla="*/ 3059724 w 4268"/>
                <a:gd name="T7" fmla="*/ 0 h 1239"/>
                <a:gd name="T8" fmla="*/ 0 w 4268"/>
                <a:gd name="T9" fmla="*/ 0 h 1239"/>
                <a:gd name="T10" fmla="*/ 0 w 4268"/>
                <a:gd name="T11" fmla="*/ 1091249 h 1239"/>
                <a:gd name="T12" fmla="*/ 3059724 w 4268"/>
                <a:gd name="T13" fmla="*/ 1091249 h 1239"/>
                <a:gd name="T14" fmla="*/ 3444611 w 4268"/>
                <a:gd name="T15" fmla="*/ 552230 h 1239"/>
                <a:gd name="T16" fmla="*/ 3752874 w 4268"/>
                <a:gd name="T17" fmla="*/ 656159 h 1239"/>
                <a:gd name="T18" fmla="*/ 3759039 w 4268"/>
                <a:gd name="T19" fmla="*/ 649993 h 1239"/>
                <a:gd name="T20" fmla="*/ 3450777 w 4268"/>
                <a:gd name="T21" fmla="*/ 545184 h 1239"/>
                <a:gd name="T22" fmla="*/ 3759039 w 4268"/>
                <a:gd name="T23" fmla="*/ 441256 h 1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68" h="1239">
                  <a:moveTo>
                    <a:pt x="4268" y="501"/>
                  </a:moveTo>
                  <a:lnTo>
                    <a:pt x="4261" y="494"/>
                  </a:lnTo>
                  <a:lnTo>
                    <a:pt x="3911" y="612"/>
                  </a:lnTo>
                  <a:lnTo>
                    <a:pt x="3474" y="0"/>
                  </a:lnTo>
                  <a:lnTo>
                    <a:pt x="0" y="0"/>
                  </a:lnTo>
                  <a:lnTo>
                    <a:pt x="0" y="1239"/>
                  </a:lnTo>
                  <a:lnTo>
                    <a:pt x="3474" y="1239"/>
                  </a:lnTo>
                  <a:lnTo>
                    <a:pt x="3911" y="627"/>
                  </a:lnTo>
                  <a:lnTo>
                    <a:pt x="4261" y="745"/>
                  </a:lnTo>
                  <a:lnTo>
                    <a:pt x="4268" y="738"/>
                  </a:lnTo>
                  <a:lnTo>
                    <a:pt x="3918" y="619"/>
                  </a:lnTo>
                  <a:lnTo>
                    <a:pt x="4268" y="501"/>
                  </a:lnTo>
                  <a:close/>
                </a:path>
              </a:pathLst>
            </a:custGeom>
            <a:solidFill>
              <a:schemeClr val="accent2"/>
            </a:solidFill>
            <a:ln>
              <a:noFill/>
            </a:ln>
          </p:spPr>
          <p:txBody>
            <a:bodyPr/>
            <a:lstStyle/>
            <a:p>
              <a:endParaRPr lang="zh-CN" altLang="en-US"/>
            </a:p>
          </p:txBody>
        </p:sp>
        <p:sp>
          <p:nvSpPr>
            <p:cNvPr id="18" name="Oval 29"/>
            <p:cNvSpPr>
              <a:spLocks noChangeArrowheads="1"/>
            </p:cNvSpPr>
            <p:nvPr/>
          </p:nvSpPr>
          <p:spPr bwMode="auto">
            <a:xfrm>
              <a:off x="4259263" y="3327400"/>
              <a:ext cx="268287" cy="2667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zh-CN" altLang="en-US" sz="1100"/>
            </a:p>
          </p:txBody>
        </p:sp>
        <p:sp>
          <p:nvSpPr>
            <p:cNvPr id="19" name="Rectangle 30"/>
            <p:cNvSpPr>
              <a:spLocks noChangeArrowheads="1"/>
            </p:cNvSpPr>
            <p:nvPr/>
          </p:nvSpPr>
          <p:spPr bwMode="auto">
            <a:xfrm>
              <a:off x="4335463" y="3325813"/>
              <a:ext cx="119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r>
                <a:rPr lang="zh-CN" altLang="zh-CN">
                  <a:solidFill>
                    <a:schemeClr val="accent2"/>
                  </a:solidFill>
                  <a:latin typeface="Myriad Pro" panose="020b0503030403020204" pitchFamily="34" charset="0"/>
                </a:rPr>
                <a:t>2</a:t>
              </a:r>
              <a:endParaRPr lang="zh-CN" altLang="zh-CN" sz="1100">
                <a:solidFill>
                  <a:schemeClr val="accent2"/>
                </a:solidFill>
              </a:endParaRPr>
            </a:p>
          </p:txBody>
        </p:sp>
        <p:sp>
          <p:nvSpPr>
            <p:cNvPr id="20" name="MH_SubTitle_4"/>
            <p:cNvSpPr>
              <a:spLocks noChangeArrowheads="1"/>
            </p:cNvSpPr>
            <p:nvPr/>
          </p:nvSpPr>
          <p:spPr bwMode="auto">
            <a:xfrm>
              <a:off x="41275" y="3168650"/>
              <a:ext cx="305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latin typeface="宋体" panose="02010600030101010101" pitchFamily="2" charset="-122"/>
                </a:rPr>
                <a:t>点击添加文字点击添加文字点击添加文字点击添加文字</a:t>
              </a:r>
              <a:endParaRPr lang="zh-CN" altLang="en-US" sz="1600"/>
            </a:p>
          </p:txBody>
        </p:sp>
      </p:grpSp>
      <p:grpSp>
        <p:nvGrpSpPr>
          <p:cNvPr id="21" name="组合 20"/>
          <p:cNvGrpSpPr/>
          <p:nvPr/>
        </p:nvGrpSpPr>
        <p:grpSpPr>
          <a:xfrm>
            <a:off x="0" y="4733925"/>
            <a:ext cx="6378575" cy="1584325"/>
            <a:chOff x="0" y="4429125"/>
            <a:chExt cx="6378575" cy="1584325"/>
          </a:xfrm>
        </p:grpSpPr>
        <p:sp>
          <p:nvSpPr>
            <p:cNvPr id="22" name="Rectangle 31"/>
            <p:cNvSpPr>
              <a:spLocks noChangeArrowheads="1"/>
            </p:cNvSpPr>
            <p:nvPr/>
          </p:nvSpPr>
          <p:spPr bwMode="auto">
            <a:xfrm flipH="1">
              <a:off x="5100638" y="5221288"/>
              <a:ext cx="0" cy="0"/>
            </a:xfrm>
            <a:prstGeom prst="rect">
              <a:avLst/>
            </a:prstGeom>
            <a:solidFill>
              <a:srgbClr val="EA51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zh-CN" altLang="en-US" sz="1100"/>
            </a:p>
          </p:txBody>
        </p:sp>
        <p:sp>
          <p:nvSpPr>
            <p:cNvPr id="23" name="Freeform 32"/>
            <p:cNvSpPr/>
            <p:nvPr/>
          </p:nvSpPr>
          <p:spPr bwMode="auto">
            <a:xfrm>
              <a:off x="5132388" y="4429125"/>
              <a:ext cx="1246187" cy="1584325"/>
            </a:xfrm>
            <a:custGeom>
              <a:gdLst>
                <a:gd name="T0" fmla="*/ 1245059 w 599"/>
                <a:gd name="T1" fmla="*/ 787627 h 760"/>
                <a:gd name="T2" fmla="*/ 1238813 w 599"/>
                <a:gd name="T3" fmla="*/ 781376 h 760"/>
                <a:gd name="T4" fmla="*/ 1234649 w 599"/>
                <a:gd name="T5" fmla="*/ 781376 h 760"/>
                <a:gd name="T6" fmla="*/ 1226321 w 599"/>
                <a:gd name="T7" fmla="*/ 775125 h 760"/>
                <a:gd name="T8" fmla="*/ 1217992 w 599"/>
                <a:gd name="T9" fmla="*/ 777208 h 760"/>
                <a:gd name="T10" fmla="*/ 1213828 w 599"/>
                <a:gd name="T11" fmla="*/ 770957 h 760"/>
                <a:gd name="T12" fmla="*/ 1234649 w 599"/>
                <a:gd name="T13" fmla="*/ 668858 h 760"/>
                <a:gd name="T14" fmla="*/ 1186762 w 599"/>
                <a:gd name="T15" fmla="*/ 641770 h 760"/>
                <a:gd name="T16" fmla="*/ 1180516 w 599"/>
                <a:gd name="T17" fmla="*/ 750121 h 760"/>
                <a:gd name="T18" fmla="*/ 1170106 w 599"/>
                <a:gd name="T19" fmla="*/ 754288 h 760"/>
                <a:gd name="T20" fmla="*/ 1138875 w 599"/>
                <a:gd name="T21" fmla="*/ 689694 h 760"/>
                <a:gd name="T22" fmla="*/ 928589 w 599"/>
                <a:gd name="T23" fmla="*/ 693862 h 760"/>
                <a:gd name="T24" fmla="*/ 928589 w 599"/>
                <a:gd name="T25" fmla="*/ 679276 h 760"/>
                <a:gd name="T26" fmla="*/ 947327 w 599"/>
                <a:gd name="T27" fmla="*/ 660523 h 760"/>
                <a:gd name="T28" fmla="*/ 980640 w 599"/>
                <a:gd name="T29" fmla="*/ 660523 h 760"/>
                <a:gd name="T30" fmla="*/ 1026445 w 599"/>
                <a:gd name="T31" fmla="*/ 635519 h 760"/>
                <a:gd name="T32" fmla="*/ 974394 w 599"/>
                <a:gd name="T33" fmla="*/ 618850 h 760"/>
                <a:gd name="T34" fmla="*/ 926507 w 599"/>
                <a:gd name="T35" fmla="*/ 623017 h 760"/>
                <a:gd name="T36" fmla="*/ 891112 w 599"/>
                <a:gd name="T37" fmla="*/ 16669 h 760"/>
                <a:gd name="T38" fmla="*/ 724549 w 599"/>
                <a:gd name="T39" fmla="*/ 10418 h 760"/>
                <a:gd name="T40" fmla="*/ 693319 w 599"/>
                <a:gd name="T41" fmla="*/ 100016 h 760"/>
                <a:gd name="T42" fmla="*/ 714139 w 599"/>
                <a:gd name="T43" fmla="*/ 100016 h 760"/>
                <a:gd name="T44" fmla="*/ 701647 w 599"/>
                <a:gd name="T45" fmla="*/ 202116 h 760"/>
                <a:gd name="T46" fmla="*/ 674580 w 599"/>
                <a:gd name="T47" fmla="*/ 220869 h 760"/>
                <a:gd name="T48" fmla="*/ 597545 w 599"/>
                <a:gd name="T49" fmla="*/ 712615 h 760"/>
                <a:gd name="T50" fmla="*/ 445556 w 599"/>
                <a:gd name="T51" fmla="*/ 733451 h 760"/>
                <a:gd name="T52" fmla="*/ 176973 w 599"/>
                <a:gd name="T53" fmla="*/ 768874 h 760"/>
                <a:gd name="T54" fmla="*/ 135332 w 599"/>
                <a:gd name="T55" fmla="*/ 504248 h 760"/>
                <a:gd name="T56" fmla="*/ 18738 w 599"/>
                <a:gd name="T57" fmla="*/ 504248 h 760"/>
                <a:gd name="T58" fmla="*/ 0 w 599"/>
                <a:gd name="T59" fmla="*/ 783459 h 760"/>
                <a:gd name="T60" fmla="*/ 10410 w 599"/>
                <a:gd name="T61" fmla="*/ 787627 h 760"/>
                <a:gd name="T62" fmla="*/ 10410 w 599"/>
                <a:gd name="T63" fmla="*/ 798045 h 760"/>
                <a:gd name="T64" fmla="*/ 0 w 599"/>
                <a:gd name="T65" fmla="*/ 800129 h 760"/>
                <a:gd name="T66" fmla="*/ 18738 w 599"/>
                <a:gd name="T67" fmla="*/ 1081424 h 760"/>
                <a:gd name="T68" fmla="*/ 135332 w 599"/>
                <a:gd name="T69" fmla="*/ 1081424 h 760"/>
                <a:gd name="T70" fmla="*/ 176973 w 599"/>
                <a:gd name="T71" fmla="*/ 816798 h 760"/>
                <a:gd name="T72" fmla="*/ 445556 w 599"/>
                <a:gd name="T73" fmla="*/ 852220 h 760"/>
                <a:gd name="T74" fmla="*/ 597545 w 599"/>
                <a:gd name="T75" fmla="*/ 873057 h 760"/>
                <a:gd name="T76" fmla="*/ 674580 w 599"/>
                <a:gd name="T77" fmla="*/ 1364803 h 760"/>
                <a:gd name="T78" fmla="*/ 701647 w 599"/>
                <a:gd name="T79" fmla="*/ 1383556 h 760"/>
                <a:gd name="T80" fmla="*/ 714139 w 599"/>
                <a:gd name="T81" fmla="*/ 1485656 h 760"/>
                <a:gd name="T82" fmla="*/ 693319 w 599"/>
                <a:gd name="T83" fmla="*/ 1485656 h 760"/>
                <a:gd name="T84" fmla="*/ 724549 w 599"/>
                <a:gd name="T85" fmla="*/ 1575253 h 760"/>
                <a:gd name="T86" fmla="*/ 891112 w 599"/>
                <a:gd name="T87" fmla="*/ 1566919 h 760"/>
                <a:gd name="T88" fmla="*/ 926507 w 599"/>
                <a:gd name="T89" fmla="*/ 962655 h 760"/>
                <a:gd name="T90" fmla="*/ 974394 w 599"/>
                <a:gd name="T91" fmla="*/ 966822 h 760"/>
                <a:gd name="T92" fmla="*/ 1026445 w 599"/>
                <a:gd name="T93" fmla="*/ 950153 h 760"/>
                <a:gd name="T94" fmla="*/ 980640 w 599"/>
                <a:gd name="T95" fmla="*/ 925149 h 760"/>
                <a:gd name="T96" fmla="*/ 947327 w 599"/>
                <a:gd name="T97" fmla="*/ 925149 h 760"/>
                <a:gd name="T98" fmla="*/ 928589 w 599"/>
                <a:gd name="T99" fmla="*/ 906396 h 760"/>
                <a:gd name="T100" fmla="*/ 928589 w 599"/>
                <a:gd name="T101" fmla="*/ 891810 h 760"/>
                <a:gd name="T102" fmla="*/ 1138875 w 599"/>
                <a:gd name="T103" fmla="*/ 893894 h 760"/>
                <a:gd name="T104" fmla="*/ 1170106 w 599"/>
                <a:gd name="T105" fmla="*/ 831384 h 760"/>
                <a:gd name="T106" fmla="*/ 1180516 w 599"/>
                <a:gd name="T107" fmla="*/ 833467 h 760"/>
                <a:gd name="T108" fmla="*/ 1186762 w 599"/>
                <a:gd name="T109" fmla="*/ 941818 h 760"/>
                <a:gd name="T110" fmla="*/ 1234649 w 599"/>
                <a:gd name="T111" fmla="*/ 916814 h 760"/>
                <a:gd name="T112" fmla="*/ 1213828 w 599"/>
                <a:gd name="T113" fmla="*/ 814714 h 760"/>
                <a:gd name="T114" fmla="*/ 1217992 w 599"/>
                <a:gd name="T115" fmla="*/ 808463 h 760"/>
                <a:gd name="T116" fmla="*/ 1226321 w 599"/>
                <a:gd name="T117" fmla="*/ 810547 h 760"/>
                <a:gd name="T118" fmla="*/ 1234649 w 599"/>
                <a:gd name="T119" fmla="*/ 804296 h 760"/>
                <a:gd name="T120" fmla="*/ 1238813 w 599"/>
                <a:gd name="T121" fmla="*/ 804296 h 760"/>
                <a:gd name="T122" fmla="*/ 1245059 w 599"/>
                <a:gd name="T123" fmla="*/ 798045 h 760"/>
                <a:gd name="T124" fmla="*/ 1245059 w 599"/>
                <a:gd name="T125" fmla="*/ 787627 h 7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9" h="760">
                  <a:moveTo>
                    <a:pt x="598" y="378"/>
                  </a:moveTo>
                  <a:cubicBezTo>
                    <a:pt x="598" y="376"/>
                    <a:pt x="597" y="375"/>
                    <a:pt x="595" y="375"/>
                  </a:cubicBezTo>
                  <a:cubicBezTo>
                    <a:pt x="594" y="375"/>
                    <a:pt x="594" y="375"/>
                    <a:pt x="593" y="375"/>
                  </a:cubicBezTo>
                  <a:cubicBezTo>
                    <a:pt x="593" y="373"/>
                    <a:pt x="591" y="372"/>
                    <a:pt x="589" y="372"/>
                  </a:cubicBezTo>
                  <a:cubicBezTo>
                    <a:pt x="587" y="372"/>
                    <a:pt x="586" y="372"/>
                    <a:pt x="585" y="373"/>
                  </a:cubicBezTo>
                  <a:cubicBezTo>
                    <a:pt x="585" y="372"/>
                    <a:pt x="584" y="370"/>
                    <a:pt x="583" y="370"/>
                  </a:cubicBezTo>
                  <a:cubicBezTo>
                    <a:pt x="588" y="356"/>
                    <a:pt x="599" y="330"/>
                    <a:pt x="593" y="321"/>
                  </a:cubicBezTo>
                  <a:cubicBezTo>
                    <a:pt x="584" y="308"/>
                    <a:pt x="580" y="302"/>
                    <a:pt x="570" y="308"/>
                  </a:cubicBezTo>
                  <a:cubicBezTo>
                    <a:pt x="563" y="313"/>
                    <a:pt x="565" y="342"/>
                    <a:pt x="567" y="360"/>
                  </a:cubicBezTo>
                  <a:cubicBezTo>
                    <a:pt x="565" y="361"/>
                    <a:pt x="563" y="361"/>
                    <a:pt x="562" y="362"/>
                  </a:cubicBezTo>
                  <a:cubicBezTo>
                    <a:pt x="562" y="348"/>
                    <a:pt x="560" y="331"/>
                    <a:pt x="547" y="331"/>
                  </a:cubicBezTo>
                  <a:cubicBezTo>
                    <a:pt x="526" y="332"/>
                    <a:pt x="446" y="333"/>
                    <a:pt x="446" y="333"/>
                  </a:cubicBezTo>
                  <a:cubicBezTo>
                    <a:pt x="446" y="333"/>
                    <a:pt x="446" y="330"/>
                    <a:pt x="446" y="326"/>
                  </a:cubicBezTo>
                  <a:cubicBezTo>
                    <a:pt x="455" y="317"/>
                    <a:pt x="455" y="317"/>
                    <a:pt x="455" y="317"/>
                  </a:cubicBezTo>
                  <a:cubicBezTo>
                    <a:pt x="455" y="317"/>
                    <a:pt x="463" y="317"/>
                    <a:pt x="471" y="317"/>
                  </a:cubicBezTo>
                  <a:cubicBezTo>
                    <a:pt x="479" y="317"/>
                    <a:pt x="493" y="312"/>
                    <a:pt x="493" y="305"/>
                  </a:cubicBezTo>
                  <a:cubicBezTo>
                    <a:pt x="493" y="297"/>
                    <a:pt x="481" y="297"/>
                    <a:pt x="468" y="297"/>
                  </a:cubicBezTo>
                  <a:cubicBezTo>
                    <a:pt x="461" y="297"/>
                    <a:pt x="452" y="298"/>
                    <a:pt x="445" y="299"/>
                  </a:cubicBezTo>
                  <a:cubicBezTo>
                    <a:pt x="441" y="217"/>
                    <a:pt x="432" y="14"/>
                    <a:pt x="428" y="8"/>
                  </a:cubicBezTo>
                  <a:cubicBezTo>
                    <a:pt x="424" y="1"/>
                    <a:pt x="356" y="0"/>
                    <a:pt x="348" y="5"/>
                  </a:cubicBezTo>
                  <a:cubicBezTo>
                    <a:pt x="340" y="9"/>
                    <a:pt x="333" y="48"/>
                    <a:pt x="333" y="48"/>
                  </a:cubicBezTo>
                  <a:cubicBezTo>
                    <a:pt x="343" y="48"/>
                    <a:pt x="343" y="48"/>
                    <a:pt x="343" y="48"/>
                  </a:cubicBezTo>
                  <a:cubicBezTo>
                    <a:pt x="337" y="97"/>
                    <a:pt x="337" y="97"/>
                    <a:pt x="337" y="97"/>
                  </a:cubicBezTo>
                  <a:cubicBezTo>
                    <a:pt x="324" y="106"/>
                    <a:pt x="324" y="106"/>
                    <a:pt x="324" y="106"/>
                  </a:cubicBezTo>
                  <a:cubicBezTo>
                    <a:pt x="287" y="342"/>
                    <a:pt x="287" y="342"/>
                    <a:pt x="287" y="342"/>
                  </a:cubicBezTo>
                  <a:cubicBezTo>
                    <a:pt x="287" y="342"/>
                    <a:pt x="259" y="344"/>
                    <a:pt x="214" y="352"/>
                  </a:cubicBezTo>
                  <a:cubicBezTo>
                    <a:pt x="192" y="356"/>
                    <a:pt x="136" y="363"/>
                    <a:pt x="85" y="369"/>
                  </a:cubicBezTo>
                  <a:cubicBezTo>
                    <a:pt x="65" y="242"/>
                    <a:pt x="65" y="242"/>
                    <a:pt x="65" y="242"/>
                  </a:cubicBezTo>
                  <a:cubicBezTo>
                    <a:pt x="9" y="242"/>
                    <a:pt x="9" y="242"/>
                    <a:pt x="9" y="242"/>
                  </a:cubicBezTo>
                  <a:cubicBezTo>
                    <a:pt x="0" y="376"/>
                    <a:pt x="0" y="376"/>
                    <a:pt x="0" y="376"/>
                  </a:cubicBezTo>
                  <a:cubicBezTo>
                    <a:pt x="5" y="378"/>
                    <a:pt x="5" y="378"/>
                    <a:pt x="5" y="378"/>
                  </a:cubicBezTo>
                  <a:cubicBezTo>
                    <a:pt x="5" y="383"/>
                    <a:pt x="5" y="383"/>
                    <a:pt x="5" y="383"/>
                  </a:cubicBezTo>
                  <a:cubicBezTo>
                    <a:pt x="0" y="384"/>
                    <a:pt x="0" y="384"/>
                    <a:pt x="0" y="384"/>
                  </a:cubicBezTo>
                  <a:cubicBezTo>
                    <a:pt x="9" y="519"/>
                    <a:pt x="9" y="519"/>
                    <a:pt x="9" y="519"/>
                  </a:cubicBezTo>
                  <a:cubicBezTo>
                    <a:pt x="65" y="519"/>
                    <a:pt x="65" y="519"/>
                    <a:pt x="65" y="519"/>
                  </a:cubicBezTo>
                  <a:cubicBezTo>
                    <a:pt x="85" y="392"/>
                    <a:pt x="85" y="392"/>
                    <a:pt x="85" y="392"/>
                  </a:cubicBezTo>
                  <a:cubicBezTo>
                    <a:pt x="136" y="398"/>
                    <a:pt x="192" y="405"/>
                    <a:pt x="214" y="409"/>
                  </a:cubicBezTo>
                  <a:cubicBezTo>
                    <a:pt x="259" y="416"/>
                    <a:pt x="287" y="419"/>
                    <a:pt x="287" y="419"/>
                  </a:cubicBezTo>
                  <a:cubicBezTo>
                    <a:pt x="324" y="655"/>
                    <a:pt x="324" y="655"/>
                    <a:pt x="324" y="655"/>
                  </a:cubicBezTo>
                  <a:cubicBezTo>
                    <a:pt x="337" y="664"/>
                    <a:pt x="337" y="664"/>
                    <a:pt x="337" y="664"/>
                  </a:cubicBezTo>
                  <a:cubicBezTo>
                    <a:pt x="343" y="713"/>
                    <a:pt x="343" y="713"/>
                    <a:pt x="343" y="713"/>
                  </a:cubicBezTo>
                  <a:cubicBezTo>
                    <a:pt x="333" y="713"/>
                    <a:pt x="333" y="713"/>
                    <a:pt x="333" y="713"/>
                  </a:cubicBezTo>
                  <a:cubicBezTo>
                    <a:pt x="333" y="713"/>
                    <a:pt x="340" y="752"/>
                    <a:pt x="348" y="756"/>
                  </a:cubicBezTo>
                  <a:cubicBezTo>
                    <a:pt x="356" y="760"/>
                    <a:pt x="424" y="760"/>
                    <a:pt x="428" y="752"/>
                  </a:cubicBezTo>
                  <a:cubicBezTo>
                    <a:pt x="432" y="747"/>
                    <a:pt x="441" y="544"/>
                    <a:pt x="445" y="462"/>
                  </a:cubicBezTo>
                  <a:cubicBezTo>
                    <a:pt x="452" y="463"/>
                    <a:pt x="461" y="464"/>
                    <a:pt x="468" y="464"/>
                  </a:cubicBezTo>
                  <a:cubicBezTo>
                    <a:pt x="481" y="464"/>
                    <a:pt x="493" y="463"/>
                    <a:pt x="493" y="456"/>
                  </a:cubicBezTo>
                  <a:cubicBezTo>
                    <a:pt x="493" y="449"/>
                    <a:pt x="479" y="444"/>
                    <a:pt x="471" y="444"/>
                  </a:cubicBezTo>
                  <a:cubicBezTo>
                    <a:pt x="463" y="444"/>
                    <a:pt x="455" y="444"/>
                    <a:pt x="455" y="444"/>
                  </a:cubicBezTo>
                  <a:cubicBezTo>
                    <a:pt x="446" y="435"/>
                    <a:pt x="446" y="435"/>
                    <a:pt x="446" y="435"/>
                  </a:cubicBezTo>
                  <a:cubicBezTo>
                    <a:pt x="446" y="430"/>
                    <a:pt x="446" y="428"/>
                    <a:pt x="446" y="428"/>
                  </a:cubicBezTo>
                  <a:cubicBezTo>
                    <a:pt x="446" y="428"/>
                    <a:pt x="526" y="429"/>
                    <a:pt x="547" y="429"/>
                  </a:cubicBezTo>
                  <a:cubicBezTo>
                    <a:pt x="560" y="430"/>
                    <a:pt x="562" y="413"/>
                    <a:pt x="562" y="399"/>
                  </a:cubicBezTo>
                  <a:cubicBezTo>
                    <a:pt x="563" y="400"/>
                    <a:pt x="565" y="400"/>
                    <a:pt x="567" y="400"/>
                  </a:cubicBezTo>
                  <a:cubicBezTo>
                    <a:pt x="565" y="419"/>
                    <a:pt x="563" y="448"/>
                    <a:pt x="570" y="452"/>
                  </a:cubicBezTo>
                  <a:cubicBezTo>
                    <a:pt x="580" y="459"/>
                    <a:pt x="584" y="453"/>
                    <a:pt x="593" y="440"/>
                  </a:cubicBezTo>
                  <a:cubicBezTo>
                    <a:pt x="599" y="431"/>
                    <a:pt x="589" y="404"/>
                    <a:pt x="583" y="391"/>
                  </a:cubicBezTo>
                  <a:cubicBezTo>
                    <a:pt x="584" y="390"/>
                    <a:pt x="585" y="389"/>
                    <a:pt x="585" y="388"/>
                  </a:cubicBezTo>
                  <a:cubicBezTo>
                    <a:pt x="586" y="388"/>
                    <a:pt x="587" y="389"/>
                    <a:pt x="589" y="389"/>
                  </a:cubicBezTo>
                  <a:cubicBezTo>
                    <a:pt x="591" y="389"/>
                    <a:pt x="593" y="388"/>
                    <a:pt x="593" y="386"/>
                  </a:cubicBezTo>
                  <a:cubicBezTo>
                    <a:pt x="594" y="386"/>
                    <a:pt x="594" y="386"/>
                    <a:pt x="595" y="386"/>
                  </a:cubicBezTo>
                  <a:cubicBezTo>
                    <a:pt x="597" y="386"/>
                    <a:pt x="598" y="385"/>
                    <a:pt x="598" y="383"/>
                  </a:cubicBezTo>
                  <a:lnTo>
                    <a:pt x="598" y="378"/>
                  </a:lnTo>
                  <a:close/>
                </a:path>
              </a:pathLst>
            </a:custGeom>
            <a:solidFill>
              <a:schemeClr val="accent1"/>
            </a:solidFill>
            <a:ln>
              <a:noFill/>
            </a:ln>
          </p:spPr>
          <p:txBody>
            <a:bodyPr/>
            <a:lstStyle/>
            <a:p>
              <a:endParaRPr lang="zh-CN" altLang="en-US"/>
            </a:p>
          </p:txBody>
        </p:sp>
        <p:sp>
          <p:nvSpPr>
            <p:cNvPr id="24" name="Freeform 33"/>
            <p:cNvSpPr/>
            <p:nvPr/>
          </p:nvSpPr>
          <p:spPr bwMode="auto">
            <a:xfrm>
              <a:off x="0" y="4675188"/>
              <a:ext cx="5157788" cy="1092200"/>
            </a:xfrm>
            <a:custGeom>
              <a:gdLst>
                <a:gd name="T0" fmla="*/ 5158550 w 5857"/>
                <a:gd name="T1" fmla="*/ 443898 h 1240"/>
                <a:gd name="T2" fmla="*/ 5155027 w 5857"/>
                <a:gd name="T3" fmla="*/ 435971 h 1240"/>
                <a:gd name="T4" fmla="*/ 4863499 w 5857"/>
                <a:gd name="T5" fmla="*/ 539899 h 1240"/>
                <a:gd name="T6" fmla="*/ 4496226 w 5857"/>
                <a:gd name="T7" fmla="*/ 0 h 1240"/>
                <a:gd name="T8" fmla="*/ 0 w 5857"/>
                <a:gd name="T9" fmla="*/ 0 h 1240"/>
                <a:gd name="T10" fmla="*/ 0 w 5857"/>
                <a:gd name="T11" fmla="*/ 1092129 h 1240"/>
                <a:gd name="T12" fmla="*/ 4496226 w 5857"/>
                <a:gd name="T13" fmla="*/ 1092129 h 1240"/>
                <a:gd name="T14" fmla="*/ 4863499 w 5857"/>
                <a:gd name="T15" fmla="*/ 553991 h 1240"/>
                <a:gd name="T16" fmla="*/ 5155027 w 5857"/>
                <a:gd name="T17" fmla="*/ 658800 h 1240"/>
                <a:gd name="T18" fmla="*/ 5158550 w 5857"/>
                <a:gd name="T19" fmla="*/ 649993 h 1240"/>
                <a:gd name="T20" fmla="*/ 4869664 w 5857"/>
                <a:gd name="T21" fmla="*/ 546065 h 1240"/>
                <a:gd name="T22" fmla="*/ 5158550 w 5857"/>
                <a:gd name="T23" fmla="*/ 443898 h 1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57" h="1240">
                  <a:moveTo>
                    <a:pt x="5857" y="504"/>
                  </a:moveTo>
                  <a:lnTo>
                    <a:pt x="5853" y="495"/>
                  </a:lnTo>
                  <a:lnTo>
                    <a:pt x="5522" y="613"/>
                  </a:lnTo>
                  <a:lnTo>
                    <a:pt x="5105" y="0"/>
                  </a:lnTo>
                  <a:lnTo>
                    <a:pt x="0" y="0"/>
                  </a:lnTo>
                  <a:lnTo>
                    <a:pt x="0" y="1240"/>
                  </a:lnTo>
                  <a:lnTo>
                    <a:pt x="5105" y="1240"/>
                  </a:lnTo>
                  <a:lnTo>
                    <a:pt x="5522" y="629"/>
                  </a:lnTo>
                  <a:lnTo>
                    <a:pt x="5853" y="748"/>
                  </a:lnTo>
                  <a:lnTo>
                    <a:pt x="5857" y="738"/>
                  </a:lnTo>
                  <a:lnTo>
                    <a:pt x="5529" y="620"/>
                  </a:lnTo>
                  <a:lnTo>
                    <a:pt x="5857" y="504"/>
                  </a:lnTo>
                  <a:close/>
                </a:path>
              </a:pathLst>
            </a:custGeom>
            <a:solidFill>
              <a:schemeClr val="accent1"/>
            </a:solidFill>
            <a:ln>
              <a:noFill/>
            </a:ln>
          </p:spPr>
          <p:txBody>
            <a:bodyPr/>
            <a:lstStyle/>
            <a:p>
              <a:endParaRPr lang="zh-CN" altLang="en-US"/>
            </a:p>
          </p:txBody>
        </p:sp>
        <p:sp>
          <p:nvSpPr>
            <p:cNvPr id="25" name="Oval 34"/>
            <p:cNvSpPr>
              <a:spLocks noChangeArrowheads="1"/>
            </p:cNvSpPr>
            <p:nvPr/>
          </p:nvSpPr>
          <p:spPr bwMode="auto">
            <a:xfrm>
              <a:off x="5757863" y="5087938"/>
              <a:ext cx="269875" cy="26828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zh-CN" altLang="en-US" sz="1100"/>
            </a:p>
          </p:txBody>
        </p:sp>
        <p:sp>
          <p:nvSpPr>
            <p:cNvPr id="26" name="Rectangle 35"/>
            <p:cNvSpPr>
              <a:spLocks noChangeArrowheads="1"/>
            </p:cNvSpPr>
            <p:nvPr/>
          </p:nvSpPr>
          <p:spPr bwMode="auto">
            <a:xfrm>
              <a:off x="5835650" y="5084763"/>
              <a:ext cx="1190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r>
                <a:rPr lang="zh-CN" altLang="zh-CN">
                  <a:solidFill>
                    <a:schemeClr val="accent1"/>
                  </a:solidFill>
                  <a:latin typeface="Myriad Pro" panose="020b0503030403020204" pitchFamily="34" charset="0"/>
                </a:rPr>
                <a:t>3</a:t>
              </a:r>
              <a:endParaRPr lang="zh-CN" altLang="zh-CN" sz="1100">
                <a:solidFill>
                  <a:schemeClr val="accent1"/>
                </a:solidFill>
              </a:endParaRPr>
            </a:p>
          </p:txBody>
        </p:sp>
        <p:sp>
          <p:nvSpPr>
            <p:cNvPr id="27" name="MH_SubTitle_4"/>
            <p:cNvSpPr>
              <a:spLocks noChangeArrowheads="1"/>
            </p:cNvSpPr>
            <p:nvPr/>
          </p:nvSpPr>
          <p:spPr bwMode="auto">
            <a:xfrm>
              <a:off x="153988" y="4929188"/>
              <a:ext cx="4346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latin typeface="宋体" panose="02010600030101010101" pitchFamily="2" charset="-122"/>
                </a:rPr>
                <a:t>点击添加文字点击添加文字点击添加文字点击添加文字</a:t>
              </a:r>
              <a:endParaRPr lang="zh-CN" altLang="en-US" sz="1600"/>
            </a:p>
          </p:txBody>
        </p:sp>
      </p:grpSp>
      <p:sp>
        <p:nvSpPr>
          <p:cNvPr id="28" name="矩形 51"/>
          <p:cNvSpPr>
            <a:spLocks noChangeArrowheads="1"/>
          </p:cNvSpPr>
          <p:nvPr/>
        </p:nvSpPr>
        <p:spPr bwMode="auto">
          <a:xfrm>
            <a:off x="7328375" y="2028872"/>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b="1">
                <a:solidFill>
                  <a:srgbClr val="000000"/>
                </a:solidFill>
                <a:latin typeface="微软雅黑" panose="020b0503020204020204" pitchFamily="34" charset="-122"/>
                <a:ea typeface="微软雅黑" panose="020b0503020204020204" pitchFamily="34" charset="-122"/>
              </a:rPr>
              <a:t>点击此处添加标题</a:t>
            </a:r>
            <a:endParaRPr lang="zh-CN" altLang="en-US" sz="2400" b="1">
              <a:solidFill>
                <a:srgbClr val="000000"/>
              </a:solidFill>
              <a:latin typeface="微软雅黑" panose="020b0503020204020204" pitchFamily="34" charset="-122"/>
              <a:ea typeface="微软雅黑" panose="020b0503020204020204" pitchFamily="34" charset="-122"/>
            </a:endParaRPr>
          </a:p>
        </p:txBody>
      </p:sp>
      <p:sp>
        <p:nvSpPr>
          <p:cNvPr id="29" name="矩形 52"/>
          <p:cNvSpPr>
            <a:spLocks noChangeArrowheads="1"/>
          </p:cNvSpPr>
          <p:nvPr/>
        </p:nvSpPr>
        <p:spPr bwMode="auto">
          <a:xfrm>
            <a:off x="7328375" y="2660697"/>
            <a:ext cx="3827463"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buFont typeface="Arial" panose="020b0604020202020204" pitchFamily="34" charset="0"/>
              <a:buNone/>
            </a:pPr>
            <a:r>
              <a:rPr lang="zh-CN" altLang="en-US" sz="1600">
                <a:solidFill>
                  <a:srgbClr val="000000"/>
                </a:solidFill>
                <a:latin typeface="宋体" panose="02010600030101010101" pitchFamily="2" charset="-122"/>
              </a:rPr>
              <a:t>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a:t>
            </a:r>
            <a:endParaRPr lang="zh-CN" altLang="en-US" sz="1600">
              <a:solidFill>
                <a:srgbClr val="000000"/>
              </a:solidFill>
              <a:latin typeface="宋体" panose="02010600030101010101" pitchFamily="2" charset="-122"/>
            </a:endParaRPr>
          </a:p>
        </p:txBody>
      </p:sp>
      <p:cxnSp>
        <p:nvCxnSpPr>
          <p:cNvPr id="30" name="直接连接符 29"/>
          <p:cNvCxnSpPr/>
          <p:nvPr/>
        </p:nvCxnSpPr>
        <p:spPr>
          <a:xfrm>
            <a:off x="7436325" y="2538460"/>
            <a:ext cx="252571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2"/>
          <a:stretch>
            <a:fillRect/>
          </a:stretch>
        </p:blipFill>
        <p:spPr>
          <a:xfrm>
            <a:off x="0" y="924770"/>
            <a:ext cx="12192000" cy="5933230"/>
          </a:xfrm>
          <a:prstGeom prst="rect">
            <a:avLst/>
          </a:prstGeom>
        </p:spPr>
      </p:pic>
      <p:sp>
        <p:nvSpPr>
          <p:cNvPr id="4" name="矩形 3"/>
          <p:cNvSpPr/>
          <p:nvPr/>
        </p:nvSpPr>
        <p:spPr>
          <a:xfrm>
            <a:off x="4328136" y="1280161"/>
            <a:ext cx="3550943" cy="2305834"/>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a:solidFill>
                  <a:schemeClr val="bg1"/>
                </a:solidFill>
                <a:latin typeface="微软雅黑" panose="020b0503020204020204" pitchFamily="34" charset="-122"/>
                <a:ea typeface="微软雅黑" panose="020b0503020204020204" pitchFamily="34" charset="-122"/>
              </a:rPr>
              <a:t>05</a:t>
            </a:r>
            <a:endParaRPr lang="zh-CN" altLang="en-US" sz="13800" b="1">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255292" y="3805406"/>
            <a:ext cx="7705082" cy="142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a:solidFill>
                  <a:schemeClr val="tx1">
                    <a:lumMod val="75000"/>
                    <a:lumOff val="25000"/>
                  </a:schemeClr>
                </a:solidFill>
                <a:latin typeface="微软雅黑" panose="020b0503020204020204" pitchFamily="34" charset="-122"/>
                <a:ea typeface="微软雅黑" panose="020b0503020204020204" pitchFamily="34" charset="-122"/>
              </a:rPr>
              <a:t> 主要结论概述</a:t>
            </a:r>
            <a:endParaRPr lang="zh-CN" altLang="en-US" sz="72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8" name="图片 17"/>
          <p:cNvPicPr>
            <a:picLocks noChangeAspect="1"/>
          </p:cNvPicPr>
          <p:nvPr/>
        </p:nvPicPr>
        <p:blipFill>
          <a:blip r:embed="rId2"/>
          <a:stretch>
            <a:fillRect/>
          </a:stretch>
        </p:blipFill>
        <p:spPr>
          <a:xfrm>
            <a:off x="0" y="924770"/>
            <a:ext cx="12192000" cy="5933230"/>
          </a:xfrm>
          <a:prstGeom prst="rect">
            <a:avLst/>
          </a:prstGeom>
        </p:spPr>
      </p:pic>
      <p:sp>
        <p:nvSpPr>
          <p:cNvPr id="4" name="矩形 3"/>
          <p:cNvSpPr/>
          <p:nvPr/>
        </p:nvSpPr>
        <p:spPr>
          <a:xfrm>
            <a:off x="1048259" y="3062847"/>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01/</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048259" y="3947614"/>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02/</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048259" y="4832381"/>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03/</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433059" y="3062847"/>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04/</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6433059" y="3947614"/>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05/</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6433059" y="4832379"/>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06/</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060873" y="3062847"/>
            <a:ext cx="3759200" cy="677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 选题背景和意义</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2060873" y="3947614"/>
            <a:ext cx="3759200" cy="677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 论文结构描述</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2060873" y="4832381"/>
            <a:ext cx="3759200" cy="677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 研究方法展示</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7445673" y="3062847"/>
            <a:ext cx="3759200" cy="677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 分析与讨论</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7445673" y="3947614"/>
            <a:ext cx="3759200" cy="677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 主要结论概述</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7445673" y="4832379"/>
            <a:ext cx="3759200" cy="677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 参考文献陈列</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6"/>
          <p:cNvSpPr txBox="1">
            <a:spLocks noChangeArrowheads="1"/>
          </p:cNvSpPr>
          <p:nvPr/>
        </p:nvSpPr>
        <p:spPr bwMode="auto">
          <a:xfrm>
            <a:off x="4884734" y="764237"/>
            <a:ext cx="24175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8000" b="1">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endParaRPr lang="zh-CN" altLang="en-US" sz="8000" b="1">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TextBox 7"/>
          <p:cNvSpPr txBox="1"/>
          <p:nvPr/>
        </p:nvSpPr>
        <p:spPr>
          <a:xfrm>
            <a:off x="4779862" y="1961355"/>
            <a:ext cx="2701897" cy="523220"/>
          </a:xfrm>
          <a:prstGeom prst="rect">
            <a:avLst/>
          </a:prstGeom>
          <a:noFill/>
        </p:spPr>
        <p:txBody>
          <a:bodyPr wrap="square">
            <a:spAutoFit/>
          </a:bodyPr>
          <a:lstStyle/>
          <a:p>
            <a:pPr algn="ctr" eaLnBrk="1" fontAlgn="auto" hangingPunct="1">
              <a:spcBef>
                <a:spcPct val="0"/>
              </a:spcBef>
              <a:spcAft>
                <a:spcPct val="0"/>
              </a:spcAft>
              <a:defRPr/>
            </a:pPr>
            <a:r>
              <a:rPr lang="en-US" altLang="zh-CN" sz="2800">
                <a:solidFill>
                  <a:schemeClr val="tx1">
                    <a:lumMod val="75000"/>
                    <a:lumOff val="25000"/>
                  </a:schemeClr>
                </a:solidFill>
                <a:latin typeface="微软雅黑" panose="020b0503020204020204" pitchFamily="34" charset="-122"/>
                <a:ea typeface="微软雅黑" panose="020b0503020204020204" pitchFamily="34" charset="-122"/>
              </a:rPr>
              <a:t>CONTENTS</a:t>
            </a: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 主要结论概述</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05</a:t>
            </a:r>
            <a:endParaRPr lang="zh-CN" altLang="en-US" sz="3200" b="1">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456040" y="4748587"/>
            <a:ext cx="857250" cy="857250"/>
            <a:chOff x="6196012" y="4862597"/>
            <a:chExt cx="857250" cy="857250"/>
          </a:xfrm>
        </p:grpSpPr>
        <p:sp>
          <p:nvSpPr>
            <p:cNvPr id="8" name="椭圆 7"/>
            <p:cNvSpPr/>
            <p:nvPr/>
          </p:nvSpPr>
          <p:spPr>
            <a:xfrm>
              <a:off x="6196012" y="4862597"/>
              <a:ext cx="857250" cy="857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9" name="Freeform 5"/>
            <p:cNvSpPr>
              <a:spLocks noEditPoints="1"/>
            </p:cNvSpPr>
            <p:nvPr/>
          </p:nvSpPr>
          <p:spPr bwMode="auto">
            <a:xfrm>
              <a:off x="6346693" y="5060328"/>
              <a:ext cx="558800" cy="487187"/>
            </a:xfrm>
            <a:custGeom>
              <a:gdLst>
                <a:gd name="T0" fmla="*/ 817373654 w 215"/>
                <a:gd name="T1" fmla="*/ 1018121829 h 187"/>
                <a:gd name="T2" fmla="*/ 378289407 w 215"/>
                <a:gd name="T3" fmla="*/ 658385033 h 187"/>
                <a:gd name="T4" fmla="*/ 965988463 w 215"/>
                <a:gd name="T5" fmla="*/ 468335208 h 187"/>
                <a:gd name="T6" fmla="*/ 1452360186 w 215"/>
                <a:gd name="T7" fmla="*/ 800922402 h 187"/>
                <a:gd name="T8" fmla="*/ 1452360186 w 215"/>
                <a:gd name="T9" fmla="*/ 1018121829 h 187"/>
                <a:gd name="T10" fmla="*/ 817373654 w 215"/>
                <a:gd name="T11" fmla="*/ 1262470860 h 187"/>
                <a:gd name="T12" fmla="*/ 817373654 w 215"/>
                <a:gd name="T13" fmla="*/ 1018121829 h 187"/>
                <a:gd name="T14" fmla="*/ 222919615 w 215"/>
                <a:gd name="T15" fmla="*/ 502274165 h 187"/>
                <a:gd name="T16" fmla="*/ 303982002 w 215"/>
                <a:gd name="T17" fmla="*/ 475121957 h 187"/>
                <a:gd name="T18" fmla="*/ 209409650 w 215"/>
                <a:gd name="T19" fmla="*/ 366523546 h 187"/>
                <a:gd name="T20" fmla="*/ 216164633 w 215"/>
                <a:gd name="T21" fmla="*/ 352947442 h 187"/>
                <a:gd name="T22" fmla="*/ 276962073 w 215"/>
                <a:gd name="T23" fmla="*/ 312224340 h 187"/>
                <a:gd name="T24" fmla="*/ 634986532 w 215"/>
                <a:gd name="T25" fmla="*/ 271498633 h 187"/>
                <a:gd name="T26" fmla="*/ 743068848 w 215"/>
                <a:gd name="T27" fmla="*/ 264711884 h 187"/>
                <a:gd name="T28" fmla="*/ 938968534 w 215"/>
                <a:gd name="T29" fmla="*/ 217199428 h 187"/>
                <a:gd name="T30" fmla="*/ 979498428 w 215"/>
                <a:gd name="T31" fmla="*/ 0 h 187"/>
                <a:gd name="T32" fmla="*/ 911946006 w 215"/>
                <a:gd name="T33" fmla="*/ 13576104 h 187"/>
                <a:gd name="T34" fmla="*/ 898436041 w 215"/>
                <a:gd name="T35" fmla="*/ 162900222 h 187"/>
                <a:gd name="T36" fmla="*/ 743068848 w 215"/>
                <a:gd name="T37" fmla="*/ 196836574 h 187"/>
                <a:gd name="T38" fmla="*/ 628228951 w 215"/>
                <a:gd name="T39" fmla="*/ 203623324 h 187"/>
                <a:gd name="T40" fmla="*/ 256697126 w 215"/>
                <a:gd name="T41" fmla="*/ 251135780 h 187"/>
                <a:gd name="T42" fmla="*/ 162124774 w 215"/>
                <a:gd name="T43" fmla="*/ 312224340 h 187"/>
                <a:gd name="T44" fmla="*/ 141857228 w 215"/>
                <a:gd name="T45" fmla="*/ 359736797 h 187"/>
                <a:gd name="T46" fmla="*/ 148614809 w 215"/>
                <a:gd name="T47" fmla="*/ 414036002 h 187"/>
                <a:gd name="T48" fmla="*/ 222919615 w 215"/>
                <a:gd name="T49" fmla="*/ 502274165 h 187"/>
                <a:gd name="T50" fmla="*/ 283717055 w 215"/>
                <a:gd name="T51" fmla="*/ 638022179 h 187"/>
                <a:gd name="T52" fmla="*/ 533659198 w 215"/>
                <a:gd name="T53" fmla="*/ 556573371 h 187"/>
                <a:gd name="T54" fmla="*/ 310736984 w 215"/>
                <a:gd name="T55" fmla="*/ 536210518 h 187"/>
                <a:gd name="T56" fmla="*/ 67552422 w 215"/>
                <a:gd name="T57" fmla="*/ 610872577 h 187"/>
                <a:gd name="T58" fmla="*/ 283717055 w 215"/>
                <a:gd name="T59" fmla="*/ 638022179 h 187"/>
                <a:gd name="T60" fmla="*/ 412064318 w 215"/>
                <a:gd name="T61" fmla="*/ 502274165 h 187"/>
                <a:gd name="T62" fmla="*/ 621473968 w 215"/>
                <a:gd name="T63" fmla="*/ 529423768 h 187"/>
                <a:gd name="T64" fmla="*/ 621473968 w 215"/>
                <a:gd name="T65" fmla="*/ 529423768 h 187"/>
                <a:gd name="T66" fmla="*/ 878171094 w 215"/>
                <a:gd name="T67" fmla="*/ 447972354 h 187"/>
                <a:gd name="T68" fmla="*/ 526901617 w 215"/>
                <a:gd name="T69" fmla="*/ 468335208 h 187"/>
                <a:gd name="T70" fmla="*/ 412064318 w 215"/>
                <a:gd name="T71" fmla="*/ 502274165 h 187"/>
                <a:gd name="T72" fmla="*/ 0 w 215"/>
                <a:gd name="T73" fmla="*/ 658385033 h 187"/>
                <a:gd name="T74" fmla="*/ 0 w 215"/>
                <a:gd name="T75" fmla="*/ 862008357 h 187"/>
                <a:gd name="T76" fmla="*/ 722801302 w 215"/>
                <a:gd name="T77" fmla="*/ 1269257609 h 187"/>
                <a:gd name="T78" fmla="*/ 722801302 w 215"/>
                <a:gd name="T79" fmla="*/ 1065634286 h 187"/>
                <a:gd name="T80" fmla="*/ 0 w 215"/>
                <a:gd name="T81" fmla="*/ 658385033 h 1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87">
                  <a:moveTo>
                    <a:pt x="121" y="150"/>
                  </a:moveTo>
                  <a:cubicBezTo>
                    <a:pt x="112" y="119"/>
                    <a:pt x="87" y="104"/>
                    <a:pt x="56" y="97"/>
                  </a:cubicBezTo>
                  <a:cubicBezTo>
                    <a:pt x="143" y="69"/>
                    <a:pt x="143" y="69"/>
                    <a:pt x="143" y="69"/>
                  </a:cubicBezTo>
                  <a:cubicBezTo>
                    <a:pt x="178" y="78"/>
                    <a:pt x="206" y="100"/>
                    <a:pt x="215" y="118"/>
                  </a:cubicBezTo>
                  <a:cubicBezTo>
                    <a:pt x="215" y="150"/>
                    <a:pt x="215" y="150"/>
                    <a:pt x="215" y="150"/>
                  </a:cubicBezTo>
                  <a:cubicBezTo>
                    <a:pt x="193" y="173"/>
                    <a:pt x="160" y="183"/>
                    <a:pt x="121" y="186"/>
                  </a:cubicBezTo>
                  <a:cubicBezTo>
                    <a:pt x="121" y="174"/>
                    <a:pt x="121" y="162"/>
                    <a:pt x="121" y="150"/>
                  </a:cubicBezTo>
                  <a:close/>
                  <a:moveTo>
                    <a:pt x="33" y="74"/>
                  </a:moveTo>
                  <a:cubicBezTo>
                    <a:pt x="45" y="70"/>
                    <a:pt x="45" y="70"/>
                    <a:pt x="45" y="70"/>
                  </a:cubicBezTo>
                  <a:cubicBezTo>
                    <a:pt x="42" y="68"/>
                    <a:pt x="30" y="59"/>
                    <a:pt x="31" y="54"/>
                  </a:cubicBezTo>
                  <a:cubicBezTo>
                    <a:pt x="31" y="54"/>
                    <a:pt x="32" y="53"/>
                    <a:pt x="32" y="52"/>
                  </a:cubicBezTo>
                  <a:cubicBezTo>
                    <a:pt x="34" y="50"/>
                    <a:pt x="37" y="48"/>
                    <a:pt x="41" y="46"/>
                  </a:cubicBezTo>
                  <a:cubicBezTo>
                    <a:pt x="52" y="42"/>
                    <a:pt x="74" y="41"/>
                    <a:pt x="94" y="40"/>
                  </a:cubicBezTo>
                  <a:cubicBezTo>
                    <a:pt x="100" y="40"/>
                    <a:pt x="105" y="40"/>
                    <a:pt x="110" y="39"/>
                  </a:cubicBezTo>
                  <a:cubicBezTo>
                    <a:pt x="123" y="39"/>
                    <a:pt x="133" y="38"/>
                    <a:pt x="139" y="32"/>
                  </a:cubicBezTo>
                  <a:cubicBezTo>
                    <a:pt x="146" y="27"/>
                    <a:pt x="149" y="17"/>
                    <a:pt x="145" y="0"/>
                  </a:cubicBezTo>
                  <a:cubicBezTo>
                    <a:pt x="135" y="2"/>
                    <a:pt x="135" y="2"/>
                    <a:pt x="135" y="2"/>
                  </a:cubicBezTo>
                  <a:cubicBezTo>
                    <a:pt x="138" y="15"/>
                    <a:pt x="137" y="21"/>
                    <a:pt x="133" y="24"/>
                  </a:cubicBezTo>
                  <a:cubicBezTo>
                    <a:pt x="129" y="28"/>
                    <a:pt x="120" y="28"/>
                    <a:pt x="110" y="29"/>
                  </a:cubicBezTo>
                  <a:cubicBezTo>
                    <a:pt x="104" y="29"/>
                    <a:pt x="99" y="30"/>
                    <a:pt x="93" y="30"/>
                  </a:cubicBezTo>
                  <a:cubicBezTo>
                    <a:pt x="72" y="31"/>
                    <a:pt x="49" y="32"/>
                    <a:pt x="38" y="37"/>
                  </a:cubicBezTo>
                  <a:cubicBezTo>
                    <a:pt x="32" y="39"/>
                    <a:pt x="27" y="42"/>
                    <a:pt x="24" y="46"/>
                  </a:cubicBezTo>
                  <a:cubicBezTo>
                    <a:pt x="22" y="48"/>
                    <a:pt x="21" y="50"/>
                    <a:pt x="21" y="53"/>
                  </a:cubicBezTo>
                  <a:cubicBezTo>
                    <a:pt x="20" y="55"/>
                    <a:pt x="21" y="58"/>
                    <a:pt x="22" y="61"/>
                  </a:cubicBezTo>
                  <a:cubicBezTo>
                    <a:pt x="23" y="65"/>
                    <a:pt x="27" y="69"/>
                    <a:pt x="33" y="74"/>
                  </a:cubicBezTo>
                  <a:close/>
                  <a:moveTo>
                    <a:pt x="42" y="94"/>
                  </a:moveTo>
                  <a:cubicBezTo>
                    <a:pt x="79" y="82"/>
                    <a:pt x="79" y="82"/>
                    <a:pt x="79" y="82"/>
                  </a:cubicBezTo>
                  <a:cubicBezTo>
                    <a:pt x="46" y="79"/>
                    <a:pt x="46" y="79"/>
                    <a:pt x="46" y="79"/>
                  </a:cubicBezTo>
                  <a:cubicBezTo>
                    <a:pt x="10" y="90"/>
                    <a:pt x="10" y="90"/>
                    <a:pt x="10" y="90"/>
                  </a:cubicBezTo>
                  <a:cubicBezTo>
                    <a:pt x="21" y="91"/>
                    <a:pt x="32" y="92"/>
                    <a:pt x="42" y="94"/>
                  </a:cubicBezTo>
                  <a:close/>
                  <a:moveTo>
                    <a:pt x="61" y="74"/>
                  </a:moveTo>
                  <a:cubicBezTo>
                    <a:pt x="92" y="78"/>
                    <a:pt x="92" y="78"/>
                    <a:pt x="92" y="78"/>
                  </a:cubicBezTo>
                  <a:cubicBezTo>
                    <a:pt x="92" y="78"/>
                    <a:pt x="92" y="78"/>
                    <a:pt x="92" y="78"/>
                  </a:cubicBezTo>
                  <a:cubicBezTo>
                    <a:pt x="130" y="66"/>
                    <a:pt x="130" y="66"/>
                    <a:pt x="130" y="66"/>
                  </a:cubicBezTo>
                  <a:cubicBezTo>
                    <a:pt x="113" y="63"/>
                    <a:pt x="96" y="64"/>
                    <a:pt x="78" y="69"/>
                  </a:cubicBezTo>
                  <a:cubicBezTo>
                    <a:pt x="61" y="74"/>
                    <a:pt x="61" y="74"/>
                    <a:pt x="61" y="74"/>
                  </a:cubicBezTo>
                  <a:close/>
                  <a:moveTo>
                    <a:pt x="0" y="97"/>
                  </a:moveTo>
                  <a:cubicBezTo>
                    <a:pt x="0" y="107"/>
                    <a:pt x="0" y="117"/>
                    <a:pt x="0" y="127"/>
                  </a:cubicBezTo>
                  <a:cubicBezTo>
                    <a:pt x="36" y="148"/>
                    <a:pt x="71" y="166"/>
                    <a:pt x="107" y="187"/>
                  </a:cubicBezTo>
                  <a:cubicBezTo>
                    <a:pt x="107" y="177"/>
                    <a:pt x="107" y="167"/>
                    <a:pt x="107" y="157"/>
                  </a:cubicBezTo>
                  <a:cubicBezTo>
                    <a:pt x="95" y="112"/>
                    <a:pt x="50" y="104"/>
                    <a:pt x="0" y="9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0" name="组合 9"/>
          <p:cNvGrpSpPr/>
          <p:nvPr/>
        </p:nvGrpSpPr>
        <p:grpSpPr>
          <a:xfrm>
            <a:off x="1057275" y="4748587"/>
            <a:ext cx="857250" cy="857250"/>
            <a:chOff x="1057276" y="4857792"/>
            <a:chExt cx="857250" cy="857250"/>
          </a:xfrm>
        </p:grpSpPr>
        <p:sp>
          <p:nvSpPr>
            <p:cNvPr id="11" name="椭圆 10"/>
            <p:cNvSpPr/>
            <p:nvPr/>
          </p:nvSpPr>
          <p:spPr>
            <a:xfrm>
              <a:off x="1057276" y="4857792"/>
              <a:ext cx="857250" cy="857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2" name="Freeform 21"/>
            <p:cNvSpPr>
              <a:spLocks noEditPoints="1"/>
            </p:cNvSpPr>
            <p:nvPr/>
          </p:nvSpPr>
          <p:spPr bwMode="auto">
            <a:xfrm>
              <a:off x="1220967" y="4981301"/>
              <a:ext cx="529867" cy="584832"/>
            </a:xfrm>
            <a:custGeom>
              <a:gdLst>
                <a:gd name="T0" fmla="*/ 716150040 w 99"/>
                <a:gd name="T1" fmla="*/ 1669695360 h 109"/>
                <a:gd name="T2" fmla="*/ 429690024 w 99"/>
                <a:gd name="T3" fmla="*/ 1756057340 h 109"/>
                <a:gd name="T4" fmla="*/ 1460945011 w 99"/>
                <a:gd name="T5" fmla="*/ 1583333380 h 109"/>
                <a:gd name="T6" fmla="*/ 1804694889 w 99"/>
                <a:gd name="T7" fmla="*/ 1324242073 h 109"/>
                <a:gd name="T8" fmla="*/ 1604175019 w 99"/>
                <a:gd name="T9" fmla="*/ 1698480898 h 109"/>
                <a:gd name="T10" fmla="*/ 1460945011 w 99"/>
                <a:gd name="T11" fmla="*/ 1928786667 h 109"/>
                <a:gd name="T12" fmla="*/ 1317715003 w 99"/>
                <a:gd name="T13" fmla="*/ 1640909822 h 109"/>
                <a:gd name="T14" fmla="*/ 1088544849 w 99"/>
                <a:gd name="T15" fmla="*/ 1065150766 h 109"/>
                <a:gd name="T16" fmla="*/ 1460945011 w 99"/>
                <a:gd name="T17" fmla="*/ 1583333380 h 109"/>
                <a:gd name="T18" fmla="*/ 1203129926 w 99"/>
                <a:gd name="T19" fmla="*/ 949997882 h 109"/>
                <a:gd name="T20" fmla="*/ 1203129926 w 99"/>
                <a:gd name="T21" fmla="*/ 0 h 109"/>
                <a:gd name="T22" fmla="*/ 429690024 w 99"/>
                <a:gd name="T23" fmla="*/ 719697478 h 109"/>
                <a:gd name="T24" fmla="*/ 429690024 w 99"/>
                <a:gd name="T25" fmla="*/ 2147483646 h 109"/>
                <a:gd name="T26" fmla="*/ 2147483646 w 99"/>
                <a:gd name="T27" fmla="*/ 2147483646 h 109"/>
                <a:gd name="T28" fmla="*/ 2147483646 w 99"/>
                <a:gd name="T29" fmla="*/ 2101510628 h 109"/>
                <a:gd name="T30" fmla="*/ 2147483646 w 99"/>
                <a:gd name="T31" fmla="*/ 2043939551 h 109"/>
                <a:gd name="T32" fmla="*/ 1403649796 w 99"/>
                <a:gd name="T33" fmla="*/ 2147483646 h 109"/>
                <a:gd name="T34" fmla="*/ 343749878 w 99"/>
                <a:gd name="T35" fmla="*/ 1727271802 h 109"/>
                <a:gd name="T36" fmla="*/ 1203129926 w 99"/>
                <a:gd name="T37" fmla="*/ 633330133 h 109"/>
                <a:gd name="T38" fmla="*/ 2147483646 w 99"/>
                <a:gd name="T39" fmla="*/ 1353027611 h 109"/>
                <a:gd name="T40" fmla="*/ 2147483646 w 99"/>
                <a:gd name="T41" fmla="*/ 1180303650 h 109"/>
                <a:gd name="T42" fmla="*/ 2147483646 w 99"/>
                <a:gd name="T43" fmla="*/ 1525756937 h 109"/>
                <a:gd name="T44" fmla="*/ 2147483646 w 99"/>
                <a:gd name="T45" fmla="*/ 1612118918 h 109"/>
                <a:gd name="T46" fmla="*/ 2147483646 w 99"/>
                <a:gd name="T47" fmla="*/ 1928786667 h 109"/>
                <a:gd name="T48" fmla="*/ 2147483646 w 99"/>
                <a:gd name="T49" fmla="*/ 1698480898 h 109"/>
                <a:gd name="T50" fmla="*/ 2147483646 w 99"/>
                <a:gd name="T51" fmla="*/ 1640909822 h 109"/>
                <a:gd name="T52" fmla="*/ 2147483646 w 99"/>
                <a:gd name="T53" fmla="*/ 1727271802 h 109"/>
                <a:gd name="T54" fmla="*/ 2147483646 w 99"/>
                <a:gd name="T55" fmla="*/ 2043939551 h 109"/>
                <a:gd name="T56" fmla="*/ 2147483646 w 99"/>
                <a:gd name="T57" fmla="*/ 1928786667 h 109"/>
                <a:gd name="T58" fmla="*/ 2147483646 w 99"/>
                <a:gd name="T59" fmla="*/ 1065150766 h 109"/>
                <a:gd name="T60" fmla="*/ 2147483646 w 99"/>
                <a:gd name="T61" fmla="*/ 806059459 h 109"/>
                <a:gd name="T62" fmla="*/ 2147483646 w 99"/>
                <a:gd name="T63" fmla="*/ 1093936304 h 109"/>
                <a:gd name="T64" fmla="*/ 2147483646 w 99"/>
                <a:gd name="T65" fmla="*/ 1266665631 h 109"/>
                <a:gd name="T66" fmla="*/ 2147483646 w 99"/>
                <a:gd name="T67" fmla="*/ 978788785 h 109"/>
                <a:gd name="T68" fmla="*/ 2033865042 w 99"/>
                <a:gd name="T69" fmla="*/ 806059459 h 109"/>
                <a:gd name="T70" fmla="*/ 2147483646 w 99"/>
                <a:gd name="T71" fmla="*/ 518182614 h 109"/>
                <a:gd name="T72" fmla="*/ 2147483646 w 99"/>
                <a:gd name="T73" fmla="*/ 719697478 h 109"/>
                <a:gd name="T74" fmla="*/ 2147483646 w 99"/>
                <a:gd name="T75" fmla="*/ 777273921 h 109"/>
                <a:gd name="T76" fmla="*/ 1432300079 w 99"/>
                <a:gd name="T77" fmla="*/ 2147483646 h 109"/>
                <a:gd name="T78" fmla="*/ 1518234873 w 99"/>
                <a:gd name="T79" fmla="*/ 2147483646 h 109"/>
                <a:gd name="T80" fmla="*/ 1432300079 w 99"/>
                <a:gd name="T81" fmla="*/ 2147483646 h 109"/>
                <a:gd name="T82" fmla="*/ 1919279966 w 99"/>
                <a:gd name="T83" fmla="*/ 2147483646 h 109"/>
                <a:gd name="T84" fmla="*/ 2147483646 w 99"/>
                <a:gd name="T85" fmla="*/ 2147483646 h 109"/>
                <a:gd name="T86" fmla="*/ 716150040 w 99"/>
                <a:gd name="T87" fmla="*/ 2147483646 h 109"/>
                <a:gd name="T88" fmla="*/ 973965124 w 99"/>
                <a:gd name="T89" fmla="*/ 2147483646 h 109"/>
                <a:gd name="T90" fmla="*/ 716150040 w 99"/>
                <a:gd name="T91" fmla="*/ 2147483646 h 109"/>
                <a:gd name="T92" fmla="*/ 945314841 w 99"/>
                <a:gd name="T93" fmla="*/ 1151512746 h 109"/>
                <a:gd name="T94" fmla="*/ 658854825 w 99"/>
                <a:gd name="T95" fmla="*/ 1036365227 h 109"/>
                <a:gd name="T96" fmla="*/ 2147483646 w 99"/>
                <a:gd name="T97" fmla="*/ 978788785 h 109"/>
                <a:gd name="T98" fmla="*/ 1890635034 w 99"/>
                <a:gd name="T99" fmla="*/ 1122727208 h 109"/>
                <a:gd name="T100" fmla="*/ 2147483646 w 99"/>
                <a:gd name="T101" fmla="*/ 978788785 h 109"/>
                <a:gd name="T102" fmla="*/ 2147483646 w 99"/>
                <a:gd name="T103" fmla="*/ 1698480898 h 109"/>
                <a:gd name="T104" fmla="*/ 2147483646 w 99"/>
                <a:gd name="T105" fmla="*/ 1612118918 h 1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组合 12"/>
          <p:cNvGrpSpPr/>
          <p:nvPr/>
        </p:nvGrpSpPr>
        <p:grpSpPr>
          <a:xfrm>
            <a:off x="6456040" y="3314925"/>
            <a:ext cx="857250" cy="857250"/>
            <a:chOff x="6196012" y="3433805"/>
            <a:chExt cx="857250" cy="857250"/>
          </a:xfrm>
        </p:grpSpPr>
        <p:sp>
          <p:nvSpPr>
            <p:cNvPr id="14" name="椭圆 13"/>
            <p:cNvSpPr/>
            <p:nvPr/>
          </p:nvSpPr>
          <p:spPr>
            <a:xfrm>
              <a:off x="6196012" y="3433805"/>
              <a:ext cx="857250" cy="857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5" name="Freeform 9"/>
            <p:cNvSpPr>
              <a:spLocks noEditPoints="1"/>
            </p:cNvSpPr>
            <p:nvPr/>
          </p:nvSpPr>
          <p:spPr bwMode="auto">
            <a:xfrm>
              <a:off x="6351114" y="3604480"/>
              <a:ext cx="642298" cy="530165"/>
            </a:xfrm>
            <a:custGeom>
              <a:gdLst>
                <a:gd name="T0" fmla="*/ 559229600 w 300"/>
                <a:gd name="T1" fmla="*/ 0 h 247"/>
                <a:gd name="T2" fmla="*/ 953442138 w 300"/>
                <a:gd name="T3" fmla="*/ 165855788 h 247"/>
                <a:gd name="T4" fmla="*/ 1118459199 w 300"/>
                <a:gd name="T5" fmla="*/ 562067196 h 247"/>
                <a:gd name="T6" fmla="*/ 953442138 w 300"/>
                <a:gd name="T7" fmla="*/ 958278604 h 247"/>
                <a:gd name="T8" fmla="*/ 559229600 w 300"/>
                <a:gd name="T9" fmla="*/ 1124134392 h 247"/>
                <a:gd name="T10" fmla="*/ 160435335 w 300"/>
                <a:gd name="T11" fmla="*/ 958278604 h 247"/>
                <a:gd name="T12" fmla="*/ 0 w 300"/>
                <a:gd name="T13" fmla="*/ 562067196 h 247"/>
                <a:gd name="T14" fmla="*/ 160435335 w 300"/>
                <a:gd name="T15" fmla="*/ 165855788 h 247"/>
                <a:gd name="T16" fmla="*/ 559229600 w 300"/>
                <a:gd name="T17" fmla="*/ 0 h 247"/>
                <a:gd name="T18" fmla="*/ 802174536 w 300"/>
                <a:gd name="T19" fmla="*/ 1128740603 h 247"/>
                <a:gd name="T20" fmla="*/ 1375155736 w 300"/>
                <a:gd name="T21" fmla="*/ 727922984 h 247"/>
                <a:gd name="T22" fmla="*/ 1365988003 w 300"/>
                <a:gd name="T23" fmla="*/ 580496332 h 247"/>
                <a:gd name="T24" fmla="*/ 802174536 w 300"/>
                <a:gd name="T25" fmla="*/ 1128740603 h 247"/>
                <a:gd name="T26" fmla="*/ 595900533 w 300"/>
                <a:gd name="T27" fmla="*/ 368567703 h 247"/>
                <a:gd name="T28" fmla="*/ 692161735 w 300"/>
                <a:gd name="T29" fmla="*/ 419246755 h 247"/>
                <a:gd name="T30" fmla="*/ 829677737 w 300"/>
                <a:gd name="T31" fmla="*/ 327105366 h 247"/>
                <a:gd name="T32" fmla="*/ 811342270 w 300"/>
                <a:gd name="T33" fmla="*/ 304070018 h 247"/>
                <a:gd name="T34" fmla="*/ 595900533 w 300"/>
                <a:gd name="T35" fmla="*/ 202711915 h 247"/>
                <a:gd name="T36" fmla="*/ 595900533 w 300"/>
                <a:gd name="T37" fmla="*/ 368567703 h 247"/>
                <a:gd name="T38" fmla="*/ 742584269 w 300"/>
                <a:gd name="T39" fmla="*/ 497567365 h 247"/>
                <a:gd name="T40" fmla="*/ 751752002 w 300"/>
                <a:gd name="T41" fmla="*/ 562067196 h 247"/>
                <a:gd name="T42" fmla="*/ 738000402 w 300"/>
                <a:gd name="T43" fmla="*/ 635781595 h 247"/>
                <a:gd name="T44" fmla="*/ 880100271 w 300"/>
                <a:gd name="T45" fmla="*/ 723314627 h 247"/>
                <a:gd name="T46" fmla="*/ 916771204 w 300"/>
                <a:gd name="T47" fmla="*/ 562067196 h 247"/>
                <a:gd name="T48" fmla="*/ 880100271 w 300"/>
                <a:gd name="T49" fmla="*/ 400817619 h 247"/>
                <a:gd name="T50" fmla="*/ 742584269 w 300"/>
                <a:gd name="T51" fmla="*/ 497567365 h 247"/>
                <a:gd name="T52" fmla="*/ 682994001 w 300"/>
                <a:gd name="T53" fmla="*/ 709493848 h 247"/>
                <a:gd name="T54" fmla="*/ 595900533 w 300"/>
                <a:gd name="T55" fmla="*/ 755564542 h 247"/>
                <a:gd name="T56" fmla="*/ 595900533 w 300"/>
                <a:gd name="T57" fmla="*/ 921420331 h 247"/>
                <a:gd name="T58" fmla="*/ 811342270 w 300"/>
                <a:gd name="T59" fmla="*/ 820064373 h 247"/>
                <a:gd name="T60" fmla="*/ 829677737 w 300"/>
                <a:gd name="T61" fmla="*/ 801637383 h 247"/>
                <a:gd name="T62" fmla="*/ 682994001 w 300"/>
                <a:gd name="T63" fmla="*/ 709493848 h 247"/>
                <a:gd name="T64" fmla="*/ 504223199 w 300"/>
                <a:gd name="T65" fmla="*/ 750958332 h 247"/>
                <a:gd name="T66" fmla="*/ 430881331 w 300"/>
                <a:gd name="T67" fmla="*/ 714102205 h 247"/>
                <a:gd name="T68" fmla="*/ 293367471 w 300"/>
                <a:gd name="T69" fmla="*/ 810849805 h 247"/>
                <a:gd name="T70" fmla="*/ 302535204 w 300"/>
                <a:gd name="T71" fmla="*/ 820064373 h 247"/>
                <a:gd name="T72" fmla="*/ 504223199 w 300"/>
                <a:gd name="T73" fmla="*/ 921420331 h 247"/>
                <a:gd name="T74" fmla="*/ 504223199 w 300"/>
                <a:gd name="T75" fmla="*/ 750958332 h 247"/>
                <a:gd name="T76" fmla="*/ 375874931 w 300"/>
                <a:gd name="T77" fmla="*/ 640387806 h 247"/>
                <a:gd name="T78" fmla="*/ 362123330 w 300"/>
                <a:gd name="T79" fmla="*/ 562067196 h 247"/>
                <a:gd name="T80" fmla="*/ 366707197 w 300"/>
                <a:gd name="T81" fmla="*/ 511388144 h 247"/>
                <a:gd name="T82" fmla="*/ 224609470 w 300"/>
                <a:gd name="T83" fmla="*/ 423852966 h 247"/>
                <a:gd name="T84" fmla="*/ 197106269 w 300"/>
                <a:gd name="T85" fmla="*/ 562067196 h 247"/>
                <a:gd name="T86" fmla="*/ 238361070 w 300"/>
                <a:gd name="T87" fmla="*/ 732529195 h 247"/>
                <a:gd name="T88" fmla="*/ 375874931 w 300"/>
                <a:gd name="T89" fmla="*/ 640387806 h 247"/>
                <a:gd name="T90" fmla="*/ 412545864 w 300"/>
                <a:gd name="T91" fmla="*/ 433067534 h 247"/>
                <a:gd name="T92" fmla="*/ 417129731 w 300"/>
                <a:gd name="T93" fmla="*/ 423852966 h 247"/>
                <a:gd name="T94" fmla="*/ 504223199 w 300"/>
                <a:gd name="T95" fmla="*/ 373176060 h 247"/>
                <a:gd name="T96" fmla="*/ 504223199 w 300"/>
                <a:gd name="T97" fmla="*/ 202711915 h 247"/>
                <a:gd name="T98" fmla="*/ 302535204 w 300"/>
                <a:gd name="T99" fmla="*/ 304070018 h 247"/>
                <a:gd name="T100" fmla="*/ 270448137 w 300"/>
                <a:gd name="T101" fmla="*/ 340926145 h 247"/>
                <a:gd name="T102" fmla="*/ 412545864 w 300"/>
                <a:gd name="T103" fmla="*/ 433067534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0" h="246">
                  <a:moveTo>
                    <a:pt x="122" y="0"/>
                  </a:moveTo>
                  <a:cubicBezTo>
                    <a:pt x="155" y="0"/>
                    <a:pt x="186" y="14"/>
                    <a:pt x="208" y="36"/>
                  </a:cubicBezTo>
                  <a:cubicBezTo>
                    <a:pt x="230" y="58"/>
                    <a:pt x="244" y="88"/>
                    <a:pt x="244" y="122"/>
                  </a:cubicBezTo>
                  <a:cubicBezTo>
                    <a:pt x="244" y="156"/>
                    <a:pt x="230" y="186"/>
                    <a:pt x="208" y="208"/>
                  </a:cubicBezTo>
                  <a:cubicBezTo>
                    <a:pt x="186" y="230"/>
                    <a:pt x="155" y="244"/>
                    <a:pt x="122" y="244"/>
                  </a:cubicBezTo>
                  <a:cubicBezTo>
                    <a:pt x="88" y="244"/>
                    <a:pt x="57" y="230"/>
                    <a:pt x="35" y="208"/>
                  </a:cubicBezTo>
                  <a:cubicBezTo>
                    <a:pt x="13" y="186"/>
                    <a:pt x="0" y="156"/>
                    <a:pt x="0" y="122"/>
                  </a:cubicBezTo>
                  <a:cubicBezTo>
                    <a:pt x="0" y="88"/>
                    <a:pt x="13" y="58"/>
                    <a:pt x="35" y="36"/>
                  </a:cubicBezTo>
                  <a:cubicBezTo>
                    <a:pt x="57" y="14"/>
                    <a:pt x="88" y="0"/>
                    <a:pt x="122" y="0"/>
                  </a:cubicBezTo>
                  <a:close/>
                  <a:moveTo>
                    <a:pt x="175" y="245"/>
                  </a:moveTo>
                  <a:cubicBezTo>
                    <a:pt x="292" y="247"/>
                    <a:pt x="257" y="150"/>
                    <a:pt x="300" y="158"/>
                  </a:cubicBezTo>
                  <a:cubicBezTo>
                    <a:pt x="298" y="126"/>
                    <a:pt x="298" y="126"/>
                    <a:pt x="298" y="126"/>
                  </a:cubicBezTo>
                  <a:cubicBezTo>
                    <a:pt x="230" y="122"/>
                    <a:pt x="286" y="229"/>
                    <a:pt x="175" y="245"/>
                  </a:cubicBezTo>
                  <a:close/>
                  <a:moveTo>
                    <a:pt x="130" y="80"/>
                  </a:moveTo>
                  <a:cubicBezTo>
                    <a:pt x="139" y="82"/>
                    <a:pt x="146" y="86"/>
                    <a:pt x="151" y="91"/>
                  </a:cubicBezTo>
                  <a:cubicBezTo>
                    <a:pt x="181" y="71"/>
                    <a:pt x="181" y="71"/>
                    <a:pt x="181" y="71"/>
                  </a:cubicBezTo>
                  <a:cubicBezTo>
                    <a:pt x="180" y="69"/>
                    <a:pt x="179" y="68"/>
                    <a:pt x="177" y="66"/>
                  </a:cubicBezTo>
                  <a:cubicBezTo>
                    <a:pt x="165" y="54"/>
                    <a:pt x="149" y="46"/>
                    <a:pt x="130" y="44"/>
                  </a:cubicBezTo>
                  <a:cubicBezTo>
                    <a:pt x="130" y="80"/>
                    <a:pt x="130" y="80"/>
                    <a:pt x="130" y="80"/>
                  </a:cubicBezTo>
                  <a:close/>
                  <a:moveTo>
                    <a:pt x="162" y="108"/>
                  </a:moveTo>
                  <a:cubicBezTo>
                    <a:pt x="164" y="112"/>
                    <a:pt x="164" y="117"/>
                    <a:pt x="164" y="122"/>
                  </a:cubicBezTo>
                  <a:cubicBezTo>
                    <a:pt x="164" y="128"/>
                    <a:pt x="163" y="133"/>
                    <a:pt x="161" y="138"/>
                  </a:cubicBezTo>
                  <a:cubicBezTo>
                    <a:pt x="192" y="157"/>
                    <a:pt x="192" y="157"/>
                    <a:pt x="192" y="157"/>
                  </a:cubicBezTo>
                  <a:cubicBezTo>
                    <a:pt x="197" y="147"/>
                    <a:pt x="200" y="135"/>
                    <a:pt x="200" y="122"/>
                  </a:cubicBezTo>
                  <a:cubicBezTo>
                    <a:pt x="200" y="110"/>
                    <a:pt x="197" y="98"/>
                    <a:pt x="192" y="87"/>
                  </a:cubicBezTo>
                  <a:cubicBezTo>
                    <a:pt x="162" y="108"/>
                    <a:pt x="162" y="108"/>
                    <a:pt x="162" y="108"/>
                  </a:cubicBezTo>
                  <a:close/>
                  <a:moveTo>
                    <a:pt x="149" y="154"/>
                  </a:moveTo>
                  <a:cubicBezTo>
                    <a:pt x="144" y="159"/>
                    <a:pt x="138" y="162"/>
                    <a:pt x="130" y="164"/>
                  </a:cubicBezTo>
                  <a:cubicBezTo>
                    <a:pt x="130" y="200"/>
                    <a:pt x="130" y="200"/>
                    <a:pt x="130" y="200"/>
                  </a:cubicBezTo>
                  <a:cubicBezTo>
                    <a:pt x="149" y="198"/>
                    <a:pt x="165" y="190"/>
                    <a:pt x="177" y="178"/>
                  </a:cubicBezTo>
                  <a:cubicBezTo>
                    <a:pt x="178" y="176"/>
                    <a:pt x="180" y="175"/>
                    <a:pt x="181" y="174"/>
                  </a:cubicBezTo>
                  <a:cubicBezTo>
                    <a:pt x="149" y="154"/>
                    <a:pt x="149" y="154"/>
                    <a:pt x="149" y="154"/>
                  </a:cubicBezTo>
                  <a:close/>
                  <a:moveTo>
                    <a:pt x="110" y="163"/>
                  </a:moveTo>
                  <a:cubicBezTo>
                    <a:pt x="104" y="162"/>
                    <a:pt x="99" y="159"/>
                    <a:pt x="94" y="155"/>
                  </a:cubicBezTo>
                  <a:cubicBezTo>
                    <a:pt x="64" y="176"/>
                    <a:pt x="64" y="176"/>
                    <a:pt x="64" y="176"/>
                  </a:cubicBezTo>
                  <a:cubicBezTo>
                    <a:pt x="65" y="176"/>
                    <a:pt x="65" y="177"/>
                    <a:pt x="66" y="178"/>
                  </a:cubicBezTo>
                  <a:cubicBezTo>
                    <a:pt x="78" y="189"/>
                    <a:pt x="93" y="197"/>
                    <a:pt x="110" y="200"/>
                  </a:cubicBezTo>
                  <a:cubicBezTo>
                    <a:pt x="110" y="163"/>
                    <a:pt x="110" y="163"/>
                    <a:pt x="110" y="163"/>
                  </a:cubicBezTo>
                  <a:close/>
                  <a:moveTo>
                    <a:pt x="82" y="139"/>
                  </a:moveTo>
                  <a:cubicBezTo>
                    <a:pt x="80" y="134"/>
                    <a:pt x="79" y="128"/>
                    <a:pt x="79" y="122"/>
                  </a:cubicBezTo>
                  <a:cubicBezTo>
                    <a:pt x="79" y="118"/>
                    <a:pt x="79" y="115"/>
                    <a:pt x="80" y="111"/>
                  </a:cubicBezTo>
                  <a:cubicBezTo>
                    <a:pt x="49" y="92"/>
                    <a:pt x="49" y="92"/>
                    <a:pt x="49" y="92"/>
                  </a:cubicBezTo>
                  <a:cubicBezTo>
                    <a:pt x="45" y="101"/>
                    <a:pt x="43" y="111"/>
                    <a:pt x="43" y="122"/>
                  </a:cubicBezTo>
                  <a:cubicBezTo>
                    <a:pt x="43" y="135"/>
                    <a:pt x="46" y="148"/>
                    <a:pt x="52" y="159"/>
                  </a:cubicBezTo>
                  <a:cubicBezTo>
                    <a:pt x="82" y="139"/>
                    <a:pt x="82" y="139"/>
                    <a:pt x="82" y="139"/>
                  </a:cubicBezTo>
                  <a:close/>
                  <a:moveTo>
                    <a:pt x="90" y="94"/>
                  </a:moveTo>
                  <a:cubicBezTo>
                    <a:pt x="90" y="93"/>
                    <a:pt x="91" y="92"/>
                    <a:pt x="91" y="92"/>
                  </a:cubicBezTo>
                  <a:cubicBezTo>
                    <a:pt x="97" y="86"/>
                    <a:pt x="103" y="83"/>
                    <a:pt x="110" y="81"/>
                  </a:cubicBezTo>
                  <a:cubicBezTo>
                    <a:pt x="110" y="44"/>
                    <a:pt x="110" y="44"/>
                    <a:pt x="110" y="44"/>
                  </a:cubicBezTo>
                  <a:cubicBezTo>
                    <a:pt x="93" y="46"/>
                    <a:pt x="78" y="55"/>
                    <a:pt x="66" y="66"/>
                  </a:cubicBezTo>
                  <a:cubicBezTo>
                    <a:pt x="63" y="69"/>
                    <a:pt x="61" y="72"/>
                    <a:pt x="59" y="74"/>
                  </a:cubicBezTo>
                  <a:lnTo>
                    <a:pt x="90" y="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6" name="组合 15"/>
          <p:cNvGrpSpPr/>
          <p:nvPr/>
        </p:nvGrpSpPr>
        <p:grpSpPr>
          <a:xfrm>
            <a:off x="1057275" y="1972975"/>
            <a:ext cx="857250" cy="857250"/>
            <a:chOff x="1057276" y="2000208"/>
            <a:chExt cx="857250" cy="857250"/>
          </a:xfrm>
        </p:grpSpPr>
        <p:sp>
          <p:nvSpPr>
            <p:cNvPr id="17" name="椭圆 16"/>
            <p:cNvSpPr/>
            <p:nvPr/>
          </p:nvSpPr>
          <p:spPr>
            <a:xfrm>
              <a:off x="1057276" y="2000208"/>
              <a:ext cx="857250" cy="857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8" name="Freeform 10"/>
            <p:cNvSpPr>
              <a:spLocks noEditPoints="1"/>
            </p:cNvSpPr>
            <p:nvPr/>
          </p:nvSpPr>
          <p:spPr bwMode="auto">
            <a:xfrm>
              <a:off x="1233667" y="2140995"/>
              <a:ext cx="496528" cy="551405"/>
            </a:xfrm>
            <a:custGeom>
              <a:gdLst>
                <a:gd name="T0" fmla="*/ 540564230 w 77"/>
                <a:gd name="T1" fmla="*/ 328874612 h 86"/>
                <a:gd name="T2" fmla="*/ 1580119755 w 77"/>
                <a:gd name="T3" fmla="*/ 41111731 h 86"/>
                <a:gd name="T4" fmla="*/ 2147483646 w 77"/>
                <a:gd name="T5" fmla="*/ 534426855 h 86"/>
                <a:gd name="T6" fmla="*/ 2147483646 w 77"/>
                <a:gd name="T7" fmla="*/ 1562168835 h 86"/>
                <a:gd name="T8" fmla="*/ 2147483646 w 77"/>
                <a:gd name="T9" fmla="*/ 2147483646 h 86"/>
                <a:gd name="T10" fmla="*/ 2147483646 w 77"/>
                <a:gd name="T11" fmla="*/ 2147483646 h 86"/>
                <a:gd name="T12" fmla="*/ 2147483646 w 77"/>
                <a:gd name="T13" fmla="*/ 2147483646 h 86"/>
                <a:gd name="T14" fmla="*/ 2147483646 w 77"/>
                <a:gd name="T15" fmla="*/ 2147483646 h 86"/>
                <a:gd name="T16" fmla="*/ 2147483646 w 77"/>
                <a:gd name="T17" fmla="*/ 2147483646 h 86"/>
                <a:gd name="T18" fmla="*/ 2147483646 w 77"/>
                <a:gd name="T19" fmla="*/ 2147483646 h 86"/>
                <a:gd name="T20" fmla="*/ 2120683985 w 77"/>
                <a:gd name="T21" fmla="*/ 2147483646 h 86"/>
                <a:gd name="T22" fmla="*/ 2037518769 w 77"/>
                <a:gd name="T23" fmla="*/ 2147483646 h 86"/>
                <a:gd name="T24" fmla="*/ 1247458892 w 77"/>
                <a:gd name="T25" fmla="*/ 2147483646 h 86"/>
                <a:gd name="T26" fmla="*/ 332654415 w 77"/>
                <a:gd name="T27" fmla="*/ 2147483646 h 86"/>
                <a:gd name="T28" fmla="*/ 41579384 w 77"/>
                <a:gd name="T29" fmla="*/ 1233294223 h 86"/>
                <a:gd name="T30" fmla="*/ 540564230 w 77"/>
                <a:gd name="T31" fmla="*/ 328874612 h 86"/>
                <a:gd name="T32" fmla="*/ 1247458892 w 77"/>
                <a:gd name="T33" fmla="*/ 2014378640 h 86"/>
                <a:gd name="T34" fmla="*/ 1580119755 w 77"/>
                <a:gd name="T35" fmla="*/ 2014378640 h 86"/>
                <a:gd name="T36" fmla="*/ 1580119755 w 77"/>
                <a:gd name="T37" fmla="*/ 1644385885 h 86"/>
                <a:gd name="T38" fmla="*/ 1954360002 w 77"/>
                <a:gd name="T39" fmla="*/ 1644385885 h 86"/>
                <a:gd name="T40" fmla="*/ 1954360002 w 77"/>
                <a:gd name="T41" fmla="*/ 1315511273 h 86"/>
                <a:gd name="T42" fmla="*/ 1580119755 w 77"/>
                <a:gd name="T43" fmla="*/ 1315511273 h 86"/>
                <a:gd name="T44" fmla="*/ 1580119755 w 77"/>
                <a:gd name="T45" fmla="*/ 945524930 h 86"/>
                <a:gd name="T46" fmla="*/ 1247458892 w 77"/>
                <a:gd name="T47" fmla="*/ 945524930 h 86"/>
                <a:gd name="T48" fmla="*/ 1247458892 w 77"/>
                <a:gd name="T49" fmla="*/ 1315511273 h 86"/>
                <a:gd name="T50" fmla="*/ 873225093 w 77"/>
                <a:gd name="T51" fmla="*/ 1315511273 h 86"/>
                <a:gd name="T52" fmla="*/ 873225093 w 77"/>
                <a:gd name="T53" fmla="*/ 1644385885 h 86"/>
                <a:gd name="T54" fmla="*/ 1247458892 w 77"/>
                <a:gd name="T55" fmla="*/ 1644385885 h 86"/>
                <a:gd name="T56" fmla="*/ 1247458892 w 77"/>
                <a:gd name="T57" fmla="*/ 2014378640 h 86"/>
                <a:gd name="T58" fmla="*/ 748474045 w 77"/>
                <a:gd name="T59" fmla="*/ 1479951785 h 86"/>
                <a:gd name="T60" fmla="*/ 1788029570 w 77"/>
                <a:gd name="T61" fmla="*/ 781084418 h 86"/>
                <a:gd name="T62" fmla="*/ 748474045 w 77"/>
                <a:gd name="T63" fmla="*/ 1479951785 h 86"/>
                <a:gd name="T64" fmla="*/ 1496954539 w 77"/>
                <a:gd name="T65" fmla="*/ 493315124 h 86"/>
                <a:gd name="T66" fmla="*/ 831639261 w 77"/>
                <a:gd name="T67" fmla="*/ 657755636 h 86"/>
                <a:gd name="T68" fmla="*/ 498984846 w 77"/>
                <a:gd name="T69" fmla="*/ 1274399542 h 86"/>
                <a:gd name="T70" fmla="*/ 665315278 w 77"/>
                <a:gd name="T71" fmla="*/ 1932155178 h 86"/>
                <a:gd name="T72" fmla="*/ 1289044724 w 77"/>
                <a:gd name="T73" fmla="*/ 2147483646 h 86"/>
                <a:gd name="T74" fmla="*/ 1954360002 w 77"/>
                <a:gd name="T75" fmla="*/ 2096595690 h 86"/>
                <a:gd name="T76" fmla="*/ 2147483646 w 77"/>
                <a:gd name="T77" fmla="*/ 1479951785 h 86"/>
                <a:gd name="T78" fmla="*/ 2120683985 w 77"/>
                <a:gd name="T79" fmla="*/ 822196148 h 86"/>
                <a:gd name="T80" fmla="*/ 1496954539 w 77"/>
                <a:gd name="T81" fmla="*/ 493315124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9" name="组合 18"/>
          <p:cNvGrpSpPr/>
          <p:nvPr/>
        </p:nvGrpSpPr>
        <p:grpSpPr>
          <a:xfrm>
            <a:off x="6456040" y="1972975"/>
            <a:ext cx="857250" cy="857250"/>
            <a:chOff x="6196012" y="2005013"/>
            <a:chExt cx="857250" cy="857250"/>
          </a:xfrm>
        </p:grpSpPr>
        <p:sp>
          <p:nvSpPr>
            <p:cNvPr id="20" name="椭圆 19"/>
            <p:cNvSpPr/>
            <p:nvPr/>
          </p:nvSpPr>
          <p:spPr>
            <a:xfrm>
              <a:off x="6196012" y="2005013"/>
              <a:ext cx="857250" cy="857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1" name="Freeform 17"/>
            <p:cNvSpPr>
              <a:spLocks noEditPoints="1"/>
            </p:cNvSpPr>
            <p:nvPr/>
          </p:nvSpPr>
          <p:spPr bwMode="auto">
            <a:xfrm>
              <a:off x="6322950" y="2198688"/>
              <a:ext cx="590480" cy="460374"/>
            </a:xfrm>
            <a:custGeom>
              <a:gdLst>
                <a:gd name="T0" fmla="*/ 1222871905 w 97"/>
                <a:gd name="T1" fmla="*/ 2147483646 h 75"/>
                <a:gd name="T2" fmla="*/ 1630497903 w 97"/>
                <a:gd name="T3" fmla="*/ 2147483646 h 75"/>
                <a:gd name="T4" fmla="*/ 1741666416 w 97"/>
                <a:gd name="T5" fmla="*/ 2147483646 h 75"/>
                <a:gd name="T6" fmla="*/ 1741666416 w 97"/>
                <a:gd name="T7" fmla="*/ 1846271613 h 75"/>
                <a:gd name="T8" fmla="*/ 1445208931 w 97"/>
                <a:gd name="T9" fmla="*/ 1695551304 h 75"/>
                <a:gd name="T10" fmla="*/ 1111703392 w 97"/>
                <a:gd name="T11" fmla="*/ 1883948621 h 75"/>
                <a:gd name="T12" fmla="*/ 1111703392 w 97"/>
                <a:gd name="T13" fmla="*/ 2147483646 h 75"/>
                <a:gd name="T14" fmla="*/ 1222871905 w 97"/>
                <a:gd name="T15" fmla="*/ 2147483646 h 75"/>
                <a:gd name="T16" fmla="*/ 0 w 97"/>
                <a:gd name="T17" fmla="*/ 1846271613 h 75"/>
                <a:gd name="T18" fmla="*/ 1371100647 w 97"/>
                <a:gd name="T19" fmla="*/ 1055011473 h 75"/>
                <a:gd name="T20" fmla="*/ 1445208931 w 97"/>
                <a:gd name="T21" fmla="*/ 979651319 h 75"/>
                <a:gd name="T22" fmla="*/ 1519323302 w 97"/>
                <a:gd name="T23" fmla="*/ 1055011473 h 75"/>
                <a:gd name="T24" fmla="*/ 1926949300 w 97"/>
                <a:gd name="T25" fmla="*/ 1281085799 h 75"/>
                <a:gd name="T26" fmla="*/ 2147483646 w 97"/>
                <a:gd name="T27" fmla="*/ 339111488 h 75"/>
                <a:gd name="T28" fmla="*/ 2147483646 w 97"/>
                <a:gd name="T29" fmla="*/ 150714171 h 75"/>
                <a:gd name="T30" fmla="*/ 2147483646 w 97"/>
                <a:gd name="T31" fmla="*/ 75360155 h 75"/>
                <a:gd name="T32" fmla="*/ 2147483646 w 97"/>
                <a:gd name="T33" fmla="*/ 0 h 75"/>
                <a:gd name="T34" fmla="*/ 2147483646 w 97"/>
                <a:gd name="T35" fmla="*/ 376788497 h 75"/>
                <a:gd name="T36" fmla="*/ 2147483646 w 97"/>
                <a:gd name="T37" fmla="*/ 715899985 h 75"/>
                <a:gd name="T38" fmla="*/ 2147483646 w 97"/>
                <a:gd name="T39" fmla="*/ 565185814 h 75"/>
                <a:gd name="T40" fmla="*/ 2038117813 w 97"/>
                <a:gd name="T41" fmla="*/ 1582514141 h 75"/>
                <a:gd name="T42" fmla="*/ 1964003442 w 97"/>
                <a:gd name="T43" fmla="*/ 1657874296 h 75"/>
                <a:gd name="T44" fmla="*/ 1852834929 w 97"/>
                <a:gd name="T45" fmla="*/ 1620197287 h 75"/>
                <a:gd name="T46" fmla="*/ 1445208931 w 97"/>
                <a:gd name="T47" fmla="*/ 1356445954 h 75"/>
                <a:gd name="T48" fmla="*/ 185282884 w 97"/>
                <a:gd name="T49" fmla="*/ 2147483646 h 75"/>
                <a:gd name="T50" fmla="*/ 0 w 97"/>
                <a:gd name="T51" fmla="*/ 1846271613 h 75"/>
                <a:gd name="T52" fmla="*/ 370565768 w 97"/>
                <a:gd name="T53" fmla="*/ 2147483646 h 75"/>
                <a:gd name="T54" fmla="*/ 778191766 w 97"/>
                <a:gd name="T55" fmla="*/ 2147483646 h 75"/>
                <a:gd name="T56" fmla="*/ 852306137 w 97"/>
                <a:gd name="T57" fmla="*/ 2147483646 h 75"/>
                <a:gd name="T58" fmla="*/ 852306137 w 97"/>
                <a:gd name="T59" fmla="*/ 2034662792 h 75"/>
                <a:gd name="T60" fmla="*/ 259397255 w 97"/>
                <a:gd name="T61" fmla="*/ 2147483646 h 75"/>
                <a:gd name="T62" fmla="*/ 259397255 w 97"/>
                <a:gd name="T63" fmla="*/ 2147483646 h 75"/>
                <a:gd name="T64" fmla="*/ 370565768 w 97"/>
                <a:gd name="T65" fmla="*/ 2147483646 h 75"/>
                <a:gd name="T66" fmla="*/ 2075178042 w 97"/>
                <a:gd name="T67" fmla="*/ 2147483646 h 75"/>
                <a:gd name="T68" fmla="*/ 2147483646 w 97"/>
                <a:gd name="T69" fmla="*/ 2147483646 h 75"/>
                <a:gd name="T70" fmla="*/ 2147483646 w 97"/>
                <a:gd name="T71" fmla="*/ 2147483646 h 75"/>
                <a:gd name="T72" fmla="*/ 2147483646 w 97"/>
                <a:gd name="T73" fmla="*/ 1469476978 h 75"/>
                <a:gd name="T74" fmla="*/ 2147483646 w 97"/>
                <a:gd name="T75" fmla="*/ 1469476978 h 75"/>
                <a:gd name="T76" fmla="*/ 2001063671 w 97"/>
                <a:gd name="T77" fmla="*/ 1996985784 h 75"/>
                <a:gd name="T78" fmla="*/ 1964003442 w 97"/>
                <a:gd name="T79" fmla="*/ 1959308776 h 75"/>
                <a:gd name="T80" fmla="*/ 1964003442 w 97"/>
                <a:gd name="T81" fmla="*/ 2147483646 h 75"/>
                <a:gd name="T82" fmla="*/ 2075178042 w 97"/>
                <a:gd name="T83" fmla="*/ 2147483646 h 75"/>
                <a:gd name="T84" fmla="*/ 2147483646 w 97"/>
                <a:gd name="T85" fmla="*/ 2147483646 h 75"/>
                <a:gd name="T86" fmla="*/ 2147483646 w 97"/>
                <a:gd name="T87" fmla="*/ 2147483646 h 75"/>
                <a:gd name="T88" fmla="*/ 2147483646 w 97"/>
                <a:gd name="T89" fmla="*/ 2147483646 h 75"/>
                <a:gd name="T90" fmla="*/ 2147483646 w 97"/>
                <a:gd name="T91" fmla="*/ 1205725644 h 75"/>
                <a:gd name="T92" fmla="*/ 2147483646 w 97"/>
                <a:gd name="T93" fmla="*/ 904297302 h 75"/>
                <a:gd name="T94" fmla="*/ 2147483646 w 97"/>
                <a:gd name="T95" fmla="*/ 1243408791 h 75"/>
                <a:gd name="T96" fmla="*/ 2147483646 w 97"/>
                <a:gd name="T97" fmla="*/ 2147483646 h 75"/>
                <a:gd name="T98" fmla="*/ 2147483646 w 97"/>
                <a:gd name="T99" fmla="*/ 2147483646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 name="组合 21"/>
          <p:cNvGrpSpPr/>
          <p:nvPr/>
        </p:nvGrpSpPr>
        <p:grpSpPr>
          <a:xfrm>
            <a:off x="1057275" y="3314925"/>
            <a:ext cx="857250" cy="857250"/>
            <a:chOff x="1057276" y="3429000"/>
            <a:chExt cx="857250" cy="857250"/>
          </a:xfrm>
        </p:grpSpPr>
        <p:sp>
          <p:nvSpPr>
            <p:cNvPr id="23" name="椭圆 22"/>
            <p:cNvSpPr/>
            <p:nvPr/>
          </p:nvSpPr>
          <p:spPr>
            <a:xfrm>
              <a:off x="1057276" y="3429000"/>
              <a:ext cx="857250" cy="857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4" name="Freeform 13"/>
            <p:cNvSpPr>
              <a:spLocks noEditPoints="1"/>
            </p:cNvSpPr>
            <p:nvPr/>
          </p:nvSpPr>
          <p:spPr bwMode="auto">
            <a:xfrm>
              <a:off x="1213110" y="3529551"/>
              <a:ext cx="566299" cy="580818"/>
            </a:xfrm>
            <a:custGeom>
              <a:gdLst>
                <a:gd name="T0" fmla="*/ 173989469 w 96"/>
                <a:gd name="T1" fmla="*/ 1445638401 h 99"/>
                <a:gd name="T2" fmla="*/ 2147483646 w 96"/>
                <a:gd name="T3" fmla="*/ 1445638401 h 99"/>
                <a:gd name="T4" fmla="*/ 2147483646 w 96"/>
                <a:gd name="T5" fmla="*/ 1411217601 h 99"/>
                <a:gd name="T6" fmla="*/ 2147483646 w 96"/>
                <a:gd name="T7" fmla="*/ 1617736535 h 99"/>
                <a:gd name="T8" fmla="*/ 2147483646 w 96"/>
                <a:gd name="T9" fmla="*/ 2065195202 h 99"/>
                <a:gd name="T10" fmla="*/ 2147483646 w 96"/>
                <a:gd name="T11" fmla="*/ 2147483646 h 99"/>
                <a:gd name="T12" fmla="*/ 2147483646 w 96"/>
                <a:gd name="T13" fmla="*/ 2147483646 h 99"/>
                <a:gd name="T14" fmla="*/ 2147483646 w 96"/>
                <a:gd name="T15" fmla="*/ 2147483646 h 99"/>
                <a:gd name="T16" fmla="*/ 2147483646 w 96"/>
                <a:gd name="T17" fmla="*/ 2147483646 h 99"/>
                <a:gd name="T18" fmla="*/ 2147483646 w 96"/>
                <a:gd name="T19" fmla="*/ 2147483646 h 99"/>
                <a:gd name="T20" fmla="*/ 2147483646 w 96"/>
                <a:gd name="T21" fmla="*/ 2147483646 h 99"/>
                <a:gd name="T22" fmla="*/ 2147483646 w 96"/>
                <a:gd name="T23" fmla="*/ 2147483646 h 99"/>
                <a:gd name="T24" fmla="*/ 591558295 w 96"/>
                <a:gd name="T25" fmla="*/ 2147483646 h 99"/>
                <a:gd name="T26" fmla="*/ 417568826 w 96"/>
                <a:gd name="T27" fmla="*/ 2147483646 h 99"/>
                <a:gd name="T28" fmla="*/ 0 w 96"/>
                <a:gd name="T29" fmla="*/ 2147483646 h 99"/>
                <a:gd name="T30" fmla="*/ 591558295 w 96"/>
                <a:gd name="T31" fmla="*/ 2147483646 h 99"/>
                <a:gd name="T32" fmla="*/ 730749870 w 96"/>
                <a:gd name="T33" fmla="*/ 2147483646 h 99"/>
                <a:gd name="T34" fmla="*/ 173989469 w 96"/>
                <a:gd name="T35" fmla="*/ 1445638401 h 99"/>
                <a:gd name="T36" fmla="*/ 1948664354 w 96"/>
                <a:gd name="T37" fmla="*/ 1239119468 h 99"/>
                <a:gd name="T38" fmla="*/ 1913866460 w 96"/>
                <a:gd name="T39" fmla="*/ 206518934 h 99"/>
                <a:gd name="T40" fmla="*/ 1948664354 w 96"/>
                <a:gd name="T41" fmla="*/ 1239119468 h 99"/>
                <a:gd name="T42" fmla="*/ 1496297634 w 96"/>
                <a:gd name="T43" fmla="*/ 1032594668 h 99"/>
                <a:gd name="T44" fmla="*/ 1461499740 w 96"/>
                <a:gd name="T45" fmla="*/ 0 h 99"/>
                <a:gd name="T46" fmla="*/ 1496297634 w 96"/>
                <a:gd name="T47" fmla="*/ 1032594668 h 99"/>
                <a:gd name="T48" fmla="*/ 1043925015 w 96"/>
                <a:gd name="T49" fmla="*/ 1170277868 h 99"/>
                <a:gd name="T50" fmla="*/ 1009127121 w 96"/>
                <a:gd name="T51" fmla="*/ 137677333 h 99"/>
                <a:gd name="T52" fmla="*/ 1043925015 w 96"/>
                <a:gd name="T53" fmla="*/ 1170277868 h 99"/>
                <a:gd name="T54" fmla="*/ 521962507 w 96"/>
                <a:gd name="T55" fmla="*/ 1824255468 h 99"/>
                <a:gd name="T56" fmla="*/ 904739339 w 96"/>
                <a:gd name="T57" fmla="*/ 2147483646 h 99"/>
                <a:gd name="T58" fmla="*/ 1148318696 w 96"/>
                <a:gd name="T59" fmla="*/ 2147483646 h 99"/>
                <a:gd name="T60" fmla="*/ 835143551 w 96"/>
                <a:gd name="T61" fmla="*/ 1789834668 h 99"/>
                <a:gd name="T62" fmla="*/ 521962507 w 96"/>
                <a:gd name="T63" fmla="*/ 1824255468 h 99"/>
                <a:gd name="T64" fmla="*/ 2147483646 w 96"/>
                <a:gd name="T65" fmla="*/ 1720993068 h 99"/>
                <a:gd name="T66" fmla="*/ 2147483646 w 96"/>
                <a:gd name="T67" fmla="*/ 2147483646 h 99"/>
                <a:gd name="T68" fmla="*/ 2147483646 w 96"/>
                <a:gd name="T69" fmla="*/ 2147483646 h 99"/>
                <a:gd name="T70" fmla="*/ 2147483646 w 96"/>
                <a:gd name="T71" fmla="*/ 2147483646 h 99"/>
                <a:gd name="T72" fmla="*/ 2147483646 w 96"/>
                <a:gd name="T73" fmla="*/ 2065195202 h 99"/>
                <a:gd name="T74" fmla="*/ 2147483646 w 96"/>
                <a:gd name="T75" fmla="*/ 1824255468 h 99"/>
                <a:gd name="T76" fmla="*/ 2147483646 w 96"/>
                <a:gd name="T77" fmla="*/ 1720993068 h 99"/>
                <a:gd name="T78" fmla="*/ 2147483646 w 96"/>
                <a:gd name="T79" fmla="*/ 1720993068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5" name="TextBox 55"/>
          <p:cNvSpPr txBox="1">
            <a:spLocks noChangeArrowheads="1"/>
          </p:cNvSpPr>
          <p:nvPr/>
        </p:nvSpPr>
        <p:spPr bwMode="auto">
          <a:xfrm>
            <a:off x="7512621" y="1986102"/>
            <a:ext cx="3930650" cy="584775"/>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000000"/>
                </a:solidFill>
                <a:latin typeface="宋体" panose="02010600030101010101" pitchFamily="2" charset="-122"/>
              </a:rPr>
              <a:t>点击添加文字点击添加文字点击添加文字点击添加文字</a:t>
            </a:r>
            <a:endParaRPr lang="zh-CN" altLang="en-US" sz="1600">
              <a:solidFill>
                <a:srgbClr val="4D4D4D"/>
              </a:solidFill>
              <a:latin typeface="微软雅黑" panose="020b0503020204020204" pitchFamily="34" charset="-122"/>
              <a:ea typeface="微软雅黑" panose="020b0503020204020204" pitchFamily="34" charset="-122"/>
            </a:endParaRPr>
          </a:p>
        </p:txBody>
      </p:sp>
      <p:sp>
        <p:nvSpPr>
          <p:cNvPr id="26" name="TextBox 55"/>
          <p:cNvSpPr txBox="1">
            <a:spLocks noChangeArrowheads="1"/>
          </p:cNvSpPr>
          <p:nvPr/>
        </p:nvSpPr>
        <p:spPr bwMode="auto">
          <a:xfrm>
            <a:off x="7512621" y="3328052"/>
            <a:ext cx="3930650" cy="584775"/>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000000"/>
                </a:solidFill>
                <a:latin typeface="宋体" panose="02010600030101010101" pitchFamily="2" charset="-122"/>
              </a:rPr>
              <a:t>点击添加文字点击添加文字点击添加文字点击添加文字</a:t>
            </a:r>
            <a:endParaRPr lang="zh-CN" altLang="en-US" sz="1600">
              <a:solidFill>
                <a:srgbClr val="4D4D4D"/>
              </a:solidFill>
              <a:latin typeface="微软雅黑" panose="020b0503020204020204" pitchFamily="34" charset="-122"/>
              <a:ea typeface="微软雅黑" panose="020b0503020204020204" pitchFamily="34" charset="-122"/>
            </a:endParaRPr>
          </a:p>
        </p:txBody>
      </p:sp>
      <p:sp>
        <p:nvSpPr>
          <p:cNvPr id="27" name="TextBox 55"/>
          <p:cNvSpPr txBox="1">
            <a:spLocks noChangeArrowheads="1"/>
          </p:cNvSpPr>
          <p:nvPr/>
        </p:nvSpPr>
        <p:spPr bwMode="auto">
          <a:xfrm>
            <a:off x="7512621" y="4761714"/>
            <a:ext cx="3930650" cy="584775"/>
          </a:xfrm>
          <a:prstGeom prst="rect">
            <a:avLst/>
          </a:prstGeom>
          <a:noFill/>
          <a:ln w="9525">
            <a:solidFill>
              <a:schemeClr val="accent3"/>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000000"/>
                </a:solidFill>
                <a:latin typeface="宋体" panose="02010600030101010101" pitchFamily="2" charset="-122"/>
              </a:rPr>
              <a:t>点击添加文字点击添加文字点击添加文字点击添加文字</a:t>
            </a:r>
            <a:endParaRPr lang="zh-CN" altLang="en-US" sz="1600">
              <a:solidFill>
                <a:srgbClr val="4D4D4D"/>
              </a:solidFill>
              <a:latin typeface="微软雅黑" panose="020b0503020204020204" pitchFamily="34" charset="-122"/>
              <a:ea typeface="微软雅黑" panose="020b0503020204020204" pitchFamily="34" charset="-122"/>
            </a:endParaRPr>
          </a:p>
        </p:txBody>
      </p:sp>
      <p:sp>
        <p:nvSpPr>
          <p:cNvPr id="28" name="TextBox 55"/>
          <p:cNvSpPr txBox="1">
            <a:spLocks noChangeArrowheads="1"/>
          </p:cNvSpPr>
          <p:nvPr/>
        </p:nvSpPr>
        <p:spPr bwMode="auto">
          <a:xfrm>
            <a:off x="2065206" y="1986102"/>
            <a:ext cx="3930650" cy="584775"/>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000000"/>
                </a:solidFill>
                <a:latin typeface="宋体" panose="02010600030101010101" pitchFamily="2" charset="-122"/>
              </a:rPr>
              <a:t>点击添加文字点击添加文字点击添加文字点击添加文字</a:t>
            </a:r>
            <a:endParaRPr lang="zh-CN" altLang="en-US" sz="1600">
              <a:solidFill>
                <a:srgbClr val="4D4D4D"/>
              </a:solidFill>
              <a:latin typeface="微软雅黑" panose="020b0503020204020204" pitchFamily="34" charset="-122"/>
              <a:ea typeface="微软雅黑" panose="020b0503020204020204" pitchFamily="34" charset="-122"/>
            </a:endParaRPr>
          </a:p>
        </p:txBody>
      </p:sp>
      <p:sp>
        <p:nvSpPr>
          <p:cNvPr id="29" name="TextBox 55"/>
          <p:cNvSpPr txBox="1">
            <a:spLocks noChangeArrowheads="1"/>
          </p:cNvSpPr>
          <p:nvPr/>
        </p:nvSpPr>
        <p:spPr bwMode="auto">
          <a:xfrm>
            <a:off x="2065206" y="3328052"/>
            <a:ext cx="3930650" cy="584775"/>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000000"/>
                </a:solidFill>
                <a:latin typeface="宋体" panose="02010600030101010101" pitchFamily="2" charset="-122"/>
              </a:rPr>
              <a:t>点击添加文字点击添加文字点击添加文字点击添加文字</a:t>
            </a:r>
            <a:endParaRPr lang="zh-CN" altLang="en-US" sz="1600">
              <a:solidFill>
                <a:srgbClr val="4D4D4D"/>
              </a:solidFill>
              <a:latin typeface="微软雅黑" panose="020b0503020204020204" pitchFamily="34" charset="-122"/>
              <a:ea typeface="微软雅黑" panose="020b0503020204020204" pitchFamily="34" charset="-122"/>
            </a:endParaRPr>
          </a:p>
        </p:txBody>
      </p:sp>
      <p:sp>
        <p:nvSpPr>
          <p:cNvPr id="30" name="TextBox 55"/>
          <p:cNvSpPr txBox="1">
            <a:spLocks noChangeArrowheads="1"/>
          </p:cNvSpPr>
          <p:nvPr/>
        </p:nvSpPr>
        <p:spPr bwMode="auto">
          <a:xfrm>
            <a:off x="2065206" y="4761714"/>
            <a:ext cx="3930650" cy="584775"/>
          </a:xfrm>
          <a:prstGeom prst="rect">
            <a:avLst/>
          </a:prstGeom>
          <a:noFill/>
          <a:ln w="9525">
            <a:solidFill>
              <a:schemeClr val="accent3"/>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000000"/>
                </a:solidFill>
                <a:latin typeface="宋体" panose="02010600030101010101" pitchFamily="2" charset="-122"/>
              </a:rPr>
              <a:t>点击添加文字点击添加文字点击添加文字点击添加文字</a:t>
            </a:r>
            <a:endParaRPr lang="zh-CN" altLang="en-US" sz="160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350" fill="hold"/>
                                        <p:tgtEl>
                                          <p:spTgt spid="16"/>
                                        </p:tgtEl>
                                        <p:attrNameLst>
                                          <p:attrName>ppt_w</p:attrName>
                                        </p:attrNameLst>
                                      </p:cBhvr>
                                      <p:tavLst>
                                        <p:tav tm="0">
                                          <p:val>
                                            <p:fltVal val="0"/>
                                          </p:val>
                                        </p:tav>
                                        <p:tav tm="100000">
                                          <p:val>
                                            <p:strVal val="#ppt_w"/>
                                          </p:val>
                                        </p:tav>
                                      </p:tavLst>
                                    </p:anim>
                                    <p:anim calcmode="lin" valueType="num">
                                      <p:cBhvr>
                                        <p:cTn id="8" dur="350" fill="hold"/>
                                        <p:tgtEl>
                                          <p:spTgt spid="16"/>
                                        </p:tgtEl>
                                        <p:attrNameLst>
                                          <p:attrName>ppt_h</p:attrName>
                                        </p:attrNameLst>
                                      </p:cBhvr>
                                      <p:tavLst>
                                        <p:tav tm="0">
                                          <p:val>
                                            <p:fltVal val="0"/>
                                          </p:val>
                                        </p:tav>
                                        <p:tav tm="100000">
                                          <p:val>
                                            <p:strVal val="#ppt_h"/>
                                          </p:val>
                                        </p:tav>
                                      </p:tavLst>
                                    </p:anim>
                                    <p:anim calcmode="lin" valueType="num">
                                      <p:cBhvr>
                                        <p:cTn id="9" dur="350" fill="hold"/>
                                        <p:tgtEl>
                                          <p:spTgt spid="16"/>
                                        </p:tgtEl>
                                        <p:attrNameLst>
                                          <p:attrName>style.rotation</p:attrName>
                                        </p:attrNameLst>
                                      </p:cBhvr>
                                      <p:tavLst>
                                        <p:tav tm="0">
                                          <p:val>
                                            <p:fltVal val="360"/>
                                          </p:val>
                                        </p:tav>
                                        <p:tav tm="100000">
                                          <p:val>
                                            <p:fltVal val="0"/>
                                          </p:val>
                                        </p:tav>
                                      </p:tavLst>
                                    </p:anim>
                                    <p:animEffect transition="in" filter="fade">
                                      <p:cBhvr>
                                        <p:cTn id="10" dur="35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par>
                          <p:cTn id="14" fill="hold" nodeType="afterGroup">
                            <p:stCondLst>
                              <p:cond delay="500"/>
                            </p:stCondLst>
                            <p:childTnLst>
                              <p:par>
                                <p:cTn id="15" presetID="49" presetClass="entr" presetSubtype="0" decel="10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350" fill="hold"/>
                                        <p:tgtEl>
                                          <p:spTgt spid="19"/>
                                        </p:tgtEl>
                                        <p:attrNameLst>
                                          <p:attrName>ppt_w</p:attrName>
                                        </p:attrNameLst>
                                      </p:cBhvr>
                                      <p:tavLst>
                                        <p:tav tm="0">
                                          <p:val>
                                            <p:fltVal val="0"/>
                                          </p:val>
                                        </p:tav>
                                        <p:tav tm="100000">
                                          <p:val>
                                            <p:strVal val="#ppt_w"/>
                                          </p:val>
                                        </p:tav>
                                      </p:tavLst>
                                    </p:anim>
                                    <p:anim calcmode="lin" valueType="num">
                                      <p:cBhvr>
                                        <p:cTn id="18" dur="350" fill="hold"/>
                                        <p:tgtEl>
                                          <p:spTgt spid="19"/>
                                        </p:tgtEl>
                                        <p:attrNameLst>
                                          <p:attrName>ppt_h</p:attrName>
                                        </p:attrNameLst>
                                      </p:cBhvr>
                                      <p:tavLst>
                                        <p:tav tm="0">
                                          <p:val>
                                            <p:fltVal val="0"/>
                                          </p:val>
                                        </p:tav>
                                        <p:tav tm="100000">
                                          <p:val>
                                            <p:strVal val="#ppt_h"/>
                                          </p:val>
                                        </p:tav>
                                      </p:tavLst>
                                    </p:anim>
                                    <p:anim calcmode="lin" valueType="num">
                                      <p:cBhvr>
                                        <p:cTn id="19" dur="350" fill="hold"/>
                                        <p:tgtEl>
                                          <p:spTgt spid="19"/>
                                        </p:tgtEl>
                                        <p:attrNameLst>
                                          <p:attrName>style.rotation</p:attrName>
                                        </p:attrNameLst>
                                      </p:cBhvr>
                                      <p:tavLst>
                                        <p:tav tm="0">
                                          <p:val>
                                            <p:fltVal val="360"/>
                                          </p:val>
                                        </p:tav>
                                        <p:tav tm="100000">
                                          <p:val>
                                            <p:fltVal val="0"/>
                                          </p:val>
                                        </p:tav>
                                      </p:tavLst>
                                    </p:anim>
                                    <p:animEffect transition="in" filter="fade">
                                      <p:cBhvr>
                                        <p:cTn id="20" dur="350"/>
                                        <p:tgtEl>
                                          <p:spTgt spid="1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nodeType="afterGroup">
                            <p:stCondLst>
                              <p:cond delay="1000"/>
                            </p:stCondLst>
                            <p:childTnLst>
                              <p:par>
                                <p:cTn id="25" presetID="49" presetClass="entr" presetSubtype="0" decel="10000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50" fill="hold"/>
                                        <p:tgtEl>
                                          <p:spTgt spid="22"/>
                                        </p:tgtEl>
                                        <p:attrNameLst>
                                          <p:attrName>ppt_w</p:attrName>
                                        </p:attrNameLst>
                                      </p:cBhvr>
                                      <p:tavLst>
                                        <p:tav tm="0">
                                          <p:val>
                                            <p:fltVal val="0"/>
                                          </p:val>
                                        </p:tav>
                                        <p:tav tm="100000">
                                          <p:val>
                                            <p:strVal val="#ppt_w"/>
                                          </p:val>
                                        </p:tav>
                                      </p:tavLst>
                                    </p:anim>
                                    <p:anim calcmode="lin" valueType="num">
                                      <p:cBhvr>
                                        <p:cTn id="28" dur="350" fill="hold"/>
                                        <p:tgtEl>
                                          <p:spTgt spid="22"/>
                                        </p:tgtEl>
                                        <p:attrNameLst>
                                          <p:attrName>ppt_h</p:attrName>
                                        </p:attrNameLst>
                                      </p:cBhvr>
                                      <p:tavLst>
                                        <p:tav tm="0">
                                          <p:val>
                                            <p:fltVal val="0"/>
                                          </p:val>
                                        </p:tav>
                                        <p:tav tm="100000">
                                          <p:val>
                                            <p:strVal val="#ppt_h"/>
                                          </p:val>
                                        </p:tav>
                                      </p:tavLst>
                                    </p:anim>
                                    <p:anim calcmode="lin" valueType="num">
                                      <p:cBhvr>
                                        <p:cTn id="29" dur="350" fill="hold"/>
                                        <p:tgtEl>
                                          <p:spTgt spid="22"/>
                                        </p:tgtEl>
                                        <p:attrNameLst>
                                          <p:attrName>style.rotation</p:attrName>
                                        </p:attrNameLst>
                                      </p:cBhvr>
                                      <p:tavLst>
                                        <p:tav tm="0">
                                          <p:val>
                                            <p:fltVal val="360"/>
                                          </p:val>
                                        </p:tav>
                                        <p:tav tm="100000">
                                          <p:val>
                                            <p:fltVal val="0"/>
                                          </p:val>
                                        </p:tav>
                                      </p:tavLst>
                                    </p:anim>
                                    <p:animEffect transition="in" filter="fade">
                                      <p:cBhvr>
                                        <p:cTn id="30" dur="350"/>
                                        <p:tgtEl>
                                          <p:spTgt spid="2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par>
                          <p:cTn id="34" fill="hold" nodeType="afterGroup">
                            <p:stCondLst>
                              <p:cond delay="1500"/>
                            </p:stCondLst>
                            <p:childTnLst>
                              <p:par>
                                <p:cTn id="35" presetID="49" presetClass="entr" presetSubtype="0" decel="10000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350" fill="hold"/>
                                        <p:tgtEl>
                                          <p:spTgt spid="13"/>
                                        </p:tgtEl>
                                        <p:attrNameLst>
                                          <p:attrName>ppt_w</p:attrName>
                                        </p:attrNameLst>
                                      </p:cBhvr>
                                      <p:tavLst>
                                        <p:tav tm="0">
                                          <p:val>
                                            <p:fltVal val="0"/>
                                          </p:val>
                                        </p:tav>
                                        <p:tav tm="100000">
                                          <p:val>
                                            <p:strVal val="#ppt_w"/>
                                          </p:val>
                                        </p:tav>
                                      </p:tavLst>
                                    </p:anim>
                                    <p:anim calcmode="lin" valueType="num">
                                      <p:cBhvr>
                                        <p:cTn id="38" dur="350" fill="hold"/>
                                        <p:tgtEl>
                                          <p:spTgt spid="13"/>
                                        </p:tgtEl>
                                        <p:attrNameLst>
                                          <p:attrName>ppt_h</p:attrName>
                                        </p:attrNameLst>
                                      </p:cBhvr>
                                      <p:tavLst>
                                        <p:tav tm="0">
                                          <p:val>
                                            <p:fltVal val="0"/>
                                          </p:val>
                                        </p:tav>
                                        <p:tav tm="100000">
                                          <p:val>
                                            <p:strVal val="#ppt_h"/>
                                          </p:val>
                                        </p:tav>
                                      </p:tavLst>
                                    </p:anim>
                                    <p:anim calcmode="lin" valueType="num">
                                      <p:cBhvr>
                                        <p:cTn id="39" dur="350" fill="hold"/>
                                        <p:tgtEl>
                                          <p:spTgt spid="13"/>
                                        </p:tgtEl>
                                        <p:attrNameLst>
                                          <p:attrName>style.rotation</p:attrName>
                                        </p:attrNameLst>
                                      </p:cBhvr>
                                      <p:tavLst>
                                        <p:tav tm="0">
                                          <p:val>
                                            <p:fltVal val="360"/>
                                          </p:val>
                                        </p:tav>
                                        <p:tav tm="100000">
                                          <p:val>
                                            <p:fltVal val="0"/>
                                          </p:val>
                                        </p:tav>
                                      </p:tavLst>
                                    </p:anim>
                                    <p:animEffect transition="in" filter="fade">
                                      <p:cBhvr>
                                        <p:cTn id="40" dur="350"/>
                                        <p:tgtEl>
                                          <p:spTgt spid="1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nodeType="afterGroup">
                            <p:stCondLst>
                              <p:cond delay="2000"/>
                            </p:stCondLst>
                            <p:childTnLst>
                              <p:par>
                                <p:cTn id="45" presetID="49" presetClass="entr" presetSubtype="0" decel="10000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350" fill="hold"/>
                                        <p:tgtEl>
                                          <p:spTgt spid="10"/>
                                        </p:tgtEl>
                                        <p:attrNameLst>
                                          <p:attrName>ppt_w</p:attrName>
                                        </p:attrNameLst>
                                      </p:cBhvr>
                                      <p:tavLst>
                                        <p:tav tm="0">
                                          <p:val>
                                            <p:fltVal val="0"/>
                                          </p:val>
                                        </p:tav>
                                        <p:tav tm="100000">
                                          <p:val>
                                            <p:strVal val="#ppt_w"/>
                                          </p:val>
                                        </p:tav>
                                      </p:tavLst>
                                    </p:anim>
                                    <p:anim calcmode="lin" valueType="num">
                                      <p:cBhvr>
                                        <p:cTn id="48" dur="350" fill="hold"/>
                                        <p:tgtEl>
                                          <p:spTgt spid="10"/>
                                        </p:tgtEl>
                                        <p:attrNameLst>
                                          <p:attrName>ppt_h</p:attrName>
                                        </p:attrNameLst>
                                      </p:cBhvr>
                                      <p:tavLst>
                                        <p:tav tm="0">
                                          <p:val>
                                            <p:fltVal val="0"/>
                                          </p:val>
                                        </p:tav>
                                        <p:tav tm="100000">
                                          <p:val>
                                            <p:strVal val="#ppt_h"/>
                                          </p:val>
                                        </p:tav>
                                      </p:tavLst>
                                    </p:anim>
                                    <p:anim calcmode="lin" valueType="num">
                                      <p:cBhvr>
                                        <p:cTn id="49" dur="350" fill="hold"/>
                                        <p:tgtEl>
                                          <p:spTgt spid="10"/>
                                        </p:tgtEl>
                                        <p:attrNameLst>
                                          <p:attrName>style.rotation</p:attrName>
                                        </p:attrNameLst>
                                      </p:cBhvr>
                                      <p:tavLst>
                                        <p:tav tm="0">
                                          <p:val>
                                            <p:fltVal val="360"/>
                                          </p:val>
                                        </p:tav>
                                        <p:tav tm="100000">
                                          <p:val>
                                            <p:fltVal val="0"/>
                                          </p:val>
                                        </p:tav>
                                      </p:tavLst>
                                    </p:anim>
                                    <p:animEffect transition="in" filter="fade">
                                      <p:cBhvr>
                                        <p:cTn id="50" dur="35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par>
                          <p:cTn id="54" fill="hold" nodeType="afterGroup">
                            <p:stCondLst>
                              <p:cond delay="2500"/>
                            </p:stCondLst>
                            <p:childTnLst>
                              <p:par>
                                <p:cTn id="55" presetID="49" presetClass="entr" presetSubtype="0" decel="10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350" fill="hold"/>
                                        <p:tgtEl>
                                          <p:spTgt spid="7"/>
                                        </p:tgtEl>
                                        <p:attrNameLst>
                                          <p:attrName>ppt_w</p:attrName>
                                        </p:attrNameLst>
                                      </p:cBhvr>
                                      <p:tavLst>
                                        <p:tav tm="0">
                                          <p:val>
                                            <p:fltVal val="0"/>
                                          </p:val>
                                        </p:tav>
                                        <p:tav tm="100000">
                                          <p:val>
                                            <p:strVal val="#ppt_w"/>
                                          </p:val>
                                        </p:tav>
                                      </p:tavLst>
                                    </p:anim>
                                    <p:anim calcmode="lin" valueType="num">
                                      <p:cBhvr>
                                        <p:cTn id="58" dur="350" fill="hold"/>
                                        <p:tgtEl>
                                          <p:spTgt spid="7"/>
                                        </p:tgtEl>
                                        <p:attrNameLst>
                                          <p:attrName>ppt_h</p:attrName>
                                        </p:attrNameLst>
                                      </p:cBhvr>
                                      <p:tavLst>
                                        <p:tav tm="0">
                                          <p:val>
                                            <p:fltVal val="0"/>
                                          </p:val>
                                        </p:tav>
                                        <p:tav tm="100000">
                                          <p:val>
                                            <p:strVal val="#ppt_h"/>
                                          </p:val>
                                        </p:tav>
                                      </p:tavLst>
                                    </p:anim>
                                    <p:anim calcmode="lin" valueType="num">
                                      <p:cBhvr>
                                        <p:cTn id="59" dur="350" fill="hold"/>
                                        <p:tgtEl>
                                          <p:spTgt spid="7"/>
                                        </p:tgtEl>
                                        <p:attrNameLst>
                                          <p:attrName>style.rotation</p:attrName>
                                        </p:attrNameLst>
                                      </p:cBhvr>
                                      <p:tavLst>
                                        <p:tav tm="0">
                                          <p:val>
                                            <p:fltVal val="360"/>
                                          </p:val>
                                        </p:tav>
                                        <p:tav tm="100000">
                                          <p:val>
                                            <p:fltVal val="0"/>
                                          </p:val>
                                        </p:tav>
                                      </p:tavLst>
                                    </p:anim>
                                    <p:animEffect transition="in" filter="fade">
                                      <p:cBhvr>
                                        <p:cTn id="60" dur="350"/>
                                        <p:tgtEl>
                                          <p:spTgt spid="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 主要结论概述</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05</a:t>
            </a:r>
            <a:endParaRPr lang="zh-CN" altLang="en-US" sz="3200" b="1">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194423" y="3584724"/>
            <a:ext cx="9372600" cy="127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5400000">
            <a:off x="2461248" y="3578374"/>
            <a:ext cx="34671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5400000">
            <a:off x="5844211" y="3578374"/>
            <a:ext cx="34671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KSO_Shape"/>
          <p:cNvSpPr/>
          <p:nvPr/>
        </p:nvSpPr>
        <p:spPr bwMode="auto">
          <a:xfrm>
            <a:off x="1194423" y="2463949"/>
            <a:ext cx="538162" cy="454025"/>
          </a:xfrm>
          <a:custGeom>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1" name="KSO_Shape"/>
          <p:cNvSpPr/>
          <p:nvPr/>
        </p:nvSpPr>
        <p:spPr>
          <a:xfrm>
            <a:off x="4458324" y="2463949"/>
            <a:ext cx="576263" cy="534988"/>
          </a:xfrm>
          <a:custGeom>
            <a:rect l="l" t="t" r="r" b="b"/>
            <a:pathLst>
              <a:path w="969654" h="903533">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2" name="KSO_Shape"/>
          <p:cNvSpPr/>
          <p:nvPr/>
        </p:nvSpPr>
        <p:spPr bwMode="auto">
          <a:xfrm>
            <a:off x="7873035" y="2463949"/>
            <a:ext cx="538163" cy="442913"/>
          </a:xfrm>
          <a:custGeom>
            <a:rect l="0" t="0" r="r" b="b"/>
            <a:pathLst>
              <a:path w="1903411"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3" name="KSO_Shape"/>
          <p:cNvSpPr/>
          <p:nvPr/>
        </p:nvSpPr>
        <p:spPr bwMode="auto">
          <a:xfrm>
            <a:off x="1200773" y="4149873"/>
            <a:ext cx="539750" cy="387350"/>
          </a:xfrm>
          <a:custGeom>
            <a:gdLst>
              <a:gd name="T0" fmla="*/ 1846857 w 5832"/>
              <a:gd name="T1" fmla="*/ 173247 h 4173"/>
              <a:gd name="T2" fmla="*/ 1897814 w 5832"/>
              <a:gd name="T3" fmla="*/ 235354 h 4173"/>
              <a:gd name="T4" fmla="*/ 1901080 w 5832"/>
              <a:gd name="T5" fmla="*/ 1273201 h 4173"/>
              <a:gd name="T6" fmla="*/ 1856330 w 5832"/>
              <a:gd name="T7" fmla="*/ 1339558 h 4173"/>
              <a:gd name="T8" fmla="*/ 120859 w 5832"/>
              <a:gd name="T9" fmla="*/ 1364074 h 4173"/>
              <a:gd name="T10" fmla="*/ 48344 w 5832"/>
              <a:gd name="T11" fmla="*/ 1339558 h 4173"/>
              <a:gd name="T12" fmla="*/ 3593 w 5832"/>
              <a:gd name="T13" fmla="*/ 1273201 h 4173"/>
              <a:gd name="T14" fmla="*/ 7186 w 5832"/>
              <a:gd name="T15" fmla="*/ 235354 h 4173"/>
              <a:gd name="T16" fmla="*/ 58143 w 5832"/>
              <a:gd name="T17" fmla="*/ 173247 h 4173"/>
              <a:gd name="T18" fmla="*/ 556278 w 5832"/>
              <a:gd name="T19" fmla="*/ 0 h 4173"/>
              <a:gd name="T20" fmla="*/ 1221656 w 5832"/>
              <a:gd name="T21" fmla="*/ 582502 h 4173"/>
              <a:gd name="T22" fmla="*/ 1118436 w 5832"/>
              <a:gd name="T23" fmla="*/ 667491 h 4173"/>
              <a:gd name="T24" fmla="*/ 1078912 w 5832"/>
              <a:gd name="T25" fmla="*/ 810665 h 4173"/>
              <a:gd name="T26" fmla="*/ 1139342 w 5832"/>
              <a:gd name="T27" fmla="*/ 955800 h 4173"/>
              <a:gd name="T28" fmla="*/ 1254321 w 5832"/>
              <a:gd name="T29" fmla="*/ 1025425 h 4173"/>
              <a:gd name="T30" fmla="*/ 1403925 w 5832"/>
              <a:gd name="T31" fmla="*/ 1014638 h 4173"/>
              <a:gd name="T32" fmla="*/ 1507145 w 5832"/>
              <a:gd name="T33" fmla="*/ 929322 h 4173"/>
              <a:gd name="T34" fmla="*/ 1546996 w 5832"/>
              <a:gd name="T35" fmla="*/ 786475 h 4173"/>
              <a:gd name="T36" fmla="*/ 1486240 w 5832"/>
              <a:gd name="T37" fmla="*/ 640687 h 4173"/>
              <a:gd name="T38" fmla="*/ 1371260 w 5832"/>
              <a:gd name="T39" fmla="*/ 571061 h 4173"/>
              <a:gd name="T40" fmla="*/ 601355 w 5832"/>
              <a:gd name="T41" fmla="*/ 411870 h 4173"/>
              <a:gd name="T42" fmla="*/ 1217737 w 5832"/>
              <a:gd name="T43" fmla="*/ 337668 h 4173"/>
              <a:gd name="T44" fmla="*/ 1069113 w 5832"/>
              <a:gd name="T45" fmla="*/ 395853 h 4173"/>
              <a:gd name="T46" fmla="*/ 957073 w 5832"/>
              <a:gd name="T47" fmla="*/ 490648 h 4173"/>
              <a:gd name="T48" fmla="*/ 875085 w 5832"/>
              <a:gd name="T49" fmla="*/ 625977 h 4173"/>
              <a:gd name="T50" fmla="*/ 842747 w 5832"/>
              <a:gd name="T51" fmla="*/ 786149 h 4173"/>
              <a:gd name="T52" fmla="*/ 863652 w 5832"/>
              <a:gd name="T53" fmla="*/ 938475 h 4173"/>
              <a:gd name="T54" fmla="*/ 936168 w 5832"/>
              <a:gd name="T55" fmla="*/ 1080341 h 4173"/>
              <a:gd name="T56" fmla="*/ 1040694 w 5832"/>
              <a:gd name="T57" fmla="*/ 1182328 h 4173"/>
              <a:gd name="T58" fmla="*/ 1184092 w 5832"/>
              <a:gd name="T59" fmla="*/ 1250973 h 4173"/>
              <a:gd name="T60" fmla="*/ 1336962 w 5832"/>
              <a:gd name="T61" fmla="*/ 1268625 h 4173"/>
              <a:gd name="T62" fmla="*/ 1495712 w 5832"/>
              <a:gd name="T63" fmla="*/ 1232014 h 4173"/>
              <a:gd name="T64" fmla="*/ 1628984 w 5832"/>
              <a:gd name="T65" fmla="*/ 1146698 h 4173"/>
              <a:gd name="T66" fmla="*/ 1720772 w 5832"/>
              <a:gd name="T67" fmla="*/ 1032944 h 4173"/>
              <a:gd name="T68" fmla="*/ 1775648 w 5832"/>
              <a:gd name="T69" fmla="*/ 881598 h 4173"/>
              <a:gd name="T70" fmla="*/ 1777608 w 5832"/>
              <a:gd name="T71" fmla="*/ 726656 h 4173"/>
              <a:gd name="T72" fmla="*/ 1726325 w 5832"/>
              <a:gd name="T73" fmla="*/ 574003 h 4173"/>
              <a:gd name="T74" fmla="*/ 1637477 w 5832"/>
              <a:gd name="T75" fmla="*/ 457960 h 4173"/>
              <a:gd name="T76" fmla="*/ 1506165 w 5832"/>
              <a:gd name="T77" fmla="*/ 369375 h 4173"/>
              <a:gd name="T78" fmla="*/ 1349048 w 5832"/>
              <a:gd name="T79" fmla="*/ 329169 h 4173"/>
              <a:gd name="T80" fmla="*/ 1436590 w 5832"/>
              <a:gd name="T81" fmla="*/ 505358 h 4173"/>
              <a:gd name="T82" fmla="*/ 1233089 w 5832"/>
              <a:gd name="T83" fmla="*/ 490321 h 4173"/>
              <a:gd name="T84" fmla="*/ 1067153 w 5832"/>
              <a:gd name="T85" fmla="*/ 595904 h 4173"/>
              <a:gd name="T86" fmla="*/ 994637 w 5832"/>
              <a:gd name="T87" fmla="*/ 798570 h 4173"/>
              <a:gd name="T88" fmla="*/ 1058007 w 5832"/>
              <a:gd name="T89" fmla="*/ 989142 h 4173"/>
              <a:gd name="T90" fmla="*/ 1218390 w 5832"/>
              <a:gd name="T91" fmla="*/ 1102569 h 4173"/>
              <a:gd name="T92" fmla="*/ 1422217 w 5832"/>
              <a:gd name="T93" fmla="*/ 1097666 h 4173"/>
              <a:gd name="T94" fmla="*/ 1576394 w 5832"/>
              <a:gd name="T95" fmla="*/ 976393 h 4173"/>
              <a:gd name="T96" fmla="*/ 1630291 w 5832"/>
              <a:gd name="T97" fmla="*/ 782226 h 4173"/>
              <a:gd name="T98" fmla="*/ 1548302 w 5832"/>
              <a:gd name="T99" fmla="*/ 584463 h 4173"/>
              <a:gd name="T100" fmla="*/ 1359828 w 5832"/>
              <a:gd name="T101" fmla="*/ 647224 h 4173"/>
              <a:gd name="T102" fmla="*/ 1258241 w 5832"/>
              <a:gd name="T103" fmla="*/ 649512 h 4173"/>
              <a:gd name="T104" fmla="*/ 1181479 w 5832"/>
              <a:gd name="T105" fmla="*/ 709985 h 4173"/>
              <a:gd name="T106" fmla="*/ 1154367 w 5832"/>
              <a:gd name="T107" fmla="*/ 806415 h 4173"/>
              <a:gd name="T108" fmla="*/ 1195525 w 5832"/>
              <a:gd name="T109" fmla="*/ 904806 h 4173"/>
              <a:gd name="T110" fmla="*/ 1280779 w 5832"/>
              <a:gd name="T111" fmla="*/ 953838 h 4173"/>
              <a:gd name="T112" fmla="*/ 1381386 w 5832"/>
              <a:gd name="T113" fmla="*/ 941417 h 4173"/>
              <a:gd name="T114" fmla="*/ 1451942 w 5832"/>
              <a:gd name="T115" fmla="*/ 874080 h 4173"/>
              <a:gd name="T116" fmla="*/ 1469581 w 5832"/>
              <a:gd name="T117" fmla="*/ 774381 h 4173"/>
              <a:gd name="T118" fmla="*/ 1424830 w 5832"/>
              <a:gd name="T119" fmla="*/ 686450 h 41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32" h="4173">
                <a:moveTo>
                  <a:pt x="370" y="477"/>
                </a:moveTo>
                <a:lnTo>
                  <a:pt x="5462" y="477"/>
                </a:lnTo>
                <a:lnTo>
                  <a:pt x="5481" y="477"/>
                </a:lnTo>
                <a:lnTo>
                  <a:pt x="5500" y="478"/>
                </a:lnTo>
                <a:lnTo>
                  <a:pt x="5518" y="480"/>
                </a:lnTo>
                <a:lnTo>
                  <a:pt x="5537" y="484"/>
                </a:lnTo>
                <a:lnTo>
                  <a:pt x="5554" y="488"/>
                </a:lnTo>
                <a:lnTo>
                  <a:pt x="5571" y="494"/>
                </a:lnTo>
                <a:lnTo>
                  <a:pt x="5589" y="499"/>
                </a:lnTo>
                <a:lnTo>
                  <a:pt x="5606" y="506"/>
                </a:lnTo>
                <a:lnTo>
                  <a:pt x="5622" y="513"/>
                </a:lnTo>
                <a:lnTo>
                  <a:pt x="5638" y="521"/>
                </a:lnTo>
                <a:lnTo>
                  <a:pt x="5654" y="530"/>
                </a:lnTo>
                <a:lnTo>
                  <a:pt x="5668" y="539"/>
                </a:lnTo>
                <a:lnTo>
                  <a:pt x="5683" y="550"/>
                </a:lnTo>
                <a:lnTo>
                  <a:pt x="5697" y="562"/>
                </a:lnTo>
                <a:lnTo>
                  <a:pt x="5710" y="573"/>
                </a:lnTo>
                <a:lnTo>
                  <a:pt x="5723" y="585"/>
                </a:lnTo>
                <a:lnTo>
                  <a:pt x="5735" y="598"/>
                </a:lnTo>
                <a:lnTo>
                  <a:pt x="5747" y="612"/>
                </a:lnTo>
                <a:lnTo>
                  <a:pt x="5758" y="625"/>
                </a:lnTo>
                <a:lnTo>
                  <a:pt x="5768" y="640"/>
                </a:lnTo>
                <a:lnTo>
                  <a:pt x="5778" y="655"/>
                </a:lnTo>
                <a:lnTo>
                  <a:pt x="5787" y="670"/>
                </a:lnTo>
                <a:lnTo>
                  <a:pt x="5795" y="686"/>
                </a:lnTo>
                <a:lnTo>
                  <a:pt x="5803" y="702"/>
                </a:lnTo>
                <a:lnTo>
                  <a:pt x="5810" y="720"/>
                </a:lnTo>
                <a:lnTo>
                  <a:pt x="5815" y="737"/>
                </a:lnTo>
                <a:lnTo>
                  <a:pt x="5820" y="754"/>
                </a:lnTo>
                <a:lnTo>
                  <a:pt x="5824" y="772"/>
                </a:lnTo>
                <a:lnTo>
                  <a:pt x="5828" y="790"/>
                </a:lnTo>
                <a:lnTo>
                  <a:pt x="5830" y="808"/>
                </a:lnTo>
                <a:lnTo>
                  <a:pt x="5831" y="827"/>
                </a:lnTo>
                <a:lnTo>
                  <a:pt x="5832" y="846"/>
                </a:lnTo>
                <a:lnTo>
                  <a:pt x="5832" y="3803"/>
                </a:lnTo>
                <a:lnTo>
                  <a:pt x="5831" y="3822"/>
                </a:lnTo>
                <a:lnTo>
                  <a:pt x="5830" y="3841"/>
                </a:lnTo>
                <a:lnTo>
                  <a:pt x="5828" y="3858"/>
                </a:lnTo>
                <a:lnTo>
                  <a:pt x="5824" y="3877"/>
                </a:lnTo>
                <a:lnTo>
                  <a:pt x="5820" y="3895"/>
                </a:lnTo>
                <a:lnTo>
                  <a:pt x="5815" y="3912"/>
                </a:lnTo>
                <a:lnTo>
                  <a:pt x="5810" y="3930"/>
                </a:lnTo>
                <a:lnTo>
                  <a:pt x="5803" y="3947"/>
                </a:lnTo>
                <a:lnTo>
                  <a:pt x="5795" y="3962"/>
                </a:lnTo>
                <a:lnTo>
                  <a:pt x="5787" y="3979"/>
                </a:lnTo>
                <a:lnTo>
                  <a:pt x="5778" y="3994"/>
                </a:lnTo>
                <a:lnTo>
                  <a:pt x="5768" y="4009"/>
                </a:lnTo>
                <a:lnTo>
                  <a:pt x="5758" y="4023"/>
                </a:lnTo>
                <a:lnTo>
                  <a:pt x="5747" y="4038"/>
                </a:lnTo>
                <a:lnTo>
                  <a:pt x="5735" y="4051"/>
                </a:lnTo>
                <a:lnTo>
                  <a:pt x="5723" y="4064"/>
                </a:lnTo>
                <a:lnTo>
                  <a:pt x="5710" y="4076"/>
                </a:lnTo>
                <a:lnTo>
                  <a:pt x="5697" y="4088"/>
                </a:lnTo>
                <a:lnTo>
                  <a:pt x="5683" y="4098"/>
                </a:lnTo>
                <a:lnTo>
                  <a:pt x="5668" y="4109"/>
                </a:lnTo>
                <a:lnTo>
                  <a:pt x="5654" y="4118"/>
                </a:lnTo>
                <a:lnTo>
                  <a:pt x="5638" y="4127"/>
                </a:lnTo>
                <a:lnTo>
                  <a:pt x="5622" y="4136"/>
                </a:lnTo>
                <a:lnTo>
                  <a:pt x="5606" y="4143"/>
                </a:lnTo>
                <a:lnTo>
                  <a:pt x="5589" y="4149"/>
                </a:lnTo>
                <a:lnTo>
                  <a:pt x="5571" y="4156"/>
                </a:lnTo>
                <a:lnTo>
                  <a:pt x="5554" y="4160"/>
                </a:lnTo>
                <a:lnTo>
                  <a:pt x="5537" y="4165"/>
                </a:lnTo>
                <a:lnTo>
                  <a:pt x="5518" y="4168"/>
                </a:lnTo>
                <a:lnTo>
                  <a:pt x="5500" y="4171"/>
                </a:lnTo>
                <a:lnTo>
                  <a:pt x="5481" y="4172"/>
                </a:lnTo>
                <a:lnTo>
                  <a:pt x="5462" y="4173"/>
                </a:lnTo>
                <a:lnTo>
                  <a:pt x="370" y="4173"/>
                </a:lnTo>
                <a:lnTo>
                  <a:pt x="351" y="4172"/>
                </a:lnTo>
                <a:lnTo>
                  <a:pt x="332" y="4171"/>
                </a:lnTo>
                <a:lnTo>
                  <a:pt x="313" y="4168"/>
                </a:lnTo>
                <a:lnTo>
                  <a:pt x="295" y="4165"/>
                </a:lnTo>
                <a:lnTo>
                  <a:pt x="277" y="4160"/>
                </a:lnTo>
                <a:lnTo>
                  <a:pt x="259" y="4156"/>
                </a:lnTo>
                <a:lnTo>
                  <a:pt x="243" y="4149"/>
                </a:lnTo>
                <a:lnTo>
                  <a:pt x="226" y="4143"/>
                </a:lnTo>
                <a:lnTo>
                  <a:pt x="209" y="4136"/>
                </a:lnTo>
                <a:lnTo>
                  <a:pt x="194" y="4127"/>
                </a:lnTo>
                <a:lnTo>
                  <a:pt x="178" y="4118"/>
                </a:lnTo>
                <a:lnTo>
                  <a:pt x="162" y="4109"/>
                </a:lnTo>
                <a:lnTo>
                  <a:pt x="148" y="4098"/>
                </a:lnTo>
                <a:lnTo>
                  <a:pt x="134" y="4088"/>
                </a:lnTo>
                <a:lnTo>
                  <a:pt x="121" y="4076"/>
                </a:lnTo>
                <a:lnTo>
                  <a:pt x="108" y="4064"/>
                </a:lnTo>
                <a:lnTo>
                  <a:pt x="95" y="4051"/>
                </a:lnTo>
                <a:lnTo>
                  <a:pt x="84" y="4038"/>
                </a:lnTo>
                <a:lnTo>
                  <a:pt x="73" y="4023"/>
                </a:lnTo>
                <a:lnTo>
                  <a:pt x="63" y="4009"/>
                </a:lnTo>
                <a:lnTo>
                  <a:pt x="53" y="3994"/>
                </a:lnTo>
                <a:lnTo>
                  <a:pt x="44" y="3979"/>
                </a:lnTo>
                <a:lnTo>
                  <a:pt x="36" y="3962"/>
                </a:lnTo>
                <a:lnTo>
                  <a:pt x="29" y="3947"/>
                </a:lnTo>
                <a:lnTo>
                  <a:pt x="22" y="3930"/>
                </a:lnTo>
                <a:lnTo>
                  <a:pt x="16" y="3912"/>
                </a:lnTo>
                <a:lnTo>
                  <a:pt x="11" y="3895"/>
                </a:lnTo>
                <a:lnTo>
                  <a:pt x="7" y="3877"/>
                </a:lnTo>
                <a:lnTo>
                  <a:pt x="4" y="3858"/>
                </a:lnTo>
                <a:lnTo>
                  <a:pt x="2" y="3841"/>
                </a:lnTo>
                <a:lnTo>
                  <a:pt x="0" y="3822"/>
                </a:lnTo>
                <a:lnTo>
                  <a:pt x="0" y="3803"/>
                </a:lnTo>
                <a:lnTo>
                  <a:pt x="0" y="846"/>
                </a:lnTo>
                <a:lnTo>
                  <a:pt x="0" y="827"/>
                </a:lnTo>
                <a:lnTo>
                  <a:pt x="2" y="808"/>
                </a:lnTo>
                <a:lnTo>
                  <a:pt x="4" y="790"/>
                </a:lnTo>
                <a:lnTo>
                  <a:pt x="7" y="772"/>
                </a:lnTo>
                <a:lnTo>
                  <a:pt x="11" y="754"/>
                </a:lnTo>
                <a:lnTo>
                  <a:pt x="16" y="737"/>
                </a:lnTo>
                <a:lnTo>
                  <a:pt x="22" y="720"/>
                </a:lnTo>
                <a:lnTo>
                  <a:pt x="29" y="702"/>
                </a:lnTo>
                <a:lnTo>
                  <a:pt x="36" y="686"/>
                </a:lnTo>
                <a:lnTo>
                  <a:pt x="44" y="670"/>
                </a:lnTo>
                <a:lnTo>
                  <a:pt x="53" y="655"/>
                </a:lnTo>
                <a:lnTo>
                  <a:pt x="63" y="640"/>
                </a:lnTo>
                <a:lnTo>
                  <a:pt x="73" y="625"/>
                </a:lnTo>
                <a:lnTo>
                  <a:pt x="84" y="612"/>
                </a:lnTo>
                <a:lnTo>
                  <a:pt x="95" y="598"/>
                </a:lnTo>
                <a:lnTo>
                  <a:pt x="108" y="585"/>
                </a:lnTo>
                <a:lnTo>
                  <a:pt x="121" y="573"/>
                </a:lnTo>
                <a:lnTo>
                  <a:pt x="134" y="562"/>
                </a:lnTo>
                <a:lnTo>
                  <a:pt x="148" y="550"/>
                </a:lnTo>
                <a:lnTo>
                  <a:pt x="162" y="539"/>
                </a:lnTo>
                <a:lnTo>
                  <a:pt x="178" y="530"/>
                </a:lnTo>
                <a:lnTo>
                  <a:pt x="194" y="521"/>
                </a:lnTo>
                <a:lnTo>
                  <a:pt x="209" y="513"/>
                </a:lnTo>
                <a:lnTo>
                  <a:pt x="226" y="506"/>
                </a:lnTo>
                <a:lnTo>
                  <a:pt x="243" y="499"/>
                </a:lnTo>
                <a:lnTo>
                  <a:pt x="259" y="494"/>
                </a:lnTo>
                <a:lnTo>
                  <a:pt x="277" y="488"/>
                </a:lnTo>
                <a:lnTo>
                  <a:pt x="295" y="484"/>
                </a:lnTo>
                <a:lnTo>
                  <a:pt x="313" y="480"/>
                </a:lnTo>
                <a:lnTo>
                  <a:pt x="332" y="478"/>
                </a:lnTo>
                <a:lnTo>
                  <a:pt x="351" y="477"/>
                </a:lnTo>
                <a:lnTo>
                  <a:pt x="370" y="477"/>
                </a:lnTo>
                <a:close/>
                <a:moveTo>
                  <a:pt x="542" y="0"/>
                </a:moveTo>
                <a:lnTo>
                  <a:pt x="1703" y="0"/>
                </a:lnTo>
                <a:lnTo>
                  <a:pt x="1703" y="350"/>
                </a:lnTo>
                <a:lnTo>
                  <a:pt x="542" y="350"/>
                </a:lnTo>
                <a:lnTo>
                  <a:pt x="542" y="0"/>
                </a:lnTo>
                <a:close/>
                <a:moveTo>
                  <a:pt x="4019" y="1725"/>
                </a:moveTo>
                <a:lnTo>
                  <a:pt x="4019" y="1725"/>
                </a:lnTo>
                <a:lnTo>
                  <a:pt x="3983" y="1726"/>
                </a:lnTo>
                <a:lnTo>
                  <a:pt x="3946" y="1729"/>
                </a:lnTo>
                <a:lnTo>
                  <a:pt x="3910" y="1734"/>
                </a:lnTo>
                <a:lnTo>
                  <a:pt x="3874" y="1740"/>
                </a:lnTo>
                <a:lnTo>
                  <a:pt x="3840" y="1747"/>
                </a:lnTo>
                <a:lnTo>
                  <a:pt x="3806" y="1758"/>
                </a:lnTo>
                <a:lnTo>
                  <a:pt x="3773" y="1769"/>
                </a:lnTo>
                <a:lnTo>
                  <a:pt x="3740" y="1782"/>
                </a:lnTo>
                <a:lnTo>
                  <a:pt x="3708" y="1797"/>
                </a:lnTo>
                <a:lnTo>
                  <a:pt x="3677" y="1812"/>
                </a:lnTo>
                <a:lnTo>
                  <a:pt x="3647" y="1829"/>
                </a:lnTo>
                <a:lnTo>
                  <a:pt x="3618" y="1848"/>
                </a:lnTo>
                <a:lnTo>
                  <a:pt x="3590" y="1868"/>
                </a:lnTo>
                <a:lnTo>
                  <a:pt x="3563" y="1889"/>
                </a:lnTo>
                <a:lnTo>
                  <a:pt x="3537" y="1911"/>
                </a:lnTo>
                <a:lnTo>
                  <a:pt x="3512" y="1936"/>
                </a:lnTo>
                <a:lnTo>
                  <a:pt x="3488" y="1960"/>
                </a:lnTo>
                <a:lnTo>
                  <a:pt x="3465" y="1987"/>
                </a:lnTo>
                <a:lnTo>
                  <a:pt x="3444" y="2014"/>
                </a:lnTo>
                <a:lnTo>
                  <a:pt x="3424" y="2042"/>
                </a:lnTo>
                <a:lnTo>
                  <a:pt x="3405" y="2071"/>
                </a:lnTo>
                <a:lnTo>
                  <a:pt x="3388" y="2101"/>
                </a:lnTo>
                <a:lnTo>
                  <a:pt x="3372" y="2132"/>
                </a:lnTo>
                <a:lnTo>
                  <a:pt x="3358" y="2164"/>
                </a:lnTo>
                <a:lnTo>
                  <a:pt x="3345" y="2197"/>
                </a:lnTo>
                <a:lnTo>
                  <a:pt x="3334" y="2230"/>
                </a:lnTo>
                <a:lnTo>
                  <a:pt x="3324" y="2264"/>
                </a:lnTo>
                <a:lnTo>
                  <a:pt x="3316" y="2298"/>
                </a:lnTo>
                <a:lnTo>
                  <a:pt x="3309" y="2334"/>
                </a:lnTo>
                <a:lnTo>
                  <a:pt x="3305" y="2369"/>
                </a:lnTo>
                <a:lnTo>
                  <a:pt x="3303" y="2406"/>
                </a:lnTo>
                <a:lnTo>
                  <a:pt x="3302" y="2443"/>
                </a:lnTo>
                <a:lnTo>
                  <a:pt x="3303" y="2480"/>
                </a:lnTo>
                <a:lnTo>
                  <a:pt x="3305" y="2517"/>
                </a:lnTo>
                <a:lnTo>
                  <a:pt x="3309" y="2552"/>
                </a:lnTo>
                <a:lnTo>
                  <a:pt x="3316" y="2587"/>
                </a:lnTo>
                <a:lnTo>
                  <a:pt x="3324" y="2622"/>
                </a:lnTo>
                <a:lnTo>
                  <a:pt x="3334" y="2656"/>
                </a:lnTo>
                <a:lnTo>
                  <a:pt x="3345" y="2689"/>
                </a:lnTo>
                <a:lnTo>
                  <a:pt x="3358" y="2722"/>
                </a:lnTo>
                <a:lnTo>
                  <a:pt x="3372" y="2754"/>
                </a:lnTo>
                <a:lnTo>
                  <a:pt x="3388" y="2784"/>
                </a:lnTo>
                <a:lnTo>
                  <a:pt x="3405" y="2814"/>
                </a:lnTo>
                <a:lnTo>
                  <a:pt x="3424" y="2843"/>
                </a:lnTo>
                <a:lnTo>
                  <a:pt x="3444" y="2872"/>
                </a:lnTo>
                <a:lnTo>
                  <a:pt x="3465" y="2899"/>
                </a:lnTo>
                <a:lnTo>
                  <a:pt x="3488" y="2924"/>
                </a:lnTo>
                <a:lnTo>
                  <a:pt x="3512" y="2950"/>
                </a:lnTo>
                <a:lnTo>
                  <a:pt x="3537" y="2973"/>
                </a:lnTo>
                <a:lnTo>
                  <a:pt x="3563" y="2997"/>
                </a:lnTo>
                <a:lnTo>
                  <a:pt x="3590" y="3018"/>
                </a:lnTo>
                <a:lnTo>
                  <a:pt x="3618" y="3038"/>
                </a:lnTo>
                <a:lnTo>
                  <a:pt x="3647" y="3056"/>
                </a:lnTo>
                <a:lnTo>
                  <a:pt x="3677" y="3074"/>
                </a:lnTo>
                <a:lnTo>
                  <a:pt x="3708" y="3089"/>
                </a:lnTo>
                <a:lnTo>
                  <a:pt x="3740" y="3104"/>
                </a:lnTo>
                <a:lnTo>
                  <a:pt x="3773" y="3117"/>
                </a:lnTo>
                <a:lnTo>
                  <a:pt x="3806" y="3128"/>
                </a:lnTo>
                <a:lnTo>
                  <a:pt x="3840" y="3137"/>
                </a:lnTo>
                <a:lnTo>
                  <a:pt x="3874" y="3145"/>
                </a:lnTo>
                <a:lnTo>
                  <a:pt x="3910" y="3152"/>
                </a:lnTo>
                <a:lnTo>
                  <a:pt x="3946" y="3156"/>
                </a:lnTo>
                <a:lnTo>
                  <a:pt x="3983" y="3160"/>
                </a:lnTo>
                <a:lnTo>
                  <a:pt x="4019" y="3161"/>
                </a:lnTo>
                <a:lnTo>
                  <a:pt x="4056" y="3160"/>
                </a:lnTo>
                <a:lnTo>
                  <a:pt x="4092" y="3156"/>
                </a:lnTo>
                <a:lnTo>
                  <a:pt x="4129" y="3152"/>
                </a:lnTo>
                <a:lnTo>
                  <a:pt x="4163" y="3145"/>
                </a:lnTo>
                <a:lnTo>
                  <a:pt x="4198" y="3137"/>
                </a:lnTo>
                <a:lnTo>
                  <a:pt x="4232" y="3128"/>
                </a:lnTo>
                <a:lnTo>
                  <a:pt x="4266" y="3117"/>
                </a:lnTo>
                <a:lnTo>
                  <a:pt x="4298" y="3104"/>
                </a:lnTo>
                <a:lnTo>
                  <a:pt x="4329" y="3089"/>
                </a:lnTo>
                <a:lnTo>
                  <a:pt x="4361" y="3074"/>
                </a:lnTo>
                <a:lnTo>
                  <a:pt x="4391" y="3056"/>
                </a:lnTo>
                <a:lnTo>
                  <a:pt x="4420" y="3038"/>
                </a:lnTo>
                <a:lnTo>
                  <a:pt x="4447" y="3018"/>
                </a:lnTo>
                <a:lnTo>
                  <a:pt x="4475" y="2997"/>
                </a:lnTo>
                <a:lnTo>
                  <a:pt x="4501" y="2973"/>
                </a:lnTo>
                <a:lnTo>
                  <a:pt x="4527" y="2950"/>
                </a:lnTo>
                <a:lnTo>
                  <a:pt x="4550" y="2924"/>
                </a:lnTo>
                <a:lnTo>
                  <a:pt x="4572" y="2899"/>
                </a:lnTo>
                <a:lnTo>
                  <a:pt x="4595" y="2872"/>
                </a:lnTo>
                <a:lnTo>
                  <a:pt x="4614" y="2843"/>
                </a:lnTo>
                <a:lnTo>
                  <a:pt x="4633" y="2814"/>
                </a:lnTo>
                <a:lnTo>
                  <a:pt x="4650" y="2784"/>
                </a:lnTo>
                <a:lnTo>
                  <a:pt x="4666" y="2754"/>
                </a:lnTo>
                <a:lnTo>
                  <a:pt x="4680" y="2722"/>
                </a:lnTo>
                <a:lnTo>
                  <a:pt x="4693" y="2689"/>
                </a:lnTo>
                <a:lnTo>
                  <a:pt x="4705" y="2656"/>
                </a:lnTo>
                <a:lnTo>
                  <a:pt x="4714" y="2622"/>
                </a:lnTo>
                <a:lnTo>
                  <a:pt x="4722" y="2587"/>
                </a:lnTo>
                <a:lnTo>
                  <a:pt x="4728" y="2552"/>
                </a:lnTo>
                <a:lnTo>
                  <a:pt x="4733" y="2517"/>
                </a:lnTo>
                <a:lnTo>
                  <a:pt x="4736" y="2480"/>
                </a:lnTo>
                <a:lnTo>
                  <a:pt x="4736" y="2443"/>
                </a:lnTo>
                <a:lnTo>
                  <a:pt x="4736" y="2406"/>
                </a:lnTo>
                <a:lnTo>
                  <a:pt x="4733" y="2369"/>
                </a:lnTo>
                <a:lnTo>
                  <a:pt x="4728" y="2334"/>
                </a:lnTo>
                <a:lnTo>
                  <a:pt x="4722" y="2298"/>
                </a:lnTo>
                <a:lnTo>
                  <a:pt x="4714" y="2264"/>
                </a:lnTo>
                <a:lnTo>
                  <a:pt x="4705" y="2230"/>
                </a:lnTo>
                <a:lnTo>
                  <a:pt x="4693" y="2197"/>
                </a:lnTo>
                <a:lnTo>
                  <a:pt x="4680" y="2164"/>
                </a:lnTo>
                <a:lnTo>
                  <a:pt x="4666" y="2132"/>
                </a:lnTo>
                <a:lnTo>
                  <a:pt x="4650" y="2101"/>
                </a:lnTo>
                <a:lnTo>
                  <a:pt x="4633" y="2071"/>
                </a:lnTo>
                <a:lnTo>
                  <a:pt x="4614" y="2042"/>
                </a:lnTo>
                <a:lnTo>
                  <a:pt x="4595" y="2014"/>
                </a:lnTo>
                <a:lnTo>
                  <a:pt x="4572" y="1987"/>
                </a:lnTo>
                <a:lnTo>
                  <a:pt x="4550" y="1960"/>
                </a:lnTo>
                <a:lnTo>
                  <a:pt x="4527" y="1936"/>
                </a:lnTo>
                <a:lnTo>
                  <a:pt x="4501" y="1911"/>
                </a:lnTo>
                <a:lnTo>
                  <a:pt x="4475" y="1889"/>
                </a:lnTo>
                <a:lnTo>
                  <a:pt x="4447" y="1868"/>
                </a:lnTo>
                <a:lnTo>
                  <a:pt x="4420" y="1848"/>
                </a:lnTo>
                <a:lnTo>
                  <a:pt x="4391" y="1829"/>
                </a:lnTo>
                <a:lnTo>
                  <a:pt x="4361" y="1812"/>
                </a:lnTo>
                <a:lnTo>
                  <a:pt x="4329" y="1797"/>
                </a:lnTo>
                <a:lnTo>
                  <a:pt x="4298" y="1782"/>
                </a:lnTo>
                <a:lnTo>
                  <a:pt x="4266" y="1769"/>
                </a:lnTo>
                <a:lnTo>
                  <a:pt x="4232" y="1758"/>
                </a:lnTo>
                <a:lnTo>
                  <a:pt x="4198" y="1747"/>
                </a:lnTo>
                <a:lnTo>
                  <a:pt x="4163" y="1740"/>
                </a:lnTo>
                <a:lnTo>
                  <a:pt x="4129" y="1734"/>
                </a:lnTo>
                <a:lnTo>
                  <a:pt x="4092" y="1729"/>
                </a:lnTo>
                <a:lnTo>
                  <a:pt x="4056" y="1726"/>
                </a:lnTo>
                <a:lnTo>
                  <a:pt x="4019" y="1725"/>
                </a:lnTo>
                <a:close/>
                <a:moveTo>
                  <a:pt x="1375" y="838"/>
                </a:moveTo>
                <a:lnTo>
                  <a:pt x="1375" y="3754"/>
                </a:lnTo>
                <a:lnTo>
                  <a:pt x="1591" y="3754"/>
                </a:lnTo>
                <a:lnTo>
                  <a:pt x="1591" y="838"/>
                </a:lnTo>
                <a:lnTo>
                  <a:pt x="1375" y="838"/>
                </a:lnTo>
                <a:close/>
                <a:moveTo>
                  <a:pt x="1841" y="690"/>
                </a:moveTo>
                <a:lnTo>
                  <a:pt x="1841" y="1260"/>
                </a:lnTo>
                <a:lnTo>
                  <a:pt x="2899" y="1260"/>
                </a:lnTo>
                <a:lnTo>
                  <a:pt x="2899" y="690"/>
                </a:lnTo>
                <a:lnTo>
                  <a:pt x="1841" y="690"/>
                </a:lnTo>
                <a:close/>
                <a:moveTo>
                  <a:pt x="4019" y="1003"/>
                </a:moveTo>
                <a:lnTo>
                  <a:pt x="4019" y="1003"/>
                </a:lnTo>
                <a:lnTo>
                  <a:pt x="3982" y="1004"/>
                </a:lnTo>
                <a:lnTo>
                  <a:pt x="3945" y="1005"/>
                </a:lnTo>
                <a:lnTo>
                  <a:pt x="3908" y="1007"/>
                </a:lnTo>
                <a:lnTo>
                  <a:pt x="3872" y="1011"/>
                </a:lnTo>
                <a:lnTo>
                  <a:pt x="3835" y="1015"/>
                </a:lnTo>
                <a:lnTo>
                  <a:pt x="3800" y="1020"/>
                </a:lnTo>
                <a:lnTo>
                  <a:pt x="3764" y="1026"/>
                </a:lnTo>
                <a:lnTo>
                  <a:pt x="3728" y="1033"/>
                </a:lnTo>
                <a:lnTo>
                  <a:pt x="3694" y="1040"/>
                </a:lnTo>
                <a:lnTo>
                  <a:pt x="3659" y="1049"/>
                </a:lnTo>
                <a:lnTo>
                  <a:pt x="3625" y="1058"/>
                </a:lnTo>
                <a:lnTo>
                  <a:pt x="3591" y="1068"/>
                </a:lnTo>
                <a:lnTo>
                  <a:pt x="3558" y="1079"/>
                </a:lnTo>
                <a:lnTo>
                  <a:pt x="3524" y="1091"/>
                </a:lnTo>
                <a:lnTo>
                  <a:pt x="3491" y="1103"/>
                </a:lnTo>
                <a:lnTo>
                  <a:pt x="3459" y="1117"/>
                </a:lnTo>
                <a:lnTo>
                  <a:pt x="3426" y="1130"/>
                </a:lnTo>
                <a:lnTo>
                  <a:pt x="3395" y="1146"/>
                </a:lnTo>
                <a:lnTo>
                  <a:pt x="3364" y="1161"/>
                </a:lnTo>
                <a:lnTo>
                  <a:pt x="3333" y="1177"/>
                </a:lnTo>
                <a:lnTo>
                  <a:pt x="3303" y="1194"/>
                </a:lnTo>
                <a:lnTo>
                  <a:pt x="3273" y="1211"/>
                </a:lnTo>
                <a:lnTo>
                  <a:pt x="3244" y="1230"/>
                </a:lnTo>
                <a:lnTo>
                  <a:pt x="3215" y="1249"/>
                </a:lnTo>
                <a:lnTo>
                  <a:pt x="3186" y="1269"/>
                </a:lnTo>
                <a:lnTo>
                  <a:pt x="3158" y="1289"/>
                </a:lnTo>
                <a:lnTo>
                  <a:pt x="3130" y="1311"/>
                </a:lnTo>
                <a:lnTo>
                  <a:pt x="3103" y="1332"/>
                </a:lnTo>
                <a:lnTo>
                  <a:pt x="3077" y="1354"/>
                </a:lnTo>
                <a:lnTo>
                  <a:pt x="3051" y="1377"/>
                </a:lnTo>
                <a:lnTo>
                  <a:pt x="3026" y="1401"/>
                </a:lnTo>
                <a:lnTo>
                  <a:pt x="3001" y="1425"/>
                </a:lnTo>
                <a:lnTo>
                  <a:pt x="2977" y="1450"/>
                </a:lnTo>
                <a:lnTo>
                  <a:pt x="2954" y="1474"/>
                </a:lnTo>
                <a:lnTo>
                  <a:pt x="2930" y="1501"/>
                </a:lnTo>
                <a:lnTo>
                  <a:pt x="2908" y="1527"/>
                </a:lnTo>
                <a:lnTo>
                  <a:pt x="2887" y="1554"/>
                </a:lnTo>
                <a:lnTo>
                  <a:pt x="2866" y="1581"/>
                </a:lnTo>
                <a:lnTo>
                  <a:pt x="2844" y="1609"/>
                </a:lnTo>
                <a:lnTo>
                  <a:pt x="2826" y="1638"/>
                </a:lnTo>
                <a:lnTo>
                  <a:pt x="2807" y="1667"/>
                </a:lnTo>
                <a:lnTo>
                  <a:pt x="2788" y="1696"/>
                </a:lnTo>
                <a:lnTo>
                  <a:pt x="2770" y="1726"/>
                </a:lnTo>
                <a:lnTo>
                  <a:pt x="2753" y="1756"/>
                </a:lnTo>
                <a:lnTo>
                  <a:pt x="2737" y="1788"/>
                </a:lnTo>
                <a:lnTo>
                  <a:pt x="2722" y="1819"/>
                </a:lnTo>
                <a:lnTo>
                  <a:pt x="2706" y="1850"/>
                </a:lnTo>
                <a:lnTo>
                  <a:pt x="2693" y="1882"/>
                </a:lnTo>
                <a:lnTo>
                  <a:pt x="2679" y="1915"/>
                </a:lnTo>
                <a:lnTo>
                  <a:pt x="2667" y="1948"/>
                </a:lnTo>
                <a:lnTo>
                  <a:pt x="2655" y="1982"/>
                </a:lnTo>
                <a:lnTo>
                  <a:pt x="2644" y="2015"/>
                </a:lnTo>
                <a:lnTo>
                  <a:pt x="2634" y="2048"/>
                </a:lnTo>
                <a:lnTo>
                  <a:pt x="2625" y="2083"/>
                </a:lnTo>
                <a:lnTo>
                  <a:pt x="2616" y="2118"/>
                </a:lnTo>
                <a:lnTo>
                  <a:pt x="2609" y="2153"/>
                </a:lnTo>
                <a:lnTo>
                  <a:pt x="2601" y="2188"/>
                </a:lnTo>
                <a:lnTo>
                  <a:pt x="2596" y="2223"/>
                </a:lnTo>
                <a:lnTo>
                  <a:pt x="2591" y="2259"/>
                </a:lnTo>
                <a:lnTo>
                  <a:pt x="2587" y="2296"/>
                </a:lnTo>
                <a:lnTo>
                  <a:pt x="2584" y="2332"/>
                </a:lnTo>
                <a:lnTo>
                  <a:pt x="2581" y="2368"/>
                </a:lnTo>
                <a:lnTo>
                  <a:pt x="2580" y="2405"/>
                </a:lnTo>
                <a:lnTo>
                  <a:pt x="2579" y="2443"/>
                </a:lnTo>
                <a:lnTo>
                  <a:pt x="2580" y="2480"/>
                </a:lnTo>
                <a:lnTo>
                  <a:pt x="2581" y="2517"/>
                </a:lnTo>
                <a:lnTo>
                  <a:pt x="2584" y="2553"/>
                </a:lnTo>
                <a:lnTo>
                  <a:pt x="2587" y="2590"/>
                </a:lnTo>
                <a:lnTo>
                  <a:pt x="2591" y="2626"/>
                </a:lnTo>
                <a:lnTo>
                  <a:pt x="2596" y="2661"/>
                </a:lnTo>
                <a:lnTo>
                  <a:pt x="2601" y="2697"/>
                </a:lnTo>
                <a:lnTo>
                  <a:pt x="2609" y="2733"/>
                </a:lnTo>
                <a:lnTo>
                  <a:pt x="2616" y="2767"/>
                </a:lnTo>
                <a:lnTo>
                  <a:pt x="2625" y="2803"/>
                </a:lnTo>
                <a:lnTo>
                  <a:pt x="2634" y="2836"/>
                </a:lnTo>
                <a:lnTo>
                  <a:pt x="2644" y="2871"/>
                </a:lnTo>
                <a:lnTo>
                  <a:pt x="2655" y="2904"/>
                </a:lnTo>
                <a:lnTo>
                  <a:pt x="2667" y="2938"/>
                </a:lnTo>
                <a:lnTo>
                  <a:pt x="2679" y="2970"/>
                </a:lnTo>
                <a:lnTo>
                  <a:pt x="2693" y="3004"/>
                </a:lnTo>
                <a:lnTo>
                  <a:pt x="2706" y="3035"/>
                </a:lnTo>
                <a:lnTo>
                  <a:pt x="2722" y="3067"/>
                </a:lnTo>
                <a:lnTo>
                  <a:pt x="2737" y="3098"/>
                </a:lnTo>
                <a:lnTo>
                  <a:pt x="2753" y="3128"/>
                </a:lnTo>
                <a:lnTo>
                  <a:pt x="2770" y="3160"/>
                </a:lnTo>
                <a:lnTo>
                  <a:pt x="2788" y="3189"/>
                </a:lnTo>
                <a:lnTo>
                  <a:pt x="2807" y="3219"/>
                </a:lnTo>
                <a:lnTo>
                  <a:pt x="2826" y="3248"/>
                </a:lnTo>
                <a:lnTo>
                  <a:pt x="2844" y="3276"/>
                </a:lnTo>
                <a:lnTo>
                  <a:pt x="2866" y="3305"/>
                </a:lnTo>
                <a:lnTo>
                  <a:pt x="2887" y="3331"/>
                </a:lnTo>
                <a:lnTo>
                  <a:pt x="2908" y="3358"/>
                </a:lnTo>
                <a:lnTo>
                  <a:pt x="2930" y="3385"/>
                </a:lnTo>
                <a:lnTo>
                  <a:pt x="2954" y="3410"/>
                </a:lnTo>
                <a:lnTo>
                  <a:pt x="2977" y="3436"/>
                </a:lnTo>
                <a:lnTo>
                  <a:pt x="3001" y="3461"/>
                </a:lnTo>
                <a:lnTo>
                  <a:pt x="3026" y="3485"/>
                </a:lnTo>
                <a:lnTo>
                  <a:pt x="3051" y="3508"/>
                </a:lnTo>
                <a:lnTo>
                  <a:pt x="3077" y="3531"/>
                </a:lnTo>
                <a:lnTo>
                  <a:pt x="3103" y="3553"/>
                </a:lnTo>
                <a:lnTo>
                  <a:pt x="3130" y="3575"/>
                </a:lnTo>
                <a:lnTo>
                  <a:pt x="3158" y="3597"/>
                </a:lnTo>
                <a:lnTo>
                  <a:pt x="3186" y="3617"/>
                </a:lnTo>
                <a:lnTo>
                  <a:pt x="3215" y="3637"/>
                </a:lnTo>
                <a:lnTo>
                  <a:pt x="3244" y="3656"/>
                </a:lnTo>
                <a:lnTo>
                  <a:pt x="3273" y="3673"/>
                </a:lnTo>
                <a:lnTo>
                  <a:pt x="3303" y="3691"/>
                </a:lnTo>
                <a:lnTo>
                  <a:pt x="3333" y="3708"/>
                </a:lnTo>
                <a:lnTo>
                  <a:pt x="3364" y="3725"/>
                </a:lnTo>
                <a:lnTo>
                  <a:pt x="3395" y="3740"/>
                </a:lnTo>
                <a:lnTo>
                  <a:pt x="3426" y="3755"/>
                </a:lnTo>
                <a:lnTo>
                  <a:pt x="3459" y="3769"/>
                </a:lnTo>
                <a:lnTo>
                  <a:pt x="3491" y="3783"/>
                </a:lnTo>
                <a:lnTo>
                  <a:pt x="3524" y="3795"/>
                </a:lnTo>
                <a:lnTo>
                  <a:pt x="3558" y="3806"/>
                </a:lnTo>
                <a:lnTo>
                  <a:pt x="3591" y="3817"/>
                </a:lnTo>
                <a:lnTo>
                  <a:pt x="3625" y="3827"/>
                </a:lnTo>
                <a:lnTo>
                  <a:pt x="3659" y="3837"/>
                </a:lnTo>
                <a:lnTo>
                  <a:pt x="3694" y="3845"/>
                </a:lnTo>
                <a:lnTo>
                  <a:pt x="3728" y="3853"/>
                </a:lnTo>
                <a:lnTo>
                  <a:pt x="3764" y="3860"/>
                </a:lnTo>
                <a:lnTo>
                  <a:pt x="3800" y="3865"/>
                </a:lnTo>
                <a:lnTo>
                  <a:pt x="3835" y="3871"/>
                </a:lnTo>
                <a:lnTo>
                  <a:pt x="3872" y="3875"/>
                </a:lnTo>
                <a:lnTo>
                  <a:pt x="3908" y="3879"/>
                </a:lnTo>
                <a:lnTo>
                  <a:pt x="3945" y="3881"/>
                </a:lnTo>
                <a:lnTo>
                  <a:pt x="3982" y="3882"/>
                </a:lnTo>
                <a:lnTo>
                  <a:pt x="4019" y="3882"/>
                </a:lnTo>
                <a:lnTo>
                  <a:pt x="4056" y="3882"/>
                </a:lnTo>
                <a:lnTo>
                  <a:pt x="4093" y="3881"/>
                </a:lnTo>
                <a:lnTo>
                  <a:pt x="4130" y="3879"/>
                </a:lnTo>
                <a:lnTo>
                  <a:pt x="4167" y="3875"/>
                </a:lnTo>
                <a:lnTo>
                  <a:pt x="4202" y="3871"/>
                </a:lnTo>
                <a:lnTo>
                  <a:pt x="4238" y="3865"/>
                </a:lnTo>
                <a:lnTo>
                  <a:pt x="4274" y="3860"/>
                </a:lnTo>
                <a:lnTo>
                  <a:pt x="4309" y="3853"/>
                </a:lnTo>
                <a:lnTo>
                  <a:pt x="4344" y="3845"/>
                </a:lnTo>
                <a:lnTo>
                  <a:pt x="4378" y="3837"/>
                </a:lnTo>
                <a:lnTo>
                  <a:pt x="4413" y="3827"/>
                </a:lnTo>
                <a:lnTo>
                  <a:pt x="4447" y="3817"/>
                </a:lnTo>
                <a:lnTo>
                  <a:pt x="4481" y="3806"/>
                </a:lnTo>
                <a:lnTo>
                  <a:pt x="4514" y="3795"/>
                </a:lnTo>
                <a:lnTo>
                  <a:pt x="4547" y="3783"/>
                </a:lnTo>
                <a:lnTo>
                  <a:pt x="4579" y="3769"/>
                </a:lnTo>
                <a:lnTo>
                  <a:pt x="4611" y="3755"/>
                </a:lnTo>
                <a:lnTo>
                  <a:pt x="4644" y="3740"/>
                </a:lnTo>
                <a:lnTo>
                  <a:pt x="4675" y="3725"/>
                </a:lnTo>
                <a:lnTo>
                  <a:pt x="4705" y="3708"/>
                </a:lnTo>
                <a:lnTo>
                  <a:pt x="4736" y="3691"/>
                </a:lnTo>
                <a:lnTo>
                  <a:pt x="4765" y="3673"/>
                </a:lnTo>
                <a:lnTo>
                  <a:pt x="4795" y="3656"/>
                </a:lnTo>
                <a:lnTo>
                  <a:pt x="4824" y="3637"/>
                </a:lnTo>
                <a:lnTo>
                  <a:pt x="4852" y="3617"/>
                </a:lnTo>
                <a:lnTo>
                  <a:pt x="4880" y="3597"/>
                </a:lnTo>
                <a:lnTo>
                  <a:pt x="4908" y="3575"/>
                </a:lnTo>
                <a:lnTo>
                  <a:pt x="4935" y="3553"/>
                </a:lnTo>
                <a:lnTo>
                  <a:pt x="4961" y="3531"/>
                </a:lnTo>
                <a:lnTo>
                  <a:pt x="4987" y="3508"/>
                </a:lnTo>
                <a:lnTo>
                  <a:pt x="5013" y="3485"/>
                </a:lnTo>
                <a:lnTo>
                  <a:pt x="5037" y="3461"/>
                </a:lnTo>
                <a:lnTo>
                  <a:pt x="5061" y="3436"/>
                </a:lnTo>
                <a:lnTo>
                  <a:pt x="5085" y="3410"/>
                </a:lnTo>
                <a:lnTo>
                  <a:pt x="5107" y="3385"/>
                </a:lnTo>
                <a:lnTo>
                  <a:pt x="5130" y="3358"/>
                </a:lnTo>
                <a:lnTo>
                  <a:pt x="5152" y="3331"/>
                </a:lnTo>
                <a:lnTo>
                  <a:pt x="5173" y="3305"/>
                </a:lnTo>
                <a:lnTo>
                  <a:pt x="5193" y="3276"/>
                </a:lnTo>
                <a:lnTo>
                  <a:pt x="5213" y="3248"/>
                </a:lnTo>
                <a:lnTo>
                  <a:pt x="5232" y="3219"/>
                </a:lnTo>
                <a:lnTo>
                  <a:pt x="5250" y="3189"/>
                </a:lnTo>
                <a:lnTo>
                  <a:pt x="5268" y="3160"/>
                </a:lnTo>
                <a:lnTo>
                  <a:pt x="5285" y="3128"/>
                </a:lnTo>
                <a:lnTo>
                  <a:pt x="5301" y="3098"/>
                </a:lnTo>
                <a:lnTo>
                  <a:pt x="5317" y="3067"/>
                </a:lnTo>
                <a:lnTo>
                  <a:pt x="5331" y="3035"/>
                </a:lnTo>
                <a:lnTo>
                  <a:pt x="5346" y="3004"/>
                </a:lnTo>
                <a:lnTo>
                  <a:pt x="5359" y="2970"/>
                </a:lnTo>
                <a:lnTo>
                  <a:pt x="5372" y="2938"/>
                </a:lnTo>
                <a:lnTo>
                  <a:pt x="5383" y="2904"/>
                </a:lnTo>
                <a:lnTo>
                  <a:pt x="5394" y="2871"/>
                </a:lnTo>
                <a:lnTo>
                  <a:pt x="5404" y="2836"/>
                </a:lnTo>
                <a:lnTo>
                  <a:pt x="5414" y="2803"/>
                </a:lnTo>
                <a:lnTo>
                  <a:pt x="5422" y="2767"/>
                </a:lnTo>
                <a:lnTo>
                  <a:pt x="5430" y="2733"/>
                </a:lnTo>
                <a:lnTo>
                  <a:pt x="5436" y="2697"/>
                </a:lnTo>
                <a:lnTo>
                  <a:pt x="5442" y="2661"/>
                </a:lnTo>
                <a:lnTo>
                  <a:pt x="5447" y="2626"/>
                </a:lnTo>
                <a:lnTo>
                  <a:pt x="5452" y="2590"/>
                </a:lnTo>
                <a:lnTo>
                  <a:pt x="5454" y="2553"/>
                </a:lnTo>
                <a:lnTo>
                  <a:pt x="5457" y="2517"/>
                </a:lnTo>
                <a:lnTo>
                  <a:pt x="5459" y="2480"/>
                </a:lnTo>
                <a:lnTo>
                  <a:pt x="5459" y="2443"/>
                </a:lnTo>
                <a:lnTo>
                  <a:pt x="5459" y="2405"/>
                </a:lnTo>
                <a:lnTo>
                  <a:pt x="5457" y="2368"/>
                </a:lnTo>
                <a:lnTo>
                  <a:pt x="5454" y="2332"/>
                </a:lnTo>
                <a:lnTo>
                  <a:pt x="5452" y="2296"/>
                </a:lnTo>
                <a:lnTo>
                  <a:pt x="5447" y="2259"/>
                </a:lnTo>
                <a:lnTo>
                  <a:pt x="5442" y="2223"/>
                </a:lnTo>
                <a:lnTo>
                  <a:pt x="5436" y="2188"/>
                </a:lnTo>
                <a:lnTo>
                  <a:pt x="5430" y="2153"/>
                </a:lnTo>
                <a:lnTo>
                  <a:pt x="5422" y="2118"/>
                </a:lnTo>
                <a:lnTo>
                  <a:pt x="5414" y="2083"/>
                </a:lnTo>
                <a:lnTo>
                  <a:pt x="5404" y="2048"/>
                </a:lnTo>
                <a:lnTo>
                  <a:pt x="5394" y="2015"/>
                </a:lnTo>
                <a:lnTo>
                  <a:pt x="5383" y="1982"/>
                </a:lnTo>
                <a:lnTo>
                  <a:pt x="5372" y="1948"/>
                </a:lnTo>
                <a:lnTo>
                  <a:pt x="5359" y="1915"/>
                </a:lnTo>
                <a:lnTo>
                  <a:pt x="5346" y="1882"/>
                </a:lnTo>
                <a:lnTo>
                  <a:pt x="5331" y="1850"/>
                </a:lnTo>
                <a:lnTo>
                  <a:pt x="5317" y="1819"/>
                </a:lnTo>
                <a:lnTo>
                  <a:pt x="5301" y="1788"/>
                </a:lnTo>
                <a:lnTo>
                  <a:pt x="5285" y="1756"/>
                </a:lnTo>
                <a:lnTo>
                  <a:pt x="5268" y="1726"/>
                </a:lnTo>
                <a:lnTo>
                  <a:pt x="5250" y="1696"/>
                </a:lnTo>
                <a:lnTo>
                  <a:pt x="5232" y="1667"/>
                </a:lnTo>
                <a:lnTo>
                  <a:pt x="5213" y="1638"/>
                </a:lnTo>
                <a:lnTo>
                  <a:pt x="5193" y="1609"/>
                </a:lnTo>
                <a:lnTo>
                  <a:pt x="5173" y="1581"/>
                </a:lnTo>
                <a:lnTo>
                  <a:pt x="5152" y="1554"/>
                </a:lnTo>
                <a:lnTo>
                  <a:pt x="5130" y="1527"/>
                </a:lnTo>
                <a:lnTo>
                  <a:pt x="5107" y="1501"/>
                </a:lnTo>
                <a:lnTo>
                  <a:pt x="5085" y="1474"/>
                </a:lnTo>
                <a:lnTo>
                  <a:pt x="5061" y="1450"/>
                </a:lnTo>
                <a:lnTo>
                  <a:pt x="5037" y="1425"/>
                </a:lnTo>
                <a:lnTo>
                  <a:pt x="5013" y="1401"/>
                </a:lnTo>
                <a:lnTo>
                  <a:pt x="4987" y="1377"/>
                </a:lnTo>
                <a:lnTo>
                  <a:pt x="4961" y="1354"/>
                </a:lnTo>
                <a:lnTo>
                  <a:pt x="4935" y="1332"/>
                </a:lnTo>
                <a:lnTo>
                  <a:pt x="4908" y="1311"/>
                </a:lnTo>
                <a:lnTo>
                  <a:pt x="4880" y="1289"/>
                </a:lnTo>
                <a:lnTo>
                  <a:pt x="4852" y="1269"/>
                </a:lnTo>
                <a:lnTo>
                  <a:pt x="4824" y="1249"/>
                </a:lnTo>
                <a:lnTo>
                  <a:pt x="4795" y="1230"/>
                </a:lnTo>
                <a:lnTo>
                  <a:pt x="4765" y="1211"/>
                </a:lnTo>
                <a:lnTo>
                  <a:pt x="4736" y="1194"/>
                </a:lnTo>
                <a:lnTo>
                  <a:pt x="4705" y="1177"/>
                </a:lnTo>
                <a:lnTo>
                  <a:pt x="4675" y="1161"/>
                </a:lnTo>
                <a:lnTo>
                  <a:pt x="4644" y="1146"/>
                </a:lnTo>
                <a:lnTo>
                  <a:pt x="4611" y="1130"/>
                </a:lnTo>
                <a:lnTo>
                  <a:pt x="4579" y="1117"/>
                </a:lnTo>
                <a:lnTo>
                  <a:pt x="4547" y="1103"/>
                </a:lnTo>
                <a:lnTo>
                  <a:pt x="4514" y="1091"/>
                </a:lnTo>
                <a:lnTo>
                  <a:pt x="4481" y="1079"/>
                </a:lnTo>
                <a:lnTo>
                  <a:pt x="4447" y="1068"/>
                </a:lnTo>
                <a:lnTo>
                  <a:pt x="4413" y="1058"/>
                </a:lnTo>
                <a:lnTo>
                  <a:pt x="4378" y="1049"/>
                </a:lnTo>
                <a:lnTo>
                  <a:pt x="4344" y="1040"/>
                </a:lnTo>
                <a:lnTo>
                  <a:pt x="4309" y="1033"/>
                </a:lnTo>
                <a:lnTo>
                  <a:pt x="4274" y="1026"/>
                </a:lnTo>
                <a:lnTo>
                  <a:pt x="4238" y="1020"/>
                </a:lnTo>
                <a:lnTo>
                  <a:pt x="4202" y="1015"/>
                </a:lnTo>
                <a:lnTo>
                  <a:pt x="4167" y="1011"/>
                </a:lnTo>
                <a:lnTo>
                  <a:pt x="4130" y="1007"/>
                </a:lnTo>
                <a:lnTo>
                  <a:pt x="4093" y="1005"/>
                </a:lnTo>
                <a:lnTo>
                  <a:pt x="4056" y="1004"/>
                </a:lnTo>
                <a:lnTo>
                  <a:pt x="4019" y="1003"/>
                </a:lnTo>
                <a:close/>
                <a:moveTo>
                  <a:pt x="4708" y="1754"/>
                </a:moveTo>
                <a:lnTo>
                  <a:pt x="4708" y="1754"/>
                </a:lnTo>
                <a:lnTo>
                  <a:pt x="4674" y="1722"/>
                </a:lnTo>
                <a:lnTo>
                  <a:pt x="4639" y="1692"/>
                </a:lnTo>
                <a:lnTo>
                  <a:pt x="4602" y="1663"/>
                </a:lnTo>
                <a:lnTo>
                  <a:pt x="4563" y="1635"/>
                </a:lnTo>
                <a:lnTo>
                  <a:pt x="4524" y="1610"/>
                </a:lnTo>
                <a:lnTo>
                  <a:pt x="4483" y="1587"/>
                </a:lnTo>
                <a:lnTo>
                  <a:pt x="4442" y="1565"/>
                </a:lnTo>
                <a:lnTo>
                  <a:pt x="4398" y="1546"/>
                </a:lnTo>
                <a:lnTo>
                  <a:pt x="4354" y="1528"/>
                </a:lnTo>
                <a:lnTo>
                  <a:pt x="4309" y="1512"/>
                </a:lnTo>
                <a:lnTo>
                  <a:pt x="4262" y="1500"/>
                </a:lnTo>
                <a:lnTo>
                  <a:pt x="4216" y="1489"/>
                </a:lnTo>
                <a:lnTo>
                  <a:pt x="4168" y="1480"/>
                </a:lnTo>
                <a:lnTo>
                  <a:pt x="4119" y="1474"/>
                </a:lnTo>
                <a:lnTo>
                  <a:pt x="4070" y="1470"/>
                </a:lnTo>
                <a:lnTo>
                  <a:pt x="4019" y="1469"/>
                </a:lnTo>
                <a:lnTo>
                  <a:pt x="3969" y="1470"/>
                </a:lnTo>
                <a:lnTo>
                  <a:pt x="3919" y="1474"/>
                </a:lnTo>
                <a:lnTo>
                  <a:pt x="3871" y="1480"/>
                </a:lnTo>
                <a:lnTo>
                  <a:pt x="3823" y="1489"/>
                </a:lnTo>
                <a:lnTo>
                  <a:pt x="3775" y="1500"/>
                </a:lnTo>
                <a:lnTo>
                  <a:pt x="3730" y="1512"/>
                </a:lnTo>
                <a:lnTo>
                  <a:pt x="3684" y="1528"/>
                </a:lnTo>
                <a:lnTo>
                  <a:pt x="3640" y="1546"/>
                </a:lnTo>
                <a:lnTo>
                  <a:pt x="3597" y="1565"/>
                </a:lnTo>
                <a:lnTo>
                  <a:pt x="3555" y="1587"/>
                </a:lnTo>
                <a:lnTo>
                  <a:pt x="3514" y="1610"/>
                </a:lnTo>
                <a:lnTo>
                  <a:pt x="3474" y="1635"/>
                </a:lnTo>
                <a:lnTo>
                  <a:pt x="3436" y="1663"/>
                </a:lnTo>
                <a:lnTo>
                  <a:pt x="3400" y="1692"/>
                </a:lnTo>
                <a:lnTo>
                  <a:pt x="3364" y="1722"/>
                </a:lnTo>
                <a:lnTo>
                  <a:pt x="3330" y="1754"/>
                </a:lnTo>
                <a:lnTo>
                  <a:pt x="3298" y="1788"/>
                </a:lnTo>
                <a:lnTo>
                  <a:pt x="3267" y="1823"/>
                </a:lnTo>
                <a:lnTo>
                  <a:pt x="3239" y="1860"/>
                </a:lnTo>
                <a:lnTo>
                  <a:pt x="3211" y="1898"/>
                </a:lnTo>
                <a:lnTo>
                  <a:pt x="3186" y="1938"/>
                </a:lnTo>
                <a:lnTo>
                  <a:pt x="3162" y="1978"/>
                </a:lnTo>
                <a:lnTo>
                  <a:pt x="3141" y="2021"/>
                </a:lnTo>
                <a:lnTo>
                  <a:pt x="3122" y="2064"/>
                </a:lnTo>
                <a:lnTo>
                  <a:pt x="3104" y="2107"/>
                </a:lnTo>
                <a:lnTo>
                  <a:pt x="3089" y="2153"/>
                </a:lnTo>
                <a:lnTo>
                  <a:pt x="3075" y="2199"/>
                </a:lnTo>
                <a:lnTo>
                  <a:pt x="3065" y="2247"/>
                </a:lnTo>
                <a:lnTo>
                  <a:pt x="3056" y="2295"/>
                </a:lnTo>
                <a:lnTo>
                  <a:pt x="3050" y="2344"/>
                </a:lnTo>
                <a:lnTo>
                  <a:pt x="3046" y="2393"/>
                </a:lnTo>
                <a:lnTo>
                  <a:pt x="3045" y="2443"/>
                </a:lnTo>
                <a:lnTo>
                  <a:pt x="3046" y="2493"/>
                </a:lnTo>
                <a:lnTo>
                  <a:pt x="3050" y="2542"/>
                </a:lnTo>
                <a:lnTo>
                  <a:pt x="3056" y="2591"/>
                </a:lnTo>
                <a:lnTo>
                  <a:pt x="3065" y="2639"/>
                </a:lnTo>
                <a:lnTo>
                  <a:pt x="3075" y="2686"/>
                </a:lnTo>
                <a:lnTo>
                  <a:pt x="3089" y="2733"/>
                </a:lnTo>
                <a:lnTo>
                  <a:pt x="3104" y="2777"/>
                </a:lnTo>
                <a:lnTo>
                  <a:pt x="3122" y="2822"/>
                </a:lnTo>
                <a:lnTo>
                  <a:pt x="3141" y="2865"/>
                </a:lnTo>
                <a:lnTo>
                  <a:pt x="3162" y="2907"/>
                </a:lnTo>
                <a:lnTo>
                  <a:pt x="3186" y="2948"/>
                </a:lnTo>
                <a:lnTo>
                  <a:pt x="3211" y="2987"/>
                </a:lnTo>
                <a:lnTo>
                  <a:pt x="3239" y="3026"/>
                </a:lnTo>
                <a:lnTo>
                  <a:pt x="3267" y="3063"/>
                </a:lnTo>
                <a:lnTo>
                  <a:pt x="3298" y="3097"/>
                </a:lnTo>
                <a:lnTo>
                  <a:pt x="3330" y="3132"/>
                </a:lnTo>
                <a:lnTo>
                  <a:pt x="3364" y="3164"/>
                </a:lnTo>
                <a:lnTo>
                  <a:pt x="3400" y="3194"/>
                </a:lnTo>
                <a:lnTo>
                  <a:pt x="3436" y="3223"/>
                </a:lnTo>
                <a:lnTo>
                  <a:pt x="3474" y="3250"/>
                </a:lnTo>
                <a:lnTo>
                  <a:pt x="3514" y="3276"/>
                </a:lnTo>
                <a:lnTo>
                  <a:pt x="3555" y="3299"/>
                </a:lnTo>
                <a:lnTo>
                  <a:pt x="3597" y="3320"/>
                </a:lnTo>
                <a:lnTo>
                  <a:pt x="3640" y="3340"/>
                </a:lnTo>
                <a:lnTo>
                  <a:pt x="3684" y="3358"/>
                </a:lnTo>
                <a:lnTo>
                  <a:pt x="3730" y="3373"/>
                </a:lnTo>
                <a:lnTo>
                  <a:pt x="3775" y="3386"/>
                </a:lnTo>
                <a:lnTo>
                  <a:pt x="3823" y="3397"/>
                </a:lnTo>
                <a:lnTo>
                  <a:pt x="3871" y="3405"/>
                </a:lnTo>
                <a:lnTo>
                  <a:pt x="3919" y="3412"/>
                </a:lnTo>
                <a:lnTo>
                  <a:pt x="3969" y="3415"/>
                </a:lnTo>
                <a:lnTo>
                  <a:pt x="4019" y="3417"/>
                </a:lnTo>
                <a:lnTo>
                  <a:pt x="4070" y="3415"/>
                </a:lnTo>
                <a:lnTo>
                  <a:pt x="4119" y="3412"/>
                </a:lnTo>
                <a:lnTo>
                  <a:pt x="4168" y="3405"/>
                </a:lnTo>
                <a:lnTo>
                  <a:pt x="4216" y="3397"/>
                </a:lnTo>
                <a:lnTo>
                  <a:pt x="4262" y="3386"/>
                </a:lnTo>
                <a:lnTo>
                  <a:pt x="4309" y="3373"/>
                </a:lnTo>
                <a:lnTo>
                  <a:pt x="4354" y="3358"/>
                </a:lnTo>
                <a:lnTo>
                  <a:pt x="4398" y="3340"/>
                </a:lnTo>
                <a:lnTo>
                  <a:pt x="4442" y="3320"/>
                </a:lnTo>
                <a:lnTo>
                  <a:pt x="4483" y="3299"/>
                </a:lnTo>
                <a:lnTo>
                  <a:pt x="4524" y="3276"/>
                </a:lnTo>
                <a:lnTo>
                  <a:pt x="4563" y="3250"/>
                </a:lnTo>
                <a:lnTo>
                  <a:pt x="4602" y="3223"/>
                </a:lnTo>
                <a:lnTo>
                  <a:pt x="4639" y="3194"/>
                </a:lnTo>
                <a:lnTo>
                  <a:pt x="4674" y="3164"/>
                </a:lnTo>
                <a:lnTo>
                  <a:pt x="4708" y="3132"/>
                </a:lnTo>
                <a:lnTo>
                  <a:pt x="4740" y="3097"/>
                </a:lnTo>
                <a:lnTo>
                  <a:pt x="4771" y="3063"/>
                </a:lnTo>
                <a:lnTo>
                  <a:pt x="4800" y="3026"/>
                </a:lnTo>
                <a:lnTo>
                  <a:pt x="4826" y="2987"/>
                </a:lnTo>
                <a:lnTo>
                  <a:pt x="4852" y="2948"/>
                </a:lnTo>
                <a:lnTo>
                  <a:pt x="4876" y="2907"/>
                </a:lnTo>
                <a:lnTo>
                  <a:pt x="4897" y="2865"/>
                </a:lnTo>
                <a:lnTo>
                  <a:pt x="4917" y="2822"/>
                </a:lnTo>
                <a:lnTo>
                  <a:pt x="4934" y="2777"/>
                </a:lnTo>
                <a:lnTo>
                  <a:pt x="4949" y="2733"/>
                </a:lnTo>
                <a:lnTo>
                  <a:pt x="4962" y="2686"/>
                </a:lnTo>
                <a:lnTo>
                  <a:pt x="4974" y="2639"/>
                </a:lnTo>
                <a:lnTo>
                  <a:pt x="4981" y="2591"/>
                </a:lnTo>
                <a:lnTo>
                  <a:pt x="4988" y="2542"/>
                </a:lnTo>
                <a:lnTo>
                  <a:pt x="4991" y="2493"/>
                </a:lnTo>
                <a:lnTo>
                  <a:pt x="4993" y="2443"/>
                </a:lnTo>
                <a:lnTo>
                  <a:pt x="4991" y="2393"/>
                </a:lnTo>
                <a:lnTo>
                  <a:pt x="4988" y="2344"/>
                </a:lnTo>
                <a:lnTo>
                  <a:pt x="4981" y="2295"/>
                </a:lnTo>
                <a:lnTo>
                  <a:pt x="4974" y="2247"/>
                </a:lnTo>
                <a:lnTo>
                  <a:pt x="4962" y="2199"/>
                </a:lnTo>
                <a:lnTo>
                  <a:pt x="4949" y="2153"/>
                </a:lnTo>
                <a:lnTo>
                  <a:pt x="4934" y="2107"/>
                </a:lnTo>
                <a:lnTo>
                  <a:pt x="4917" y="2064"/>
                </a:lnTo>
                <a:lnTo>
                  <a:pt x="4897" y="2021"/>
                </a:lnTo>
                <a:lnTo>
                  <a:pt x="4876" y="1978"/>
                </a:lnTo>
                <a:lnTo>
                  <a:pt x="4852" y="1938"/>
                </a:lnTo>
                <a:lnTo>
                  <a:pt x="4826" y="1898"/>
                </a:lnTo>
                <a:lnTo>
                  <a:pt x="4800" y="1860"/>
                </a:lnTo>
                <a:lnTo>
                  <a:pt x="4771" y="1823"/>
                </a:lnTo>
                <a:lnTo>
                  <a:pt x="4740" y="1788"/>
                </a:lnTo>
                <a:lnTo>
                  <a:pt x="4708" y="1754"/>
                </a:lnTo>
                <a:close/>
                <a:moveTo>
                  <a:pt x="4362" y="2100"/>
                </a:moveTo>
                <a:lnTo>
                  <a:pt x="4362" y="2100"/>
                </a:lnTo>
                <a:lnTo>
                  <a:pt x="4345" y="2084"/>
                </a:lnTo>
                <a:lnTo>
                  <a:pt x="4328" y="2068"/>
                </a:lnTo>
                <a:lnTo>
                  <a:pt x="4309" y="2054"/>
                </a:lnTo>
                <a:lnTo>
                  <a:pt x="4290" y="2041"/>
                </a:lnTo>
                <a:lnTo>
                  <a:pt x="4270" y="2028"/>
                </a:lnTo>
                <a:lnTo>
                  <a:pt x="4250" y="2016"/>
                </a:lnTo>
                <a:lnTo>
                  <a:pt x="4229" y="2006"/>
                </a:lnTo>
                <a:lnTo>
                  <a:pt x="4208" y="1996"/>
                </a:lnTo>
                <a:lnTo>
                  <a:pt x="4186" y="1987"/>
                </a:lnTo>
                <a:lnTo>
                  <a:pt x="4163" y="1980"/>
                </a:lnTo>
                <a:lnTo>
                  <a:pt x="4141" y="1974"/>
                </a:lnTo>
                <a:lnTo>
                  <a:pt x="4116" y="1968"/>
                </a:lnTo>
                <a:lnTo>
                  <a:pt x="4093" y="1964"/>
                </a:lnTo>
                <a:lnTo>
                  <a:pt x="4068" y="1960"/>
                </a:lnTo>
                <a:lnTo>
                  <a:pt x="4044" y="1959"/>
                </a:lnTo>
                <a:lnTo>
                  <a:pt x="4019" y="1958"/>
                </a:lnTo>
                <a:lnTo>
                  <a:pt x="3994" y="1959"/>
                </a:lnTo>
                <a:lnTo>
                  <a:pt x="3969" y="1960"/>
                </a:lnTo>
                <a:lnTo>
                  <a:pt x="3945" y="1964"/>
                </a:lnTo>
                <a:lnTo>
                  <a:pt x="3921" y="1968"/>
                </a:lnTo>
                <a:lnTo>
                  <a:pt x="3898" y="1974"/>
                </a:lnTo>
                <a:lnTo>
                  <a:pt x="3874" y="1980"/>
                </a:lnTo>
                <a:lnTo>
                  <a:pt x="3852" y="1987"/>
                </a:lnTo>
                <a:lnTo>
                  <a:pt x="3830" y="1996"/>
                </a:lnTo>
                <a:lnTo>
                  <a:pt x="3809" y="2006"/>
                </a:lnTo>
                <a:lnTo>
                  <a:pt x="3788" y="2016"/>
                </a:lnTo>
                <a:lnTo>
                  <a:pt x="3767" y="2028"/>
                </a:lnTo>
                <a:lnTo>
                  <a:pt x="3747" y="2041"/>
                </a:lnTo>
                <a:lnTo>
                  <a:pt x="3728" y="2054"/>
                </a:lnTo>
                <a:lnTo>
                  <a:pt x="3711" y="2068"/>
                </a:lnTo>
                <a:lnTo>
                  <a:pt x="3693" y="2084"/>
                </a:lnTo>
                <a:lnTo>
                  <a:pt x="3676" y="2100"/>
                </a:lnTo>
                <a:lnTo>
                  <a:pt x="3660" y="2116"/>
                </a:lnTo>
                <a:lnTo>
                  <a:pt x="3645" y="2134"/>
                </a:lnTo>
                <a:lnTo>
                  <a:pt x="3630" y="2152"/>
                </a:lnTo>
                <a:lnTo>
                  <a:pt x="3617" y="2172"/>
                </a:lnTo>
                <a:lnTo>
                  <a:pt x="3605" y="2191"/>
                </a:lnTo>
                <a:lnTo>
                  <a:pt x="3592" y="2211"/>
                </a:lnTo>
                <a:lnTo>
                  <a:pt x="3582" y="2232"/>
                </a:lnTo>
                <a:lnTo>
                  <a:pt x="3572" y="2253"/>
                </a:lnTo>
                <a:lnTo>
                  <a:pt x="3563" y="2276"/>
                </a:lnTo>
                <a:lnTo>
                  <a:pt x="3556" y="2298"/>
                </a:lnTo>
                <a:lnTo>
                  <a:pt x="3550" y="2321"/>
                </a:lnTo>
                <a:lnTo>
                  <a:pt x="3545" y="2345"/>
                </a:lnTo>
                <a:lnTo>
                  <a:pt x="3540" y="2369"/>
                </a:lnTo>
                <a:lnTo>
                  <a:pt x="3537" y="2393"/>
                </a:lnTo>
                <a:lnTo>
                  <a:pt x="3534" y="2417"/>
                </a:lnTo>
                <a:lnTo>
                  <a:pt x="3534" y="2443"/>
                </a:lnTo>
                <a:lnTo>
                  <a:pt x="3534" y="2467"/>
                </a:lnTo>
                <a:lnTo>
                  <a:pt x="3537" y="2492"/>
                </a:lnTo>
                <a:lnTo>
                  <a:pt x="3540" y="2517"/>
                </a:lnTo>
                <a:lnTo>
                  <a:pt x="3545" y="2541"/>
                </a:lnTo>
                <a:lnTo>
                  <a:pt x="3550" y="2564"/>
                </a:lnTo>
                <a:lnTo>
                  <a:pt x="3556" y="2587"/>
                </a:lnTo>
                <a:lnTo>
                  <a:pt x="3563" y="2610"/>
                </a:lnTo>
                <a:lnTo>
                  <a:pt x="3572" y="2631"/>
                </a:lnTo>
                <a:lnTo>
                  <a:pt x="3582" y="2654"/>
                </a:lnTo>
                <a:lnTo>
                  <a:pt x="3592" y="2674"/>
                </a:lnTo>
                <a:lnTo>
                  <a:pt x="3605" y="2695"/>
                </a:lnTo>
                <a:lnTo>
                  <a:pt x="3617" y="2714"/>
                </a:lnTo>
                <a:lnTo>
                  <a:pt x="3630" y="2733"/>
                </a:lnTo>
                <a:lnTo>
                  <a:pt x="3645" y="2752"/>
                </a:lnTo>
                <a:lnTo>
                  <a:pt x="3660" y="2768"/>
                </a:lnTo>
                <a:lnTo>
                  <a:pt x="3676" y="2786"/>
                </a:lnTo>
                <a:lnTo>
                  <a:pt x="3693" y="2802"/>
                </a:lnTo>
                <a:lnTo>
                  <a:pt x="3711" y="2817"/>
                </a:lnTo>
                <a:lnTo>
                  <a:pt x="3728" y="2831"/>
                </a:lnTo>
                <a:lnTo>
                  <a:pt x="3747" y="2845"/>
                </a:lnTo>
                <a:lnTo>
                  <a:pt x="3767" y="2858"/>
                </a:lnTo>
                <a:lnTo>
                  <a:pt x="3788" y="2869"/>
                </a:lnTo>
                <a:lnTo>
                  <a:pt x="3809" y="2880"/>
                </a:lnTo>
                <a:lnTo>
                  <a:pt x="3830" y="2890"/>
                </a:lnTo>
                <a:lnTo>
                  <a:pt x="3852" y="2898"/>
                </a:lnTo>
                <a:lnTo>
                  <a:pt x="3874" y="2906"/>
                </a:lnTo>
                <a:lnTo>
                  <a:pt x="3898" y="2912"/>
                </a:lnTo>
                <a:lnTo>
                  <a:pt x="3921" y="2918"/>
                </a:lnTo>
                <a:lnTo>
                  <a:pt x="3945" y="2922"/>
                </a:lnTo>
                <a:lnTo>
                  <a:pt x="3969" y="2924"/>
                </a:lnTo>
                <a:lnTo>
                  <a:pt x="3994" y="2927"/>
                </a:lnTo>
                <a:lnTo>
                  <a:pt x="4019" y="2928"/>
                </a:lnTo>
                <a:lnTo>
                  <a:pt x="4044" y="2927"/>
                </a:lnTo>
                <a:lnTo>
                  <a:pt x="4068" y="2924"/>
                </a:lnTo>
                <a:lnTo>
                  <a:pt x="4093" y="2922"/>
                </a:lnTo>
                <a:lnTo>
                  <a:pt x="4116" y="2918"/>
                </a:lnTo>
                <a:lnTo>
                  <a:pt x="4141" y="2912"/>
                </a:lnTo>
                <a:lnTo>
                  <a:pt x="4163" y="2906"/>
                </a:lnTo>
                <a:lnTo>
                  <a:pt x="4186" y="2898"/>
                </a:lnTo>
                <a:lnTo>
                  <a:pt x="4208" y="2890"/>
                </a:lnTo>
                <a:lnTo>
                  <a:pt x="4229" y="2880"/>
                </a:lnTo>
                <a:lnTo>
                  <a:pt x="4250" y="2869"/>
                </a:lnTo>
                <a:lnTo>
                  <a:pt x="4270" y="2858"/>
                </a:lnTo>
                <a:lnTo>
                  <a:pt x="4290" y="2845"/>
                </a:lnTo>
                <a:lnTo>
                  <a:pt x="4309" y="2831"/>
                </a:lnTo>
                <a:lnTo>
                  <a:pt x="4328" y="2817"/>
                </a:lnTo>
                <a:lnTo>
                  <a:pt x="4345" y="2802"/>
                </a:lnTo>
                <a:lnTo>
                  <a:pt x="4362" y="2786"/>
                </a:lnTo>
                <a:lnTo>
                  <a:pt x="4378" y="2768"/>
                </a:lnTo>
                <a:lnTo>
                  <a:pt x="4393" y="2752"/>
                </a:lnTo>
                <a:lnTo>
                  <a:pt x="4407" y="2733"/>
                </a:lnTo>
                <a:lnTo>
                  <a:pt x="4421" y="2714"/>
                </a:lnTo>
                <a:lnTo>
                  <a:pt x="4434" y="2695"/>
                </a:lnTo>
                <a:lnTo>
                  <a:pt x="4445" y="2674"/>
                </a:lnTo>
                <a:lnTo>
                  <a:pt x="4456" y="2654"/>
                </a:lnTo>
                <a:lnTo>
                  <a:pt x="4465" y="2631"/>
                </a:lnTo>
                <a:lnTo>
                  <a:pt x="4474" y="2610"/>
                </a:lnTo>
                <a:lnTo>
                  <a:pt x="4482" y="2587"/>
                </a:lnTo>
                <a:lnTo>
                  <a:pt x="4489" y="2564"/>
                </a:lnTo>
                <a:lnTo>
                  <a:pt x="4494" y="2541"/>
                </a:lnTo>
                <a:lnTo>
                  <a:pt x="4499" y="2517"/>
                </a:lnTo>
                <a:lnTo>
                  <a:pt x="4501" y="2492"/>
                </a:lnTo>
                <a:lnTo>
                  <a:pt x="4503" y="2467"/>
                </a:lnTo>
                <a:lnTo>
                  <a:pt x="4504" y="2443"/>
                </a:lnTo>
                <a:lnTo>
                  <a:pt x="4503" y="2417"/>
                </a:lnTo>
                <a:lnTo>
                  <a:pt x="4501" y="2393"/>
                </a:lnTo>
                <a:lnTo>
                  <a:pt x="4499" y="2369"/>
                </a:lnTo>
                <a:lnTo>
                  <a:pt x="4494" y="2345"/>
                </a:lnTo>
                <a:lnTo>
                  <a:pt x="4489" y="2321"/>
                </a:lnTo>
                <a:lnTo>
                  <a:pt x="4482" y="2298"/>
                </a:lnTo>
                <a:lnTo>
                  <a:pt x="4474" y="2276"/>
                </a:lnTo>
                <a:lnTo>
                  <a:pt x="4465" y="2253"/>
                </a:lnTo>
                <a:lnTo>
                  <a:pt x="4456" y="2232"/>
                </a:lnTo>
                <a:lnTo>
                  <a:pt x="4445" y="2211"/>
                </a:lnTo>
                <a:lnTo>
                  <a:pt x="4434" y="2191"/>
                </a:lnTo>
                <a:lnTo>
                  <a:pt x="4421" y="2172"/>
                </a:lnTo>
                <a:lnTo>
                  <a:pt x="4407" y="2152"/>
                </a:lnTo>
                <a:lnTo>
                  <a:pt x="4393" y="2134"/>
                </a:lnTo>
                <a:lnTo>
                  <a:pt x="4378" y="2116"/>
                </a:lnTo>
                <a:lnTo>
                  <a:pt x="4362" y="210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4" name="KSO_Shape"/>
          <p:cNvSpPr/>
          <p:nvPr/>
        </p:nvSpPr>
        <p:spPr bwMode="auto">
          <a:xfrm>
            <a:off x="4480548" y="4176862"/>
            <a:ext cx="547688" cy="379412"/>
          </a:xfrm>
          <a:custGeom>
            <a:gdLst>
              <a:gd name="T0" fmla="*/ 1239327 w 6190"/>
              <a:gd name="T1" fmla="*/ 156252 h 4291"/>
              <a:gd name="T2" fmla="*/ 1294415 w 6190"/>
              <a:gd name="T3" fmla="*/ 211617 h 4291"/>
              <a:gd name="T4" fmla="*/ 1294415 w 6190"/>
              <a:gd name="T5" fmla="*/ 1106686 h 4291"/>
              <a:gd name="T6" fmla="*/ 790313 w 6190"/>
              <a:gd name="T7" fmla="*/ 1106686 h 4291"/>
              <a:gd name="T8" fmla="*/ 790313 w 6190"/>
              <a:gd name="T9" fmla="*/ 1144518 h 4291"/>
              <a:gd name="T10" fmla="*/ 830321 w 6190"/>
              <a:gd name="T11" fmla="*/ 1150362 h 4291"/>
              <a:gd name="T12" fmla="*/ 870637 w 6190"/>
              <a:gd name="T13" fmla="*/ 1158052 h 4291"/>
              <a:gd name="T14" fmla="*/ 911261 w 6190"/>
              <a:gd name="T15" fmla="*/ 1166972 h 4291"/>
              <a:gd name="T16" fmla="*/ 951577 w 6190"/>
              <a:gd name="T17" fmla="*/ 1177737 h 4291"/>
              <a:gd name="T18" fmla="*/ 991893 w 6190"/>
              <a:gd name="T19" fmla="*/ 1189733 h 4291"/>
              <a:gd name="T20" fmla="*/ 1032208 w 6190"/>
              <a:gd name="T21" fmla="*/ 1203882 h 4291"/>
              <a:gd name="T22" fmla="*/ 1072524 w 6190"/>
              <a:gd name="T23" fmla="*/ 1219569 h 4291"/>
              <a:gd name="T24" fmla="*/ 1112840 w 6190"/>
              <a:gd name="T25" fmla="*/ 1236793 h 4291"/>
              <a:gd name="T26" fmla="*/ 1112840 w 6190"/>
              <a:gd name="T27" fmla="*/ 1319841 h 4291"/>
              <a:gd name="T28" fmla="*/ 194501 w 6190"/>
              <a:gd name="T29" fmla="*/ 1319841 h 4291"/>
              <a:gd name="T30" fmla="*/ 194501 w 6190"/>
              <a:gd name="T31" fmla="*/ 1236793 h 4291"/>
              <a:gd name="T32" fmla="*/ 214197 w 6190"/>
              <a:gd name="T33" fmla="*/ 1228796 h 4291"/>
              <a:gd name="T34" fmla="*/ 252974 w 6190"/>
              <a:gd name="T35" fmla="*/ 1213725 h 4291"/>
              <a:gd name="T36" fmla="*/ 292059 w 6190"/>
              <a:gd name="T37" fmla="*/ 1199883 h 4291"/>
              <a:gd name="T38" fmla="*/ 330836 w 6190"/>
              <a:gd name="T39" fmla="*/ 1187580 h 4291"/>
              <a:gd name="T40" fmla="*/ 370229 w 6190"/>
              <a:gd name="T41" fmla="*/ 1176507 h 4291"/>
              <a:gd name="T42" fmla="*/ 409313 w 6190"/>
              <a:gd name="T43" fmla="*/ 1166664 h 4291"/>
              <a:gd name="T44" fmla="*/ 448090 w 6190"/>
              <a:gd name="T45" fmla="*/ 1158052 h 4291"/>
              <a:gd name="T46" fmla="*/ 487483 w 6190"/>
              <a:gd name="T47" fmla="*/ 1151285 h 4291"/>
              <a:gd name="T48" fmla="*/ 506872 w 6190"/>
              <a:gd name="T49" fmla="*/ 1106686 h 4291"/>
              <a:gd name="T50" fmla="*/ 0 w 6190"/>
              <a:gd name="T51" fmla="*/ 1106686 h 4291"/>
              <a:gd name="T52" fmla="*/ 0 w 6190"/>
              <a:gd name="T53" fmla="*/ 211617 h 4291"/>
              <a:gd name="T54" fmla="*/ 55088 w 6190"/>
              <a:gd name="T55" fmla="*/ 156252 h 4291"/>
              <a:gd name="T56" fmla="*/ 1365814 w 6190"/>
              <a:gd name="T57" fmla="*/ 1319841 h 4291"/>
              <a:gd name="T58" fmla="*/ 1905000 w 6190"/>
              <a:gd name="T59" fmla="*/ 0 h 4291"/>
              <a:gd name="T60" fmla="*/ 1365814 w 6190"/>
              <a:gd name="T61" fmla="*/ 1319841 h 4291"/>
              <a:gd name="T62" fmla="*/ 1433828 w 6190"/>
              <a:gd name="T63" fmla="*/ 115036 h 4291"/>
              <a:gd name="T64" fmla="*/ 1846527 w 6190"/>
              <a:gd name="T65" fmla="*/ 243299 h 4291"/>
              <a:gd name="T66" fmla="*/ 1433828 w 6190"/>
              <a:gd name="T67" fmla="*/ 115036 h 4291"/>
              <a:gd name="T68" fmla="*/ 1433828 w 6190"/>
              <a:gd name="T69" fmla="*/ 315273 h 4291"/>
              <a:gd name="T70" fmla="*/ 1846527 w 6190"/>
              <a:gd name="T71" fmla="*/ 444151 h 4291"/>
              <a:gd name="T72" fmla="*/ 1433828 w 6190"/>
              <a:gd name="T73" fmla="*/ 315273 h 4291"/>
              <a:gd name="T74" fmla="*/ 1431674 w 6190"/>
              <a:gd name="T75" fmla="*/ 553035 h 4291"/>
              <a:gd name="T76" fmla="*/ 1570163 w 6190"/>
              <a:gd name="T77" fmla="*/ 652385 h 4291"/>
              <a:gd name="T78" fmla="*/ 1431674 w 6190"/>
              <a:gd name="T79" fmla="*/ 553035 h 4291"/>
              <a:gd name="T80" fmla="*/ 1431674 w 6190"/>
              <a:gd name="T81" fmla="*/ 712671 h 4291"/>
              <a:gd name="T82" fmla="*/ 1570163 w 6190"/>
              <a:gd name="T83" fmla="*/ 812021 h 4291"/>
              <a:gd name="T84" fmla="*/ 1431674 w 6190"/>
              <a:gd name="T85" fmla="*/ 712671 h 4291"/>
              <a:gd name="T86" fmla="*/ 1183931 w 6190"/>
              <a:gd name="T87" fmla="*/ 266983 h 4291"/>
              <a:gd name="T88" fmla="*/ 110484 w 6190"/>
              <a:gd name="T89" fmla="*/ 995956 h 4291"/>
              <a:gd name="T90" fmla="*/ 1183931 w 6190"/>
              <a:gd name="T91" fmla="*/ 266983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5" name="KSO_Shape"/>
          <p:cNvSpPr/>
          <p:nvPr/>
        </p:nvSpPr>
        <p:spPr bwMode="auto">
          <a:xfrm>
            <a:off x="7860335" y="4122887"/>
            <a:ext cx="517525" cy="509587"/>
          </a:xfrm>
          <a:custGeom>
            <a:gdLst>
              <a:gd name="T0" fmla="*/ 2147483646 w 6140"/>
              <a:gd name="T1" fmla="*/ 2147483646 h 6040"/>
              <a:gd name="T2" fmla="*/ 2147483646 w 6140"/>
              <a:gd name="T3" fmla="*/ 2147483646 h 6040"/>
              <a:gd name="T4" fmla="*/ 2147483646 w 6140"/>
              <a:gd name="T5" fmla="*/ 2147483646 h 6040"/>
              <a:gd name="T6" fmla="*/ 2147483646 w 6140"/>
              <a:gd name="T7" fmla="*/ 2147483646 h 6040"/>
              <a:gd name="T8" fmla="*/ 2147483646 w 6140"/>
              <a:gd name="T9" fmla="*/ 2147483646 h 6040"/>
              <a:gd name="T10" fmla="*/ 2147483646 w 6140"/>
              <a:gd name="T11" fmla="*/ 2147483646 h 6040"/>
              <a:gd name="T12" fmla="*/ 2147483646 w 6140"/>
              <a:gd name="T13" fmla="*/ 2147483646 h 6040"/>
              <a:gd name="T14" fmla="*/ 2147483646 w 6140"/>
              <a:gd name="T15" fmla="*/ 2147483646 h 6040"/>
              <a:gd name="T16" fmla="*/ 2147483646 w 6140"/>
              <a:gd name="T17" fmla="*/ 2147483646 h 6040"/>
              <a:gd name="T18" fmla="*/ 2147483646 w 6140"/>
              <a:gd name="T19" fmla="*/ 2147483646 h 6040"/>
              <a:gd name="T20" fmla="*/ 2147483646 w 6140"/>
              <a:gd name="T21" fmla="*/ 2147483646 h 6040"/>
              <a:gd name="T22" fmla="*/ 2147483646 w 6140"/>
              <a:gd name="T23" fmla="*/ 2147483646 h 6040"/>
              <a:gd name="T24" fmla="*/ 2147483646 w 6140"/>
              <a:gd name="T25" fmla="*/ 2147483646 h 6040"/>
              <a:gd name="T26" fmla="*/ 2147483646 w 6140"/>
              <a:gd name="T27" fmla="*/ 2147483646 h 6040"/>
              <a:gd name="T28" fmla="*/ 298699967 w 6140"/>
              <a:gd name="T29" fmla="*/ 2147483646 h 6040"/>
              <a:gd name="T30" fmla="*/ 836224881 w 6140"/>
              <a:gd name="T31" fmla="*/ 2147483646 h 6040"/>
              <a:gd name="T32" fmla="*/ 2147483646 w 6140"/>
              <a:gd name="T33" fmla="*/ 89854040 h 6040"/>
              <a:gd name="T34" fmla="*/ 2147483646 w 6140"/>
              <a:gd name="T35" fmla="*/ 1707904638 h 6040"/>
              <a:gd name="T36" fmla="*/ 2147483646 w 6140"/>
              <a:gd name="T37" fmla="*/ 2147483646 h 6040"/>
              <a:gd name="T38" fmla="*/ 2147483646 w 6140"/>
              <a:gd name="T39" fmla="*/ 2147483646 h 6040"/>
              <a:gd name="T40" fmla="*/ 2147483646 w 6140"/>
              <a:gd name="T41" fmla="*/ 2147483646 h 6040"/>
              <a:gd name="T42" fmla="*/ 2147483646 w 6140"/>
              <a:gd name="T43" fmla="*/ 2147483646 h 6040"/>
              <a:gd name="T44" fmla="*/ 2147483646 w 6140"/>
              <a:gd name="T45" fmla="*/ 2147483646 h 6040"/>
              <a:gd name="T46" fmla="*/ 2147483646 w 6140"/>
              <a:gd name="T47" fmla="*/ 2147483646 h 6040"/>
              <a:gd name="T48" fmla="*/ 2147483646 w 6140"/>
              <a:gd name="T49" fmla="*/ 2147483646 h 6040"/>
              <a:gd name="T50" fmla="*/ 2147483646 w 6140"/>
              <a:gd name="T51" fmla="*/ 2147483646 h 6040"/>
              <a:gd name="T52" fmla="*/ 2147483646 w 6140"/>
              <a:gd name="T53" fmla="*/ 2147483646 h 6040"/>
              <a:gd name="T54" fmla="*/ 2147483646 w 6140"/>
              <a:gd name="T55" fmla="*/ 2147483646 h 6040"/>
              <a:gd name="T56" fmla="*/ 2147483646 w 6140"/>
              <a:gd name="T57" fmla="*/ 2147483646 h 6040"/>
              <a:gd name="T58" fmla="*/ 2147483646 w 6140"/>
              <a:gd name="T59" fmla="*/ 2147483646 h 6040"/>
              <a:gd name="T60" fmla="*/ 2147483646 w 6140"/>
              <a:gd name="T61" fmla="*/ 2147483646 h 6040"/>
              <a:gd name="T62" fmla="*/ 2147483646 w 6140"/>
              <a:gd name="T63" fmla="*/ 2147483646 h 6040"/>
              <a:gd name="T64" fmla="*/ 2147483646 w 6140"/>
              <a:gd name="T65" fmla="*/ 2147483646 h 6040"/>
              <a:gd name="T66" fmla="*/ 2147483646 w 6140"/>
              <a:gd name="T67" fmla="*/ 2147483646 h 6040"/>
              <a:gd name="T68" fmla="*/ 2147483646 w 6140"/>
              <a:gd name="T69" fmla="*/ 2147483646 h 6040"/>
              <a:gd name="T70" fmla="*/ 2147483646 w 6140"/>
              <a:gd name="T71" fmla="*/ 2147483646 h 6040"/>
              <a:gd name="T72" fmla="*/ 2147483646 w 6140"/>
              <a:gd name="T73" fmla="*/ 2147483646 h 6040"/>
              <a:gd name="T74" fmla="*/ 2147483646 w 6140"/>
              <a:gd name="T75" fmla="*/ 2147483646 h 6040"/>
              <a:gd name="T76" fmla="*/ 2147483646 w 6140"/>
              <a:gd name="T77" fmla="*/ 2147483646 h 6040"/>
              <a:gd name="T78" fmla="*/ 2147483646 w 6140"/>
              <a:gd name="T79" fmla="*/ 2147483646 h 6040"/>
              <a:gd name="T80" fmla="*/ 2147483646 w 6140"/>
              <a:gd name="T81" fmla="*/ 2147483646 h 6040"/>
              <a:gd name="T82" fmla="*/ 2147483646 w 6140"/>
              <a:gd name="T83" fmla="*/ 2147483646 h 6040"/>
              <a:gd name="T84" fmla="*/ 2147483646 w 6140"/>
              <a:gd name="T85" fmla="*/ 2147483646 h 6040"/>
              <a:gd name="T86" fmla="*/ 2147483646 w 6140"/>
              <a:gd name="T87" fmla="*/ 2147483646 h 6040"/>
              <a:gd name="T88" fmla="*/ 2147483646 w 6140"/>
              <a:gd name="T89" fmla="*/ 2147483646 h 6040"/>
              <a:gd name="T90" fmla="*/ 2147483646 w 6140"/>
              <a:gd name="T91" fmla="*/ 2147483646 h 6040"/>
              <a:gd name="T92" fmla="*/ 2147483646 w 6140"/>
              <a:gd name="T93" fmla="*/ 2147483646 h 6040"/>
              <a:gd name="T94" fmla="*/ 2147483646 w 6140"/>
              <a:gd name="T95" fmla="*/ 2147483646 h 6040"/>
              <a:gd name="T96" fmla="*/ 2147483646 w 6140"/>
              <a:gd name="T97" fmla="*/ 2147483646 h 6040"/>
              <a:gd name="T98" fmla="*/ 2147483646 w 6140"/>
              <a:gd name="T99" fmla="*/ 2147483646 h 6040"/>
              <a:gd name="T100" fmla="*/ 2147483646 w 6140"/>
              <a:gd name="T101" fmla="*/ 2147483646 h 6040"/>
              <a:gd name="T102" fmla="*/ 2147483646 w 6140"/>
              <a:gd name="T103" fmla="*/ 2147483646 h 6040"/>
              <a:gd name="T104" fmla="*/ 2147483646 w 6140"/>
              <a:gd name="T105" fmla="*/ 2147483646 h 6040"/>
              <a:gd name="T106" fmla="*/ 2147483646 w 6140"/>
              <a:gd name="T107" fmla="*/ 2147483646 h 6040"/>
              <a:gd name="T108" fmla="*/ 2147483646 w 6140"/>
              <a:gd name="T109" fmla="*/ 2147483646 h 6040"/>
              <a:gd name="T110" fmla="*/ 2147483646 w 6140"/>
              <a:gd name="T111" fmla="*/ 2147483646 h 6040"/>
              <a:gd name="T112" fmla="*/ 2147483646 w 6140"/>
              <a:gd name="T113" fmla="*/ 2147483646 h 6040"/>
              <a:gd name="T114" fmla="*/ 2147483646 w 6140"/>
              <a:gd name="T115" fmla="*/ 2147483646 h 6040"/>
              <a:gd name="T116" fmla="*/ 2147483646 w 6140"/>
              <a:gd name="T117" fmla="*/ 2147483646 h 6040"/>
              <a:gd name="T118" fmla="*/ 2147483646 w 6140"/>
              <a:gd name="T119" fmla="*/ 2147483646 h 6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140" h="60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6" name="矩形 15"/>
          <p:cNvSpPr/>
          <p:nvPr/>
        </p:nvSpPr>
        <p:spPr>
          <a:xfrm>
            <a:off x="1863023" y="1955379"/>
            <a:ext cx="2353388" cy="830997"/>
          </a:xfrm>
          <a:prstGeom prst="rect">
            <a:avLst/>
          </a:prstGeom>
          <a:noFill/>
        </p:spPr>
        <p:txBody>
          <a:bodyPr wrap="square">
            <a:spAutoFit/>
          </a:bodyPr>
          <a:lstStyle/>
          <a:p>
            <a:pPr eaLnBrk="1" hangingPunct="1"/>
            <a:r>
              <a:rPr lang="zh-CN" altLang="en-US" sz="160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a:solidFill>
                <a:srgbClr val="4D4D4D"/>
              </a:solidFill>
              <a:latin typeface="宋体" panose="02010600030101010101" pitchFamily="2" charset="-122"/>
              <a:ea typeface="宋体" panose="02010600030101010101" pitchFamily="2" charset="-122"/>
            </a:endParaRPr>
          </a:p>
        </p:txBody>
      </p:sp>
      <p:sp>
        <p:nvSpPr>
          <p:cNvPr id="17" name="矩形 16"/>
          <p:cNvSpPr/>
          <p:nvPr/>
        </p:nvSpPr>
        <p:spPr>
          <a:xfrm>
            <a:off x="1863023" y="3634827"/>
            <a:ext cx="2353388" cy="830997"/>
          </a:xfrm>
          <a:prstGeom prst="rect">
            <a:avLst/>
          </a:prstGeom>
          <a:noFill/>
        </p:spPr>
        <p:txBody>
          <a:bodyPr wrap="square">
            <a:spAutoFit/>
          </a:bodyPr>
          <a:lstStyle/>
          <a:p>
            <a:pPr eaLnBrk="1" hangingPunct="1"/>
            <a:r>
              <a:rPr lang="zh-CN" altLang="en-US" sz="160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a:solidFill>
                <a:srgbClr val="4D4D4D"/>
              </a:solidFill>
              <a:latin typeface="宋体" panose="02010600030101010101" pitchFamily="2" charset="-122"/>
              <a:ea typeface="宋体" panose="02010600030101010101" pitchFamily="2" charset="-122"/>
            </a:endParaRPr>
          </a:p>
        </p:txBody>
      </p:sp>
      <p:sp>
        <p:nvSpPr>
          <p:cNvPr id="18" name="矩形 17"/>
          <p:cNvSpPr/>
          <p:nvPr/>
        </p:nvSpPr>
        <p:spPr>
          <a:xfrm>
            <a:off x="5189931" y="1958978"/>
            <a:ext cx="2353388" cy="830997"/>
          </a:xfrm>
          <a:prstGeom prst="rect">
            <a:avLst/>
          </a:prstGeom>
          <a:noFill/>
        </p:spPr>
        <p:txBody>
          <a:bodyPr wrap="square">
            <a:spAutoFit/>
          </a:bodyPr>
          <a:lstStyle/>
          <a:p>
            <a:pPr eaLnBrk="1" hangingPunct="1"/>
            <a:r>
              <a:rPr lang="zh-CN" altLang="en-US" sz="160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a:solidFill>
                <a:srgbClr val="4D4D4D"/>
              </a:solidFill>
              <a:latin typeface="宋体" panose="02010600030101010101" pitchFamily="2" charset="-122"/>
              <a:ea typeface="宋体" panose="02010600030101010101" pitchFamily="2" charset="-122"/>
            </a:endParaRPr>
          </a:p>
        </p:txBody>
      </p:sp>
      <p:sp>
        <p:nvSpPr>
          <p:cNvPr id="19" name="矩形 18"/>
          <p:cNvSpPr/>
          <p:nvPr/>
        </p:nvSpPr>
        <p:spPr>
          <a:xfrm>
            <a:off x="5189931" y="3638425"/>
            <a:ext cx="2353388" cy="830997"/>
          </a:xfrm>
          <a:prstGeom prst="rect">
            <a:avLst/>
          </a:prstGeom>
          <a:noFill/>
        </p:spPr>
        <p:txBody>
          <a:bodyPr wrap="square">
            <a:spAutoFit/>
          </a:bodyPr>
          <a:lstStyle/>
          <a:p>
            <a:pPr eaLnBrk="1" hangingPunct="1"/>
            <a:r>
              <a:rPr lang="zh-CN" altLang="en-US" sz="160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a:solidFill>
                <a:srgbClr val="4D4D4D"/>
              </a:solidFill>
              <a:latin typeface="宋体" panose="02010600030101010101" pitchFamily="2" charset="-122"/>
              <a:ea typeface="宋体" panose="02010600030101010101" pitchFamily="2" charset="-122"/>
            </a:endParaRPr>
          </a:p>
        </p:txBody>
      </p:sp>
      <p:sp>
        <p:nvSpPr>
          <p:cNvPr id="20" name="矩形 19"/>
          <p:cNvSpPr/>
          <p:nvPr/>
        </p:nvSpPr>
        <p:spPr>
          <a:xfrm>
            <a:off x="8551281" y="1946633"/>
            <a:ext cx="2353388" cy="830997"/>
          </a:xfrm>
          <a:prstGeom prst="rect">
            <a:avLst/>
          </a:prstGeom>
          <a:noFill/>
        </p:spPr>
        <p:txBody>
          <a:bodyPr wrap="square">
            <a:spAutoFit/>
          </a:bodyPr>
          <a:lstStyle/>
          <a:p>
            <a:pPr eaLnBrk="1" hangingPunct="1"/>
            <a:r>
              <a:rPr lang="zh-CN" altLang="en-US" sz="160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a:solidFill>
                <a:srgbClr val="4D4D4D"/>
              </a:solidFill>
              <a:latin typeface="宋体" panose="02010600030101010101" pitchFamily="2" charset="-122"/>
              <a:ea typeface="宋体" panose="02010600030101010101" pitchFamily="2" charset="-122"/>
            </a:endParaRPr>
          </a:p>
        </p:txBody>
      </p:sp>
      <p:sp>
        <p:nvSpPr>
          <p:cNvPr id="21" name="矩形 20"/>
          <p:cNvSpPr/>
          <p:nvPr/>
        </p:nvSpPr>
        <p:spPr>
          <a:xfrm>
            <a:off x="8551281" y="3626079"/>
            <a:ext cx="2353388" cy="830997"/>
          </a:xfrm>
          <a:prstGeom prst="rect">
            <a:avLst/>
          </a:prstGeom>
          <a:noFill/>
        </p:spPr>
        <p:txBody>
          <a:bodyPr wrap="square">
            <a:spAutoFit/>
          </a:bodyPr>
          <a:lstStyle/>
          <a:p>
            <a:pPr eaLnBrk="1" hangingPunct="1"/>
            <a:r>
              <a:rPr lang="zh-CN" altLang="en-US" sz="160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a:solidFill>
                <a:srgbClr val="4D4D4D"/>
              </a:solidFill>
              <a:latin typeface="宋体" panose="02010600030101010101" pitchFamily="2" charset="-122"/>
              <a:ea typeface="宋体" panose="02010600030101010101" pitchFamily="2" charset="-122"/>
            </a:endParaRP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 主要结论概述</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05</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7" name="Freeform 162"/>
          <p:cNvSpPr/>
          <p:nvPr/>
        </p:nvSpPr>
        <p:spPr bwMode="auto">
          <a:xfrm>
            <a:off x="7386638" y="972939"/>
            <a:ext cx="3343275" cy="1690688"/>
          </a:xfrm>
          <a:custGeom>
            <a:gdLst>
              <a:gd name="T0" fmla="*/ 913 w 978"/>
              <a:gd name="T1" fmla="*/ 269 h 494"/>
              <a:gd name="T2" fmla="*/ 480 w 978"/>
              <a:gd name="T3" fmla="*/ 18 h 494"/>
              <a:gd name="T4" fmla="*/ 0 w 978"/>
              <a:gd name="T5" fmla="*/ 445 h 494"/>
              <a:gd name="T6" fmla="*/ 1 w 978"/>
              <a:gd name="T7" fmla="*/ 494 h 494"/>
              <a:gd name="T8" fmla="*/ 978 w 978"/>
              <a:gd name="T9" fmla="*/ 494 h 494"/>
              <a:gd name="T10" fmla="*/ 913 w 978"/>
              <a:gd name="T11" fmla="*/ 269 h 494"/>
            </a:gdLst>
            <a:cxnLst>
              <a:cxn ang="0">
                <a:pos x="T0" y="T1"/>
              </a:cxn>
              <a:cxn ang="0">
                <a:pos x="T2" y="T3"/>
              </a:cxn>
              <a:cxn ang="0">
                <a:pos x="T4" y="T5"/>
              </a:cxn>
              <a:cxn ang="0">
                <a:pos x="T6" y="T7"/>
              </a:cxn>
              <a:cxn ang="0">
                <a:pos x="T8" y="T9"/>
              </a:cxn>
              <a:cxn ang="0">
                <a:pos x="T10" y="T11"/>
              </a:cxn>
            </a:cxnLst>
            <a:rect l="0" t="0" r="r" b="b"/>
            <a:pathLst>
              <a:path w="978" h="493">
                <a:moveTo>
                  <a:pt x="913" y="269"/>
                </a:moveTo>
                <a:cubicBezTo>
                  <a:pt x="739" y="0"/>
                  <a:pt x="480" y="18"/>
                  <a:pt x="480" y="18"/>
                </a:cubicBezTo>
                <a:cubicBezTo>
                  <a:pt x="480" y="18"/>
                  <a:pt x="3" y="17"/>
                  <a:pt x="0" y="445"/>
                </a:cubicBezTo>
                <a:cubicBezTo>
                  <a:pt x="0" y="461"/>
                  <a:pt x="0" y="477"/>
                  <a:pt x="1" y="494"/>
                </a:cubicBezTo>
                <a:cubicBezTo>
                  <a:pt x="978" y="494"/>
                  <a:pt x="978" y="494"/>
                  <a:pt x="978" y="494"/>
                </a:cubicBezTo>
                <a:cubicBezTo>
                  <a:pt x="978" y="419"/>
                  <a:pt x="960" y="343"/>
                  <a:pt x="913" y="26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8" name="Freeform 163"/>
          <p:cNvSpPr/>
          <p:nvPr/>
        </p:nvSpPr>
        <p:spPr bwMode="auto">
          <a:xfrm>
            <a:off x="6977063" y="2663627"/>
            <a:ext cx="3752850" cy="1341438"/>
          </a:xfrm>
          <a:custGeom>
            <a:gdLst>
              <a:gd name="T0" fmla="*/ 1019 w 1098"/>
              <a:gd name="T1" fmla="*/ 305 h 392"/>
              <a:gd name="T2" fmla="*/ 1098 w 1098"/>
              <a:gd name="T3" fmla="*/ 0 h 392"/>
              <a:gd name="T4" fmla="*/ 121 w 1098"/>
              <a:gd name="T5" fmla="*/ 0 h 392"/>
              <a:gd name="T6" fmla="*/ 126 w 1098"/>
              <a:gd name="T7" fmla="*/ 48 h 392"/>
              <a:gd name="T8" fmla="*/ 55 w 1098"/>
              <a:gd name="T9" fmla="*/ 250 h 392"/>
              <a:gd name="T10" fmla="*/ 119 w 1098"/>
              <a:gd name="T11" fmla="*/ 317 h 392"/>
              <a:gd name="T12" fmla="*/ 127 w 1098"/>
              <a:gd name="T13" fmla="*/ 392 h 392"/>
              <a:gd name="T14" fmla="*/ 977 w 1098"/>
              <a:gd name="T15" fmla="*/ 392 h 392"/>
              <a:gd name="T16" fmla="*/ 1019 w 1098"/>
              <a:gd name="T17" fmla="*/ 305 h 3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8" h="392">
                <a:moveTo>
                  <a:pt x="1019" y="305"/>
                </a:moveTo>
                <a:cubicBezTo>
                  <a:pt x="1060" y="216"/>
                  <a:pt x="1098" y="110"/>
                  <a:pt x="1098" y="0"/>
                </a:cubicBezTo>
                <a:cubicBezTo>
                  <a:pt x="121" y="0"/>
                  <a:pt x="121" y="0"/>
                  <a:pt x="121" y="0"/>
                </a:cubicBezTo>
                <a:cubicBezTo>
                  <a:pt x="122" y="16"/>
                  <a:pt x="124" y="32"/>
                  <a:pt x="126" y="48"/>
                </a:cubicBezTo>
                <a:cubicBezTo>
                  <a:pt x="126" y="48"/>
                  <a:pt x="139" y="131"/>
                  <a:pt x="55" y="250"/>
                </a:cubicBezTo>
                <a:cubicBezTo>
                  <a:pt x="55" y="250"/>
                  <a:pt x="0" y="317"/>
                  <a:pt x="119" y="317"/>
                </a:cubicBezTo>
                <a:cubicBezTo>
                  <a:pt x="119" y="317"/>
                  <a:pt x="121" y="349"/>
                  <a:pt x="127" y="392"/>
                </a:cubicBezTo>
                <a:cubicBezTo>
                  <a:pt x="977" y="392"/>
                  <a:pt x="977" y="392"/>
                  <a:pt x="977" y="392"/>
                </a:cubicBezTo>
                <a:cubicBezTo>
                  <a:pt x="990" y="366"/>
                  <a:pt x="1005" y="336"/>
                  <a:pt x="1019" y="305"/>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164"/>
          <p:cNvSpPr/>
          <p:nvPr/>
        </p:nvSpPr>
        <p:spPr bwMode="auto">
          <a:xfrm>
            <a:off x="7410450" y="4005064"/>
            <a:ext cx="2960688" cy="1300163"/>
          </a:xfrm>
          <a:custGeom>
            <a:gdLst>
              <a:gd name="T0" fmla="*/ 0 w 866"/>
              <a:gd name="T1" fmla="*/ 0 h 380"/>
              <a:gd name="T2" fmla="*/ 126 w 866"/>
              <a:gd name="T3" fmla="*/ 247 h 380"/>
              <a:gd name="T4" fmla="*/ 255 w 866"/>
              <a:gd name="T5" fmla="*/ 247 h 380"/>
              <a:gd name="T6" fmla="*/ 360 w 866"/>
              <a:gd name="T7" fmla="*/ 380 h 380"/>
              <a:gd name="T8" fmla="*/ 866 w 866"/>
              <a:gd name="T9" fmla="*/ 380 h 380"/>
              <a:gd name="T10" fmla="*/ 798 w 866"/>
              <a:gd name="T11" fmla="*/ 127 h 380"/>
              <a:gd name="T12" fmla="*/ 850 w 866"/>
              <a:gd name="T13" fmla="*/ 0 h 380"/>
              <a:gd name="T14" fmla="*/ 0 w 866"/>
              <a:gd name="T15" fmla="*/ 0 h 38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380">
                <a:moveTo>
                  <a:pt x="0" y="0"/>
                </a:moveTo>
                <a:cubicBezTo>
                  <a:pt x="12" y="95"/>
                  <a:pt x="44" y="247"/>
                  <a:pt x="126" y="247"/>
                </a:cubicBezTo>
                <a:cubicBezTo>
                  <a:pt x="255" y="247"/>
                  <a:pt x="255" y="247"/>
                  <a:pt x="255" y="247"/>
                </a:cubicBezTo>
                <a:cubicBezTo>
                  <a:pt x="255" y="247"/>
                  <a:pt x="320" y="307"/>
                  <a:pt x="360" y="380"/>
                </a:cubicBezTo>
                <a:cubicBezTo>
                  <a:pt x="866" y="380"/>
                  <a:pt x="866" y="380"/>
                  <a:pt x="866" y="380"/>
                </a:cubicBezTo>
                <a:cubicBezTo>
                  <a:pt x="866" y="380"/>
                  <a:pt x="798" y="215"/>
                  <a:pt x="798" y="127"/>
                </a:cubicBezTo>
                <a:cubicBezTo>
                  <a:pt x="798" y="102"/>
                  <a:pt x="821" y="58"/>
                  <a:pt x="850" y="0"/>
                </a:cubicBezTo>
                <a:lnTo>
                  <a:pt x="0"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0" name="Rectangle 165"/>
          <p:cNvSpPr>
            <a:spLocks noChangeArrowheads="1"/>
          </p:cNvSpPr>
          <p:nvPr/>
        </p:nvSpPr>
        <p:spPr bwMode="auto">
          <a:xfrm>
            <a:off x="1555750" y="5297289"/>
            <a:ext cx="9577388" cy="14288"/>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Rectangle 334"/>
          <p:cNvSpPr>
            <a:spLocks noChangeArrowheads="1"/>
          </p:cNvSpPr>
          <p:nvPr/>
        </p:nvSpPr>
        <p:spPr bwMode="auto">
          <a:xfrm>
            <a:off x="6334125" y="1757164"/>
            <a:ext cx="1639888" cy="26988"/>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Oval 335"/>
          <p:cNvSpPr>
            <a:spLocks noChangeArrowheads="1"/>
          </p:cNvSpPr>
          <p:nvPr/>
        </p:nvSpPr>
        <p:spPr bwMode="auto">
          <a:xfrm>
            <a:off x="7848600" y="1677789"/>
            <a:ext cx="184150" cy="184150"/>
          </a:xfrm>
          <a:prstGeom prst="ellipse">
            <a:avLst/>
          </a:pr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Rectangle 336"/>
          <p:cNvSpPr>
            <a:spLocks noChangeArrowheads="1"/>
          </p:cNvSpPr>
          <p:nvPr/>
        </p:nvSpPr>
        <p:spPr bwMode="auto">
          <a:xfrm>
            <a:off x="6343650" y="2906514"/>
            <a:ext cx="1630363" cy="26988"/>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Oval 337"/>
          <p:cNvSpPr>
            <a:spLocks noChangeArrowheads="1"/>
          </p:cNvSpPr>
          <p:nvPr/>
        </p:nvSpPr>
        <p:spPr bwMode="auto">
          <a:xfrm>
            <a:off x="7848600" y="2827139"/>
            <a:ext cx="184150" cy="185738"/>
          </a:xfrm>
          <a:prstGeom prst="ellipse">
            <a:avLst/>
          </a:pr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Rectangle 338"/>
          <p:cNvSpPr>
            <a:spLocks noChangeArrowheads="1"/>
          </p:cNvSpPr>
          <p:nvPr/>
        </p:nvSpPr>
        <p:spPr bwMode="auto">
          <a:xfrm>
            <a:off x="6367463" y="4165401"/>
            <a:ext cx="1606550" cy="26988"/>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Oval 339"/>
          <p:cNvSpPr>
            <a:spLocks noChangeArrowheads="1"/>
          </p:cNvSpPr>
          <p:nvPr/>
        </p:nvSpPr>
        <p:spPr bwMode="auto">
          <a:xfrm>
            <a:off x="7848600" y="4086026"/>
            <a:ext cx="184150" cy="185738"/>
          </a:xfrm>
          <a:prstGeom prst="ellipse">
            <a:avLst/>
          </a:pr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40"/>
          <p:cNvSpPr>
            <a:spLocks noEditPoints="1"/>
          </p:cNvSpPr>
          <p:nvPr/>
        </p:nvSpPr>
        <p:spPr bwMode="auto">
          <a:xfrm>
            <a:off x="5281613" y="2714426"/>
            <a:ext cx="758825" cy="458788"/>
          </a:xfrm>
          <a:custGeom>
            <a:gdLst>
              <a:gd name="T0" fmla="*/ 221 w 222"/>
              <a:gd name="T1" fmla="*/ 57 h 134"/>
              <a:gd name="T2" fmla="*/ 188 w 222"/>
              <a:gd name="T3" fmla="*/ 28 h 134"/>
              <a:gd name="T4" fmla="*/ 110 w 222"/>
              <a:gd name="T5" fmla="*/ 0 h 134"/>
              <a:gd name="T6" fmla="*/ 1 w 222"/>
              <a:gd name="T7" fmla="*/ 57 h 134"/>
              <a:gd name="T8" fmla="*/ 0 w 222"/>
              <a:gd name="T9" fmla="*/ 61 h 134"/>
              <a:gd name="T10" fmla="*/ 0 w 222"/>
              <a:gd name="T11" fmla="*/ 63 h 134"/>
              <a:gd name="T12" fmla="*/ 111 w 222"/>
              <a:gd name="T13" fmla="*/ 134 h 134"/>
              <a:gd name="T14" fmla="*/ 222 w 222"/>
              <a:gd name="T15" fmla="*/ 60 h 134"/>
              <a:gd name="T16" fmla="*/ 221 w 222"/>
              <a:gd name="T17" fmla="*/ 57 h 134"/>
              <a:gd name="T18" fmla="*/ 111 w 222"/>
              <a:gd name="T19" fmla="*/ 128 h 134"/>
              <a:gd name="T20" fmla="*/ 6 w 222"/>
              <a:gd name="T21" fmla="*/ 61 h 134"/>
              <a:gd name="T22" fmla="*/ 110 w 222"/>
              <a:gd name="T23" fmla="*/ 6 h 134"/>
              <a:gd name="T24" fmla="*/ 215 w 222"/>
              <a:gd name="T25" fmla="*/ 60 h 134"/>
              <a:gd name="T26" fmla="*/ 111 w 222"/>
              <a:gd name="T27" fmla="*/ 128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134">
                <a:moveTo>
                  <a:pt x="221" y="57"/>
                </a:moveTo>
                <a:cubicBezTo>
                  <a:pt x="221" y="57"/>
                  <a:pt x="208" y="43"/>
                  <a:pt x="188" y="28"/>
                </a:cubicBezTo>
                <a:cubicBezTo>
                  <a:pt x="170" y="15"/>
                  <a:pt x="141" y="0"/>
                  <a:pt x="110" y="0"/>
                </a:cubicBezTo>
                <a:cubicBezTo>
                  <a:pt x="50" y="0"/>
                  <a:pt x="3" y="55"/>
                  <a:pt x="1" y="57"/>
                </a:cubicBezTo>
                <a:cubicBezTo>
                  <a:pt x="0" y="58"/>
                  <a:pt x="0" y="59"/>
                  <a:pt x="0" y="61"/>
                </a:cubicBezTo>
                <a:cubicBezTo>
                  <a:pt x="0" y="61"/>
                  <a:pt x="0" y="62"/>
                  <a:pt x="0" y="63"/>
                </a:cubicBezTo>
                <a:cubicBezTo>
                  <a:pt x="1" y="64"/>
                  <a:pt x="36" y="134"/>
                  <a:pt x="111" y="134"/>
                </a:cubicBezTo>
                <a:cubicBezTo>
                  <a:pt x="186" y="134"/>
                  <a:pt x="221" y="61"/>
                  <a:pt x="222" y="60"/>
                </a:cubicBezTo>
                <a:cubicBezTo>
                  <a:pt x="222" y="59"/>
                  <a:pt x="222" y="58"/>
                  <a:pt x="221" y="57"/>
                </a:cubicBezTo>
                <a:close/>
                <a:moveTo>
                  <a:pt x="111" y="128"/>
                </a:moveTo>
                <a:cubicBezTo>
                  <a:pt x="40" y="128"/>
                  <a:pt x="6" y="62"/>
                  <a:pt x="6" y="61"/>
                </a:cubicBezTo>
                <a:cubicBezTo>
                  <a:pt x="10" y="55"/>
                  <a:pt x="55" y="6"/>
                  <a:pt x="110" y="6"/>
                </a:cubicBezTo>
                <a:cubicBezTo>
                  <a:pt x="162" y="6"/>
                  <a:pt x="207" y="51"/>
                  <a:pt x="215" y="60"/>
                </a:cubicBezTo>
                <a:cubicBezTo>
                  <a:pt x="210" y="71"/>
                  <a:pt x="176" y="128"/>
                  <a:pt x="111" y="128"/>
                </a:cubicBezTo>
                <a:close/>
              </a:path>
            </a:pathLst>
          </a:custGeom>
          <a:solidFill>
            <a:srgbClr val="656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41"/>
          <p:cNvSpPr>
            <a:spLocks noEditPoints="1"/>
          </p:cNvSpPr>
          <p:nvPr/>
        </p:nvSpPr>
        <p:spPr bwMode="auto">
          <a:xfrm>
            <a:off x="5537200" y="2820789"/>
            <a:ext cx="246063" cy="246063"/>
          </a:xfrm>
          <a:custGeom>
            <a:gdLst>
              <a:gd name="T0" fmla="*/ 36 w 72"/>
              <a:gd name="T1" fmla="*/ 0 h 72"/>
              <a:gd name="T2" fmla="*/ 0 w 72"/>
              <a:gd name="T3" fmla="*/ 36 h 72"/>
              <a:gd name="T4" fmla="*/ 36 w 72"/>
              <a:gd name="T5" fmla="*/ 72 h 72"/>
              <a:gd name="T6" fmla="*/ 72 w 72"/>
              <a:gd name="T7" fmla="*/ 36 h 72"/>
              <a:gd name="T8" fmla="*/ 36 w 72"/>
              <a:gd name="T9" fmla="*/ 0 h 72"/>
              <a:gd name="T10" fmla="*/ 36 w 72"/>
              <a:gd name="T11" fmla="*/ 66 h 72"/>
              <a:gd name="T12" fmla="*/ 6 w 72"/>
              <a:gd name="T13" fmla="*/ 36 h 72"/>
              <a:gd name="T14" fmla="*/ 36 w 72"/>
              <a:gd name="T15" fmla="*/ 6 h 72"/>
              <a:gd name="T16" fmla="*/ 66 w 72"/>
              <a:gd name="T17" fmla="*/ 36 h 72"/>
              <a:gd name="T18" fmla="*/ 36 w 72"/>
              <a:gd name="T19" fmla="*/ 66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0"/>
                </a:moveTo>
                <a:cubicBezTo>
                  <a:pt x="16" y="0"/>
                  <a:pt x="0" y="16"/>
                  <a:pt x="0" y="36"/>
                </a:cubicBezTo>
                <a:cubicBezTo>
                  <a:pt x="0" y="56"/>
                  <a:pt x="16" y="72"/>
                  <a:pt x="36" y="72"/>
                </a:cubicBezTo>
                <a:cubicBezTo>
                  <a:pt x="56" y="72"/>
                  <a:pt x="72" y="56"/>
                  <a:pt x="72" y="36"/>
                </a:cubicBezTo>
                <a:cubicBezTo>
                  <a:pt x="72" y="16"/>
                  <a:pt x="56" y="0"/>
                  <a:pt x="36" y="0"/>
                </a:cubicBezTo>
                <a:close/>
                <a:moveTo>
                  <a:pt x="36" y="66"/>
                </a:moveTo>
                <a:cubicBezTo>
                  <a:pt x="20" y="66"/>
                  <a:pt x="6" y="52"/>
                  <a:pt x="6" y="36"/>
                </a:cubicBezTo>
                <a:cubicBezTo>
                  <a:pt x="6" y="20"/>
                  <a:pt x="20" y="6"/>
                  <a:pt x="36" y="6"/>
                </a:cubicBezTo>
                <a:cubicBezTo>
                  <a:pt x="52" y="6"/>
                  <a:pt x="66" y="20"/>
                  <a:pt x="66" y="36"/>
                </a:cubicBezTo>
                <a:cubicBezTo>
                  <a:pt x="66" y="52"/>
                  <a:pt x="52" y="66"/>
                  <a:pt x="36" y="66"/>
                </a:cubicBezTo>
                <a:close/>
              </a:path>
            </a:pathLst>
          </a:custGeom>
          <a:solidFill>
            <a:srgbClr val="656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42"/>
          <p:cNvSpPr>
            <a:spLocks noEditPoints="1"/>
          </p:cNvSpPr>
          <p:nvPr/>
        </p:nvSpPr>
        <p:spPr bwMode="auto">
          <a:xfrm>
            <a:off x="5414963" y="1431726"/>
            <a:ext cx="477838" cy="666750"/>
          </a:xfrm>
          <a:custGeom>
            <a:gdLst>
              <a:gd name="T0" fmla="*/ 70 w 140"/>
              <a:gd name="T1" fmla="*/ 0 h 195"/>
              <a:gd name="T2" fmla="*/ 0 w 140"/>
              <a:gd name="T3" fmla="*/ 70 h 195"/>
              <a:gd name="T4" fmla="*/ 38 w 140"/>
              <a:gd name="T5" fmla="*/ 132 h 195"/>
              <a:gd name="T6" fmla="*/ 38 w 140"/>
              <a:gd name="T7" fmla="*/ 166 h 195"/>
              <a:gd name="T8" fmla="*/ 41 w 140"/>
              <a:gd name="T9" fmla="*/ 169 h 195"/>
              <a:gd name="T10" fmla="*/ 46 w 140"/>
              <a:gd name="T11" fmla="*/ 169 h 195"/>
              <a:gd name="T12" fmla="*/ 46 w 140"/>
              <a:gd name="T13" fmla="*/ 192 h 195"/>
              <a:gd name="T14" fmla="*/ 49 w 140"/>
              <a:gd name="T15" fmla="*/ 195 h 195"/>
              <a:gd name="T16" fmla="*/ 91 w 140"/>
              <a:gd name="T17" fmla="*/ 195 h 195"/>
              <a:gd name="T18" fmla="*/ 94 w 140"/>
              <a:gd name="T19" fmla="*/ 192 h 195"/>
              <a:gd name="T20" fmla="*/ 94 w 140"/>
              <a:gd name="T21" fmla="*/ 169 h 195"/>
              <a:gd name="T22" fmla="*/ 99 w 140"/>
              <a:gd name="T23" fmla="*/ 169 h 195"/>
              <a:gd name="T24" fmla="*/ 102 w 140"/>
              <a:gd name="T25" fmla="*/ 166 h 195"/>
              <a:gd name="T26" fmla="*/ 102 w 140"/>
              <a:gd name="T27" fmla="*/ 132 h 195"/>
              <a:gd name="T28" fmla="*/ 140 w 140"/>
              <a:gd name="T29" fmla="*/ 70 h 195"/>
              <a:gd name="T30" fmla="*/ 70 w 140"/>
              <a:gd name="T31" fmla="*/ 0 h 195"/>
              <a:gd name="T32" fmla="*/ 88 w 140"/>
              <a:gd name="T33" fmla="*/ 189 h 195"/>
              <a:gd name="T34" fmla="*/ 52 w 140"/>
              <a:gd name="T35" fmla="*/ 189 h 195"/>
              <a:gd name="T36" fmla="*/ 52 w 140"/>
              <a:gd name="T37" fmla="*/ 169 h 195"/>
              <a:gd name="T38" fmla="*/ 88 w 140"/>
              <a:gd name="T39" fmla="*/ 169 h 195"/>
              <a:gd name="T40" fmla="*/ 88 w 140"/>
              <a:gd name="T41" fmla="*/ 189 h 195"/>
              <a:gd name="T42" fmla="*/ 97 w 140"/>
              <a:gd name="T43" fmla="*/ 128 h 195"/>
              <a:gd name="T44" fmla="*/ 96 w 140"/>
              <a:gd name="T45" fmla="*/ 130 h 195"/>
              <a:gd name="T46" fmla="*/ 96 w 140"/>
              <a:gd name="T47" fmla="*/ 163 h 195"/>
              <a:gd name="T48" fmla="*/ 91 w 140"/>
              <a:gd name="T49" fmla="*/ 163 h 195"/>
              <a:gd name="T50" fmla="*/ 73 w 140"/>
              <a:gd name="T51" fmla="*/ 163 h 195"/>
              <a:gd name="T52" fmla="*/ 73 w 140"/>
              <a:gd name="T53" fmla="*/ 98 h 195"/>
              <a:gd name="T54" fmla="*/ 89 w 140"/>
              <a:gd name="T55" fmla="*/ 79 h 195"/>
              <a:gd name="T56" fmla="*/ 70 w 140"/>
              <a:gd name="T57" fmla="*/ 60 h 195"/>
              <a:gd name="T58" fmla="*/ 51 w 140"/>
              <a:gd name="T59" fmla="*/ 79 h 195"/>
              <a:gd name="T60" fmla="*/ 67 w 140"/>
              <a:gd name="T61" fmla="*/ 98 h 195"/>
              <a:gd name="T62" fmla="*/ 67 w 140"/>
              <a:gd name="T63" fmla="*/ 163 h 195"/>
              <a:gd name="T64" fmla="*/ 49 w 140"/>
              <a:gd name="T65" fmla="*/ 163 h 195"/>
              <a:gd name="T66" fmla="*/ 44 w 140"/>
              <a:gd name="T67" fmla="*/ 163 h 195"/>
              <a:gd name="T68" fmla="*/ 44 w 140"/>
              <a:gd name="T69" fmla="*/ 130 h 195"/>
              <a:gd name="T70" fmla="*/ 43 w 140"/>
              <a:gd name="T71" fmla="*/ 128 h 195"/>
              <a:gd name="T72" fmla="*/ 6 w 140"/>
              <a:gd name="T73" fmla="*/ 70 h 195"/>
              <a:gd name="T74" fmla="*/ 70 w 140"/>
              <a:gd name="T75" fmla="*/ 6 h 195"/>
              <a:gd name="T76" fmla="*/ 134 w 140"/>
              <a:gd name="T77" fmla="*/ 70 h 195"/>
              <a:gd name="T78" fmla="*/ 97 w 140"/>
              <a:gd name="T79" fmla="*/ 128 h 195"/>
              <a:gd name="T80" fmla="*/ 70 w 140"/>
              <a:gd name="T81" fmla="*/ 92 h 195"/>
              <a:gd name="T82" fmla="*/ 57 w 140"/>
              <a:gd name="T83" fmla="*/ 79 h 195"/>
              <a:gd name="T84" fmla="*/ 70 w 140"/>
              <a:gd name="T85" fmla="*/ 66 h 195"/>
              <a:gd name="T86" fmla="*/ 83 w 140"/>
              <a:gd name="T87" fmla="*/ 79 h 195"/>
              <a:gd name="T88" fmla="*/ 70 w 140"/>
              <a:gd name="T89" fmla="*/ 92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 h="195">
                <a:moveTo>
                  <a:pt x="70" y="0"/>
                </a:moveTo>
                <a:cubicBezTo>
                  <a:pt x="32" y="0"/>
                  <a:pt x="0" y="32"/>
                  <a:pt x="0" y="70"/>
                </a:cubicBezTo>
                <a:cubicBezTo>
                  <a:pt x="0" y="96"/>
                  <a:pt x="15" y="121"/>
                  <a:pt x="38" y="132"/>
                </a:cubicBezTo>
                <a:cubicBezTo>
                  <a:pt x="38" y="166"/>
                  <a:pt x="38" y="166"/>
                  <a:pt x="38" y="166"/>
                </a:cubicBezTo>
                <a:cubicBezTo>
                  <a:pt x="38" y="168"/>
                  <a:pt x="40" y="169"/>
                  <a:pt x="41" y="169"/>
                </a:cubicBezTo>
                <a:cubicBezTo>
                  <a:pt x="46" y="169"/>
                  <a:pt x="46" y="169"/>
                  <a:pt x="46" y="169"/>
                </a:cubicBezTo>
                <a:cubicBezTo>
                  <a:pt x="46" y="192"/>
                  <a:pt x="46" y="192"/>
                  <a:pt x="46" y="192"/>
                </a:cubicBezTo>
                <a:cubicBezTo>
                  <a:pt x="46" y="194"/>
                  <a:pt x="48" y="195"/>
                  <a:pt x="49" y="195"/>
                </a:cubicBezTo>
                <a:cubicBezTo>
                  <a:pt x="91" y="195"/>
                  <a:pt x="91" y="195"/>
                  <a:pt x="91" y="195"/>
                </a:cubicBezTo>
                <a:cubicBezTo>
                  <a:pt x="92" y="195"/>
                  <a:pt x="94" y="194"/>
                  <a:pt x="94" y="192"/>
                </a:cubicBezTo>
                <a:cubicBezTo>
                  <a:pt x="94" y="169"/>
                  <a:pt x="94" y="169"/>
                  <a:pt x="94" y="169"/>
                </a:cubicBezTo>
                <a:cubicBezTo>
                  <a:pt x="99" y="169"/>
                  <a:pt x="99" y="169"/>
                  <a:pt x="99" y="169"/>
                </a:cubicBezTo>
                <a:cubicBezTo>
                  <a:pt x="100" y="169"/>
                  <a:pt x="102" y="168"/>
                  <a:pt x="102" y="166"/>
                </a:cubicBezTo>
                <a:cubicBezTo>
                  <a:pt x="102" y="132"/>
                  <a:pt x="102" y="132"/>
                  <a:pt x="102" y="132"/>
                </a:cubicBezTo>
                <a:cubicBezTo>
                  <a:pt x="125" y="121"/>
                  <a:pt x="140" y="96"/>
                  <a:pt x="140" y="70"/>
                </a:cubicBezTo>
                <a:cubicBezTo>
                  <a:pt x="140" y="32"/>
                  <a:pt x="108" y="0"/>
                  <a:pt x="70" y="0"/>
                </a:cubicBezTo>
                <a:close/>
                <a:moveTo>
                  <a:pt x="88" y="189"/>
                </a:moveTo>
                <a:cubicBezTo>
                  <a:pt x="52" y="189"/>
                  <a:pt x="52" y="189"/>
                  <a:pt x="52" y="189"/>
                </a:cubicBezTo>
                <a:cubicBezTo>
                  <a:pt x="52" y="169"/>
                  <a:pt x="52" y="169"/>
                  <a:pt x="52" y="169"/>
                </a:cubicBezTo>
                <a:cubicBezTo>
                  <a:pt x="88" y="169"/>
                  <a:pt x="88" y="169"/>
                  <a:pt x="88" y="169"/>
                </a:cubicBezTo>
                <a:lnTo>
                  <a:pt x="88" y="189"/>
                </a:lnTo>
                <a:close/>
                <a:moveTo>
                  <a:pt x="97" y="128"/>
                </a:moveTo>
                <a:cubicBezTo>
                  <a:pt x="96" y="128"/>
                  <a:pt x="96" y="129"/>
                  <a:pt x="96" y="130"/>
                </a:cubicBezTo>
                <a:cubicBezTo>
                  <a:pt x="96" y="163"/>
                  <a:pt x="96" y="163"/>
                  <a:pt x="96" y="163"/>
                </a:cubicBezTo>
                <a:cubicBezTo>
                  <a:pt x="91" y="163"/>
                  <a:pt x="91" y="163"/>
                  <a:pt x="91" y="163"/>
                </a:cubicBezTo>
                <a:cubicBezTo>
                  <a:pt x="73" y="163"/>
                  <a:pt x="73" y="163"/>
                  <a:pt x="73" y="163"/>
                </a:cubicBezTo>
                <a:cubicBezTo>
                  <a:pt x="73" y="98"/>
                  <a:pt x="73" y="98"/>
                  <a:pt x="73" y="98"/>
                </a:cubicBezTo>
                <a:cubicBezTo>
                  <a:pt x="82" y="97"/>
                  <a:pt x="89" y="89"/>
                  <a:pt x="89" y="79"/>
                </a:cubicBezTo>
                <a:cubicBezTo>
                  <a:pt x="89" y="69"/>
                  <a:pt x="81" y="60"/>
                  <a:pt x="70" y="60"/>
                </a:cubicBezTo>
                <a:cubicBezTo>
                  <a:pt x="59" y="60"/>
                  <a:pt x="51" y="69"/>
                  <a:pt x="51" y="79"/>
                </a:cubicBezTo>
                <a:cubicBezTo>
                  <a:pt x="51" y="89"/>
                  <a:pt x="58" y="97"/>
                  <a:pt x="67" y="98"/>
                </a:cubicBezTo>
                <a:cubicBezTo>
                  <a:pt x="67" y="163"/>
                  <a:pt x="67" y="163"/>
                  <a:pt x="67" y="163"/>
                </a:cubicBezTo>
                <a:cubicBezTo>
                  <a:pt x="49" y="163"/>
                  <a:pt x="49" y="163"/>
                  <a:pt x="49" y="163"/>
                </a:cubicBezTo>
                <a:cubicBezTo>
                  <a:pt x="44" y="163"/>
                  <a:pt x="44" y="163"/>
                  <a:pt x="44" y="163"/>
                </a:cubicBezTo>
                <a:cubicBezTo>
                  <a:pt x="44" y="130"/>
                  <a:pt x="44" y="130"/>
                  <a:pt x="44" y="130"/>
                </a:cubicBezTo>
                <a:cubicBezTo>
                  <a:pt x="44" y="129"/>
                  <a:pt x="44" y="128"/>
                  <a:pt x="43" y="128"/>
                </a:cubicBezTo>
                <a:cubicBezTo>
                  <a:pt x="21" y="117"/>
                  <a:pt x="6" y="95"/>
                  <a:pt x="6" y="70"/>
                </a:cubicBezTo>
                <a:cubicBezTo>
                  <a:pt x="6" y="35"/>
                  <a:pt x="35" y="6"/>
                  <a:pt x="70" y="6"/>
                </a:cubicBezTo>
                <a:cubicBezTo>
                  <a:pt x="105" y="6"/>
                  <a:pt x="134" y="35"/>
                  <a:pt x="134" y="70"/>
                </a:cubicBezTo>
                <a:cubicBezTo>
                  <a:pt x="134" y="95"/>
                  <a:pt x="119" y="117"/>
                  <a:pt x="97" y="128"/>
                </a:cubicBezTo>
                <a:close/>
                <a:moveTo>
                  <a:pt x="70" y="92"/>
                </a:moveTo>
                <a:cubicBezTo>
                  <a:pt x="63" y="92"/>
                  <a:pt x="57" y="87"/>
                  <a:pt x="57" y="79"/>
                </a:cubicBezTo>
                <a:cubicBezTo>
                  <a:pt x="57" y="72"/>
                  <a:pt x="63" y="66"/>
                  <a:pt x="70" y="66"/>
                </a:cubicBezTo>
                <a:cubicBezTo>
                  <a:pt x="77" y="66"/>
                  <a:pt x="83" y="72"/>
                  <a:pt x="83" y="79"/>
                </a:cubicBezTo>
                <a:cubicBezTo>
                  <a:pt x="83" y="87"/>
                  <a:pt x="77" y="92"/>
                  <a:pt x="70" y="92"/>
                </a:cubicBezTo>
                <a:close/>
              </a:path>
            </a:pathLst>
          </a:custGeom>
          <a:solidFill>
            <a:srgbClr val="656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19"/>
          <p:cNvGrpSpPr/>
          <p:nvPr/>
        </p:nvGrpSpPr>
        <p:grpSpPr>
          <a:xfrm>
            <a:off x="5414963" y="3851076"/>
            <a:ext cx="560388" cy="731838"/>
            <a:chOff x="5414963" y="4081463"/>
            <a:chExt cx="560388" cy="731838"/>
          </a:xfrm>
        </p:grpSpPr>
        <p:sp>
          <p:nvSpPr>
            <p:cNvPr id="21" name="Freeform 343"/>
            <p:cNvSpPr>
              <a:spLocks noEditPoints="1"/>
            </p:cNvSpPr>
            <p:nvPr/>
          </p:nvSpPr>
          <p:spPr bwMode="auto">
            <a:xfrm>
              <a:off x="5414963" y="4081463"/>
              <a:ext cx="560388" cy="731838"/>
            </a:xfrm>
            <a:custGeom>
              <a:gdLst>
                <a:gd name="T0" fmla="*/ 164 w 164"/>
                <a:gd name="T1" fmla="*/ 44 h 214"/>
                <a:gd name="T2" fmla="*/ 164 w 164"/>
                <a:gd name="T3" fmla="*/ 43 h 214"/>
                <a:gd name="T4" fmla="*/ 164 w 164"/>
                <a:gd name="T5" fmla="*/ 43 h 214"/>
                <a:gd name="T6" fmla="*/ 163 w 164"/>
                <a:gd name="T7" fmla="*/ 42 h 214"/>
                <a:gd name="T8" fmla="*/ 122 w 164"/>
                <a:gd name="T9" fmla="*/ 1 h 214"/>
                <a:gd name="T10" fmla="*/ 122 w 164"/>
                <a:gd name="T11" fmla="*/ 0 h 214"/>
                <a:gd name="T12" fmla="*/ 121 w 164"/>
                <a:gd name="T13" fmla="*/ 0 h 214"/>
                <a:gd name="T14" fmla="*/ 121 w 164"/>
                <a:gd name="T15" fmla="*/ 0 h 214"/>
                <a:gd name="T16" fmla="*/ 120 w 164"/>
                <a:gd name="T17" fmla="*/ 0 h 214"/>
                <a:gd name="T18" fmla="*/ 3 w 164"/>
                <a:gd name="T19" fmla="*/ 0 h 214"/>
                <a:gd name="T20" fmla="*/ 0 w 164"/>
                <a:gd name="T21" fmla="*/ 3 h 214"/>
                <a:gd name="T22" fmla="*/ 0 w 164"/>
                <a:gd name="T23" fmla="*/ 211 h 214"/>
                <a:gd name="T24" fmla="*/ 3 w 164"/>
                <a:gd name="T25" fmla="*/ 214 h 214"/>
                <a:gd name="T26" fmla="*/ 161 w 164"/>
                <a:gd name="T27" fmla="*/ 214 h 214"/>
                <a:gd name="T28" fmla="*/ 164 w 164"/>
                <a:gd name="T29" fmla="*/ 211 h 214"/>
                <a:gd name="T30" fmla="*/ 164 w 164"/>
                <a:gd name="T31" fmla="*/ 44 h 214"/>
                <a:gd name="T32" fmla="*/ 164 w 164"/>
                <a:gd name="T33" fmla="*/ 44 h 214"/>
                <a:gd name="T34" fmla="*/ 123 w 164"/>
                <a:gd name="T35" fmla="*/ 10 h 214"/>
                <a:gd name="T36" fmla="*/ 154 w 164"/>
                <a:gd name="T37" fmla="*/ 41 h 214"/>
                <a:gd name="T38" fmla="*/ 123 w 164"/>
                <a:gd name="T39" fmla="*/ 41 h 214"/>
                <a:gd name="T40" fmla="*/ 123 w 164"/>
                <a:gd name="T41" fmla="*/ 10 h 214"/>
                <a:gd name="T42" fmla="*/ 158 w 164"/>
                <a:gd name="T43" fmla="*/ 208 h 214"/>
                <a:gd name="T44" fmla="*/ 6 w 164"/>
                <a:gd name="T45" fmla="*/ 208 h 214"/>
                <a:gd name="T46" fmla="*/ 6 w 164"/>
                <a:gd name="T47" fmla="*/ 6 h 214"/>
                <a:gd name="T48" fmla="*/ 117 w 164"/>
                <a:gd name="T49" fmla="*/ 6 h 214"/>
                <a:gd name="T50" fmla="*/ 117 w 164"/>
                <a:gd name="T51" fmla="*/ 44 h 214"/>
                <a:gd name="T52" fmla="*/ 120 w 164"/>
                <a:gd name="T53" fmla="*/ 47 h 214"/>
                <a:gd name="T54" fmla="*/ 158 w 164"/>
                <a:gd name="T55" fmla="*/ 47 h 214"/>
                <a:gd name="T56" fmla="*/ 158 w 164"/>
                <a:gd name="T57" fmla="*/ 208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4" h="214">
                  <a:moveTo>
                    <a:pt x="164" y="44"/>
                  </a:moveTo>
                  <a:cubicBezTo>
                    <a:pt x="164" y="44"/>
                    <a:pt x="164" y="43"/>
                    <a:pt x="164" y="43"/>
                  </a:cubicBezTo>
                  <a:cubicBezTo>
                    <a:pt x="164" y="43"/>
                    <a:pt x="164" y="43"/>
                    <a:pt x="164" y="43"/>
                  </a:cubicBezTo>
                  <a:cubicBezTo>
                    <a:pt x="164" y="42"/>
                    <a:pt x="164" y="42"/>
                    <a:pt x="163" y="42"/>
                  </a:cubicBezTo>
                  <a:cubicBezTo>
                    <a:pt x="122" y="1"/>
                    <a:pt x="122" y="1"/>
                    <a:pt x="122" y="1"/>
                  </a:cubicBezTo>
                  <a:cubicBezTo>
                    <a:pt x="122" y="1"/>
                    <a:pt x="122" y="1"/>
                    <a:pt x="122" y="0"/>
                  </a:cubicBezTo>
                  <a:cubicBezTo>
                    <a:pt x="121" y="0"/>
                    <a:pt x="121" y="0"/>
                    <a:pt x="121" y="0"/>
                  </a:cubicBezTo>
                  <a:cubicBezTo>
                    <a:pt x="121" y="0"/>
                    <a:pt x="121" y="0"/>
                    <a:pt x="121" y="0"/>
                  </a:cubicBezTo>
                  <a:cubicBezTo>
                    <a:pt x="120" y="0"/>
                    <a:pt x="120" y="0"/>
                    <a:pt x="120" y="0"/>
                  </a:cubicBezTo>
                  <a:cubicBezTo>
                    <a:pt x="3" y="0"/>
                    <a:pt x="3" y="0"/>
                    <a:pt x="3" y="0"/>
                  </a:cubicBezTo>
                  <a:cubicBezTo>
                    <a:pt x="1" y="0"/>
                    <a:pt x="0" y="1"/>
                    <a:pt x="0" y="3"/>
                  </a:cubicBezTo>
                  <a:cubicBezTo>
                    <a:pt x="0" y="211"/>
                    <a:pt x="0" y="211"/>
                    <a:pt x="0" y="211"/>
                  </a:cubicBezTo>
                  <a:cubicBezTo>
                    <a:pt x="0" y="213"/>
                    <a:pt x="1" y="214"/>
                    <a:pt x="3" y="214"/>
                  </a:cubicBezTo>
                  <a:cubicBezTo>
                    <a:pt x="161" y="214"/>
                    <a:pt x="161" y="214"/>
                    <a:pt x="161" y="214"/>
                  </a:cubicBezTo>
                  <a:cubicBezTo>
                    <a:pt x="163" y="214"/>
                    <a:pt x="164" y="213"/>
                    <a:pt x="164" y="211"/>
                  </a:cubicBezTo>
                  <a:cubicBezTo>
                    <a:pt x="164" y="44"/>
                    <a:pt x="164" y="44"/>
                    <a:pt x="164" y="44"/>
                  </a:cubicBezTo>
                  <a:cubicBezTo>
                    <a:pt x="164" y="44"/>
                    <a:pt x="164" y="44"/>
                    <a:pt x="164" y="44"/>
                  </a:cubicBezTo>
                  <a:close/>
                  <a:moveTo>
                    <a:pt x="123" y="10"/>
                  </a:moveTo>
                  <a:cubicBezTo>
                    <a:pt x="154" y="41"/>
                    <a:pt x="154" y="41"/>
                    <a:pt x="154" y="41"/>
                  </a:cubicBezTo>
                  <a:cubicBezTo>
                    <a:pt x="123" y="41"/>
                    <a:pt x="123" y="41"/>
                    <a:pt x="123" y="41"/>
                  </a:cubicBezTo>
                  <a:lnTo>
                    <a:pt x="123" y="10"/>
                  </a:lnTo>
                  <a:close/>
                  <a:moveTo>
                    <a:pt x="158" y="208"/>
                  </a:moveTo>
                  <a:cubicBezTo>
                    <a:pt x="6" y="208"/>
                    <a:pt x="6" y="208"/>
                    <a:pt x="6" y="208"/>
                  </a:cubicBezTo>
                  <a:cubicBezTo>
                    <a:pt x="6" y="6"/>
                    <a:pt x="6" y="6"/>
                    <a:pt x="6" y="6"/>
                  </a:cubicBezTo>
                  <a:cubicBezTo>
                    <a:pt x="117" y="6"/>
                    <a:pt x="117" y="6"/>
                    <a:pt x="117" y="6"/>
                  </a:cubicBezTo>
                  <a:cubicBezTo>
                    <a:pt x="117" y="44"/>
                    <a:pt x="117" y="44"/>
                    <a:pt x="117" y="44"/>
                  </a:cubicBezTo>
                  <a:cubicBezTo>
                    <a:pt x="117" y="46"/>
                    <a:pt x="119" y="47"/>
                    <a:pt x="120" y="47"/>
                  </a:cubicBezTo>
                  <a:cubicBezTo>
                    <a:pt x="158" y="47"/>
                    <a:pt x="158" y="47"/>
                    <a:pt x="158" y="47"/>
                  </a:cubicBezTo>
                  <a:lnTo>
                    <a:pt x="158" y="208"/>
                  </a:lnTo>
                  <a:close/>
                </a:path>
              </a:pathLst>
            </a:custGeom>
            <a:solidFill>
              <a:srgbClr val="656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44"/>
            <p:cNvSpPr>
              <a:spLocks noEditPoints="1"/>
            </p:cNvSpPr>
            <p:nvPr/>
          </p:nvSpPr>
          <p:spPr bwMode="auto">
            <a:xfrm>
              <a:off x="5605463" y="4251326"/>
              <a:ext cx="82550" cy="381000"/>
            </a:xfrm>
            <a:custGeom>
              <a:gdLst>
                <a:gd name="T0" fmla="*/ 24 w 24"/>
                <a:gd name="T1" fmla="*/ 89 h 111"/>
                <a:gd name="T2" fmla="*/ 24 w 24"/>
                <a:gd name="T3" fmla="*/ 89 h 111"/>
                <a:gd name="T4" fmla="*/ 24 w 24"/>
                <a:gd name="T5" fmla="*/ 88 h 111"/>
                <a:gd name="T6" fmla="*/ 24 w 24"/>
                <a:gd name="T7" fmla="*/ 88 h 111"/>
                <a:gd name="T8" fmla="*/ 24 w 24"/>
                <a:gd name="T9" fmla="*/ 3 h 111"/>
                <a:gd name="T10" fmla="*/ 21 w 24"/>
                <a:gd name="T11" fmla="*/ 0 h 111"/>
                <a:gd name="T12" fmla="*/ 3 w 24"/>
                <a:gd name="T13" fmla="*/ 0 h 111"/>
                <a:gd name="T14" fmla="*/ 0 w 24"/>
                <a:gd name="T15" fmla="*/ 3 h 111"/>
                <a:gd name="T16" fmla="*/ 0 w 24"/>
                <a:gd name="T17" fmla="*/ 88 h 111"/>
                <a:gd name="T18" fmla="*/ 0 w 24"/>
                <a:gd name="T19" fmla="*/ 88 h 111"/>
                <a:gd name="T20" fmla="*/ 0 w 24"/>
                <a:gd name="T21" fmla="*/ 89 h 111"/>
                <a:gd name="T22" fmla="*/ 0 w 24"/>
                <a:gd name="T23" fmla="*/ 89 h 111"/>
                <a:gd name="T24" fmla="*/ 0 w 24"/>
                <a:gd name="T25" fmla="*/ 89 h 111"/>
                <a:gd name="T26" fmla="*/ 9 w 24"/>
                <a:gd name="T27" fmla="*/ 109 h 111"/>
                <a:gd name="T28" fmla="*/ 12 w 24"/>
                <a:gd name="T29" fmla="*/ 111 h 111"/>
                <a:gd name="T30" fmla="*/ 15 w 24"/>
                <a:gd name="T31" fmla="*/ 109 h 111"/>
                <a:gd name="T32" fmla="*/ 24 w 24"/>
                <a:gd name="T33" fmla="*/ 89 h 111"/>
                <a:gd name="T34" fmla="*/ 24 w 24"/>
                <a:gd name="T35" fmla="*/ 89 h 111"/>
                <a:gd name="T36" fmla="*/ 12 w 24"/>
                <a:gd name="T37" fmla="*/ 101 h 111"/>
                <a:gd name="T38" fmla="*/ 7 w 24"/>
                <a:gd name="T39" fmla="*/ 91 h 111"/>
                <a:gd name="T40" fmla="*/ 17 w 24"/>
                <a:gd name="T41" fmla="*/ 91 h 111"/>
                <a:gd name="T42" fmla="*/ 12 w 24"/>
                <a:gd name="T43" fmla="*/ 101 h 111"/>
                <a:gd name="T44" fmla="*/ 18 w 24"/>
                <a:gd name="T45" fmla="*/ 85 h 111"/>
                <a:gd name="T46" fmla="*/ 6 w 24"/>
                <a:gd name="T47" fmla="*/ 85 h 111"/>
                <a:gd name="T48" fmla="*/ 6 w 24"/>
                <a:gd name="T49" fmla="*/ 6 h 111"/>
                <a:gd name="T50" fmla="*/ 18 w 24"/>
                <a:gd name="T51" fmla="*/ 6 h 111"/>
                <a:gd name="T52" fmla="*/ 18 w 24"/>
                <a:gd name="T53" fmla="*/ 85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110">
                  <a:moveTo>
                    <a:pt x="24" y="89"/>
                  </a:moveTo>
                  <a:cubicBezTo>
                    <a:pt x="24" y="89"/>
                    <a:pt x="24" y="89"/>
                    <a:pt x="24" y="89"/>
                  </a:cubicBezTo>
                  <a:cubicBezTo>
                    <a:pt x="24" y="89"/>
                    <a:pt x="24" y="88"/>
                    <a:pt x="24" y="88"/>
                  </a:cubicBezTo>
                  <a:cubicBezTo>
                    <a:pt x="24" y="88"/>
                    <a:pt x="24" y="88"/>
                    <a:pt x="24" y="88"/>
                  </a:cubicBezTo>
                  <a:cubicBezTo>
                    <a:pt x="24" y="3"/>
                    <a:pt x="24" y="3"/>
                    <a:pt x="24" y="3"/>
                  </a:cubicBezTo>
                  <a:cubicBezTo>
                    <a:pt x="24" y="1"/>
                    <a:pt x="23" y="0"/>
                    <a:pt x="21" y="0"/>
                  </a:cubicBezTo>
                  <a:cubicBezTo>
                    <a:pt x="3" y="0"/>
                    <a:pt x="3" y="0"/>
                    <a:pt x="3" y="0"/>
                  </a:cubicBezTo>
                  <a:cubicBezTo>
                    <a:pt x="1" y="0"/>
                    <a:pt x="0" y="1"/>
                    <a:pt x="0" y="3"/>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9" y="109"/>
                    <a:pt x="9" y="109"/>
                    <a:pt x="9" y="109"/>
                  </a:cubicBezTo>
                  <a:cubicBezTo>
                    <a:pt x="10" y="111"/>
                    <a:pt x="11" y="111"/>
                    <a:pt x="12" y="111"/>
                  </a:cubicBezTo>
                  <a:cubicBezTo>
                    <a:pt x="13" y="111"/>
                    <a:pt x="14" y="111"/>
                    <a:pt x="15" y="109"/>
                  </a:cubicBezTo>
                  <a:cubicBezTo>
                    <a:pt x="24" y="89"/>
                    <a:pt x="24" y="89"/>
                    <a:pt x="24" y="89"/>
                  </a:cubicBezTo>
                  <a:cubicBezTo>
                    <a:pt x="24" y="89"/>
                    <a:pt x="24" y="89"/>
                    <a:pt x="24" y="89"/>
                  </a:cubicBezTo>
                  <a:close/>
                  <a:moveTo>
                    <a:pt x="12" y="101"/>
                  </a:moveTo>
                  <a:cubicBezTo>
                    <a:pt x="7" y="91"/>
                    <a:pt x="7" y="91"/>
                    <a:pt x="7" y="91"/>
                  </a:cubicBezTo>
                  <a:cubicBezTo>
                    <a:pt x="17" y="91"/>
                    <a:pt x="17" y="91"/>
                    <a:pt x="17" y="91"/>
                  </a:cubicBezTo>
                  <a:lnTo>
                    <a:pt x="12" y="101"/>
                  </a:lnTo>
                  <a:close/>
                  <a:moveTo>
                    <a:pt x="18" y="85"/>
                  </a:moveTo>
                  <a:cubicBezTo>
                    <a:pt x="6" y="85"/>
                    <a:pt x="6" y="85"/>
                    <a:pt x="6" y="85"/>
                  </a:cubicBezTo>
                  <a:cubicBezTo>
                    <a:pt x="6" y="6"/>
                    <a:pt x="6" y="6"/>
                    <a:pt x="6" y="6"/>
                  </a:cubicBezTo>
                  <a:cubicBezTo>
                    <a:pt x="18" y="6"/>
                    <a:pt x="18" y="6"/>
                    <a:pt x="18" y="6"/>
                  </a:cubicBezTo>
                  <a:lnTo>
                    <a:pt x="18" y="85"/>
                  </a:lnTo>
                  <a:close/>
                </a:path>
              </a:pathLst>
            </a:custGeom>
            <a:solidFill>
              <a:srgbClr val="656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45"/>
            <p:cNvSpPr/>
            <p:nvPr/>
          </p:nvSpPr>
          <p:spPr bwMode="auto">
            <a:xfrm>
              <a:off x="5684838" y="4621213"/>
              <a:ext cx="187325" cy="20638"/>
            </a:xfrm>
            <a:custGeom>
              <a:gdLst>
                <a:gd name="T0" fmla="*/ 0 w 55"/>
                <a:gd name="T1" fmla="*/ 3 h 6"/>
                <a:gd name="T2" fmla="*/ 3 w 55"/>
                <a:gd name="T3" fmla="*/ 6 h 6"/>
                <a:gd name="T4" fmla="*/ 52 w 55"/>
                <a:gd name="T5" fmla="*/ 6 h 6"/>
                <a:gd name="T6" fmla="*/ 55 w 55"/>
                <a:gd name="T7" fmla="*/ 3 h 6"/>
                <a:gd name="T8" fmla="*/ 52 w 55"/>
                <a:gd name="T9" fmla="*/ 0 h 6"/>
                <a:gd name="T10" fmla="*/ 3 w 55"/>
                <a:gd name="T11" fmla="*/ 0 h 6"/>
                <a:gd name="T12" fmla="*/ 0 w 55"/>
                <a:gd name="T13" fmla="*/ 3 h 6"/>
              </a:gdLst>
              <a:cxnLst>
                <a:cxn ang="0">
                  <a:pos x="T0" y="T1"/>
                </a:cxn>
                <a:cxn ang="0">
                  <a:pos x="T2" y="T3"/>
                </a:cxn>
                <a:cxn ang="0">
                  <a:pos x="T4" y="T5"/>
                </a:cxn>
                <a:cxn ang="0">
                  <a:pos x="T6" y="T7"/>
                </a:cxn>
                <a:cxn ang="0">
                  <a:pos x="T8" y="T9"/>
                </a:cxn>
                <a:cxn ang="0">
                  <a:pos x="T10" y="T11"/>
                </a:cxn>
                <a:cxn ang="0">
                  <a:pos x="T12" y="T13"/>
                </a:cxn>
              </a:cxnLst>
              <a:rect l="0" t="0" r="r" b="b"/>
              <a:pathLst>
                <a:path w="55" h="6">
                  <a:moveTo>
                    <a:pt x="0" y="3"/>
                  </a:moveTo>
                  <a:cubicBezTo>
                    <a:pt x="0" y="4"/>
                    <a:pt x="1" y="6"/>
                    <a:pt x="3" y="6"/>
                  </a:cubicBezTo>
                  <a:cubicBezTo>
                    <a:pt x="52" y="6"/>
                    <a:pt x="52" y="6"/>
                    <a:pt x="52" y="6"/>
                  </a:cubicBezTo>
                  <a:cubicBezTo>
                    <a:pt x="54" y="6"/>
                    <a:pt x="55" y="4"/>
                    <a:pt x="55" y="3"/>
                  </a:cubicBezTo>
                  <a:cubicBezTo>
                    <a:pt x="55" y="1"/>
                    <a:pt x="54" y="0"/>
                    <a:pt x="52" y="0"/>
                  </a:cubicBezTo>
                  <a:cubicBezTo>
                    <a:pt x="3" y="0"/>
                    <a:pt x="3" y="0"/>
                    <a:pt x="3" y="0"/>
                  </a:cubicBezTo>
                  <a:cubicBezTo>
                    <a:pt x="1" y="0"/>
                    <a:pt x="0" y="1"/>
                    <a:pt x="0" y="3"/>
                  </a:cubicBezTo>
                  <a:close/>
                </a:path>
              </a:pathLst>
            </a:custGeom>
            <a:solidFill>
              <a:srgbClr val="656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矩形 124"/>
          <p:cNvSpPr>
            <a:spLocks noChangeArrowheads="1"/>
          </p:cNvSpPr>
          <p:nvPr/>
        </p:nvSpPr>
        <p:spPr bwMode="auto">
          <a:xfrm>
            <a:off x="1453616" y="5396408"/>
            <a:ext cx="9679522" cy="584775"/>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a:solidFill>
                  <a:srgbClr val="262423"/>
                </a:solidFill>
                <a:latin typeface="宋体" panose="02010600030101010101" pitchFamily="2" charset="-122"/>
              </a:rPr>
              <a:t>点击添加文字点击添加文字点击添加文字点击添加文字点击添加文字点击添加文字点击添加文字点击添加文字</a:t>
            </a:r>
            <a:endParaRPr lang="zh-CN" altLang="en-US" sz="1600">
              <a:solidFill>
                <a:srgbClr val="262423"/>
              </a:solidFill>
              <a:latin typeface="宋体" panose="02010600030101010101" pitchFamily="2" charset="-122"/>
            </a:endParaRPr>
          </a:p>
        </p:txBody>
      </p:sp>
      <p:sp>
        <p:nvSpPr>
          <p:cNvPr id="25" name="文本框 24"/>
          <p:cNvSpPr txBox="1"/>
          <p:nvPr/>
        </p:nvSpPr>
        <p:spPr>
          <a:xfrm>
            <a:off x="1775520" y="1513969"/>
            <a:ext cx="3374553" cy="584775"/>
          </a:xfrm>
          <a:prstGeom prst="rect">
            <a:avLst/>
          </a:prstGeom>
          <a:noFill/>
        </p:spPr>
        <p:txBody>
          <a:bodyPr wrap="square" rtlCol="0">
            <a:spAutoFit/>
          </a:bodyPr>
          <a:lstStyle/>
          <a:p>
            <a:pPr>
              <a:spcBef>
                <a:spcPct val="0"/>
              </a:spcBef>
            </a:pPr>
            <a:r>
              <a:rPr lang="zh-CN" altLang="en-US" sz="160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a:solidFill>
                <a:srgbClr val="000000"/>
              </a:solidFill>
              <a:latin typeface="宋体" panose="02010600030101010101" pitchFamily="2" charset="-122"/>
              <a:ea typeface="宋体" panose="02010600030101010101" pitchFamily="2" charset="-122"/>
            </a:endParaRPr>
          </a:p>
        </p:txBody>
      </p:sp>
      <p:sp>
        <p:nvSpPr>
          <p:cNvPr id="26" name="文本框 25"/>
          <p:cNvSpPr txBox="1"/>
          <p:nvPr/>
        </p:nvSpPr>
        <p:spPr>
          <a:xfrm>
            <a:off x="2460304" y="1082776"/>
            <a:ext cx="2646870" cy="461661"/>
          </a:xfrm>
          <a:prstGeom prst="rect">
            <a:avLst/>
          </a:prstGeom>
          <a:noFill/>
        </p:spPr>
        <p:txBody>
          <a:bodyPr wrap="none" lIns="91436" tIns="45718" rIns="91436" bIns="45718" rtlCol="0">
            <a:spAutoFit/>
          </a:bodyPr>
          <a:lstStyle/>
          <a:p>
            <a:pPr defTabSz="457200"/>
            <a:r>
              <a:rPr kumimoji="1" lang="zh-CN" altLang="en-US" sz="2400" b="1">
                <a:solidFill>
                  <a:schemeClr val="accent1"/>
                </a:solidFill>
                <a:latin typeface="Century Gothic" panose="020b0502020202020204" pitchFamily="34" charset="0"/>
                <a:ea typeface="微软雅黑" panose="020b0503020204020204" pitchFamily="34" charset="-122"/>
                <a:cs typeface="Impact" panose="020b0806030902050204"/>
              </a:rPr>
              <a:t>点击此处添加标题</a:t>
            </a:r>
            <a:endParaRPr kumimoji="1" lang="zh-CN" altLang="en-US" sz="2400" b="1">
              <a:solidFill>
                <a:schemeClr val="accent1"/>
              </a:solidFill>
              <a:latin typeface="Century Gothic" panose="020b0502020202020204" pitchFamily="34" charset="0"/>
              <a:ea typeface="微软雅黑" panose="020b0503020204020204" pitchFamily="34" charset="-122"/>
              <a:cs typeface="Impact" panose="020b0806030902050204"/>
            </a:endParaRPr>
          </a:p>
        </p:txBody>
      </p:sp>
      <p:sp>
        <p:nvSpPr>
          <p:cNvPr id="27" name="文本框 26"/>
          <p:cNvSpPr txBox="1"/>
          <p:nvPr/>
        </p:nvSpPr>
        <p:spPr>
          <a:xfrm>
            <a:off x="1775520" y="2853823"/>
            <a:ext cx="3374553" cy="584775"/>
          </a:xfrm>
          <a:prstGeom prst="rect">
            <a:avLst/>
          </a:prstGeom>
          <a:noFill/>
        </p:spPr>
        <p:txBody>
          <a:bodyPr wrap="square" rtlCol="0">
            <a:spAutoFit/>
          </a:bodyPr>
          <a:lstStyle/>
          <a:p>
            <a:pPr>
              <a:spcBef>
                <a:spcPct val="0"/>
              </a:spcBef>
            </a:pPr>
            <a:r>
              <a:rPr lang="zh-CN" altLang="en-US" sz="160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a:solidFill>
                <a:srgbClr val="000000"/>
              </a:solidFill>
              <a:latin typeface="宋体" panose="02010600030101010101" pitchFamily="2" charset="-122"/>
              <a:ea typeface="宋体" panose="02010600030101010101" pitchFamily="2" charset="-122"/>
            </a:endParaRPr>
          </a:p>
        </p:txBody>
      </p:sp>
      <p:sp>
        <p:nvSpPr>
          <p:cNvPr id="28" name="文本框 27"/>
          <p:cNvSpPr txBox="1"/>
          <p:nvPr/>
        </p:nvSpPr>
        <p:spPr>
          <a:xfrm>
            <a:off x="2460304" y="2422630"/>
            <a:ext cx="2646870" cy="461661"/>
          </a:xfrm>
          <a:prstGeom prst="rect">
            <a:avLst/>
          </a:prstGeom>
          <a:noFill/>
        </p:spPr>
        <p:txBody>
          <a:bodyPr wrap="none" lIns="91436" tIns="45718" rIns="91436" bIns="45718" rtlCol="0">
            <a:spAutoFit/>
          </a:bodyPr>
          <a:lstStyle/>
          <a:p>
            <a:pPr defTabSz="457200"/>
            <a:r>
              <a:rPr kumimoji="1" lang="zh-CN" altLang="en-US" sz="2400" b="1">
                <a:solidFill>
                  <a:schemeClr val="accent2"/>
                </a:solidFill>
                <a:latin typeface="Century Gothic" panose="020b0502020202020204" pitchFamily="34" charset="0"/>
                <a:ea typeface="微软雅黑" panose="020b0503020204020204" pitchFamily="34" charset="-122"/>
                <a:cs typeface="Impact" panose="020b0806030902050204"/>
              </a:rPr>
              <a:t>点击此处添加标题</a:t>
            </a:r>
            <a:endParaRPr kumimoji="1" lang="zh-CN" altLang="en-US" sz="2400" b="1">
              <a:solidFill>
                <a:schemeClr val="accent2"/>
              </a:solidFill>
              <a:latin typeface="Century Gothic" panose="020b0502020202020204" pitchFamily="34" charset="0"/>
              <a:ea typeface="微软雅黑" panose="020b0503020204020204" pitchFamily="34" charset="-122"/>
              <a:cs typeface="Impact" panose="020b0806030902050204"/>
            </a:endParaRPr>
          </a:p>
        </p:txBody>
      </p:sp>
      <p:sp>
        <p:nvSpPr>
          <p:cNvPr id="29" name="文本框 28"/>
          <p:cNvSpPr txBox="1"/>
          <p:nvPr/>
        </p:nvSpPr>
        <p:spPr>
          <a:xfrm>
            <a:off x="1847528" y="4198014"/>
            <a:ext cx="3302545" cy="584775"/>
          </a:xfrm>
          <a:prstGeom prst="rect">
            <a:avLst/>
          </a:prstGeom>
          <a:noFill/>
        </p:spPr>
        <p:txBody>
          <a:bodyPr wrap="square" rtlCol="0">
            <a:spAutoFit/>
          </a:bodyPr>
          <a:lstStyle/>
          <a:p>
            <a:pPr>
              <a:spcBef>
                <a:spcPct val="0"/>
              </a:spcBef>
            </a:pPr>
            <a:r>
              <a:rPr lang="zh-CN" altLang="en-US" sz="160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a:solidFill>
                <a:srgbClr val="000000"/>
              </a:solidFill>
              <a:latin typeface="宋体" panose="02010600030101010101" pitchFamily="2" charset="-122"/>
              <a:ea typeface="宋体" panose="02010600030101010101" pitchFamily="2" charset="-122"/>
            </a:endParaRPr>
          </a:p>
        </p:txBody>
      </p:sp>
      <p:sp>
        <p:nvSpPr>
          <p:cNvPr id="30" name="文本框 29"/>
          <p:cNvSpPr txBox="1"/>
          <p:nvPr/>
        </p:nvSpPr>
        <p:spPr>
          <a:xfrm>
            <a:off x="2460304" y="3766821"/>
            <a:ext cx="2646870" cy="461661"/>
          </a:xfrm>
          <a:prstGeom prst="rect">
            <a:avLst/>
          </a:prstGeom>
          <a:noFill/>
        </p:spPr>
        <p:txBody>
          <a:bodyPr wrap="none" lIns="91436" tIns="45718" rIns="91436" bIns="45718" rtlCol="0">
            <a:spAutoFit/>
          </a:bodyPr>
          <a:lstStyle/>
          <a:p>
            <a:pPr defTabSz="457200"/>
            <a:r>
              <a:rPr kumimoji="1" lang="zh-CN" altLang="en-US" sz="2400" b="1">
                <a:solidFill>
                  <a:schemeClr val="accent3"/>
                </a:solidFill>
                <a:latin typeface="Century Gothic" panose="020b0502020202020204" pitchFamily="34" charset="0"/>
                <a:ea typeface="微软雅黑" panose="020b0503020204020204" pitchFamily="34" charset="-122"/>
                <a:cs typeface="Impact" panose="020b0806030902050204"/>
              </a:rPr>
              <a:t>点击此处添加标题</a:t>
            </a:r>
            <a:endParaRPr kumimoji="1" lang="zh-CN" altLang="en-US" sz="2400" b="1">
              <a:solidFill>
                <a:schemeClr val="accent3"/>
              </a:solidFill>
              <a:latin typeface="Century Gothic" panose="020b0502020202020204" pitchFamily="34" charset="0"/>
              <a:ea typeface="微软雅黑" panose="020b0503020204020204" pitchFamily="34" charset="-122"/>
              <a:cs typeface="Impact" panose="020b0806030902050204"/>
            </a:endParaRPr>
          </a:p>
        </p:txBody>
      </p:sp>
      <p:sp>
        <p:nvSpPr>
          <p:cNvPr id="31" name="Rectangle 161"/>
          <p:cNvSpPr>
            <a:spLocks noChangeArrowheads="1"/>
          </p:cNvSpPr>
          <p:nvPr/>
        </p:nvSpPr>
        <p:spPr bwMode="auto">
          <a:xfrm>
            <a:off x="8573905" y="1431726"/>
            <a:ext cx="1022716"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6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01</a:t>
            </a:r>
            <a:endParaRPr kumimoji="0" lang="zh-CN" altLang="zh-CN" sz="1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p:txBody>
      </p:sp>
      <p:sp>
        <p:nvSpPr>
          <p:cNvPr id="32" name="Rectangle 161"/>
          <p:cNvSpPr>
            <a:spLocks noChangeArrowheads="1"/>
          </p:cNvSpPr>
          <p:nvPr/>
        </p:nvSpPr>
        <p:spPr bwMode="auto">
          <a:xfrm>
            <a:off x="8573905" y="2806563"/>
            <a:ext cx="1022716"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6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0</a:t>
            </a:r>
            <a:r>
              <a:rPr kumimoji="0" lang="en-US" altLang="zh-CN" sz="6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2</a:t>
            </a:r>
            <a:endParaRPr kumimoji="0" lang="zh-CN" altLang="zh-CN" sz="1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p:txBody>
      </p:sp>
      <p:sp>
        <p:nvSpPr>
          <p:cNvPr id="33" name="Rectangle 161"/>
          <p:cNvSpPr>
            <a:spLocks noChangeArrowheads="1"/>
          </p:cNvSpPr>
          <p:nvPr/>
        </p:nvSpPr>
        <p:spPr bwMode="auto">
          <a:xfrm>
            <a:off x="8573905" y="4098787"/>
            <a:ext cx="1022716"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6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0</a:t>
            </a:r>
            <a:r>
              <a:rPr kumimoji="0" lang="en-US" altLang="zh-CN" sz="6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3</a:t>
            </a:r>
            <a:endParaRPr kumimoji="0" lang="zh-CN" altLang="zh-CN" sz="1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22" presetClass="entr" presetSubtype="2"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Effect transition="in" filter="wipe(right)">
                                      <p:cBhvr>
                                        <p:cTn id="55" dur="500"/>
                                        <p:tgtEl>
                                          <p:spTgt spid="10"/>
                                        </p:tgtEl>
                                      </p:cBhvr>
                                    </p:animEffect>
                                  </p:childTnLst>
                                </p:cTn>
                              </p:par>
                            </p:childTnLst>
                          </p:cTn>
                        </p:par>
                        <p:par>
                          <p:cTn id="56" fill="hold" nodeType="afterGroup">
                            <p:stCondLst>
                              <p:cond delay="7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par>
                          <p:cTn id="63" fill="hold" nodeType="afterGroup">
                            <p:stCondLst>
                              <p:cond delay="1200"/>
                            </p:stCondLst>
                            <p:childTnLst>
                              <p:par>
                                <p:cTn id="64" presetID="10" presetClass="entr" presetSubtype="0"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par>
                          <p:cTn id="70" fill="hold" nodeType="afterGroup">
                            <p:stCondLst>
                              <p:cond delay="1700"/>
                            </p:stCondLst>
                            <p:childTnLst>
                              <p:par>
                                <p:cTn id="71" presetID="10"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par>
                                <p:cTn id="77" presetID="10" presetClass="entr" presetSubtype="0" fill="hold" grpId="0" nodeType="withEffect">
                                  <p:stCondLst>
                                    <p:cond delay="0"/>
                                  </p:stCondLst>
                                  <p:iterate type="wd">
                                    <p:tmPct val="10000"/>
                                  </p:iterate>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4" grpId="0"/>
      <p:bldP spid="25" grpId="0"/>
      <p:bldP spid="26" grpId="0"/>
      <p:bldP spid="27" grpId="0"/>
      <p:bldP spid="28" grpId="0"/>
      <p:bldP spid="29" grpId="0"/>
      <p:bldP spid="30" grpId="0"/>
      <p:bldP spid="31" grpId="0"/>
      <p:bldP spid="32" grpId="0"/>
      <p:bldP spid="33"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2"/>
          <a:stretch>
            <a:fillRect/>
          </a:stretch>
        </p:blipFill>
        <p:spPr>
          <a:xfrm>
            <a:off x="0" y="924770"/>
            <a:ext cx="12192000" cy="5933230"/>
          </a:xfrm>
          <a:prstGeom prst="rect">
            <a:avLst/>
          </a:prstGeom>
        </p:spPr>
      </p:pic>
      <p:sp>
        <p:nvSpPr>
          <p:cNvPr id="4" name="矩形 3"/>
          <p:cNvSpPr/>
          <p:nvPr/>
        </p:nvSpPr>
        <p:spPr>
          <a:xfrm>
            <a:off x="4328136" y="1280161"/>
            <a:ext cx="3550943" cy="2305834"/>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a:solidFill>
                  <a:schemeClr val="bg1"/>
                </a:solidFill>
                <a:latin typeface="微软雅黑" panose="020b0503020204020204" pitchFamily="34" charset="-122"/>
                <a:ea typeface="微软雅黑" panose="020b0503020204020204" pitchFamily="34" charset="-122"/>
              </a:rPr>
              <a:t>06</a:t>
            </a:r>
            <a:endParaRPr lang="zh-CN" altLang="en-US" sz="13800" b="1">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255292" y="3805406"/>
            <a:ext cx="7705082" cy="142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a:solidFill>
                  <a:schemeClr val="tx1">
                    <a:lumMod val="75000"/>
                    <a:lumOff val="25000"/>
                  </a:schemeClr>
                </a:solidFill>
                <a:latin typeface="微软雅黑" panose="020b0503020204020204" pitchFamily="34" charset="-122"/>
                <a:ea typeface="微软雅黑" panose="020b0503020204020204" pitchFamily="34" charset="-122"/>
              </a:rPr>
              <a:t> 参考文献陈列</a:t>
            </a:r>
            <a:endParaRPr lang="zh-CN" altLang="en-US" sz="72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 参考文献陈列</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06</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7" name="Freeform 741"/>
          <p:cNvSpPr/>
          <p:nvPr/>
        </p:nvSpPr>
        <p:spPr bwMode="auto">
          <a:xfrm>
            <a:off x="1495425" y="1382713"/>
            <a:ext cx="2127250" cy="3000375"/>
          </a:xfrm>
          <a:custGeom>
            <a:gdLst>
              <a:gd name="T0" fmla="*/ 420 w 649"/>
              <a:gd name="T1" fmla="*/ 279 h 914"/>
              <a:gd name="T2" fmla="*/ 420 w 649"/>
              <a:gd name="T3" fmla="*/ 87 h 914"/>
              <a:gd name="T4" fmla="*/ 476 w 649"/>
              <a:gd name="T5" fmla="*/ 87 h 914"/>
              <a:gd name="T6" fmla="*/ 504 w 649"/>
              <a:gd name="T7" fmla="*/ 44 h 914"/>
              <a:gd name="T8" fmla="*/ 476 w 649"/>
              <a:gd name="T9" fmla="*/ 0 h 914"/>
              <a:gd name="T10" fmla="*/ 173 w 649"/>
              <a:gd name="T11" fmla="*/ 0 h 914"/>
              <a:gd name="T12" fmla="*/ 145 w 649"/>
              <a:gd name="T13" fmla="*/ 44 h 914"/>
              <a:gd name="T14" fmla="*/ 173 w 649"/>
              <a:gd name="T15" fmla="*/ 87 h 914"/>
              <a:gd name="T16" fmla="*/ 229 w 649"/>
              <a:gd name="T17" fmla="*/ 87 h 914"/>
              <a:gd name="T18" fmla="*/ 229 w 649"/>
              <a:gd name="T19" fmla="*/ 279 h 914"/>
              <a:gd name="T20" fmla="*/ 0 w 649"/>
              <a:gd name="T21" fmla="*/ 589 h 914"/>
              <a:gd name="T22" fmla="*/ 325 w 649"/>
              <a:gd name="T23" fmla="*/ 914 h 914"/>
              <a:gd name="T24" fmla="*/ 649 w 649"/>
              <a:gd name="T25" fmla="*/ 589 h 914"/>
              <a:gd name="T26" fmla="*/ 420 w 649"/>
              <a:gd name="T27" fmla="*/ 279 h 9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9" h="914">
                <a:moveTo>
                  <a:pt x="420" y="279"/>
                </a:moveTo>
                <a:cubicBezTo>
                  <a:pt x="420" y="87"/>
                  <a:pt x="420" y="87"/>
                  <a:pt x="420" y="87"/>
                </a:cubicBezTo>
                <a:cubicBezTo>
                  <a:pt x="476" y="87"/>
                  <a:pt x="476" y="87"/>
                  <a:pt x="476" y="87"/>
                </a:cubicBezTo>
                <a:cubicBezTo>
                  <a:pt x="491" y="87"/>
                  <a:pt x="504" y="68"/>
                  <a:pt x="504" y="44"/>
                </a:cubicBezTo>
                <a:cubicBezTo>
                  <a:pt x="504" y="19"/>
                  <a:pt x="491" y="0"/>
                  <a:pt x="476" y="0"/>
                </a:cubicBezTo>
                <a:cubicBezTo>
                  <a:pt x="173" y="0"/>
                  <a:pt x="173" y="0"/>
                  <a:pt x="173" y="0"/>
                </a:cubicBezTo>
                <a:cubicBezTo>
                  <a:pt x="158" y="0"/>
                  <a:pt x="145" y="19"/>
                  <a:pt x="145" y="44"/>
                </a:cubicBezTo>
                <a:cubicBezTo>
                  <a:pt x="145" y="68"/>
                  <a:pt x="158" y="87"/>
                  <a:pt x="173" y="87"/>
                </a:cubicBezTo>
                <a:cubicBezTo>
                  <a:pt x="229" y="87"/>
                  <a:pt x="229" y="87"/>
                  <a:pt x="229" y="87"/>
                </a:cubicBezTo>
                <a:cubicBezTo>
                  <a:pt x="229" y="279"/>
                  <a:pt x="229" y="279"/>
                  <a:pt x="229" y="279"/>
                </a:cubicBezTo>
                <a:cubicBezTo>
                  <a:pt x="96" y="319"/>
                  <a:pt x="0" y="443"/>
                  <a:pt x="0" y="589"/>
                </a:cubicBezTo>
                <a:cubicBezTo>
                  <a:pt x="0" y="769"/>
                  <a:pt x="145" y="914"/>
                  <a:pt x="325" y="914"/>
                </a:cubicBezTo>
                <a:cubicBezTo>
                  <a:pt x="504" y="914"/>
                  <a:pt x="649" y="769"/>
                  <a:pt x="649" y="589"/>
                </a:cubicBezTo>
                <a:cubicBezTo>
                  <a:pt x="649" y="443"/>
                  <a:pt x="553" y="319"/>
                  <a:pt x="420" y="279"/>
                </a:cubicBezTo>
              </a:path>
            </a:pathLst>
          </a:custGeom>
          <a:solidFill>
            <a:srgbClr val="F7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42"/>
          <p:cNvSpPr/>
          <p:nvPr/>
        </p:nvSpPr>
        <p:spPr bwMode="auto">
          <a:xfrm>
            <a:off x="1679575" y="3303588"/>
            <a:ext cx="1760538" cy="882650"/>
          </a:xfrm>
          <a:custGeom>
            <a:gdLst>
              <a:gd name="T0" fmla="*/ 0 w 537"/>
              <a:gd name="T1" fmla="*/ 0 h 269"/>
              <a:gd name="T2" fmla="*/ 0 w 537"/>
              <a:gd name="T3" fmla="*/ 0 h 269"/>
              <a:gd name="T4" fmla="*/ 269 w 537"/>
              <a:gd name="T5" fmla="*/ 269 h 269"/>
              <a:gd name="T6" fmla="*/ 537 w 537"/>
              <a:gd name="T7" fmla="*/ 0 h 269"/>
              <a:gd name="T8" fmla="*/ 537 w 537"/>
              <a:gd name="T9" fmla="*/ 0 h 269"/>
              <a:gd name="T10" fmla="*/ 0 w 537"/>
              <a:gd name="T11" fmla="*/ 0 h 269"/>
            </a:gdLst>
            <a:cxnLst>
              <a:cxn ang="0">
                <a:pos x="T0" y="T1"/>
              </a:cxn>
              <a:cxn ang="0">
                <a:pos x="T2" y="T3"/>
              </a:cxn>
              <a:cxn ang="0">
                <a:pos x="T4" y="T5"/>
              </a:cxn>
              <a:cxn ang="0">
                <a:pos x="T6" y="T7"/>
              </a:cxn>
              <a:cxn ang="0">
                <a:pos x="T8" y="T9"/>
              </a:cxn>
              <a:cxn ang="0">
                <a:pos x="T10" y="T11"/>
              </a:cxn>
            </a:cxnLst>
            <a:rect l="0" t="0" r="r" b="b"/>
            <a:pathLst>
              <a:path w="537" h="269">
                <a:moveTo>
                  <a:pt x="0" y="0"/>
                </a:moveTo>
                <a:cubicBezTo>
                  <a:pt x="0" y="0"/>
                  <a:pt x="0" y="0"/>
                  <a:pt x="0" y="0"/>
                </a:cubicBezTo>
                <a:cubicBezTo>
                  <a:pt x="0" y="149"/>
                  <a:pt x="120" y="269"/>
                  <a:pt x="269" y="269"/>
                </a:cubicBezTo>
                <a:cubicBezTo>
                  <a:pt x="417" y="269"/>
                  <a:pt x="537" y="149"/>
                  <a:pt x="537" y="0"/>
                </a:cubicBezTo>
                <a:cubicBezTo>
                  <a:pt x="537" y="0"/>
                  <a:pt x="537" y="0"/>
                  <a:pt x="537" y="0"/>
                </a:cubicBez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Oval 743"/>
          <p:cNvSpPr>
            <a:spLocks noChangeArrowheads="1"/>
          </p:cNvSpPr>
          <p:nvPr/>
        </p:nvSpPr>
        <p:spPr bwMode="auto">
          <a:xfrm>
            <a:off x="2135188" y="2876551"/>
            <a:ext cx="203200" cy="206375"/>
          </a:xfrm>
          <a:prstGeom prst="ellipse">
            <a:avLst/>
          </a:pr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
        <p:nvSpPr>
          <p:cNvPr id="10" name="Oval 744"/>
          <p:cNvSpPr>
            <a:spLocks noChangeArrowheads="1"/>
          </p:cNvSpPr>
          <p:nvPr/>
        </p:nvSpPr>
        <p:spPr bwMode="auto">
          <a:xfrm>
            <a:off x="2770188" y="2774951"/>
            <a:ext cx="207963" cy="203200"/>
          </a:xfrm>
          <a:prstGeom prst="ellipse">
            <a:avLst/>
          </a:pr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
        <p:nvSpPr>
          <p:cNvPr id="11" name="Oval 745"/>
          <p:cNvSpPr>
            <a:spLocks noChangeArrowheads="1"/>
          </p:cNvSpPr>
          <p:nvPr/>
        </p:nvSpPr>
        <p:spPr bwMode="auto">
          <a:xfrm>
            <a:off x="2455863" y="2514601"/>
            <a:ext cx="153988" cy="155575"/>
          </a:xfrm>
          <a:prstGeom prst="ellipse">
            <a:avLst/>
          </a:pr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
        <p:nvSpPr>
          <p:cNvPr id="12" name="Oval 746"/>
          <p:cNvSpPr>
            <a:spLocks noChangeArrowheads="1"/>
          </p:cNvSpPr>
          <p:nvPr/>
        </p:nvSpPr>
        <p:spPr bwMode="auto">
          <a:xfrm>
            <a:off x="2560638" y="2108201"/>
            <a:ext cx="153988" cy="153988"/>
          </a:xfrm>
          <a:prstGeom prst="ellipse">
            <a:avLst/>
          </a:pr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
        <p:nvSpPr>
          <p:cNvPr id="13" name="Oval 747"/>
          <p:cNvSpPr>
            <a:spLocks noChangeArrowheads="1"/>
          </p:cNvSpPr>
          <p:nvPr/>
        </p:nvSpPr>
        <p:spPr bwMode="auto">
          <a:xfrm>
            <a:off x="2941638" y="1874838"/>
            <a:ext cx="996950" cy="995363"/>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4" name="Freeform 751"/>
          <p:cNvSpPr/>
          <p:nvPr/>
        </p:nvSpPr>
        <p:spPr bwMode="auto">
          <a:xfrm>
            <a:off x="8164513" y="1382713"/>
            <a:ext cx="2132013" cy="3000375"/>
          </a:xfrm>
          <a:custGeom>
            <a:gdLst>
              <a:gd name="T0" fmla="*/ 420 w 650"/>
              <a:gd name="T1" fmla="*/ 279 h 914"/>
              <a:gd name="T2" fmla="*/ 420 w 650"/>
              <a:gd name="T3" fmla="*/ 87 h 914"/>
              <a:gd name="T4" fmla="*/ 476 w 650"/>
              <a:gd name="T5" fmla="*/ 87 h 914"/>
              <a:gd name="T6" fmla="*/ 504 w 650"/>
              <a:gd name="T7" fmla="*/ 44 h 914"/>
              <a:gd name="T8" fmla="*/ 476 w 650"/>
              <a:gd name="T9" fmla="*/ 0 h 914"/>
              <a:gd name="T10" fmla="*/ 173 w 650"/>
              <a:gd name="T11" fmla="*/ 0 h 914"/>
              <a:gd name="T12" fmla="*/ 145 w 650"/>
              <a:gd name="T13" fmla="*/ 44 h 914"/>
              <a:gd name="T14" fmla="*/ 173 w 650"/>
              <a:gd name="T15" fmla="*/ 87 h 914"/>
              <a:gd name="T16" fmla="*/ 229 w 650"/>
              <a:gd name="T17" fmla="*/ 87 h 914"/>
              <a:gd name="T18" fmla="*/ 229 w 650"/>
              <a:gd name="T19" fmla="*/ 279 h 914"/>
              <a:gd name="T20" fmla="*/ 0 w 650"/>
              <a:gd name="T21" fmla="*/ 589 h 914"/>
              <a:gd name="T22" fmla="*/ 325 w 650"/>
              <a:gd name="T23" fmla="*/ 914 h 914"/>
              <a:gd name="T24" fmla="*/ 650 w 650"/>
              <a:gd name="T25" fmla="*/ 589 h 914"/>
              <a:gd name="T26" fmla="*/ 420 w 650"/>
              <a:gd name="T27" fmla="*/ 279 h 9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0" h="914">
                <a:moveTo>
                  <a:pt x="420" y="279"/>
                </a:moveTo>
                <a:cubicBezTo>
                  <a:pt x="420" y="87"/>
                  <a:pt x="420" y="87"/>
                  <a:pt x="420" y="87"/>
                </a:cubicBezTo>
                <a:cubicBezTo>
                  <a:pt x="476" y="87"/>
                  <a:pt x="476" y="87"/>
                  <a:pt x="476" y="87"/>
                </a:cubicBezTo>
                <a:cubicBezTo>
                  <a:pt x="492" y="87"/>
                  <a:pt x="504" y="68"/>
                  <a:pt x="504" y="44"/>
                </a:cubicBezTo>
                <a:cubicBezTo>
                  <a:pt x="504" y="19"/>
                  <a:pt x="492" y="0"/>
                  <a:pt x="476" y="0"/>
                </a:cubicBezTo>
                <a:cubicBezTo>
                  <a:pt x="173" y="0"/>
                  <a:pt x="173" y="0"/>
                  <a:pt x="173" y="0"/>
                </a:cubicBezTo>
                <a:cubicBezTo>
                  <a:pt x="158" y="0"/>
                  <a:pt x="145" y="19"/>
                  <a:pt x="145" y="44"/>
                </a:cubicBezTo>
                <a:cubicBezTo>
                  <a:pt x="145" y="68"/>
                  <a:pt x="158" y="87"/>
                  <a:pt x="173" y="87"/>
                </a:cubicBezTo>
                <a:cubicBezTo>
                  <a:pt x="229" y="87"/>
                  <a:pt x="229" y="87"/>
                  <a:pt x="229" y="87"/>
                </a:cubicBezTo>
                <a:cubicBezTo>
                  <a:pt x="229" y="279"/>
                  <a:pt x="229" y="279"/>
                  <a:pt x="229" y="279"/>
                </a:cubicBezTo>
                <a:cubicBezTo>
                  <a:pt x="96" y="319"/>
                  <a:pt x="0" y="443"/>
                  <a:pt x="0" y="589"/>
                </a:cubicBezTo>
                <a:cubicBezTo>
                  <a:pt x="0" y="769"/>
                  <a:pt x="145" y="914"/>
                  <a:pt x="325" y="914"/>
                </a:cubicBezTo>
                <a:cubicBezTo>
                  <a:pt x="504" y="914"/>
                  <a:pt x="650" y="769"/>
                  <a:pt x="650" y="589"/>
                </a:cubicBezTo>
                <a:cubicBezTo>
                  <a:pt x="650" y="443"/>
                  <a:pt x="553" y="319"/>
                  <a:pt x="420" y="279"/>
                </a:cubicBezTo>
              </a:path>
            </a:pathLst>
          </a:custGeom>
          <a:solidFill>
            <a:srgbClr val="F7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52"/>
          <p:cNvSpPr/>
          <p:nvPr/>
        </p:nvSpPr>
        <p:spPr bwMode="auto">
          <a:xfrm>
            <a:off x="8391525" y="3575051"/>
            <a:ext cx="1674813" cy="611188"/>
          </a:xfrm>
          <a:custGeom>
            <a:gdLst>
              <a:gd name="T0" fmla="*/ 0 w 511"/>
              <a:gd name="T1" fmla="*/ 0 h 186"/>
              <a:gd name="T2" fmla="*/ 256 w 511"/>
              <a:gd name="T3" fmla="*/ 186 h 186"/>
              <a:gd name="T4" fmla="*/ 511 w 511"/>
              <a:gd name="T5" fmla="*/ 0 h 186"/>
              <a:gd name="T6" fmla="*/ 0 w 511"/>
              <a:gd name="T7" fmla="*/ 0 h 186"/>
            </a:gdLst>
            <a:cxnLst>
              <a:cxn ang="0">
                <a:pos x="T0" y="T1"/>
              </a:cxn>
              <a:cxn ang="0">
                <a:pos x="T2" y="T3"/>
              </a:cxn>
              <a:cxn ang="0">
                <a:pos x="T4" y="T5"/>
              </a:cxn>
              <a:cxn ang="0">
                <a:pos x="T6" y="T7"/>
              </a:cxn>
            </a:cxnLst>
            <a:rect l="0" t="0" r="r" b="b"/>
            <a:pathLst>
              <a:path w="511" h="186">
                <a:moveTo>
                  <a:pt x="0" y="0"/>
                </a:moveTo>
                <a:cubicBezTo>
                  <a:pt x="35" y="108"/>
                  <a:pt x="136" y="186"/>
                  <a:pt x="256" y="186"/>
                </a:cubicBezTo>
                <a:cubicBezTo>
                  <a:pt x="375" y="186"/>
                  <a:pt x="476" y="108"/>
                  <a:pt x="511" y="0"/>
                </a:cubicBezTo>
                <a:lnTo>
                  <a:pt x="0" y="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6" name="Oval 753"/>
          <p:cNvSpPr>
            <a:spLocks noChangeArrowheads="1"/>
          </p:cNvSpPr>
          <p:nvPr/>
        </p:nvSpPr>
        <p:spPr bwMode="auto">
          <a:xfrm>
            <a:off x="8770938" y="3138488"/>
            <a:ext cx="206375" cy="206375"/>
          </a:xfrm>
          <a:prstGeom prst="ellipse">
            <a:avLst/>
          </a:pr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17" name="Oval 754"/>
          <p:cNvSpPr>
            <a:spLocks noChangeArrowheads="1"/>
          </p:cNvSpPr>
          <p:nvPr/>
        </p:nvSpPr>
        <p:spPr bwMode="auto">
          <a:xfrm>
            <a:off x="9407525" y="3036888"/>
            <a:ext cx="206375" cy="206375"/>
          </a:xfrm>
          <a:prstGeom prst="ellipse">
            <a:avLst/>
          </a:pr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18" name="Oval 755"/>
          <p:cNvSpPr>
            <a:spLocks noChangeArrowheads="1"/>
          </p:cNvSpPr>
          <p:nvPr/>
        </p:nvSpPr>
        <p:spPr bwMode="auto">
          <a:xfrm>
            <a:off x="9093200" y="2778126"/>
            <a:ext cx="153988" cy="153988"/>
          </a:xfrm>
          <a:prstGeom prst="ellipse">
            <a:avLst/>
          </a:pr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19" name="Oval 756"/>
          <p:cNvSpPr>
            <a:spLocks noChangeArrowheads="1"/>
          </p:cNvSpPr>
          <p:nvPr/>
        </p:nvSpPr>
        <p:spPr bwMode="auto">
          <a:xfrm>
            <a:off x="9197975" y="2373313"/>
            <a:ext cx="153988" cy="155575"/>
          </a:xfrm>
          <a:prstGeom prst="ellipse">
            <a:avLst/>
          </a:pr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20" name="Oval 757"/>
          <p:cNvSpPr>
            <a:spLocks noChangeArrowheads="1"/>
          </p:cNvSpPr>
          <p:nvPr/>
        </p:nvSpPr>
        <p:spPr bwMode="auto">
          <a:xfrm>
            <a:off x="9690100" y="1874838"/>
            <a:ext cx="992188" cy="995363"/>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21" name="Freeform 761"/>
          <p:cNvSpPr/>
          <p:nvPr/>
        </p:nvSpPr>
        <p:spPr bwMode="auto">
          <a:xfrm>
            <a:off x="4803775" y="1382713"/>
            <a:ext cx="2132013" cy="3000375"/>
          </a:xfrm>
          <a:custGeom>
            <a:gdLst>
              <a:gd name="T0" fmla="*/ 421 w 650"/>
              <a:gd name="T1" fmla="*/ 279 h 914"/>
              <a:gd name="T2" fmla="*/ 421 w 650"/>
              <a:gd name="T3" fmla="*/ 87 h 914"/>
              <a:gd name="T4" fmla="*/ 477 w 650"/>
              <a:gd name="T5" fmla="*/ 87 h 914"/>
              <a:gd name="T6" fmla="*/ 505 w 650"/>
              <a:gd name="T7" fmla="*/ 44 h 914"/>
              <a:gd name="T8" fmla="*/ 477 w 650"/>
              <a:gd name="T9" fmla="*/ 0 h 914"/>
              <a:gd name="T10" fmla="*/ 174 w 650"/>
              <a:gd name="T11" fmla="*/ 0 h 914"/>
              <a:gd name="T12" fmla="*/ 146 w 650"/>
              <a:gd name="T13" fmla="*/ 44 h 914"/>
              <a:gd name="T14" fmla="*/ 174 w 650"/>
              <a:gd name="T15" fmla="*/ 87 h 914"/>
              <a:gd name="T16" fmla="*/ 230 w 650"/>
              <a:gd name="T17" fmla="*/ 87 h 914"/>
              <a:gd name="T18" fmla="*/ 230 w 650"/>
              <a:gd name="T19" fmla="*/ 279 h 914"/>
              <a:gd name="T20" fmla="*/ 0 w 650"/>
              <a:gd name="T21" fmla="*/ 589 h 914"/>
              <a:gd name="T22" fmla="*/ 325 w 650"/>
              <a:gd name="T23" fmla="*/ 914 h 914"/>
              <a:gd name="T24" fmla="*/ 650 w 650"/>
              <a:gd name="T25" fmla="*/ 589 h 914"/>
              <a:gd name="T26" fmla="*/ 421 w 650"/>
              <a:gd name="T27" fmla="*/ 279 h 9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0" h="914">
                <a:moveTo>
                  <a:pt x="421" y="279"/>
                </a:moveTo>
                <a:cubicBezTo>
                  <a:pt x="421" y="87"/>
                  <a:pt x="421" y="87"/>
                  <a:pt x="421" y="87"/>
                </a:cubicBezTo>
                <a:cubicBezTo>
                  <a:pt x="477" y="87"/>
                  <a:pt x="477" y="87"/>
                  <a:pt x="477" y="87"/>
                </a:cubicBezTo>
                <a:cubicBezTo>
                  <a:pt x="492" y="87"/>
                  <a:pt x="505" y="68"/>
                  <a:pt x="505" y="44"/>
                </a:cubicBezTo>
                <a:cubicBezTo>
                  <a:pt x="505" y="19"/>
                  <a:pt x="492" y="0"/>
                  <a:pt x="477" y="0"/>
                </a:cubicBezTo>
                <a:cubicBezTo>
                  <a:pt x="174" y="0"/>
                  <a:pt x="174" y="0"/>
                  <a:pt x="174" y="0"/>
                </a:cubicBezTo>
                <a:cubicBezTo>
                  <a:pt x="158" y="0"/>
                  <a:pt x="146" y="19"/>
                  <a:pt x="146" y="44"/>
                </a:cubicBezTo>
                <a:cubicBezTo>
                  <a:pt x="146" y="68"/>
                  <a:pt x="158" y="87"/>
                  <a:pt x="174" y="87"/>
                </a:cubicBezTo>
                <a:cubicBezTo>
                  <a:pt x="230" y="87"/>
                  <a:pt x="230" y="87"/>
                  <a:pt x="230" y="87"/>
                </a:cubicBezTo>
                <a:cubicBezTo>
                  <a:pt x="230" y="279"/>
                  <a:pt x="230" y="279"/>
                  <a:pt x="230" y="279"/>
                </a:cubicBezTo>
                <a:cubicBezTo>
                  <a:pt x="97" y="319"/>
                  <a:pt x="0" y="443"/>
                  <a:pt x="0" y="589"/>
                </a:cubicBezTo>
                <a:cubicBezTo>
                  <a:pt x="0" y="769"/>
                  <a:pt x="146" y="914"/>
                  <a:pt x="325" y="914"/>
                </a:cubicBezTo>
                <a:cubicBezTo>
                  <a:pt x="505" y="914"/>
                  <a:pt x="650" y="769"/>
                  <a:pt x="650" y="589"/>
                </a:cubicBezTo>
                <a:cubicBezTo>
                  <a:pt x="650" y="443"/>
                  <a:pt x="553" y="319"/>
                  <a:pt x="421" y="279"/>
                </a:cubicBezTo>
              </a:path>
            </a:pathLst>
          </a:custGeom>
          <a:solidFill>
            <a:srgbClr val="F7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62"/>
          <p:cNvSpPr/>
          <p:nvPr/>
        </p:nvSpPr>
        <p:spPr bwMode="auto">
          <a:xfrm>
            <a:off x="5102225" y="3735388"/>
            <a:ext cx="1535113" cy="450850"/>
          </a:xfrm>
          <a:custGeom>
            <a:gdLst>
              <a:gd name="T0" fmla="*/ 0 w 468"/>
              <a:gd name="T1" fmla="*/ 0 h 137"/>
              <a:gd name="T2" fmla="*/ 234 w 468"/>
              <a:gd name="T3" fmla="*/ 137 h 137"/>
              <a:gd name="T4" fmla="*/ 468 w 468"/>
              <a:gd name="T5" fmla="*/ 0 h 137"/>
              <a:gd name="T6" fmla="*/ 0 w 468"/>
              <a:gd name="T7" fmla="*/ 0 h 137"/>
            </a:gdLst>
            <a:cxnLst>
              <a:cxn ang="0">
                <a:pos x="T0" y="T1"/>
              </a:cxn>
              <a:cxn ang="0">
                <a:pos x="T2" y="T3"/>
              </a:cxn>
              <a:cxn ang="0">
                <a:pos x="T4" y="T5"/>
              </a:cxn>
              <a:cxn ang="0">
                <a:pos x="T6" y="T7"/>
              </a:cxn>
            </a:cxnLst>
            <a:rect l="0" t="0" r="r" b="b"/>
            <a:pathLst>
              <a:path w="468" h="137">
                <a:moveTo>
                  <a:pt x="0" y="0"/>
                </a:moveTo>
                <a:cubicBezTo>
                  <a:pt x="46" y="81"/>
                  <a:pt x="134" y="137"/>
                  <a:pt x="234" y="137"/>
                </a:cubicBezTo>
                <a:cubicBezTo>
                  <a:pt x="335" y="137"/>
                  <a:pt x="422" y="81"/>
                  <a:pt x="468" y="0"/>
                </a:cubicBez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3" name="Oval 763"/>
          <p:cNvSpPr>
            <a:spLocks noChangeArrowheads="1"/>
          </p:cNvSpPr>
          <p:nvPr/>
        </p:nvSpPr>
        <p:spPr bwMode="auto">
          <a:xfrm>
            <a:off x="5449888" y="3221038"/>
            <a:ext cx="203200" cy="206375"/>
          </a:xfrm>
          <a:prstGeom prst="ellipse">
            <a:avLst/>
          </a:prstGeom>
          <a:solidFill>
            <a:schemeClr val="accent2">
              <a:lumMod val="40000"/>
              <a:lumOff val="60000"/>
            </a:schemeClr>
          </a:solidFill>
          <a:ln>
            <a:noFill/>
          </a:ln>
        </p:spPr>
        <p:txBody>
          <a:bodyPr vert="horz" wrap="square" lIns="91440" tIns="45720" rIns="91440" bIns="45720" numCol="1" anchor="t" anchorCtr="0" compatLnSpc="1"/>
          <a:lstStyle/>
          <a:p>
            <a:endParaRPr lang="zh-CN" altLang="en-US"/>
          </a:p>
        </p:txBody>
      </p:sp>
      <p:sp>
        <p:nvSpPr>
          <p:cNvPr id="24" name="Oval 765"/>
          <p:cNvSpPr>
            <a:spLocks noChangeArrowheads="1"/>
          </p:cNvSpPr>
          <p:nvPr/>
        </p:nvSpPr>
        <p:spPr bwMode="auto">
          <a:xfrm>
            <a:off x="6086475" y="3119438"/>
            <a:ext cx="206375" cy="203200"/>
          </a:xfrm>
          <a:prstGeom prst="ellipse">
            <a:avLst/>
          </a:prstGeom>
          <a:solidFill>
            <a:schemeClr val="accent2">
              <a:lumMod val="40000"/>
              <a:lumOff val="60000"/>
            </a:schemeClr>
          </a:solidFill>
          <a:ln>
            <a:noFill/>
          </a:ln>
        </p:spPr>
        <p:txBody>
          <a:bodyPr vert="horz" wrap="square" lIns="91440" tIns="45720" rIns="91440" bIns="45720" numCol="1" anchor="t" anchorCtr="0" compatLnSpc="1"/>
          <a:lstStyle/>
          <a:p>
            <a:endParaRPr lang="zh-CN" altLang="en-US"/>
          </a:p>
        </p:txBody>
      </p:sp>
      <p:sp>
        <p:nvSpPr>
          <p:cNvPr id="25" name="Oval 766"/>
          <p:cNvSpPr>
            <a:spLocks noChangeArrowheads="1"/>
          </p:cNvSpPr>
          <p:nvPr/>
        </p:nvSpPr>
        <p:spPr bwMode="auto">
          <a:xfrm>
            <a:off x="5770563" y="2859088"/>
            <a:ext cx="153988" cy="155575"/>
          </a:xfrm>
          <a:prstGeom prst="ellipse">
            <a:avLst/>
          </a:prstGeom>
          <a:solidFill>
            <a:schemeClr val="accent2">
              <a:lumMod val="40000"/>
              <a:lumOff val="60000"/>
            </a:schemeClr>
          </a:solidFill>
          <a:ln>
            <a:noFill/>
          </a:ln>
        </p:spPr>
        <p:txBody>
          <a:bodyPr vert="horz" wrap="square" lIns="91440" tIns="45720" rIns="91440" bIns="45720" numCol="1" anchor="t" anchorCtr="0" compatLnSpc="1"/>
          <a:lstStyle/>
          <a:p>
            <a:endParaRPr lang="zh-CN" altLang="en-US"/>
          </a:p>
        </p:txBody>
      </p:sp>
      <p:sp>
        <p:nvSpPr>
          <p:cNvPr id="26" name="Oval 767"/>
          <p:cNvSpPr>
            <a:spLocks noChangeArrowheads="1"/>
          </p:cNvSpPr>
          <p:nvPr/>
        </p:nvSpPr>
        <p:spPr bwMode="auto">
          <a:xfrm>
            <a:off x="5875338" y="2452688"/>
            <a:ext cx="153988" cy="153988"/>
          </a:xfrm>
          <a:prstGeom prst="ellipse">
            <a:avLst/>
          </a:prstGeom>
          <a:solidFill>
            <a:schemeClr val="accent2">
              <a:lumMod val="40000"/>
              <a:lumOff val="60000"/>
            </a:schemeClr>
          </a:solidFill>
          <a:ln>
            <a:noFill/>
          </a:ln>
        </p:spPr>
        <p:txBody>
          <a:bodyPr vert="horz" wrap="square" lIns="91440" tIns="45720" rIns="91440" bIns="45720" numCol="1" anchor="t" anchorCtr="0" compatLnSpc="1"/>
          <a:lstStyle/>
          <a:p>
            <a:endParaRPr lang="zh-CN" altLang="en-US"/>
          </a:p>
        </p:txBody>
      </p:sp>
      <p:sp>
        <p:nvSpPr>
          <p:cNvPr id="27" name="Oval 768"/>
          <p:cNvSpPr>
            <a:spLocks noChangeArrowheads="1"/>
          </p:cNvSpPr>
          <p:nvPr/>
        </p:nvSpPr>
        <p:spPr bwMode="auto">
          <a:xfrm>
            <a:off x="6318250" y="1874838"/>
            <a:ext cx="993775" cy="995363"/>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8" name="文本框 27"/>
          <p:cNvSpPr txBox="1"/>
          <p:nvPr/>
        </p:nvSpPr>
        <p:spPr>
          <a:xfrm>
            <a:off x="1491016" y="4975226"/>
            <a:ext cx="2347336" cy="830997"/>
          </a:xfrm>
          <a:prstGeom prst="rect">
            <a:avLst/>
          </a:prstGeom>
          <a:noFill/>
        </p:spPr>
        <p:txBody>
          <a:bodyPr wrap="square" rtlCol="0">
            <a:spAutoFit/>
          </a:bodyPr>
          <a:lstStyle/>
          <a:p>
            <a:pPr>
              <a:spcBef>
                <a:spcPct val="0"/>
              </a:spcBef>
            </a:pPr>
            <a:r>
              <a:rPr lang="zh-CN" altLang="en-US" sz="160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a:solidFill>
                <a:srgbClr val="000000"/>
              </a:solidFill>
              <a:latin typeface="宋体" panose="02010600030101010101" pitchFamily="2" charset="-122"/>
              <a:ea typeface="宋体" panose="02010600030101010101" pitchFamily="2" charset="-122"/>
            </a:endParaRPr>
          </a:p>
        </p:txBody>
      </p:sp>
      <p:sp>
        <p:nvSpPr>
          <p:cNvPr id="29" name="文本框 28"/>
          <p:cNvSpPr txBox="1"/>
          <p:nvPr/>
        </p:nvSpPr>
        <p:spPr>
          <a:xfrm>
            <a:off x="1598226" y="4544033"/>
            <a:ext cx="2031317" cy="461661"/>
          </a:xfrm>
          <a:prstGeom prst="rect">
            <a:avLst/>
          </a:prstGeom>
          <a:noFill/>
        </p:spPr>
        <p:txBody>
          <a:bodyPr wrap="none" lIns="91436" tIns="45718" rIns="91436" bIns="45718" rtlCol="0">
            <a:spAutoFit/>
          </a:bodyPr>
          <a:lstStyle/>
          <a:p>
            <a:pPr defTabSz="457200"/>
            <a:r>
              <a:rPr kumimoji="1" lang="zh-CN" altLang="en-US" sz="2400" b="1">
                <a:solidFill>
                  <a:schemeClr val="accent1"/>
                </a:solidFill>
                <a:latin typeface="Century Gothic" panose="020b0502020202020204" pitchFamily="34" charset="0"/>
                <a:ea typeface="微软雅黑" panose="020b0503020204020204" pitchFamily="34" charset="-122"/>
                <a:cs typeface="Impact" panose="020b0806030902050204"/>
              </a:rPr>
              <a:t>点击添加标题</a:t>
            </a:r>
            <a:endParaRPr kumimoji="1" lang="zh-CN" altLang="en-US" sz="2400" b="1">
              <a:solidFill>
                <a:schemeClr val="accent1"/>
              </a:solidFill>
              <a:latin typeface="Century Gothic" panose="020b0502020202020204" pitchFamily="34" charset="0"/>
              <a:ea typeface="微软雅黑" panose="020b0503020204020204" pitchFamily="34" charset="-122"/>
              <a:cs typeface="Impact" panose="020b0806030902050204"/>
            </a:endParaRPr>
          </a:p>
        </p:txBody>
      </p:sp>
      <p:sp>
        <p:nvSpPr>
          <p:cNvPr id="30" name="文本框 29"/>
          <p:cNvSpPr txBox="1"/>
          <p:nvPr/>
        </p:nvSpPr>
        <p:spPr>
          <a:xfrm>
            <a:off x="4964689" y="4975226"/>
            <a:ext cx="2347336" cy="830997"/>
          </a:xfrm>
          <a:prstGeom prst="rect">
            <a:avLst/>
          </a:prstGeom>
          <a:noFill/>
        </p:spPr>
        <p:txBody>
          <a:bodyPr wrap="square" rtlCol="0">
            <a:spAutoFit/>
          </a:bodyPr>
          <a:lstStyle/>
          <a:p>
            <a:pPr>
              <a:spcBef>
                <a:spcPct val="0"/>
              </a:spcBef>
            </a:pPr>
            <a:r>
              <a:rPr lang="zh-CN" altLang="en-US" sz="160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a:solidFill>
                <a:srgbClr val="000000"/>
              </a:solidFill>
              <a:latin typeface="宋体" panose="02010600030101010101" pitchFamily="2" charset="-122"/>
              <a:ea typeface="宋体" panose="02010600030101010101" pitchFamily="2" charset="-122"/>
            </a:endParaRPr>
          </a:p>
        </p:txBody>
      </p:sp>
      <p:sp>
        <p:nvSpPr>
          <p:cNvPr id="31" name="文本框 30"/>
          <p:cNvSpPr txBox="1"/>
          <p:nvPr/>
        </p:nvSpPr>
        <p:spPr>
          <a:xfrm>
            <a:off x="5071899" y="4544033"/>
            <a:ext cx="2031317" cy="461661"/>
          </a:xfrm>
          <a:prstGeom prst="rect">
            <a:avLst/>
          </a:prstGeom>
          <a:noFill/>
        </p:spPr>
        <p:txBody>
          <a:bodyPr wrap="none" lIns="91436" tIns="45718" rIns="91436" bIns="45718" rtlCol="0">
            <a:spAutoFit/>
          </a:bodyPr>
          <a:lstStyle/>
          <a:p>
            <a:pPr defTabSz="457200"/>
            <a:r>
              <a:rPr kumimoji="1" lang="zh-CN" altLang="en-US" sz="2400" b="1">
                <a:solidFill>
                  <a:schemeClr val="accent2"/>
                </a:solidFill>
                <a:latin typeface="Century Gothic" panose="020b0502020202020204" pitchFamily="34" charset="0"/>
                <a:ea typeface="微软雅黑" panose="020b0503020204020204" pitchFamily="34" charset="-122"/>
                <a:cs typeface="Impact" panose="020b0806030902050204"/>
              </a:rPr>
              <a:t>点击添加标题</a:t>
            </a:r>
            <a:endParaRPr kumimoji="1" lang="zh-CN" altLang="en-US" sz="2400" b="1">
              <a:solidFill>
                <a:schemeClr val="accent2"/>
              </a:solidFill>
              <a:latin typeface="Century Gothic" panose="020b0502020202020204" pitchFamily="34" charset="0"/>
              <a:ea typeface="微软雅黑" panose="020b0503020204020204" pitchFamily="34" charset="-122"/>
              <a:cs typeface="Impact" panose="020b0806030902050204"/>
            </a:endParaRPr>
          </a:p>
        </p:txBody>
      </p:sp>
      <p:sp>
        <p:nvSpPr>
          <p:cNvPr id="32" name="文本框 31"/>
          <p:cNvSpPr txBox="1"/>
          <p:nvPr/>
        </p:nvSpPr>
        <p:spPr>
          <a:xfrm>
            <a:off x="8161914" y="4975226"/>
            <a:ext cx="2347336" cy="830997"/>
          </a:xfrm>
          <a:prstGeom prst="rect">
            <a:avLst/>
          </a:prstGeom>
          <a:noFill/>
        </p:spPr>
        <p:txBody>
          <a:bodyPr wrap="square" rtlCol="0">
            <a:spAutoFit/>
          </a:bodyPr>
          <a:lstStyle/>
          <a:p>
            <a:pPr>
              <a:spcBef>
                <a:spcPct val="0"/>
              </a:spcBef>
            </a:pPr>
            <a:r>
              <a:rPr lang="zh-CN" altLang="en-US" sz="160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a:solidFill>
                <a:srgbClr val="000000"/>
              </a:solidFill>
              <a:latin typeface="宋体" panose="02010600030101010101" pitchFamily="2" charset="-122"/>
              <a:ea typeface="宋体" panose="02010600030101010101" pitchFamily="2" charset="-122"/>
            </a:endParaRPr>
          </a:p>
        </p:txBody>
      </p:sp>
      <p:sp>
        <p:nvSpPr>
          <p:cNvPr id="33" name="文本框 32"/>
          <p:cNvSpPr txBox="1"/>
          <p:nvPr/>
        </p:nvSpPr>
        <p:spPr>
          <a:xfrm>
            <a:off x="8269124" y="4544033"/>
            <a:ext cx="2031317" cy="461661"/>
          </a:xfrm>
          <a:prstGeom prst="rect">
            <a:avLst/>
          </a:prstGeom>
          <a:noFill/>
        </p:spPr>
        <p:txBody>
          <a:bodyPr wrap="none" lIns="91436" tIns="45718" rIns="91436" bIns="45718" rtlCol="0">
            <a:spAutoFit/>
          </a:bodyPr>
          <a:lstStyle/>
          <a:p>
            <a:pPr defTabSz="457200"/>
            <a:r>
              <a:rPr kumimoji="1" lang="zh-CN" altLang="en-US" sz="2400" b="1">
                <a:solidFill>
                  <a:schemeClr val="accent4"/>
                </a:solidFill>
                <a:latin typeface="Century Gothic" panose="020b0502020202020204" pitchFamily="34" charset="0"/>
                <a:ea typeface="微软雅黑" panose="020b0503020204020204" pitchFamily="34" charset="-122"/>
                <a:cs typeface="Impact" panose="020b0806030902050204"/>
              </a:rPr>
              <a:t>点击添加标题</a:t>
            </a:r>
            <a:endParaRPr kumimoji="1" lang="zh-CN" altLang="en-US" sz="2400" b="1">
              <a:solidFill>
                <a:schemeClr val="accent4"/>
              </a:solidFill>
              <a:latin typeface="Century Gothic" panose="020b0502020202020204" pitchFamily="34" charset="0"/>
              <a:ea typeface="微软雅黑" panose="020b0503020204020204" pitchFamily="34" charset="-122"/>
              <a:cs typeface="Impact" panose="020b0806030902050204"/>
            </a:endParaRPr>
          </a:p>
        </p:txBody>
      </p:sp>
      <p:sp>
        <p:nvSpPr>
          <p:cNvPr id="34" name="TextBox 46"/>
          <p:cNvSpPr txBox="1">
            <a:spLocks noChangeArrowheads="1"/>
          </p:cNvSpPr>
          <p:nvPr/>
        </p:nvSpPr>
        <p:spPr bwMode="auto">
          <a:xfrm>
            <a:off x="3112864" y="2166392"/>
            <a:ext cx="75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chemeClr val="bg1"/>
                </a:solidFill>
                <a:latin typeface="微软雅黑" panose="020b0503020204020204" pitchFamily="34" charset="-122"/>
                <a:ea typeface="微软雅黑" panose="020b0503020204020204" pitchFamily="34" charset="-122"/>
              </a:rPr>
              <a:t>40%</a:t>
            </a:r>
            <a:endParaRPr lang="en-US" altLang="zh-CN" sz="2000" b="1">
              <a:solidFill>
                <a:schemeClr val="bg1"/>
              </a:solidFill>
              <a:latin typeface="微软雅黑" panose="020b0503020204020204" pitchFamily="34" charset="-122"/>
              <a:ea typeface="微软雅黑" panose="020b0503020204020204" pitchFamily="34" charset="-122"/>
            </a:endParaRPr>
          </a:p>
        </p:txBody>
      </p:sp>
      <p:sp>
        <p:nvSpPr>
          <p:cNvPr id="35" name="TextBox 46"/>
          <p:cNvSpPr txBox="1">
            <a:spLocks noChangeArrowheads="1"/>
          </p:cNvSpPr>
          <p:nvPr/>
        </p:nvSpPr>
        <p:spPr bwMode="auto">
          <a:xfrm>
            <a:off x="6472238" y="2166392"/>
            <a:ext cx="75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chemeClr val="bg1"/>
                </a:solidFill>
                <a:latin typeface="微软雅黑" panose="020b0503020204020204" pitchFamily="34" charset="-122"/>
                <a:ea typeface="微软雅黑" panose="020b0503020204020204" pitchFamily="34" charset="-122"/>
              </a:rPr>
              <a:t>15%</a:t>
            </a:r>
            <a:endParaRPr lang="en-US" altLang="zh-CN" sz="2000" b="1">
              <a:solidFill>
                <a:schemeClr val="bg1"/>
              </a:solidFill>
              <a:latin typeface="微软雅黑" panose="020b0503020204020204" pitchFamily="34" charset="-122"/>
              <a:ea typeface="微软雅黑" panose="020b0503020204020204" pitchFamily="34" charset="-122"/>
            </a:endParaRPr>
          </a:p>
        </p:txBody>
      </p:sp>
      <p:sp>
        <p:nvSpPr>
          <p:cNvPr id="36" name="TextBox 46"/>
          <p:cNvSpPr txBox="1">
            <a:spLocks noChangeArrowheads="1"/>
          </p:cNvSpPr>
          <p:nvPr/>
        </p:nvSpPr>
        <p:spPr bwMode="auto">
          <a:xfrm>
            <a:off x="9845675" y="2166392"/>
            <a:ext cx="75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chemeClr val="bg1"/>
                </a:solidFill>
                <a:latin typeface="微软雅黑" panose="020b0503020204020204" pitchFamily="34" charset="-122"/>
                <a:ea typeface="微软雅黑" panose="020b0503020204020204" pitchFamily="34" charset="-122"/>
              </a:rPr>
              <a:t>25%</a:t>
            </a:r>
            <a:endParaRPr lang="en-US" altLang="zh-CN" sz="20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7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9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53" presetClass="entr" presetSubtype="16" fill="hold" grpId="0" nodeType="withEffect">
                                  <p:stCondLst>
                                    <p:cond delay="13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10" presetClass="entr" presetSubtype="0" fill="hold" grpId="0" nodeType="withEffect">
                                  <p:stCondLst>
                                    <p:cond delay="130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par>
                          <p:cTn id="39" fill="hold" nodeType="afterGroup">
                            <p:stCondLst>
                              <p:cond delay="1900"/>
                            </p:stCondLst>
                            <p:childTnLst>
                              <p:par>
                                <p:cTn id="40" presetID="10"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par>
                                <p:cTn id="52" presetID="42" presetClass="entr" presetSubtype="0" fill="hold" grpId="0" nodeType="withEffect">
                                  <p:stCondLst>
                                    <p:cond delay="20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1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30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1000"/>
                                        <p:tgtEl>
                                          <p:spTgt spid="26"/>
                                        </p:tgtEl>
                                      </p:cBhvr>
                                    </p:animEffect>
                                    <p:anim calcmode="lin" valueType="num">
                                      <p:cBhvr>
                                        <p:cTn id="70" dur="1000" fill="hold"/>
                                        <p:tgtEl>
                                          <p:spTgt spid="26"/>
                                        </p:tgtEl>
                                        <p:attrNameLst>
                                          <p:attrName>ppt_x</p:attrName>
                                        </p:attrNameLst>
                                      </p:cBhvr>
                                      <p:tavLst>
                                        <p:tav tm="0">
                                          <p:val>
                                            <p:strVal val="#ppt_x"/>
                                          </p:val>
                                        </p:tav>
                                        <p:tav tm="100000">
                                          <p:val>
                                            <p:strVal val="#ppt_x"/>
                                          </p:val>
                                        </p:tav>
                                      </p:tavLst>
                                    </p:anim>
                                    <p:anim calcmode="lin" valueType="num">
                                      <p:cBhvr>
                                        <p:cTn id="71" dur="1000" fill="hold"/>
                                        <p:tgtEl>
                                          <p:spTgt spid="26"/>
                                        </p:tgtEl>
                                        <p:attrNameLst>
                                          <p:attrName>ppt_y</p:attrName>
                                        </p:attrNameLst>
                                      </p:cBhvr>
                                      <p:tavLst>
                                        <p:tav tm="0">
                                          <p:val>
                                            <p:strVal val="#ppt_y+.1"/>
                                          </p:val>
                                        </p:tav>
                                        <p:tav tm="100000">
                                          <p:val>
                                            <p:strVal val="#ppt_y"/>
                                          </p:val>
                                        </p:tav>
                                      </p:tavLst>
                                    </p:anim>
                                  </p:childTnLst>
                                </p:cTn>
                              </p:par>
                              <p:par>
                                <p:cTn id="72" presetID="53" presetClass="entr" presetSubtype="16" fill="hold" grpId="0" nodeType="withEffect">
                                  <p:stCondLst>
                                    <p:cond delay="90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par>
                                <p:cTn id="77" presetID="10" presetClass="entr" presetSubtype="0" fill="hold" grpId="0" nodeType="withEffect">
                                  <p:stCondLst>
                                    <p:cond delay="90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childTnLst>
                          </p:cTn>
                        </p:par>
                        <p:par>
                          <p:cTn id="80" fill="hold" nodeType="afterGroup">
                            <p:stCondLst>
                              <p:cond delay="330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childTnLst>
                                </p:cTn>
                              </p:par>
                              <p:par>
                                <p:cTn id="90" presetID="22" presetClass="entr" presetSubtype="4" fill="hold" grpId="0" nodeType="withEffect">
                                  <p:stCondLst>
                                    <p:cond delay="50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par>
                                <p:cTn id="93" presetID="42" presetClass="entr" presetSubtype="0" fill="hold" grpId="0" nodeType="withEffect">
                                  <p:stCondLst>
                                    <p:cond delay="50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1000"/>
                                        <p:tgtEl>
                                          <p:spTgt spid="16"/>
                                        </p:tgtEl>
                                      </p:cBhvr>
                                    </p:animEffect>
                                    <p:anim calcmode="lin" valueType="num">
                                      <p:cBhvr>
                                        <p:cTn id="96" dur="1000" fill="hold"/>
                                        <p:tgtEl>
                                          <p:spTgt spid="16"/>
                                        </p:tgtEl>
                                        <p:attrNameLst>
                                          <p:attrName>ppt_x</p:attrName>
                                        </p:attrNameLst>
                                      </p:cBhvr>
                                      <p:tavLst>
                                        <p:tav tm="0">
                                          <p:val>
                                            <p:strVal val="#ppt_x"/>
                                          </p:val>
                                        </p:tav>
                                        <p:tav tm="100000">
                                          <p:val>
                                            <p:strVal val="#ppt_x"/>
                                          </p:val>
                                        </p:tav>
                                      </p:tavLst>
                                    </p:anim>
                                    <p:anim calcmode="lin" valueType="num">
                                      <p:cBhvr>
                                        <p:cTn id="97" dur="1000" fill="hold"/>
                                        <p:tgtEl>
                                          <p:spTgt spid="1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70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1000"/>
                                        <p:tgtEl>
                                          <p:spTgt spid="17"/>
                                        </p:tgtEl>
                                      </p:cBhvr>
                                    </p:animEffect>
                                    <p:anim calcmode="lin" valueType="num">
                                      <p:cBhvr>
                                        <p:cTn id="101" dur="1000" fill="hold"/>
                                        <p:tgtEl>
                                          <p:spTgt spid="17"/>
                                        </p:tgtEl>
                                        <p:attrNameLst>
                                          <p:attrName>ppt_x</p:attrName>
                                        </p:attrNameLst>
                                      </p:cBhvr>
                                      <p:tavLst>
                                        <p:tav tm="0">
                                          <p:val>
                                            <p:strVal val="#ppt_x"/>
                                          </p:val>
                                        </p:tav>
                                        <p:tav tm="100000">
                                          <p:val>
                                            <p:strVal val="#ppt_x"/>
                                          </p:val>
                                        </p:tav>
                                      </p:tavLst>
                                    </p:anim>
                                    <p:anim calcmode="lin" valueType="num">
                                      <p:cBhvr>
                                        <p:cTn id="102" dur="1000" fill="hold"/>
                                        <p:tgtEl>
                                          <p:spTgt spid="1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110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anim calcmode="lin" valueType="num">
                                      <p:cBhvr>
                                        <p:cTn id="106" dur="1000" fill="hold"/>
                                        <p:tgtEl>
                                          <p:spTgt spid="18"/>
                                        </p:tgtEl>
                                        <p:attrNameLst>
                                          <p:attrName>ppt_x</p:attrName>
                                        </p:attrNameLst>
                                      </p:cBhvr>
                                      <p:tavLst>
                                        <p:tav tm="0">
                                          <p:val>
                                            <p:strVal val="#ppt_x"/>
                                          </p:val>
                                        </p:tav>
                                        <p:tav tm="100000">
                                          <p:val>
                                            <p:strVal val="#ppt_x"/>
                                          </p:val>
                                        </p:tav>
                                      </p:tavLst>
                                    </p:anim>
                                    <p:anim calcmode="lin" valueType="num">
                                      <p:cBhvr>
                                        <p:cTn id="107" dur="1000" fill="hold"/>
                                        <p:tgtEl>
                                          <p:spTgt spid="1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900"/>
                                  </p:stCondLst>
                                  <p:childTnLst>
                                    <p:set>
                                      <p:cBhvr>
                                        <p:cTn id="109" dur="1" fill="hold">
                                          <p:stCondLst>
                                            <p:cond delay="0"/>
                                          </p:stCondLst>
                                        </p:cTn>
                                        <p:tgtEl>
                                          <p:spTgt spid="19"/>
                                        </p:tgtEl>
                                        <p:attrNameLst>
                                          <p:attrName>style.visibility</p:attrName>
                                        </p:attrNameLst>
                                      </p:cBhvr>
                                      <p:to>
                                        <p:strVal val="visible"/>
                                      </p:to>
                                    </p:set>
                                    <p:animEffect transition="in" filter="fade">
                                      <p:cBhvr>
                                        <p:cTn id="110" dur="1000"/>
                                        <p:tgtEl>
                                          <p:spTgt spid="19"/>
                                        </p:tgtEl>
                                      </p:cBhvr>
                                    </p:animEffect>
                                    <p:anim calcmode="lin" valueType="num">
                                      <p:cBhvr>
                                        <p:cTn id="111" dur="1000" fill="hold"/>
                                        <p:tgtEl>
                                          <p:spTgt spid="19"/>
                                        </p:tgtEl>
                                        <p:attrNameLst>
                                          <p:attrName>ppt_x</p:attrName>
                                        </p:attrNameLst>
                                      </p:cBhvr>
                                      <p:tavLst>
                                        <p:tav tm="0">
                                          <p:val>
                                            <p:strVal val="#ppt_x"/>
                                          </p:val>
                                        </p:tav>
                                        <p:tav tm="100000">
                                          <p:val>
                                            <p:strVal val="#ppt_x"/>
                                          </p:val>
                                        </p:tav>
                                      </p:tavLst>
                                    </p:anim>
                                    <p:anim calcmode="lin" valueType="num">
                                      <p:cBhvr>
                                        <p:cTn id="112" dur="1000" fill="hold"/>
                                        <p:tgtEl>
                                          <p:spTgt spid="19"/>
                                        </p:tgtEl>
                                        <p:attrNameLst>
                                          <p:attrName>ppt_y</p:attrName>
                                        </p:attrNameLst>
                                      </p:cBhvr>
                                      <p:tavLst>
                                        <p:tav tm="0">
                                          <p:val>
                                            <p:strVal val="#ppt_y+.1"/>
                                          </p:val>
                                        </p:tav>
                                        <p:tav tm="100000">
                                          <p:val>
                                            <p:strVal val="#ppt_y"/>
                                          </p:val>
                                        </p:tav>
                                      </p:tavLst>
                                    </p:anim>
                                  </p:childTnLst>
                                </p:cTn>
                              </p:par>
                              <p:par>
                                <p:cTn id="113" presetID="53" presetClass="entr" presetSubtype="16" fill="hold" grpId="0" nodeType="withEffect">
                                  <p:stCondLst>
                                    <p:cond delay="170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500" fill="hold"/>
                                        <p:tgtEl>
                                          <p:spTgt spid="20"/>
                                        </p:tgtEl>
                                        <p:attrNameLst>
                                          <p:attrName>ppt_w</p:attrName>
                                        </p:attrNameLst>
                                      </p:cBhvr>
                                      <p:tavLst>
                                        <p:tav tm="0">
                                          <p:val>
                                            <p:fltVal val="0"/>
                                          </p:val>
                                        </p:tav>
                                        <p:tav tm="100000">
                                          <p:val>
                                            <p:strVal val="#ppt_w"/>
                                          </p:val>
                                        </p:tav>
                                      </p:tavLst>
                                    </p:anim>
                                    <p:anim calcmode="lin" valueType="num">
                                      <p:cBhvr>
                                        <p:cTn id="116" dur="500" fill="hold"/>
                                        <p:tgtEl>
                                          <p:spTgt spid="20"/>
                                        </p:tgtEl>
                                        <p:attrNameLst>
                                          <p:attrName>ppt_h</p:attrName>
                                        </p:attrNameLst>
                                      </p:cBhvr>
                                      <p:tavLst>
                                        <p:tav tm="0">
                                          <p:val>
                                            <p:fltVal val="0"/>
                                          </p:val>
                                        </p:tav>
                                        <p:tav tm="100000">
                                          <p:val>
                                            <p:strVal val="#ppt_h"/>
                                          </p:val>
                                        </p:tav>
                                      </p:tavLst>
                                    </p:anim>
                                    <p:animEffect transition="in" filter="fade">
                                      <p:cBhvr>
                                        <p:cTn id="117" dur="500"/>
                                        <p:tgtEl>
                                          <p:spTgt spid="20"/>
                                        </p:tgtEl>
                                      </p:cBhvr>
                                    </p:animEffect>
                                  </p:childTnLst>
                                </p:cTn>
                              </p:par>
                              <p:par>
                                <p:cTn id="118" presetID="10" presetClass="entr" presetSubtype="0" fill="hold" grpId="0" nodeType="withEffect">
                                  <p:stCondLst>
                                    <p:cond delay="1700"/>
                                  </p:stCondLst>
                                  <p:childTnLst>
                                    <p:set>
                                      <p:cBhvr>
                                        <p:cTn id="119" dur="1" fill="hold">
                                          <p:stCondLst>
                                            <p:cond delay="0"/>
                                          </p:stCondLst>
                                        </p:cTn>
                                        <p:tgtEl>
                                          <p:spTgt spid="36"/>
                                        </p:tgtEl>
                                        <p:attrNameLst>
                                          <p:attrName>style.visibility</p:attrName>
                                        </p:attrNameLst>
                                      </p:cBhvr>
                                      <p:to>
                                        <p:strVal val="visible"/>
                                      </p:to>
                                    </p:set>
                                    <p:animEffect transition="in" filter="fade">
                                      <p:cBhvr>
                                        <p:cTn id="120" dur="500"/>
                                        <p:tgtEl>
                                          <p:spTgt spid="36"/>
                                        </p:tgtEl>
                                      </p:cBhvr>
                                    </p:animEffect>
                                  </p:childTnLst>
                                </p:cTn>
                              </p:par>
                            </p:childTnLst>
                          </p:cTn>
                        </p:par>
                        <p:par>
                          <p:cTn id="121" fill="hold" nodeType="afterGroup">
                            <p:stCondLst>
                              <p:cond delay="5500"/>
                            </p:stCondLst>
                            <p:childTnLst>
                              <p:par>
                                <p:cTn id="122" presetID="10" presetClass="entr" presetSubtype="0" fill="hold" grpId="0" nodeType="after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fade">
                                      <p:cBhvr>
                                        <p:cTn id="124" dur="500"/>
                                        <p:tgtEl>
                                          <p:spTgt spid="3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2" grpId="0"/>
      <p:bldP spid="33" grpId="0"/>
      <p:bldP spid="34" grpId="0"/>
      <p:bldP spid="35" grpId="0"/>
      <p:bldP spid="36"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 参考文献陈列</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06</a:t>
            </a:r>
            <a:endParaRPr lang="zh-CN" altLang="en-US" sz="3200" b="1">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500625" y="1177320"/>
            <a:ext cx="2811463" cy="2811463"/>
            <a:chOff x="6500625" y="1177320"/>
            <a:chExt cx="2811463" cy="2811463"/>
          </a:xfrm>
        </p:grpSpPr>
        <p:sp>
          <p:nvSpPr>
            <p:cNvPr id="8" name="Oval 13"/>
            <p:cNvSpPr>
              <a:spLocks noChangeArrowheads="1"/>
            </p:cNvSpPr>
            <p:nvPr/>
          </p:nvSpPr>
          <p:spPr bwMode="auto">
            <a:xfrm>
              <a:off x="6500625" y="1177320"/>
              <a:ext cx="2811463" cy="2811463"/>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grpSp>
          <p:nvGrpSpPr>
            <p:cNvPr id="9" name="组合 8"/>
            <p:cNvGrpSpPr/>
            <p:nvPr/>
          </p:nvGrpSpPr>
          <p:grpSpPr>
            <a:xfrm>
              <a:off x="8027800" y="1732945"/>
              <a:ext cx="436563" cy="563562"/>
              <a:chOff x="8027800" y="1732945"/>
              <a:chExt cx="436563" cy="563562"/>
            </a:xfrm>
          </p:grpSpPr>
          <p:sp>
            <p:nvSpPr>
              <p:cNvPr id="11" name="Freeform 43"/>
              <p:cNvSpPr>
                <a:spLocks noEditPoints="1"/>
              </p:cNvSpPr>
              <p:nvPr/>
            </p:nvSpPr>
            <p:spPr bwMode="auto">
              <a:xfrm>
                <a:off x="8027800" y="1732945"/>
                <a:ext cx="436563" cy="393700"/>
              </a:xfrm>
              <a:custGeom>
                <a:gdLst>
                  <a:gd name="T0" fmla="*/ 51 w 103"/>
                  <a:gd name="T1" fmla="*/ 0 h 93"/>
                  <a:gd name="T2" fmla="*/ 0 w 103"/>
                  <a:gd name="T3" fmla="*/ 52 h 93"/>
                  <a:gd name="T4" fmla="*/ 20 w 103"/>
                  <a:gd name="T5" fmla="*/ 93 h 93"/>
                  <a:gd name="T6" fmla="*/ 20 w 103"/>
                  <a:gd name="T7" fmla="*/ 93 h 93"/>
                  <a:gd name="T8" fmla="*/ 82 w 103"/>
                  <a:gd name="T9" fmla="*/ 93 h 93"/>
                  <a:gd name="T10" fmla="*/ 83 w 103"/>
                  <a:gd name="T11" fmla="*/ 93 h 93"/>
                  <a:gd name="T12" fmla="*/ 103 w 103"/>
                  <a:gd name="T13" fmla="*/ 52 h 93"/>
                  <a:gd name="T14" fmla="*/ 51 w 103"/>
                  <a:gd name="T15" fmla="*/ 0 h 93"/>
                  <a:gd name="T16" fmla="*/ 81 w 103"/>
                  <a:gd name="T17" fmla="*/ 89 h 93"/>
                  <a:gd name="T18" fmla="*/ 62 w 103"/>
                  <a:gd name="T19" fmla="*/ 89 h 93"/>
                  <a:gd name="T20" fmla="*/ 62 w 103"/>
                  <a:gd name="T21" fmla="*/ 36 h 93"/>
                  <a:gd name="T22" fmla="*/ 58 w 103"/>
                  <a:gd name="T23" fmla="*/ 36 h 93"/>
                  <a:gd name="T24" fmla="*/ 58 w 103"/>
                  <a:gd name="T25" fmla="*/ 89 h 93"/>
                  <a:gd name="T26" fmla="*/ 41 w 103"/>
                  <a:gd name="T27" fmla="*/ 89 h 93"/>
                  <a:gd name="T28" fmla="*/ 41 w 103"/>
                  <a:gd name="T29" fmla="*/ 36 h 93"/>
                  <a:gd name="T30" fmla="*/ 37 w 103"/>
                  <a:gd name="T31" fmla="*/ 36 h 93"/>
                  <a:gd name="T32" fmla="*/ 37 w 103"/>
                  <a:gd name="T33" fmla="*/ 89 h 93"/>
                  <a:gd name="T34" fmla="*/ 22 w 103"/>
                  <a:gd name="T35" fmla="*/ 89 h 93"/>
                  <a:gd name="T36" fmla="*/ 4 w 103"/>
                  <a:gd name="T37" fmla="*/ 52 h 93"/>
                  <a:gd name="T38" fmla="*/ 51 w 103"/>
                  <a:gd name="T39" fmla="*/ 4 h 93"/>
                  <a:gd name="T40" fmla="*/ 99 w 103"/>
                  <a:gd name="T41" fmla="*/ 52 h 93"/>
                  <a:gd name="T42" fmla="*/ 81 w 103"/>
                  <a:gd name="T43" fmla="*/ 89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93">
                    <a:moveTo>
                      <a:pt x="51" y="0"/>
                    </a:moveTo>
                    <a:cubicBezTo>
                      <a:pt x="23" y="0"/>
                      <a:pt x="0" y="23"/>
                      <a:pt x="0" y="52"/>
                    </a:cubicBezTo>
                    <a:cubicBezTo>
                      <a:pt x="0" y="68"/>
                      <a:pt x="7" y="83"/>
                      <a:pt x="20" y="93"/>
                    </a:cubicBezTo>
                    <a:cubicBezTo>
                      <a:pt x="20" y="93"/>
                      <a:pt x="20" y="93"/>
                      <a:pt x="20" y="93"/>
                    </a:cubicBezTo>
                    <a:cubicBezTo>
                      <a:pt x="82" y="93"/>
                      <a:pt x="82" y="93"/>
                      <a:pt x="82" y="93"/>
                    </a:cubicBezTo>
                    <a:cubicBezTo>
                      <a:pt x="83" y="93"/>
                      <a:pt x="83" y="93"/>
                      <a:pt x="83" y="93"/>
                    </a:cubicBezTo>
                    <a:cubicBezTo>
                      <a:pt x="96" y="83"/>
                      <a:pt x="103" y="68"/>
                      <a:pt x="103" y="52"/>
                    </a:cubicBezTo>
                    <a:cubicBezTo>
                      <a:pt x="103" y="23"/>
                      <a:pt x="80" y="0"/>
                      <a:pt x="51" y="0"/>
                    </a:cubicBezTo>
                    <a:close/>
                    <a:moveTo>
                      <a:pt x="81" y="89"/>
                    </a:moveTo>
                    <a:cubicBezTo>
                      <a:pt x="62" y="89"/>
                      <a:pt x="62" y="89"/>
                      <a:pt x="62" y="89"/>
                    </a:cubicBezTo>
                    <a:cubicBezTo>
                      <a:pt x="62" y="36"/>
                      <a:pt x="62" y="36"/>
                      <a:pt x="62" y="36"/>
                    </a:cubicBezTo>
                    <a:cubicBezTo>
                      <a:pt x="58" y="36"/>
                      <a:pt x="58" y="36"/>
                      <a:pt x="58" y="36"/>
                    </a:cubicBezTo>
                    <a:cubicBezTo>
                      <a:pt x="58" y="89"/>
                      <a:pt x="58" y="89"/>
                      <a:pt x="58" y="89"/>
                    </a:cubicBezTo>
                    <a:cubicBezTo>
                      <a:pt x="41" y="89"/>
                      <a:pt x="41" y="89"/>
                      <a:pt x="41" y="89"/>
                    </a:cubicBezTo>
                    <a:cubicBezTo>
                      <a:pt x="41" y="36"/>
                      <a:pt x="41" y="36"/>
                      <a:pt x="41" y="36"/>
                    </a:cubicBezTo>
                    <a:cubicBezTo>
                      <a:pt x="37" y="36"/>
                      <a:pt x="37" y="36"/>
                      <a:pt x="37" y="36"/>
                    </a:cubicBezTo>
                    <a:cubicBezTo>
                      <a:pt x="37" y="89"/>
                      <a:pt x="37" y="89"/>
                      <a:pt x="37" y="89"/>
                    </a:cubicBezTo>
                    <a:cubicBezTo>
                      <a:pt x="22" y="89"/>
                      <a:pt x="22" y="89"/>
                      <a:pt x="22" y="89"/>
                    </a:cubicBezTo>
                    <a:cubicBezTo>
                      <a:pt x="10" y="80"/>
                      <a:pt x="4" y="66"/>
                      <a:pt x="4" y="52"/>
                    </a:cubicBezTo>
                    <a:cubicBezTo>
                      <a:pt x="4" y="26"/>
                      <a:pt x="25" y="4"/>
                      <a:pt x="51" y="4"/>
                    </a:cubicBezTo>
                    <a:cubicBezTo>
                      <a:pt x="78" y="4"/>
                      <a:pt x="99" y="26"/>
                      <a:pt x="99" y="52"/>
                    </a:cubicBezTo>
                    <a:cubicBezTo>
                      <a:pt x="99" y="66"/>
                      <a:pt x="92" y="80"/>
                      <a:pt x="81"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Rectangle 44"/>
              <p:cNvSpPr>
                <a:spLocks noChangeArrowheads="1"/>
              </p:cNvSpPr>
              <p:nvPr/>
            </p:nvSpPr>
            <p:spPr bwMode="auto">
              <a:xfrm>
                <a:off x="8111938" y="2152045"/>
                <a:ext cx="2555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Rectangle 45"/>
              <p:cNvSpPr>
                <a:spLocks noChangeArrowheads="1"/>
              </p:cNvSpPr>
              <p:nvPr/>
            </p:nvSpPr>
            <p:spPr bwMode="auto">
              <a:xfrm>
                <a:off x="8129400" y="2194907"/>
                <a:ext cx="220663"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Freeform 46"/>
              <p:cNvSpPr>
                <a:spLocks noEditPoints="1"/>
              </p:cNvSpPr>
              <p:nvPr/>
            </p:nvSpPr>
            <p:spPr bwMode="auto">
              <a:xfrm>
                <a:off x="8159563" y="2233007"/>
                <a:ext cx="160338" cy="63500"/>
              </a:xfrm>
              <a:custGeom>
                <a:gdLst>
                  <a:gd name="T0" fmla="*/ 0 w 101"/>
                  <a:gd name="T1" fmla="*/ 11 h 40"/>
                  <a:gd name="T2" fmla="*/ 26 w 101"/>
                  <a:gd name="T3" fmla="*/ 11 h 40"/>
                  <a:gd name="T4" fmla="*/ 26 w 101"/>
                  <a:gd name="T5" fmla="*/ 40 h 40"/>
                  <a:gd name="T6" fmla="*/ 77 w 101"/>
                  <a:gd name="T7" fmla="*/ 40 h 40"/>
                  <a:gd name="T8" fmla="*/ 77 w 101"/>
                  <a:gd name="T9" fmla="*/ 11 h 40"/>
                  <a:gd name="T10" fmla="*/ 101 w 101"/>
                  <a:gd name="T11" fmla="*/ 11 h 40"/>
                  <a:gd name="T12" fmla="*/ 101 w 101"/>
                  <a:gd name="T13" fmla="*/ 0 h 40"/>
                  <a:gd name="T14" fmla="*/ 0 w 101"/>
                  <a:gd name="T15" fmla="*/ 0 h 40"/>
                  <a:gd name="T16" fmla="*/ 0 w 101"/>
                  <a:gd name="T17" fmla="*/ 11 h 40"/>
                  <a:gd name="T18" fmla="*/ 67 w 101"/>
                  <a:gd name="T19" fmla="*/ 29 h 40"/>
                  <a:gd name="T20" fmla="*/ 37 w 101"/>
                  <a:gd name="T21" fmla="*/ 29 h 40"/>
                  <a:gd name="T22" fmla="*/ 37 w 101"/>
                  <a:gd name="T23" fmla="*/ 11 h 40"/>
                  <a:gd name="T24" fmla="*/ 67 w 101"/>
                  <a:gd name="T25" fmla="*/ 11 h 40"/>
                  <a:gd name="T26" fmla="*/ 67 w 101"/>
                  <a:gd name="T27" fmla="*/ 29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40">
                    <a:moveTo>
                      <a:pt x="0" y="11"/>
                    </a:moveTo>
                    <a:lnTo>
                      <a:pt x="26" y="11"/>
                    </a:lnTo>
                    <a:lnTo>
                      <a:pt x="26" y="40"/>
                    </a:lnTo>
                    <a:lnTo>
                      <a:pt x="77" y="40"/>
                    </a:lnTo>
                    <a:lnTo>
                      <a:pt x="77" y="11"/>
                    </a:lnTo>
                    <a:lnTo>
                      <a:pt x="101" y="11"/>
                    </a:lnTo>
                    <a:lnTo>
                      <a:pt x="101" y="0"/>
                    </a:lnTo>
                    <a:lnTo>
                      <a:pt x="0" y="0"/>
                    </a:lnTo>
                    <a:lnTo>
                      <a:pt x="0" y="11"/>
                    </a:lnTo>
                    <a:close/>
                    <a:moveTo>
                      <a:pt x="67" y="29"/>
                    </a:moveTo>
                    <a:lnTo>
                      <a:pt x="37" y="29"/>
                    </a:lnTo>
                    <a:lnTo>
                      <a:pt x="37" y="11"/>
                    </a:lnTo>
                    <a:lnTo>
                      <a:pt x="67" y="11"/>
                    </a:lnTo>
                    <a:lnTo>
                      <a:pt x="67"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 name="文本框 9"/>
            <p:cNvSpPr txBox="1"/>
            <p:nvPr/>
          </p:nvSpPr>
          <p:spPr>
            <a:xfrm>
              <a:off x="7515150" y="2419598"/>
              <a:ext cx="1428587" cy="1077218"/>
            </a:xfrm>
            <a:prstGeom prst="rect">
              <a:avLst/>
            </a:prstGeom>
            <a:noFill/>
          </p:spPr>
          <p:txBody>
            <a:bodyPr wrap="square" rtlCol="0">
              <a:spAutoFit/>
            </a:bodyPr>
            <a:lstStyle/>
            <a:p>
              <a:pPr>
                <a:spcBef>
                  <a:spcPct val="0"/>
                </a:spcBef>
              </a:pPr>
              <a:r>
                <a:rPr lang="zh-CN" altLang="en-US" sz="1600">
                  <a:solidFill>
                    <a:schemeClr val="bg1"/>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a:solidFill>
                  <a:schemeClr val="bg1"/>
                </a:solidFill>
                <a:latin typeface="宋体" panose="02010600030101010101" pitchFamily="2" charset="-122"/>
                <a:ea typeface="宋体" panose="02010600030101010101" pitchFamily="2" charset="-122"/>
              </a:endParaRPr>
            </a:p>
          </p:txBody>
        </p:sp>
      </p:grpSp>
      <p:sp>
        <p:nvSpPr>
          <p:cNvPr id="15" name="Freeform 39"/>
          <p:cNvSpPr>
            <a:spLocks noEditPoints="1"/>
          </p:cNvSpPr>
          <p:nvPr/>
        </p:nvSpPr>
        <p:spPr bwMode="auto">
          <a:xfrm>
            <a:off x="6086288" y="4104670"/>
            <a:ext cx="12700" cy="568325"/>
          </a:xfrm>
          <a:custGeom>
            <a:gdLst>
              <a:gd name="T0" fmla="*/ 8 w 8"/>
              <a:gd name="T1" fmla="*/ 358 h 358"/>
              <a:gd name="T2" fmla="*/ 0 w 8"/>
              <a:gd name="T3" fmla="*/ 358 h 358"/>
              <a:gd name="T4" fmla="*/ 0 w 8"/>
              <a:gd name="T5" fmla="*/ 320 h 358"/>
              <a:gd name="T6" fmla="*/ 8 w 8"/>
              <a:gd name="T7" fmla="*/ 320 h 358"/>
              <a:gd name="T8" fmla="*/ 8 w 8"/>
              <a:gd name="T9" fmla="*/ 358 h 358"/>
              <a:gd name="T10" fmla="*/ 8 w 8"/>
              <a:gd name="T11" fmla="*/ 267 h 358"/>
              <a:gd name="T12" fmla="*/ 0 w 8"/>
              <a:gd name="T13" fmla="*/ 267 h 358"/>
              <a:gd name="T14" fmla="*/ 0 w 8"/>
              <a:gd name="T15" fmla="*/ 213 h 358"/>
              <a:gd name="T16" fmla="*/ 8 w 8"/>
              <a:gd name="T17" fmla="*/ 213 h 358"/>
              <a:gd name="T18" fmla="*/ 8 w 8"/>
              <a:gd name="T19" fmla="*/ 267 h 358"/>
              <a:gd name="T20" fmla="*/ 8 w 8"/>
              <a:gd name="T21" fmla="*/ 160 h 358"/>
              <a:gd name="T22" fmla="*/ 0 w 8"/>
              <a:gd name="T23" fmla="*/ 160 h 358"/>
              <a:gd name="T24" fmla="*/ 0 w 8"/>
              <a:gd name="T25" fmla="*/ 107 h 358"/>
              <a:gd name="T26" fmla="*/ 8 w 8"/>
              <a:gd name="T27" fmla="*/ 107 h 358"/>
              <a:gd name="T28" fmla="*/ 8 w 8"/>
              <a:gd name="T29" fmla="*/ 160 h 358"/>
              <a:gd name="T30" fmla="*/ 8 w 8"/>
              <a:gd name="T31" fmla="*/ 53 h 358"/>
              <a:gd name="T32" fmla="*/ 0 w 8"/>
              <a:gd name="T33" fmla="*/ 53 h 358"/>
              <a:gd name="T34" fmla="*/ 0 w 8"/>
              <a:gd name="T35" fmla="*/ 0 h 358"/>
              <a:gd name="T36" fmla="*/ 8 w 8"/>
              <a:gd name="T37" fmla="*/ 0 h 358"/>
              <a:gd name="T38" fmla="*/ 8 w 8"/>
              <a:gd name="T39" fmla="*/ 53 h 3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358">
                <a:moveTo>
                  <a:pt x="8" y="358"/>
                </a:moveTo>
                <a:lnTo>
                  <a:pt x="0" y="358"/>
                </a:lnTo>
                <a:lnTo>
                  <a:pt x="0" y="320"/>
                </a:lnTo>
                <a:lnTo>
                  <a:pt x="8" y="320"/>
                </a:lnTo>
                <a:lnTo>
                  <a:pt x="8" y="358"/>
                </a:lnTo>
                <a:close/>
                <a:moveTo>
                  <a:pt x="8" y="267"/>
                </a:moveTo>
                <a:lnTo>
                  <a:pt x="0" y="267"/>
                </a:lnTo>
                <a:lnTo>
                  <a:pt x="0" y="213"/>
                </a:lnTo>
                <a:lnTo>
                  <a:pt x="8" y="213"/>
                </a:lnTo>
                <a:lnTo>
                  <a:pt x="8" y="267"/>
                </a:lnTo>
                <a:close/>
                <a:moveTo>
                  <a:pt x="8" y="160"/>
                </a:moveTo>
                <a:lnTo>
                  <a:pt x="0" y="160"/>
                </a:lnTo>
                <a:lnTo>
                  <a:pt x="0" y="107"/>
                </a:lnTo>
                <a:lnTo>
                  <a:pt x="8" y="107"/>
                </a:lnTo>
                <a:lnTo>
                  <a:pt x="8" y="160"/>
                </a:lnTo>
                <a:close/>
                <a:moveTo>
                  <a:pt x="8" y="53"/>
                </a:moveTo>
                <a:lnTo>
                  <a:pt x="0" y="53"/>
                </a:lnTo>
                <a:lnTo>
                  <a:pt x="0" y="0"/>
                </a:lnTo>
                <a:lnTo>
                  <a:pt x="8" y="0"/>
                </a:lnTo>
                <a:lnTo>
                  <a:pt x="8" y="53"/>
                </a:lnTo>
                <a:close/>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0"/>
          <p:cNvSpPr>
            <a:spLocks noEditPoints="1"/>
          </p:cNvSpPr>
          <p:nvPr/>
        </p:nvSpPr>
        <p:spPr bwMode="auto">
          <a:xfrm>
            <a:off x="3092263" y="4155470"/>
            <a:ext cx="1255713" cy="504825"/>
          </a:xfrm>
          <a:custGeom>
            <a:gdLst>
              <a:gd name="T0" fmla="*/ 3 w 296"/>
              <a:gd name="T1" fmla="*/ 119 h 119"/>
              <a:gd name="T2" fmla="*/ 0 w 296"/>
              <a:gd name="T3" fmla="*/ 119 h 119"/>
              <a:gd name="T4" fmla="*/ 11 w 296"/>
              <a:gd name="T5" fmla="*/ 102 h 119"/>
              <a:gd name="T6" fmla="*/ 13 w 296"/>
              <a:gd name="T7" fmla="*/ 104 h 119"/>
              <a:gd name="T8" fmla="*/ 3 w 296"/>
              <a:gd name="T9" fmla="*/ 119 h 119"/>
              <a:gd name="T10" fmla="*/ 31 w 296"/>
              <a:gd name="T11" fmla="*/ 97 h 119"/>
              <a:gd name="T12" fmla="*/ 30 w 296"/>
              <a:gd name="T13" fmla="*/ 94 h 119"/>
              <a:gd name="T14" fmla="*/ 37 w 296"/>
              <a:gd name="T15" fmla="*/ 93 h 119"/>
              <a:gd name="T16" fmla="*/ 38 w 296"/>
              <a:gd name="T17" fmla="*/ 93 h 119"/>
              <a:gd name="T18" fmla="*/ 51 w 296"/>
              <a:gd name="T19" fmla="*/ 93 h 119"/>
              <a:gd name="T20" fmla="*/ 51 w 296"/>
              <a:gd name="T21" fmla="*/ 96 h 119"/>
              <a:gd name="T22" fmla="*/ 37 w 296"/>
              <a:gd name="T23" fmla="*/ 96 h 119"/>
              <a:gd name="T24" fmla="*/ 31 w 296"/>
              <a:gd name="T25" fmla="*/ 97 h 119"/>
              <a:gd name="T26" fmla="*/ 251 w 296"/>
              <a:gd name="T27" fmla="*/ 96 h 119"/>
              <a:gd name="T28" fmla="*/ 231 w 296"/>
              <a:gd name="T29" fmla="*/ 96 h 119"/>
              <a:gd name="T30" fmla="*/ 231 w 296"/>
              <a:gd name="T31" fmla="*/ 93 h 119"/>
              <a:gd name="T32" fmla="*/ 251 w 296"/>
              <a:gd name="T33" fmla="*/ 93 h 119"/>
              <a:gd name="T34" fmla="*/ 251 w 296"/>
              <a:gd name="T35" fmla="*/ 96 h 119"/>
              <a:gd name="T36" fmla="*/ 211 w 296"/>
              <a:gd name="T37" fmla="*/ 96 h 119"/>
              <a:gd name="T38" fmla="*/ 191 w 296"/>
              <a:gd name="T39" fmla="*/ 96 h 119"/>
              <a:gd name="T40" fmla="*/ 191 w 296"/>
              <a:gd name="T41" fmla="*/ 93 h 119"/>
              <a:gd name="T42" fmla="*/ 211 w 296"/>
              <a:gd name="T43" fmla="*/ 93 h 119"/>
              <a:gd name="T44" fmla="*/ 211 w 296"/>
              <a:gd name="T45" fmla="*/ 96 h 119"/>
              <a:gd name="T46" fmla="*/ 171 w 296"/>
              <a:gd name="T47" fmla="*/ 96 h 119"/>
              <a:gd name="T48" fmla="*/ 151 w 296"/>
              <a:gd name="T49" fmla="*/ 96 h 119"/>
              <a:gd name="T50" fmla="*/ 151 w 296"/>
              <a:gd name="T51" fmla="*/ 93 h 119"/>
              <a:gd name="T52" fmla="*/ 171 w 296"/>
              <a:gd name="T53" fmla="*/ 93 h 119"/>
              <a:gd name="T54" fmla="*/ 171 w 296"/>
              <a:gd name="T55" fmla="*/ 96 h 119"/>
              <a:gd name="T56" fmla="*/ 131 w 296"/>
              <a:gd name="T57" fmla="*/ 96 h 119"/>
              <a:gd name="T58" fmla="*/ 111 w 296"/>
              <a:gd name="T59" fmla="*/ 96 h 119"/>
              <a:gd name="T60" fmla="*/ 111 w 296"/>
              <a:gd name="T61" fmla="*/ 93 h 119"/>
              <a:gd name="T62" fmla="*/ 131 w 296"/>
              <a:gd name="T63" fmla="*/ 93 h 119"/>
              <a:gd name="T64" fmla="*/ 131 w 296"/>
              <a:gd name="T65" fmla="*/ 96 h 119"/>
              <a:gd name="T66" fmla="*/ 91 w 296"/>
              <a:gd name="T67" fmla="*/ 96 h 119"/>
              <a:gd name="T68" fmla="*/ 71 w 296"/>
              <a:gd name="T69" fmla="*/ 96 h 119"/>
              <a:gd name="T70" fmla="*/ 71 w 296"/>
              <a:gd name="T71" fmla="*/ 93 h 119"/>
              <a:gd name="T72" fmla="*/ 91 w 296"/>
              <a:gd name="T73" fmla="*/ 93 h 119"/>
              <a:gd name="T74" fmla="*/ 91 w 296"/>
              <a:gd name="T75" fmla="*/ 96 h 119"/>
              <a:gd name="T76" fmla="*/ 271 w 296"/>
              <a:gd name="T77" fmla="*/ 93 h 119"/>
              <a:gd name="T78" fmla="*/ 270 w 296"/>
              <a:gd name="T79" fmla="*/ 90 h 119"/>
              <a:gd name="T80" fmla="*/ 284 w 296"/>
              <a:gd name="T81" fmla="*/ 78 h 119"/>
              <a:gd name="T82" fmla="*/ 287 w 296"/>
              <a:gd name="T83" fmla="*/ 79 h 119"/>
              <a:gd name="T84" fmla="*/ 271 w 296"/>
              <a:gd name="T85" fmla="*/ 93 h 119"/>
              <a:gd name="T86" fmla="*/ 295 w 296"/>
              <a:gd name="T87" fmla="*/ 61 h 119"/>
              <a:gd name="T88" fmla="*/ 292 w 296"/>
              <a:gd name="T89" fmla="*/ 60 h 119"/>
              <a:gd name="T90" fmla="*/ 293 w 296"/>
              <a:gd name="T91" fmla="*/ 55 h 119"/>
              <a:gd name="T92" fmla="*/ 293 w 296"/>
              <a:gd name="T93" fmla="*/ 40 h 119"/>
              <a:gd name="T94" fmla="*/ 296 w 296"/>
              <a:gd name="T95" fmla="*/ 40 h 119"/>
              <a:gd name="T96" fmla="*/ 296 w 296"/>
              <a:gd name="T97" fmla="*/ 55 h 119"/>
              <a:gd name="T98" fmla="*/ 295 w 296"/>
              <a:gd name="T99" fmla="*/ 61 h 119"/>
              <a:gd name="T100" fmla="*/ 296 w 296"/>
              <a:gd name="T101" fmla="*/ 20 h 119"/>
              <a:gd name="T102" fmla="*/ 293 w 296"/>
              <a:gd name="T103" fmla="*/ 20 h 119"/>
              <a:gd name="T104" fmla="*/ 293 w 296"/>
              <a:gd name="T105" fmla="*/ 0 h 119"/>
              <a:gd name="T106" fmla="*/ 296 w 296"/>
              <a:gd name="T107" fmla="*/ 0 h 119"/>
              <a:gd name="T108" fmla="*/ 296 w 296"/>
              <a:gd name="T109" fmla="*/ 20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6" h="119">
                <a:moveTo>
                  <a:pt x="3" y="119"/>
                </a:moveTo>
                <a:cubicBezTo>
                  <a:pt x="0" y="119"/>
                  <a:pt x="0" y="119"/>
                  <a:pt x="0" y="119"/>
                </a:cubicBezTo>
                <a:cubicBezTo>
                  <a:pt x="2" y="112"/>
                  <a:pt x="6" y="106"/>
                  <a:pt x="11" y="102"/>
                </a:cubicBezTo>
                <a:cubicBezTo>
                  <a:pt x="13" y="104"/>
                  <a:pt x="13" y="104"/>
                  <a:pt x="13" y="104"/>
                </a:cubicBezTo>
                <a:cubicBezTo>
                  <a:pt x="8" y="108"/>
                  <a:pt x="5" y="113"/>
                  <a:pt x="3" y="119"/>
                </a:cubicBezTo>
                <a:close/>
                <a:moveTo>
                  <a:pt x="31" y="97"/>
                </a:moveTo>
                <a:cubicBezTo>
                  <a:pt x="30" y="94"/>
                  <a:pt x="30" y="94"/>
                  <a:pt x="30" y="94"/>
                </a:cubicBezTo>
                <a:cubicBezTo>
                  <a:pt x="34" y="93"/>
                  <a:pt x="36" y="93"/>
                  <a:pt x="37" y="93"/>
                </a:cubicBezTo>
                <a:cubicBezTo>
                  <a:pt x="38" y="93"/>
                  <a:pt x="38" y="93"/>
                  <a:pt x="38" y="93"/>
                </a:cubicBezTo>
                <a:cubicBezTo>
                  <a:pt x="51" y="93"/>
                  <a:pt x="51" y="93"/>
                  <a:pt x="51" y="93"/>
                </a:cubicBezTo>
                <a:cubicBezTo>
                  <a:pt x="51" y="96"/>
                  <a:pt x="51" y="96"/>
                  <a:pt x="51" y="96"/>
                </a:cubicBezTo>
                <a:cubicBezTo>
                  <a:pt x="37" y="96"/>
                  <a:pt x="37" y="96"/>
                  <a:pt x="37" y="96"/>
                </a:cubicBezTo>
                <a:cubicBezTo>
                  <a:pt x="36" y="96"/>
                  <a:pt x="34" y="96"/>
                  <a:pt x="31" y="97"/>
                </a:cubicBezTo>
                <a:close/>
                <a:moveTo>
                  <a:pt x="251" y="96"/>
                </a:moveTo>
                <a:cubicBezTo>
                  <a:pt x="231" y="96"/>
                  <a:pt x="231" y="96"/>
                  <a:pt x="231" y="96"/>
                </a:cubicBezTo>
                <a:cubicBezTo>
                  <a:pt x="231" y="93"/>
                  <a:pt x="231" y="93"/>
                  <a:pt x="231" y="93"/>
                </a:cubicBezTo>
                <a:cubicBezTo>
                  <a:pt x="251" y="93"/>
                  <a:pt x="251" y="93"/>
                  <a:pt x="251" y="93"/>
                </a:cubicBezTo>
                <a:lnTo>
                  <a:pt x="251" y="96"/>
                </a:lnTo>
                <a:close/>
                <a:moveTo>
                  <a:pt x="211" y="96"/>
                </a:moveTo>
                <a:cubicBezTo>
                  <a:pt x="191" y="96"/>
                  <a:pt x="191" y="96"/>
                  <a:pt x="191" y="96"/>
                </a:cubicBezTo>
                <a:cubicBezTo>
                  <a:pt x="191" y="93"/>
                  <a:pt x="191" y="93"/>
                  <a:pt x="191" y="93"/>
                </a:cubicBezTo>
                <a:cubicBezTo>
                  <a:pt x="211" y="93"/>
                  <a:pt x="211" y="93"/>
                  <a:pt x="211" y="93"/>
                </a:cubicBezTo>
                <a:lnTo>
                  <a:pt x="211" y="96"/>
                </a:lnTo>
                <a:close/>
                <a:moveTo>
                  <a:pt x="171" y="96"/>
                </a:moveTo>
                <a:cubicBezTo>
                  <a:pt x="151" y="96"/>
                  <a:pt x="151" y="96"/>
                  <a:pt x="151" y="96"/>
                </a:cubicBezTo>
                <a:cubicBezTo>
                  <a:pt x="151" y="93"/>
                  <a:pt x="151" y="93"/>
                  <a:pt x="151" y="93"/>
                </a:cubicBezTo>
                <a:cubicBezTo>
                  <a:pt x="171" y="93"/>
                  <a:pt x="171" y="93"/>
                  <a:pt x="171" y="93"/>
                </a:cubicBezTo>
                <a:lnTo>
                  <a:pt x="171" y="96"/>
                </a:lnTo>
                <a:close/>
                <a:moveTo>
                  <a:pt x="131" y="96"/>
                </a:moveTo>
                <a:cubicBezTo>
                  <a:pt x="111" y="96"/>
                  <a:pt x="111" y="96"/>
                  <a:pt x="111" y="96"/>
                </a:cubicBezTo>
                <a:cubicBezTo>
                  <a:pt x="111" y="93"/>
                  <a:pt x="111" y="93"/>
                  <a:pt x="111" y="93"/>
                </a:cubicBezTo>
                <a:cubicBezTo>
                  <a:pt x="131" y="93"/>
                  <a:pt x="131" y="93"/>
                  <a:pt x="131" y="93"/>
                </a:cubicBezTo>
                <a:lnTo>
                  <a:pt x="131" y="96"/>
                </a:lnTo>
                <a:close/>
                <a:moveTo>
                  <a:pt x="91" y="96"/>
                </a:moveTo>
                <a:cubicBezTo>
                  <a:pt x="71" y="96"/>
                  <a:pt x="71" y="96"/>
                  <a:pt x="71" y="96"/>
                </a:cubicBezTo>
                <a:cubicBezTo>
                  <a:pt x="71" y="93"/>
                  <a:pt x="71" y="93"/>
                  <a:pt x="71" y="93"/>
                </a:cubicBezTo>
                <a:cubicBezTo>
                  <a:pt x="91" y="93"/>
                  <a:pt x="91" y="93"/>
                  <a:pt x="91" y="93"/>
                </a:cubicBezTo>
                <a:lnTo>
                  <a:pt x="91" y="96"/>
                </a:lnTo>
                <a:close/>
                <a:moveTo>
                  <a:pt x="271" y="93"/>
                </a:moveTo>
                <a:cubicBezTo>
                  <a:pt x="270" y="90"/>
                  <a:pt x="270" y="90"/>
                  <a:pt x="270" y="90"/>
                </a:cubicBezTo>
                <a:cubicBezTo>
                  <a:pt x="276" y="88"/>
                  <a:pt x="281" y="83"/>
                  <a:pt x="284" y="78"/>
                </a:cubicBezTo>
                <a:cubicBezTo>
                  <a:pt x="287" y="79"/>
                  <a:pt x="287" y="79"/>
                  <a:pt x="287" y="79"/>
                </a:cubicBezTo>
                <a:cubicBezTo>
                  <a:pt x="283" y="86"/>
                  <a:pt x="277" y="90"/>
                  <a:pt x="271" y="93"/>
                </a:cubicBezTo>
                <a:close/>
                <a:moveTo>
                  <a:pt x="295" y="61"/>
                </a:moveTo>
                <a:cubicBezTo>
                  <a:pt x="292" y="60"/>
                  <a:pt x="292" y="60"/>
                  <a:pt x="292" y="60"/>
                </a:cubicBezTo>
                <a:cubicBezTo>
                  <a:pt x="293" y="57"/>
                  <a:pt x="293" y="55"/>
                  <a:pt x="293" y="55"/>
                </a:cubicBezTo>
                <a:cubicBezTo>
                  <a:pt x="293" y="40"/>
                  <a:pt x="293" y="40"/>
                  <a:pt x="293" y="40"/>
                </a:cubicBezTo>
                <a:cubicBezTo>
                  <a:pt x="296" y="40"/>
                  <a:pt x="296" y="40"/>
                  <a:pt x="296" y="40"/>
                </a:cubicBezTo>
                <a:cubicBezTo>
                  <a:pt x="296" y="55"/>
                  <a:pt x="296" y="55"/>
                  <a:pt x="296" y="55"/>
                </a:cubicBezTo>
                <a:cubicBezTo>
                  <a:pt x="296" y="55"/>
                  <a:pt x="296" y="57"/>
                  <a:pt x="295" y="61"/>
                </a:cubicBezTo>
                <a:close/>
                <a:moveTo>
                  <a:pt x="296" y="20"/>
                </a:moveTo>
                <a:cubicBezTo>
                  <a:pt x="293" y="20"/>
                  <a:pt x="293" y="20"/>
                  <a:pt x="293" y="20"/>
                </a:cubicBezTo>
                <a:cubicBezTo>
                  <a:pt x="293" y="0"/>
                  <a:pt x="293" y="0"/>
                  <a:pt x="293" y="0"/>
                </a:cubicBezTo>
                <a:cubicBezTo>
                  <a:pt x="296" y="0"/>
                  <a:pt x="296" y="0"/>
                  <a:pt x="296" y="0"/>
                </a:cubicBezTo>
                <a:lnTo>
                  <a:pt x="296" y="20"/>
                </a:lnTo>
                <a:close/>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1"/>
          <p:cNvSpPr>
            <a:spLocks noEditPoints="1"/>
          </p:cNvSpPr>
          <p:nvPr/>
        </p:nvSpPr>
        <p:spPr bwMode="auto">
          <a:xfrm>
            <a:off x="7981763" y="4104670"/>
            <a:ext cx="1258888" cy="504825"/>
          </a:xfrm>
          <a:custGeom>
            <a:gdLst>
              <a:gd name="T0" fmla="*/ 294 w 297"/>
              <a:gd name="T1" fmla="*/ 119 h 119"/>
              <a:gd name="T2" fmla="*/ 283 w 297"/>
              <a:gd name="T3" fmla="*/ 104 h 119"/>
              <a:gd name="T4" fmla="*/ 285 w 297"/>
              <a:gd name="T5" fmla="*/ 102 h 119"/>
              <a:gd name="T6" fmla="*/ 297 w 297"/>
              <a:gd name="T7" fmla="*/ 118 h 119"/>
              <a:gd name="T8" fmla="*/ 294 w 297"/>
              <a:gd name="T9" fmla="*/ 119 h 119"/>
              <a:gd name="T10" fmla="*/ 266 w 297"/>
              <a:gd name="T11" fmla="*/ 97 h 119"/>
              <a:gd name="T12" fmla="*/ 259 w 297"/>
              <a:gd name="T13" fmla="*/ 96 h 119"/>
              <a:gd name="T14" fmla="*/ 258 w 297"/>
              <a:gd name="T15" fmla="*/ 96 h 119"/>
              <a:gd name="T16" fmla="*/ 246 w 297"/>
              <a:gd name="T17" fmla="*/ 96 h 119"/>
              <a:gd name="T18" fmla="*/ 246 w 297"/>
              <a:gd name="T19" fmla="*/ 93 h 119"/>
              <a:gd name="T20" fmla="*/ 259 w 297"/>
              <a:gd name="T21" fmla="*/ 93 h 119"/>
              <a:gd name="T22" fmla="*/ 266 w 297"/>
              <a:gd name="T23" fmla="*/ 94 h 119"/>
              <a:gd name="T24" fmla="*/ 266 w 297"/>
              <a:gd name="T25" fmla="*/ 97 h 119"/>
              <a:gd name="T26" fmla="*/ 226 w 297"/>
              <a:gd name="T27" fmla="*/ 96 h 119"/>
              <a:gd name="T28" fmla="*/ 206 w 297"/>
              <a:gd name="T29" fmla="*/ 96 h 119"/>
              <a:gd name="T30" fmla="*/ 206 w 297"/>
              <a:gd name="T31" fmla="*/ 93 h 119"/>
              <a:gd name="T32" fmla="*/ 226 w 297"/>
              <a:gd name="T33" fmla="*/ 93 h 119"/>
              <a:gd name="T34" fmla="*/ 226 w 297"/>
              <a:gd name="T35" fmla="*/ 96 h 119"/>
              <a:gd name="T36" fmla="*/ 186 w 297"/>
              <a:gd name="T37" fmla="*/ 96 h 119"/>
              <a:gd name="T38" fmla="*/ 166 w 297"/>
              <a:gd name="T39" fmla="*/ 96 h 119"/>
              <a:gd name="T40" fmla="*/ 166 w 297"/>
              <a:gd name="T41" fmla="*/ 93 h 119"/>
              <a:gd name="T42" fmla="*/ 186 w 297"/>
              <a:gd name="T43" fmla="*/ 93 h 119"/>
              <a:gd name="T44" fmla="*/ 186 w 297"/>
              <a:gd name="T45" fmla="*/ 96 h 119"/>
              <a:gd name="T46" fmla="*/ 146 w 297"/>
              <a:gd name="T47" fmla="*/ 96 h 119"/>
              <a:gd name="T48" fmla="*/ 125 w 297"/>
              <a:gd name="T49" fmla="*/ 96 h 119"/>
              <a:gd name="T50" fmla="*/ 125 w 297"/>
              <a:gd name="T51" fmla="*/ 93 h 119"/>
              <a:gd name="T52" fmla="*/ 146 w 297"/>
              <a:gd name="T53" fmla="*/ 93 h 119"/>
              <a:gd name="T54" fmla="*/ 146 w 297"/>
              <a:gd name="T55" fmla="*/ 96 h 119"/>
              <a:gd name="T56" fmla="*/ 105 w 297"/>
              <a:gd name="T57" fmla="*/ 96 h 119"/>
              <a:gd name="T58" fmla="*/ 85 w 297"/>
              <a:gd name="T59" fmla="*/ 96 h 119"/>
              <a:gd name="T60" fmla="*/ 85 w 297"/>
              <a:gd name="T61" fmla="*/ 93 h 119"/>
              <a:gd name="T62" fmla="*/ 105 w 297"/>
              <a:gd name="T63" fmla="*/ 93 h 119"/>
              <a:gd name="T64" fmla="*/ 105 w 297"/>
              <a:gd name="T65" fmla="*/ 96 h 119"/>
              <a:gd name="T66" fmla="*/ 65 w 297"/>
              <a:gd name="T67" fmla="*/ 96 h 119"/>
              <a:gd name="T68" fmla="*/ 45 w 297"/>
              <a:gd name="T69" fmla="*/ 96 h 119"/>
              <a:gd name="T70" fmla="*/ 45 w 297"/>
              <a:gd name="T71" fmla="*/ 93 h 119"/>
              <a:gd name="T72" fmla="*/ 65 w 297"/>
              <a:gd name="T73" fmla="*/ 93 h 119"/>
              <a:gd name="T74" fmla="*/ 65 w 297"/>
              <a:gd name="T75" fmla="*/ 96 h 119"/>
              <a:gd name="T76" fmla="*/ 25 w 297"/>
              <a:gd name="T77" fmla="*/ 93 h 119"/>
              <a:gd name="T78" fmla="*/ 10 w 297"/>
              <a:gd name="T79" fmla="*/ 79 h 119"/>
              <a:gd name="T80" fmla="*/ 12 w 297"/>
              <a:gd name="T81" fmla="*/ 78 h 119"/>
              <a:gd name="T82" fmla="*/ 26 w 297"/>
              <a:gd name="T83" fmla="*/ 90 h 119"/>
              <a:gd name="T84" fmla="*/ 25 w 297"/>
              <a:gd name="T85" fmla="*/ 93 h 119"/>
              <a:gd name="T86" fmla="*/ 1 w 297"/>
              <a:gd name="T87" fmla="*/ 61 h 119"/>
              <a:gd name="T88" fmla="*/ 0 w 297"/>
              <a:gd name="T89" fmla="*/ 55 h 119"/>
              <a:gd name="T90" fmla="*/ 0 w 297"/>
              <a:gd name="T91" fmla="*/ 40 h 119"/>
              <a:gd name="T92" fmla="*/ 3 w 297"/>
              <a:gd name="T93" fmla="*/ 40 h 119"/>
              <a:gd name="T94" fmla="*/ 3 w 297"/>
              <a:gd name="T95" fmla="*/ 55 h 119"/>
              <a:gd name="T96" fmla="*/ 3 w 297"/>
              <a:gd name="T97" fmla="*/ 55 h 119"/>
              <a:gd name="T98" fmla="*/ 4 w 297"/>
              <a:gd name="T99" fmla="*/ 60 h 119"/>
              <a:gd name="T100" fmla="*/ 1 w 297"/>
              <a:gd name="T101" fmla="*/ 61 h 119"/>
              <a:gd name="T102" fmla="*/ 3 w 297"/>
              <a:gd name="T103" fmla="*/ 20 h 119"/>
              <a:gd name="T104" fmla="*/ 0 w 297"/>
              <a:gd name="T105" fmla="*/ 20 h 119"/>
              <a:gd name="T106" fmla="*/ 0 w 297"/>
              <a:gd name="T107" fmla="*/ 0 h 119"/>
              <a:gd name="T108" fmla="*/ 3 w 297"/>
              <a:gd name="T109" fmla="*/ 0 h 119"/>
              <a:gd name="T110" fmla="*/ 3 w 297"/>
              <a:gd name="T111" fmla="*/ 20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119">
                <a:moveTo>
                  <a:pt x="294" y="119"/>
                </a:moveTo>
                <a:cubicBezTo>
                  <a:pt x="292" y="113"/>
                  <a:pt x="288" y="108"/>
                  <a:pt x="283" y="104"/>
                </a:cubicBezTo>
                <a:cubicBezTo>
                  <a:pt x="285" y="102"/>
                  <a:pt x="285" y="102"/>
                  <a:pt x="285" y="102"/>
                </a:cubicBezTo>
                <a:cubicBezTo>
                  <a:pt x="291" y="106"/>
                  <a:pt x="294" y="111"/>
                  <a:pt x="297" y="118"/>
                </a:cubicBezTo>
                <a:lnTo>
                  <a:pt x="294" y="119"/>
                </a:lnTo>
                <a:close/>
                <a:moveTo>
                  <a:pt x="266" y="97"/>
                </a:moveTo>
                <a:cubicBezTo>
                  <a:pt x="263" y="96"/>
                  <a:pt x="260" y="96"/>
                  <a:pt x="259" y="96"/>
                </a:cubicBezTo>
                <a:cubicBezTo>
                  <a:pt x="258" y="96"/>
                  <a:pt x="258" y="96"/>
                  <a:pt x="258" y="96"/>
                </a:cubicBezTo>
                <a:cubicBezTo>
                  <a:pt x="246" y="96"/>
                  <a:pt x="246" y="96"/>
                  <a:pt x="246" y="96"/>
                </a:cubicBezTo>
                <a:cubicBezTo>
                  <a:pt x="246" y="93"/>
                  <a:pt x="246" y="93"/>
                  <a:pt x="246" y="93"/>
                </a:cubicBezTo>
                <a:cubicBezTo>
                  <a:pt x="259" y="93"/>
                  <a:pt x="259" y="93"/>
                  <a:pt x="259" y="93"/>
                </a:cubicBezTo>
                <a:cubicBezTo>
                  <a:pt x="260" y="93"/>
                  <a:pt x="263" y="93"/>
                  <a:pt x="266" y="94"/>
                </a:cubicBezTo>
                <a:lnTo>
                  <a:pt x="266" y="97"/>
                </a:lnTo>
                <a:close/>
                <a:moveTo>
                  <a:pt x="226" y="96"/>
                </a:moveTo>
                <a:cubicBezTo>
                  <a:pt x="206" y="96"/>
                  <a:pt x="206" y="96"/>
                  <a:pt x="206" y="96"/>
                </a:cubicBezTo>
                <a:cubicBezTo>
                  <a:pt x="206" y="93"/>
                  <a:pt x="206" y="93"/>
                  <a:pt x="206" y="93"/>
                </a:cubicBezTo>
                <a:cubicBezTo>
                  <a:pt x="226" y="93"/>
                  <a:pt x="226" y="93"/>
                  <a:pt x="226" y="93"/>
                </a:cubicBezTo>
                <a:lnTo>
                  <a:pt x="226" y="96"/>
                </a:lnTo>
                <a:close/>
                <a:moveTo>
                  <a:pt x="186" y="96"/>
                </a:moveTo>
                <a:cubicBezTo>
                  <a:pt x="166" y="96"/>
                  <a:pt x="166" y="96"/>
                  <a:pt x="166" y="96"/>
                </a:cubicBezTo>
                <a:cubicBezTo>
                  <a:pt x="166" y="93"/>
                  <a:pt x="166" y="93"/>
                  <a:pt x="166" y="93"/>
                </a:cubicBezTo>
                <a:cubicBezTo>
                  <a:pt x="186" y="93"/>
                  <a:pt x="186" y="93"/>
                  <a:pt x="186" y="93"/>
                </a:cubicBezTo>
                <a:lnTo>
                  <a:pt x="186" y="96"/>
                </a:lnTo>
                <a:close/>
                <a:moveTo>
                  <a:pt x="146" y="96"/>
                </a:moveTo>
                <a:cubicBezTo>
                  <a:pt x="125" y="96"/>
                  <a:pt x="125" y="96"/>
                  <a:pt x="125" y="96"/>
                </a:cubicBezTo>
                <a:cubicBezTo>
                  <a:pt x="125" y="93"/>
                  <a:pt x="125" y="93"/>
                  <a:pt x="125" y="93"/>
                </a:cubicBezTo>
                <a:cubicBezTo>
                  <a:pt x="146" y="93"/>
                  <a:pt x="146" y="93"/>
                  <a:pt x="146" y="93"/>
                </a:cubicBezTo>
                <a:lnTo>
                  <a:pt x="146" y="96"/>
                </a:lnTo>
                <a:close/>
                <a:moveTo>
                  <a:pt x="105" y="96"/>
                </a:moveTo>
                <a:cubicBezTo>
                  <a:pt x="85" y="96"/>
                  <a:pt x="85" y="96"/>
                  <a:pt x="85" y="96"/>
                </a:cubicBezTo>
                <a:cubicBezTo>
                  <a:pt x="85" y="93"/>
                  <a:pt x="85" y="93"/>
                  <a:pt x="85" y="93"/>
                </a:cubicBezTo>
                <a:cubicBezTo>
                  <a:pt x="105" y="93"/>
                  <a:pt x="105" y="93"/>
                  <a:pt x="105" y="93"/>
                </a:cubicBezTo>
                <a:lnTo>
                  <a:pt x="105" y="96"/>
                </a:lnTo>
                <a:close/>
                <a:moveTo>
                  <a:pt x="65" y="96"/>
                </a:moveTo>
                <a:cubicBezTo>
                  <a:pt x="45" y="96"/>
                  <a:pt x="45" y="96"/>
                  <a:pt x="45" y="96"/>
                </a:cubicBezTo>
                <a:cubicBezTo>
                  <a:pt x="45" y="93"/>
                  <a:pt x="45" y="93"/>
                  <a:pt x="45" y="93"/>
                </a:cubicBezTo>
                <a:cubicBezTo>
                  <a:pt x="65" y="93"/>
                  <a:pt x="65" y="93"/>
                  <a:pt x="65" y="93"/>
                </a:cubicBezTo>
                <a:lnTo>
                  <a:pt x="65" y="96"/>
                </a:lnTo>
                <a:close/>
                <a:moveTo>
                  <a:pt x="25" y="93"/>
                </a:moveTo>
                <a:cubicBezTo>
                  <a:pt x="19" y="90"/>
                  <a:pt x="14" y="86"/>
                  <a:pt x="10" y="79"/>
                </a:cubicBezTo>
                <a:cubicBezTo>
                  <a:pt x="12" y="78"/>
                  <a:pt x="12" y="78"/>
                  <a:pt x="12" y="78"/>
                </a:cubicBezTo>
                <a:cubicBezTo>
                  <a:pt x="16" y="83"/>
                  <a:pt x="21" y="88"/>
                  <a:pt x="26" y="90"/>
                </a:cubicBezTo>
                <a:lnTo>
                  <a:pt x="25" y="93"/>
                </a:lnTo>
                <a:close/>
                <a:moveTo>
                  <a:pt x="1" y="61"/>
                </a:moveTo>
                <a:cubicBezTo>
                  <a:pt x="0" y="57"/>
                  <a:pt x="0" y="55"/>
                  <a:pt x="0" y="55"/>
                </a:cubicBezTo>
                <a:cubicBezTo>
                  <a:pt x="0" y="40"/>
                  <a:pt x="0" y="40"/>
                  <a:pt x="0" y="40"/>
                </a:cubicBezTo>
                <a:cubicBezTo>
                  <a:pt x="3" y="40"/>
                  <a:pt x="3" y="40"/>
                  <a:pt x="3" y="40"/>
                </a:cubicBezTo>
                <a:cubicBezTo>
                  <a:pt x="3" y="55"/>
                  <a:pt x="3" y="55"/>
                  <a:pt x="3" y="55"/>
                </a:cubicBezTo>
                <a:cubicBezTo>
                  <a:pt x="3" y="55"/>
                  <a:pt x="3" y="55"/>
                  <a:pt x="3" y="55"/>
                </a:cubicBezTo>
                <a:cubicBezTo>
                  <a:pt x="3" y="55"/>
                  <a:pt x="3" y="57"/>
                  <a:pt x="4" y="60"/>
                </a:cubicBezTo>
                <a:lnTo>
                  <a:pt x="1" y="61"/>
                </a:lnTo>
                <a:close/>
                <a:moveTo>
                  <a:pt x="3" y="20"/>
                </a:moveTo>
                <a:cubicBezTo>
                  <a:pt x="0" y="20"/>
                  <a:pt x="0" y="20"/>
                  <a:pt x="0" y="20"/>
                </a:cubicBezTo>
                <a:cubicBezTo>
                  <a:pt x="0" y="0"/>
                  <a:pt x="0" y="0"/>
                  <a:pt x="0" y="0"/>
                </a:cubicBezTo>
                <a:cubicBezTo>
                  <a:pt x="3" y="0"/>
                  <a:pt x="3" y="0"/>
                  <a:pt x="3" y="0"/>
                </a:cubicBezTo>
                <a:lnTo>
                  <a:pt x="3" y="20"/>
                </a:lnTo>
                <a:close/>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文本框 17"/>
          <p:cNvSpPr txBox="1"/>
          <p:nvPr/>
        </p:nvSpPr>
        <p:spPr>
          <a:xfrm>
            <a:off x="1044392" y="5188961"/>
            <a:ext cx="3004815" cy="584775"/>
          </a:xfrm>
          <a:prstGeom prst="rect">
            <a:avLst/>
          </a:prstGeom>
          <a:noFill/>
        </p:spPr>
        <p:txBody>
          <a:bodyPr wrap="square" rtlCol="0">
            <a:spAutoFit/>
          </a:bodyPr>
          <a:lstStyle/>
          <a:p>
            <a:pPr>
              <a:spcBef>
                <a:spcPct val="0"/>
              </a:spcBef>
            </a:pPr>
            <a:r>
              <a:rPr lang="zh-CN" altLang="en-US" sz="160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a:solidFill>
                <a:srgbClr val="000000"/>
              </a:solidFill>
              <a:latin typeface="宋体" panose="02010600030101010101" pitchFamily="2" charset="-122"/>
              <a:ea typeface="宋体" panose="02010600030101010101" pitchFamily="2" charset="-122"/>
            </a:endParaRPr>
          </a:p>
        </p:txBody>
      </p:sp>
      <p:sp>
        <p:nvSpPr>
          <p:cNvPr id="19" name="文本框 18"/>
          <p:cNvSpPr txBox="1"/>
          <p:nvPr/>
        </p:nvSpPr>
        <p:spPr>
          <a:xfrm>
            <a:off x="1044392" y="4757768"/>
            <a:ext cx="2031317" cy="461661"/>
          </a:xfrm>
          <a:prstGeom prst="rect">
            <a:avLst/>
          </a:prstGeom>
          <a:noFill/>
        </p:spPr>
        <p:txBody>
          <a:bodyPr wrap="none" lIns="91436" tIns="45718" rIns="91436" bIns="45718" rtlCol="0">
            <a:spAutoFit/>
          </a:bodyPr>
          <a:lstStyle/>
          <a:p>
            <a:pPr defTabSz="457200"/>
            <a:r>
              <a:rPr kumimoji="1" lang="zh-CN" altLang="en-US" sz="2400" b="1">
                <a:solidFill>
                  <a:schemeClr val="accent1"/>
                </a:solidFill>
                <a:latin typeface="Century Gothic" panose="020b0502020202020204" pitchFamily="34" charset="0"/>
                <a:ea typeface="微软雅黑" panose="020b0503020204020204" pitchFamily="34" charset="-122"/>
                <a:cs typeface="Impact" panose="020b0806030902050204"/>
              </a:rPr>
              <a:t>点击添加标题</a:t>
            </a:r>
            <a:endParaRPr kumimoji="1" lang="zh-CN" altLang="en-US" sz="2400" b="1">
              <a:solidFill>
                <a:schemeClr val="accent1"/>
              </a:solidFill>
              <a:latin typeface="Century Gothic" panose="020b0502020202020204" pitchFamily="34" charset="0"/>
              <a:ea typeface="微软雅黑" panose="020b0503020204020204" pitchFamily="34" charset="-122"/>
              <a:cs typeface="Impact" panose="020b0806030902050204"/>
            </a:endParaRPr>
          </a:p>
        </p:txBody>
      </p:sp>
      <p:sp>
        <p:nvSpPr>
          <p:cNvPr id="20" name="文本框 19"/>
          <p:cNvSpPr txBox="1"/>
          <p:nvPr/>
        </p:nvSpPr>
        <p:spPr>
          <a:xfrm>
            <a:off x="4626820" y="5188961"/>
            <a:ext cx="3004815" cy="584775"/>
          </a:xfrm>
          <a:prstGeom prst="rect">
            <a:avLst/>
          </a:prstGeom>
          <a:noFill/>
        </p:spPr>
        <p:txBody>
          <a:bodyPr wrap="square" rtlCol="0">
            <a:spAutoFit/>
          </a:bodyPr>
          <a:lstStyle/>
          <a:p>
            <a:pPr>
              <a:spcBef>
                <a:spcPct val="0"/>
              </a:spcBef>
            </a:pPr>
            <a:r>
              <a:rPr lang="zh-CN" altLang="en-US" sz="160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a:solidFill>
                <a:srgbClr val="000000"/>
              </a:solidFill>
              <a:latin typeface="宋体" panose="02010600030101010101" pitchFamily="2" charset="-122"/>
              <a:ea typeface="宋体" panose="02010600030101010101" pitchFamily="2" charset="-122"/>
            </a:endParaRPr>
          </a:p>
        </p:txBody>
      </p:sp>
      <p:sp>
        <p:nvSpPr>
          <p:cNvPr id="21" name="文本框 20"/>
          <p:cNvSpPr txBox="1"/>
          <p:nvPr/>
        </p:nvSpPr>
        <p:spPr>
          <a:xfrm>
            <a:off x="5113569" y="4757768"/>
            <a:ext cx="2031317" cy="461661"/>
          </a:xfrm>
          <a:prstGeom prst="rect">
            <a:avLst/>
          </a:prstGeom>
          <a:noFill/>
        </p:spPr>
        <p:txBody>
          <a:bodyPr wrap="none" lIns="91436" tIns="45718" rIns="91436" bIns="45718" rtlCol="0">
            <a:spAutoFit/>
          </a:bodyPr>
          <a:lstStyle/>
          <a:p>
            <a:pPr defTabSz="457200"/>
            <a:r>
              <a:rPr kumimoji="1" lang="zh-CN" altLang="en-US" sz="2400" b="1">
                <a:solidFill>
                  <a:schemeClr val="accent1"/>
                </a:solidFill>
                <a:latin typeface="Century Gothic" panose="020b0502020202020204" pitchFamily="34" charset="0"/>
                <a:ea typeface="微软雅黑" panose="020b0503020204020204" pitchFamily="34" charset="-122"/>
                <a:cs typeface="Impact" panose="020b0806030902050204"/>
              </a:rPr>
              <a:t>点击添加标题</a:t>
            </a:r>
            <a:endParaRPr kumimoji="1" lang="zh-CN" altLang="en-US" sz="2400" b="1">
              <a:solidFill>
                <a:schemeClr val="accent1"/>
              </a:solidFill>
              <a:latin typeface="Century Gothic" panose="020b0502020202020204" pitchFamily="34" charset="0"/>
              <a:ea typeface="微软雅黑" panose="020b0503020204020204" pitchFamily="34" charset="-122"/>
              <a:cs typeface="Impact" panose="020b0806030902050204"/>
            </a:endParaRPr>
          </a:p>
        </p:txBody>
      </p:sp>
      <p:sp>
        <p:nvSpPr>
          <p:cNvPr id="22" name="文本框 21"/>
          <p:cNvSpPr txBox="1"/>
          <p:nvPr/>
        </p:nvSpPr>
        <p:spPr>
          <a:xfrm>
            <a:off x="8129400" y="5188961"/>
            <a:ext cx="3004815" cy="584775"/>
          </a:xfrm>
          <a:prstGeom prst="rect">
            <a:avLst/>
          </a:prstGeom>
          <a:noFill/>
        </p:spPr>
        <p:txBody>
          <a:bodyPr wrap="square" rtlCol="0">
            <a:spAutoFit/>
          </a:bodyPr>
          <a:lstStyle/>
          <a:p>
            <a:pPr>
              <a:spcBef>
                <a:spcPct val="0"/>
              </a:spcBef>
            </a:pPr>
            <a:r>
              <a:rPr lang="zh-CN" altLang="en-US" sz="160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a:solidFill>
                <a:srgbClr val="000000"/>
              </a:solidFill>
              <a:latin typeface="宋体" panose="02010600030101010101" pitchFamily="2" charset="-122"/>
              <a:ea typeface="宋体" panose="02010600030101010101" pitchFamily="2" charset="-122"/>
            </a:endParaRPr>
          </a:p>
        </p:txBody>
      </p:sp>
      <p:sp>
        <p:nvSpPr>
          <p:cNvPr id="23" name="文本框 22"/>
          <p:cNvSpPr txBox="1"/>
          <p:nvPr/>
        </p:nvSpPr>
        <p:spPr>
          <a:xfrm>
            <a:off x="8129400" y="4757768"/>
            <a:ext cx="2031317" cy="461661"/>
          </a:xfrm>
          <a:prstGeom prst="rect">
            <a:avLst/>
          </a:prstGeom>
          <a:noFill/>
        </p:spPr>
        <p:txBody>
          <a:bodyPr wrap="none" lIns="91436" tIns="45718" rIns="91436" bIns="45718" rtlCol="0">
            <a:spAutoFit/>
          </a:bodyPr>
          <a:lstStyle/>
          <a:p>
            <a:pPr defTabSz="457200"/>
            <a:r>
              <a:rPr kumimoji="1" lang="zh-CN" altLang="en-US" sz="2400" b="1">
                <a:solidFill>
                  <a:schemeClr val="accent1"/>
                </a:solidFill>
                <a:latin typeface="Century Gothic" panose="020b0502020202020204" pitchFamily="34" charset="0"/>
                <a:ea typeface="微软雅黑" panose="020b0503020204020204" pitchFamily="34" charset="-122"/>
                <a:cs typeface="Impact" panose="020b0806030902050204"/>
              </a:rPr>
              <a:t>点击添加标题</a:t>
            </a:r>
            <a:endParaRPr kumimoji="1" lang="zh-CN" altLang="en-US" sz="2400" b="1">
              <a:solidFill>
                <a:schemeClr val="accent1"/>
              </a:solidFill>
              <a:latin typeface="Century Gothic" panose="020b0502020202020204" pitchFamily="34" charset="0"/>
              <a:ea typeface="微软雅黑" panose="020b0503020204020204" pitchFamily="34" charset="-122"/>
              <a:cs typeface="Impact" panose="020b0806030902050204"/>
            </a:endParaRPr>
          </a:p>
        </p:txBody>
      </p:sp>
      <p:grpSp>
        <p:nvGrpSpPr>
          <p:cNvPr id="24" name="组合 23"/>
          <p:cNvGrpSpPr/>
          <p:nvPr/>
        </p:nvGrpSpPr>
        <p:grpSpPr>
          <a:xfrm>
            <a:off x="2985900" y="1223357"/>
            <a:ext cx="2811463" cy="2813050"/>
            <a:chOff x="2985900" y="1223357"/>
            <a:chExt cx="2811463" cy="2813050"/>
          </a:xfrm>
        </p:grpSpPr>
        <p:sp>
          <p:nvSpPr>
            <p:cNvPr id="25" name="Oval 12"/>
            <p:cNvSpPr>
              <a:spLocks noChangeArrowheads="1"/>
            </p:cNvSpPr>
            <p:nvPr/>
          </p:nvSpPr>
          <p:spPr bwMode="auto">
            <a:xfrm>
              <a:off x="2985900" y="1223357"/>
              <a:ext cx="2811463" cy="2813050"/>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grpSp>
          <p:nvGrpSpPr>
            <p:cNvPr id="26" name="组合 25"/>
            <p:cNvGrpSpPr/>
            <p:nvPr/>
          </p:nvGrpSpPr>
          <p:grpSpPr>
            <a:xfrm>
              <a:off x="3719325" y="1698020"/>
              <a:ext cx="666750" cy="555625"/>
              <a:chOff x="3719325" y="1698020"/>
              <a:chExt cx="666750" cy="555625"/>
            </a:xfrm>
          </p:grpSpPr>
          <p:sp>
            <p:nvSpPr>
              <p:cNvPr id="28" name="Freeform 47"/>
              <p:cNvSpPr/>
              <p:nvPr/>
            </p:nvSpPr>
            <p:spPr bwMode="auto">
              <a:xfrm>
                <a:off x="3719325" y="2020282"/>
                <a:ext cx="131763" cy="233363"/>
              </a:xfrm>
              <a:custGeom>
                <a:gdLst>
                  <a:gd name="T0" fmla="*/ 30 w 31"/>
                  <a:gd name="T1" fmla="*/ 1 h 55"/>
                  <a:gd name="T2" fmla="*/ 16 w 31"/>
                  <a:gd name="T3" fmla="*/ 1 h 55"/>
                  <a:gd name="T4" fmla="*/ 5 w 31"/>
                  <a:gd name="T5" fmla="*/ 4 h 55"/>
                  <a:gd name="T6" fmla="*/ 0 w 31"/>
                  <a:gd name="T7" fmla="*/ 17 h 55"/>
                  <a:gd name="T8" fmla="*/ 0 w 31"/>
                  <a:gd name="T9" fmla="*/ 53 h 55"/>
                  <a:gd name="T10" fmla="*/ 1 w 31"/>
                  <a:gd name="T11" fmla="*/ 55 h 55"/>
                  <a:gd name="T12" fmla="*/ 3 w 31"/>
                  <a:gd name="T13" fmla="*/ 53 h 55"/>
                  <a:gd name="T14" fmla="*/ 3 w 31"/>
                  <a:gd name="T15" fmla="*/ 17 h 55"/>
                  <a:gd name="T16" fmla="*/ 7 w 31"/>
                  <a:gd name="T17" fmla="*/ 7 h 55"/>
                  <a:gd name="T18" fmla="*/ 16 w 31"/>
                  <a:gd name="T19" fmla="*/ 4 h 55"/>
                  <a:gd name="T20" fmla="*/ 30 w 31"/>
                  <a:gd name="T21" fmla="*/ 4 h 55"/>
                  <a:gd name="T22" fmla="*/ 31 w 31"/>
                  <a:gd name="T23" fmla="*/ 2 h 55"/>
                  <a:gd name="T24" fmla="*/ 30 w 31"/>
                  <a:gd name="T25" fmla="*/ 1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55">
                    <a:moveTo>
                      <a:pt x="30" y="1"/>
                    </a:moveTo>
                    <a:cubicBezTo>
                      <a:pt x="16" y="1"/>
                      <a:pt x="16" y="1"/>
                      <a:pt x="16" y="1"/>
                    </a:cubicBezTo>
                    <a:cubicBezTo>
                      <a:pt x="16" y="1"/>
                      <a:pt x="9" y="0"/>
                      <a:pt x="5" y="4"/>
                    </a:cubicBezTo>
                    <a:cubicBezTo>
                      <a:pt x="1" y="7"/>
                      <a:pt x="0" y="11"/>
                      <a:pt x="0" y="17"/>
                    </a:cubicBezTo>
                    <a:cubicBezTo>
                      <a:pt x="0" y="53"/>
                      <a:pt x="0" y="53"/>
                      <a:pt x="0" y="53"/>
                    </a:cubicBezTo>
                    <a:cubicBezTo>
                      <a:pt x="0" y="54"/>
                      <a:pt x="1" y="55"/>
                      <a:pt x="1" y="55"/>
                    </a:cubicBezTo>
                    <a:cubicBezTo>
                      <a:pt x="2" y="55"/>
                      <a:pt x="3" y="54"/>
                      <a:pt x="3" y="53"/>
                    </a:cubicBezTo>
                    <a:cubicBezTo>
                      <a:pt x="3" y="17"/>
                      <a:pt x="3" y="17"/>
                      <a:pt x="3" y="17"/>
                    </a:cubicBezTo>
                    <a:cubicBezTo>
                      <a:pt x="3" y="12"/>
                      <a:pt x="4" y="9"/>
                      <a:pt x="7" y="7"/>
                    </a:cubicBezTo>
                    <a:cubicBezTo>
                      <a:pt x="10" y="3"/>
                      <a:pt x="16" y="4"/>
                      <a:pt x="16" y="4"/>
                    </a:cubicBezTo>
                    <a:cubicBezTo>
                      <a:pt x="30" y="4"/>
                      <a:pt x="30" y="4"/>
                      <a:pt x="30" y="4"/>
                    </a:cubicBezTo>
                    <a:cubicBezTo>
                      <a:pt x="31" y="4"/>
                      <a:pt x="31" y="3"/>
                      <a:pt x="31" y="2"/>
                    </a:cubicBezTo>
                    <a:cubicBezTo>
                      <a:pt x="31" y="2"/>
                      <a:pt x="31" y="1"/>
                      <a:pt x="3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8"/>
              <p:cNvSpPr/>
              <p:nvPr/>
            </p:nvSpPr>
            <p:spPr bwMode="auto">
              <a:xfrm>
                <a:off x="3805050" y="2106007"/>
                <a:ext cx="12700" cy="147638"/>
              </a:xfrm>
              <a:custGeom>
                <a:gdLst>
                  <a:gd name="T0" fmla="*/ 1 w 3"/>
                  <a:gd name="T1" fmla="*/ 0 h 35"/>
                  <a:gd name="T2" fmla="*/ 0 w 3"/>
                  <a:gd name="T3" fmla="*/ 1 h 35"/>
                  <a:gd name="T4" fmla="*/ 0 w 3"/>
                  <a:gd name="T5" fmla="*/ 33 h 35"/>
                  <a:gd name="T6" fmla="*/ 1 w 3"/>
                  <a:gd name="T7" fmla="*/ 35 h 35"/>
                  <a:gd name="T8" fmla="*/ 3 w 3"/>
                  <a:gd name="T9" fmla="*/ 33 h 35"/>
                  <a:gd name="T10" fmla="*/ 3 w 3"/>
                  <a:gd name="T11" fmla="*/ 1 h 35"/>
                  <a:gd name="T12" fmla="*/ 1 w 3"/>
                  <a:gd name="T13" fmla="*/ 0 h 35"/>
                </a:gdLst>
                <a:cxnLst>
                  <a:cxn ang="0">
                    <a:pos x="T0" y="T1"/>
                  </a:cxn>
                  <a:cxn ang="0">
                    <a:pos x="T2" y="T3"/>
                  </a:cxn>
                  <a:cxn ang="0">
                    <a:pos x="T4" y="T5"/>
                  </a:cxn>
                  <a:cxn ang="0">
                    <a:pos x="T6" y="T7"/>
                  </a:cxn>
                  <a:cxn ang="0">
                    <a:pos x="T8" y="T9"/>
                  </a:cxn>
                  <a:cxn ang="0">
                    <a:pos x="T10" y="T11"/>
                  </a:cxn>
                  <a:cxn ang="0">
                    <a:pos x="T12" y="T13"/>
                  </a:cxn>
                </a:cxnLst>
                <a:rect l="0" t="0" r="r" b="b"/>
                <a:pathLst>
                  <a:path w="3" h="35">
                    <a:moveTo>
                      <a:pt x="1" y="0"/>
                    </a:moveTo>
                    <a:cubicBezTo>
                      <a:pt x="1" y="0"/>
                      <a:pt x="0" y="1"/>
                      <a:pt x="0" y="1"/>
                    </a:cubicBezTo>
                    <a:cubicBezTo>
                      <a:pt x="0" y="33"/>
                      <a:pt x="0" y="33"/>
                      <a:pt x="0" y="33"/>
                    </a:cubicBezTo>
                    <a:cubicBezTo>
                      <a:pt x="0" y="34"/>
                      <a:pt x="1" y="35"/>
                      <a:pt x="1" y="35"/>
                    </a:cubicBezTo>
                    <a:cubicBezTo>
                      <a:pt x="2" y="35"/>
                      <a:pt x="3" y="34"/>
                      <a:pt x="3" y="33"/>
                    </a:cubicBezTo>
                    <a:cubicBezTo>
                      <a:pt x="3" y="1"/>
                      <a:pt x="3" y="1"/>
                      <a:pt x="3" y="1"/>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9"/>
              <p:cNvSpPr/>
              <p:nvPr/>
            </p:nvSpPr>
            <p:spPr bwMode="auto">
              <a:xfrm>
                <a:off x="3990788" y="2106007"/>
                <a:ext cx="12700" cy="147638"/>
              </a:xfrm>
              <a:custGeom>
                <a:gdLst>
                  <a:gd name="T0" fmla="*/ 1 w 3"/>
                  <a:gd name="T1" fmla="*/ 0 h 35"/>
                  <a:gd name="T2" fmla="*/ 0 w 3"/>
                  <a:gd name="T3" fmla="*/ 1 h 35"/>
                  <a:gd name="T4" fmla="*/ 0 w 3"/>
                  <a:gd name="T5" fmla="*/ 33 h 35"/>
                  <a:gd name="T6" fmla="*/ 1 w 3"/>
                  <a:gd name="T7" fmla="*/ 35 h 35"/>
                  <a:gd name="T8" fmla="*/ 3 w 3"/>
                  <a:gd name="T9" fmla="*/ 33 h 35"/>
                  <a:gd name="T10" fmla="*/ 3 w 3"/>
                  <a:gd name="T11" fmla="*/ 1 h 35"/>
                  <a:gd name="T12" fmla="*/ 1 w 3"/>
                  <a:gd name="T13" fmla="*/ 0 h 35"/>
                </a:gdLst>
                <a:cxnLst>
                  <a:cxn ang="0">
                    <a:pos x="T0" y="T1"/>
                  </a:cxn>
                  <a:cxn ang="0">
                    <a:pos x="T2" y="T3"/>
                  </a:cxn>
                  <a:cxn ang="0">
                    <a:pos x="T4" y="T5"/>
                  </a:cxn>
                  <a:cxn ang="0">
                    <a:pos x="T6" y="T7"/>
                  </a:cxn>
                  <a:cxn ang="0">
                    <a:pos x="T8" y="T9"/>
                  </a:cxn>
                  <a:cxn ang="0">
                    <a:pos x="T10" y="T11"/>
                  </a:cxn>
                  <a:cxn ang="0">
                    <a:pos x="T12" y="T13"/>
                  </a:cxn>
                </a:cxnLst>
                <a:rect l="0" t="0" r="r" b="b"/>
                <a:pathLst>
                  <a:path w="3" h="35">
                    <a:moveTo>
                      <a:pt x="1" y="0"/>
                    </a:moveTo>
                    <a:cubicBezTo>
                      <a:pt x="1" y="0"/>
                      <a:pt x="0" y="1"/>
                      <a:pt x="0" y="1"/>
                    </a:cubicBezTo>
                    <a:cubicBezTo>
                      <a:pt x="0" y="33"/>
                      <a:pt x="0" y="33"/>
                      <a:pt x="0" y="33"/>
                    </a:cubicBezTo>
                    <a:cubicBezTo>
                      <a:pt x="0" y="34"/>
                      <a:pt x="1" y="35"/>
                      <a:pt x="1" y="35"/>
                    </a:cubicBezTo>
                    <a:cubicBezTo>
                      <a:pt x="2" y="35"/>
                      <a:pt x="3" y="34"/>
                      <a:pt x="3" y="33"/>
                    </a:cubicBezTo>
                    <a:cubicBezTo>
                      <a:pt x="3" y="1"/>
                      <a:pt x="3" y="1"/>
                      <a:pt x="3" y="1"/>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0"/>
              <p:cNvSpPr>
                <a:spLocks noEditPoints="1"/>
              </p:cNvSpPr>
              <p:nvPr/>
            </p:nvSpPr>
            <p:spPr bwMode="auto">
              <a:xfrm>
                <a:off x="3805050" y="1796445"/>
                <a:ext cx="190500" cy="228600"/>
              </a:xfrm>
              <a:custGeom>
                <a:gdLst>
                  <a:gd name="T0" fmla="*/ 45 w 45"/>
                  <a:gd name="T1" fmla="*/ 27 h 54"/>
                  <a:gd name="T2" fmla="*/ 23 w 45"/>
                  <a:gd name="T3" fmla="*/ 0 h 54"/>
                  <a:gd name="T4" fmla="*/ 0 w 45"/>
                  <a:gd name="T5" fmla="*/ 27 h 54"/>
                  <a:gd name="T6" fmla="*/ 23 w 45"/>
                  <a:gd name="T7" fmla="*/ 54 h 54"/>
                  <a:gd name="T8" fmla="*/ 45 w 45"/>
                  <a:gd name="T9" fmla="*/ 27 h 54"/>
                  <a:gd name="T10" fmla="*/ 23 w 45"/>
                  <a:gd name="T11" fmla="*/ 51 h 54"/>
                  <a:gd name="T12" fmla="*/ 3 w 45"/>
                  <a:gd name="T13" fmla="*/ 27 h 54"/>
                  <a:gd name="T14" fmla="*/ 23 w 45"/>
                  <a:gd name="T15" fmla="*/ 3 h 54"/>
                  <a:gd name="T16" fmla="*/ 42 w 45"/>
                  <a:gd name="T17" fmla="*/ 27 h 54"/>
                  <a:gd name="T18" fmla="*/ 23 w 45"/>
                  <a:gd name="T19" fmla="*/ 51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54">
                    <a:moveTo>
                      <a:pt x="45" y="27"/>
                    </a:moveTo>
                    <a:cubicBezTo>
                      <a:pt x="45" y="12"/>
                      <a:pt x="35" y="0"/>
                      <a:pt x="23" y="0"/>
                    </a:cubicBezTo>
                    <a:cubicBezTo>
                      <a:pt x="10" y="0"/>
                      <a:pt x="0" y="12"/>
                      <a:pt x="0" y="27"/>
                    </a:cubicBezTo>
                    <a:cubicBezTo>
                      <a:pt x="0" y="42"/>
                      <a:pt x="10" y="54"/>
                      <a:pt x="23" y="54"/>
                    </a:cubicBezTo>
                    <a:cubicBezTo>
                      <a:pt x="35" y="54"/>
                      <a:pt x="45" y="42"/>
                      <a:pt x="45" y="27"/>
                    </a:cubicBezTo>
                    <a:close/>
                    <a:moveTo>
                      <a:pt x="23" y="51"/>
                    </a:moveTo>
                    <a:cubicBezTo>
                      <a:pt x="12" y="51"/>
                      <a:pt x="3" y="40"/>
                      <a:pt x="3" y="27"/>
                    </a:cubicBezTo>
                    <a:cubicBezTo>
                      <a:pt x="3" y="14"/>
                      <a:pt x="12" y="3"/>
                      <a:pt x="23" y="3"/>
                    </a:cubicBezTo>
                    <a:cubicBezTo>
                      <a:pt x="33" y="3"/>
                      <a:pt x="42" y="14"/>
                      <a:pt x="42" y="27"/>
                    </a:cubicBezTo>
                    <a:cubicBezTo>
                      <a:pt x="42" y="40"/>
                      <a:pt x="33" y="51"/>
                      <a:pt x="23"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51"/>
              <p:cNvSpPr/>
              <p:nvPr/>
            </p:nvSpPr>
            <p:spPr bwMode="auto">
              <a:xfrm>
                <a:off x="3957450" y="1923445"/>
                <a:ext cx="190500" cy="330200"/>
              </a:xfrm>
              <a:custGeom>
                <a:gdLst>
                  <a:gd name="T0" fmla="*/ 44 w 45"/>
                  <a:gd name="T1" fmla="*/ 1 h 78"/>
                  <a:gd name="T2" fmla="*/ 30 w 45"/>
                  <a:gd name="T3" fmla="*/ 1 h 78"/>
                  <a:gd name="T4" fmla="*/ 18 w 45"/>
                  <a:gd name="T5" fmla="*/ 5 h 78"/>
                  <a:gd name="T6" fmla="*/ 14 w 45"/>
                  <a:gd name="T7" fmla="*/ 17 h 78"/>
                  <a:gd name="T8" fmla="*/ 14 w 45"/>
                  <a:gd name="T9" fmla="*/ 24 h 78"/>
                  <a:gd name="T10" fmla="*/ 1 w 45"/>
                  <a:gd name="T11" fmla="*/ 24 h 78"/>
                  <a:gd name="T12" fmla="*/ 0 w 45"/>
                  <a:gd name="T13" fmla="*/ 25 h 78"/>
                  <a:gd name="T14" fmla="*/ 1 w 45"/>
                  <a:gd name="T15" fmla="*/ 27 h 78"/>
                  <a:gd name="T16" fmla="*/ 15 w 45"/>
                  <a:gd name="T17" fmla="*/ 27 h 78"/>
                  <a:gd name="T18" fmla="*/ 24 w 45"/>
                  <a:gd name="T19" fmla="*/ 30 h 78"/>
                  <a:gd name="T20" fmla="*/ 28 w 45"/>
                  <a:gd name="T21" fmla="*/ 40 h 78"/>
                  <a:gd name="T22" fmla="*/ 28 w 45"/>
                  <a:gd name="T23" fmla="*/ 76 h 78"/>
                  <a:gd name="T24" fmla="*/ 29 w 45"/>
                  <a:gd name="T25" fmla="*/ 78 h 78"/>
                  <a:gd name="T26" fmla="*/ 31 w 45"/>
                  <a:gd name="T27" fmla="*/ 76 h 78"/>
                  <a:gd name="T28" fmla="*/ 31 w 45"/>
                  <a:gd name="T29" fmla="*/ 40 h 78"/>
                  <a:gd name="T30" fmla="*/ 26 w 45"/>
                  <a:gd name="T31" fmla="*/ 27 h 78"/>
                  <a:gd name="T32" fmla="*/ 17 w 45"/>
                  <a:gd name="T33" fmla="*/ 24 h 78"/>
                  <a:gd name="T34" fmla="*/ 17 w 45"/>
                  <a:gd name="T35" fmla="*/ 17 h 78"/>
                  <a:gd name="T36" fmla="*/ 20 w 45"/>
                  <a:gd name="T37" fmla="*/ 7 h 78"/>
                  <a:gd name="T38" fmla="*/ 30 w 45"/>
                  <a:gd name="T39" fmla="*/ 4 h 78"/>
                  <a:gd name="T40" fmla="*/ 44 w 45"/>
                  <a:gd name="T41" fmla="*/ 4 h 78"/>
                  <a:gd name="T42" fmla="*/ 45 w 45"/>
                  <a:gd name="T43" fmla="*/ 3 h 78"/>
                  <a:gd name="T44" fmla="*/ 44 w 45"/>
                  <a:gd name="T45" fmla="*/ 1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78">
                    <a:moveTo>
                      <a:pt x="44" y="1"/>
                    </a:moveTo>
                    <a:cubicBezTo>
                      <a:pt x="30" y="1"/>
                      <a:pt x="30" y="1"/>
                      <a:pt x="30" y="1"/>
                    </a:cubicBezTo>
                    <a:cubicBezTo>
                      <a:pt x="30" y="1"/>
                      <a:pt x="23" y="0"/>
                      <a:pt x="18" y="5"/>
                    </a:cubicBezTo>
                    <a:cubicBezTo>
                      <a:pt x="15" y="7"/>
                      <a:pt x="14" y="11"/>
                      <a:pt x="14" y="17"/>
                    </a:cubicBezTo>
                    <a:cubicBezTo>
                      <a:pt x="14" y="24"/>
                      <a:pt x="14" y="24"/>
                      <a:pt x="14" y="24"/>
                    </a:cubicBezTo>
                    <a:cubicBezTo>
                      <a:pt x="1" y="24"/>
                      <a:pt x="1" y="24"/>
                      <a:pt x="1" y="24"/>
                    </a:cubicBezTo>
                    <a:cubicBezTo>
                      <a:pt x="0" y="24"/>
                      <a:pt x="0" y="25"/>
                      <a:pt x="0" y="25"/>
                    </a:cubicBezTo>
                    <a:cubicBezTo>
                      <a:pt x="0" y="26"/>
                      <a:pt x="0" y="27"/>
                      <a:pt x="1" y="27"/>
                    </a:cubicBezTo>
                    <a:cubicBezTo>
                      <a:pt x="15" y="27"/>
                      <a:pt x="15" y="27"/>
                      <a:pt x="15" y="27"/>
                    </a:cubicBezTo>
                    <a:cubicBezTo>
                      <a:pt x="15" y="27"/>
                      <a:pt x="21" y="26"/>
                      <a:pt x="24" y="30"/>
                    </a:cubicBezTo>
                    <a:cubicBezTo>
                      <a:pt x="27" y="32"/>
                      <a:pt x="28" y="35"/>
                      <a:pt x="28" y="40"/>
                    </a:cubicBezTo>
                    <a:cubicBezTo>
                      <a:pt x="28" y="76"/>
                      <a:pt x="28" y="76"/>
                      <a:pt x="28" y="76"/>
                    </a:cubicBezTo>
                    <a:cubicBezTo>
                      <a:pt x="28" y="77"/>
                      <a:pt x="29" y="78"/>
                      <a:pt x="29" y="78"/>
                    </a:cubicBezTo>
                    <a:cubicBezTo>
                      <a:pt x="30" y="78"/>
                      <a:pt x="31" y="77"/>
                      <a:pt x="31" y="76"/>
                    </a:cubicBezTo>
                    <a:cubicBezTo>
                      <a:pt x="31" y="40"/>
                      <a:pt x="31" y="40"/>
                      <a:pt x="31" y="40"/>
                    </a:cubicBezTo>
                    <a:cubicBezTo>
                      <a:pt x="31" y="34"/>
                      <a:pt x="29" y="30"/>
                      <a:pt x="26" y="27"/>
                    </a:cubicBezTo>
                    <a:cubicBezTo>
                      <a:pt x="23" y="25"/>
                      <a:pt x="19" y="24"/>
                      <a:pt x="17" y="24"/>
                    </a:cubicBezTo>
                    <a:cubicBezTo>
                      <a:pt x="17" y="17"/>
                      <a:pt x="17" y="17"/>
                      <a:pt x="17" y="17"/>
                    </a:cubicBezTo>
                    <a:cubicBezTo>
                      <a:pt x="17" y="12"/>
                      <a:pt x="18" y="9"/>
                      <a:pt x="20" y="7"/>
                    </a:cubicBezTo>
                    <a:cubicBezTo>
                      <a:pt x="24" y="4"/>
                      <a:pt x="29" y="4"/>
                      <a:pt x="30" y="4"/>
                    </a:cubicBezTo>
                    <a:cubicBezTo>
                      <a:pt x="44" y="4"/>
                      <a:pt x="44" y="4"/>
                      <a:pt x="44" y="4"/>
                    </a:cubicBezTo>
                    <a:cubicBezTo>
                      <a:pt x="44" y="4"/>
                      <a:pt x="45" y="3"/>
                      <a:pt x="45" y="3"/>
                    </a:cubicBezTo>
                    <a:cubicBezTo>
                      <a:pt x="45" y="2"/>
                      <a:pt x="44" y="1"/>
                      <a:pt x="4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2"/>
              <p:cNvSpPr/>
              <p:nvPr/>
            </p:nvSpPr>
            <p:spPr bwMode="auto">
              <a:xfrm>
                <a:off x="4249550" y="1923445"/>
                <a:ext cx="136525" cy="233363"/>
              </a:xfrm>
              <a:custGeom>
                <a:gdLst>
                  <a:gd name="T0" fmla="*/ 27 w 32"/>
                  <a:gd name="T1" fmla="*/ 5 h 55"/>
                  <a:gd name="T2" fmla="*/ 16 w 32"/>
                  <a:gd name="T3" fmla="*/ 1 h 55"/>
                  <a:gd name="T4" fmla="*/ 2 w 32"/>
                  <a:gd name="T5" fmla="*/ 1 h 55"/>
                  <a:gd name="T6" fmla="*/ 0 w 32"/>
                  <a:gd name="T7" fmla="*/ 3 h 55"/>
                  <a:gd name="T8" fmla="*/ 2 w 32"/>
                  <a:gd name="T9" fmla="*/ 4 h 55"/>
                  <a:gd name="T10" fmla="*/ 16 w 32"/>
                  <a:gd name="T11" fmla="*/ 4 h 55"/>
                  <a:gd name="T12" fmla="*/ 25 w 32"/>
                  <a:gd name="T13" fmla="*/ 7 h 55"/>
                  <a:gd name="T14" fmla="*/ 29 w 32"/>
                  <a:gd name="T15" fmla="*/ 17 h 55"/>
                  <a:gd name="T16" fmla="*/ 29 w 32"/>
                  <a:gd name="T17" fmla="*/ 54 h 55"/>
                  <a:gd name="T18" fmla="*/ 30 w 32"/>
                  <a:gd name="T19" fmla="*/ 55 h 55"/>
                  <a:gd name="T20" fmla="*/ 32 w 32"/>
                  <a:gd name="T21" fmla="*/ 54 h 55"/>
                  <a:gd name="T22" fmla="*/ 32 w 32"/>
                  <a:gd name="T23" fmla="*/ 17 h 55"/>
                  <a:gd name="T24" fmla="*/ 27 w 32"/>
                  <a:gd name="T25" fmla="*/ 5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5">
                    <a:moveTo>
                      <a:pt x="27" y="5"/>
                    </a:moveTo>
                    <a:cubicBezTo>
                      <a:pt x="22" y="0"/>
                      <a:pt x="16" y="1"/>
                      <a:pt x="16" y="1"/>
                    </a:cubicBezTo>
                    <a:cubicBezTo>
                      <a:pt x="2" y="1"/>
                      <a:pt x="2" y="1"/>
                      <a:pt x="2" y="1"/>
                    </a:cubicBezTo>
                    <a:cubicBezTo>
                      <a:pt x="1" y="1"/>
                      <a:pt x="0" y="2"/>
                      <a:pt x="0" y="3"/>
                    </a:cubicBezTo>
                    <a:cubicBezTo>
                      <a:pt x="0" y="3"/>
                      <a:pt x="1" y="4"/>
                      <a:pt x="2" y="4"/>
                    </a:cubicBezTo>
                    <a:cubicBezTo>
                      <a:pt x="16" y="4"/>
                      <a:pt x="16" y="4"/>
                      <a:pt x="16" y="4"/>
                    </a:cubicBezTo>
                    <a:cubicBezTo>
                      <a:pt x="16" y="4"/>
                      <a:pt x="21" y="4"/>
                      <a:pt x="25" y="7"/>
                    </a:cubicBezTo>
                    <a:cubicBezTo>
                      <a:pt x="28" y="9"/>
                      <a:pt x="29" y="12"/>
                      <a:pt x="29" y="17"/>
                    </a:cubicBezTo>
                    <a:cubicBezTo>
                      <a:pt x="29" y="54"/>
                      <a:pt x="29" y="54"/>
                      <a:pt x="29" y="54"/>
                    </a:cubicBezTo>
                    <a:cubicBezTo>
                      <a:pt x="29" y="54"/>
                      <a:pt x="29" y="55"/>
                      <a:pt x="30" y="55"/>
                    </a:cubicBezTo>
                    <a:cubicBezTo>
                      <a:pt x="31" y="55"/>
                      <a:pt x="32" y="54"/>
                      <a:pt x="32" y="54"/>
                    </a:cubicBezTo>
                    <a:cubicBezTo>
                      <a:pt x="32" y="17"/>
                      <a:pt x="32" y="17"/>
                      <a:pt x="32" y="17"/>
                    </a:cubicBezTo>
                    <a:cubicBezTo>
                      <a:pt x="32" y="11"/>
                      <a:pt x="30" y="7"/>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53"/>
              <p:cNvSpPr/>
              <p:nvPr/>
            </p:nvSpPr>
            <p:spPr bwMode="auto">
              <a:xfrm>
                <a:off x="4114613" y="2007582"/>
                <a:ext cx="12700" cy="149225"/>
              </a:xfrm>
              <a:custGeom>
                <a:gdLst>
                  <a:gd name="T0" fmla="*/ 1 w 3"/>
                  <a:gd name="T1" fmla="*/ 0 h 35"/>
                  <a:gd name="T2" fmla="*/ 0 w 3"/>
                  <a:gd name="T3" fmla="*/ 2 h 35"/>
                  <a:gd name="T4" fmla="*/ 0 w 3"/>
                  <a:gd name="T5" fmla="*/ 34 h 35"/>
                  <a:gd name="T6" fmla="*/ 1 w 3"/>
                  <a:gd name="T7" fmla="*/ 35 h 35"/>
                  <a:gd name="T8" fmla="*/ 3 w 3"/>
                  <a:gd name="T9" fmla="*/ 34 h 35"/>
                  <a:gd name="T10" fmla="*/ 3 w 3"/>
                  <a:gd name="T11" fmla="*/ 2 h 35"/>
                  <a:gd name="T12" fmla="*/ 1 w 3"/>
                  <a:gd name="T13" fmla="*/ 0 h 35"/>
                </a:gdLst>
                <a:cxnLst>
                  <a:cxn ang="0">
                    <a:pos x="T0" y="T1"/>
                  </a:cxn>
                  <a:cxn ang="0">
                    <a:pos x="T2" y="T3"/>
                  </a:cxn>
                  <a:cxn ang="0">
                    <a:pos x="T4" y="T5"/>
                  </a:cxn>
                  <a:cxn ang="0">
                    <a:pos x="T6" y="T7"/>
                  </a:cxn>
                  <a:cxn ang="0">
                    <a:pos x="T8" y="T9"/>
                  </a:cxn>
                  <a:cxn ang="0">
                    <a:pos x="T10" y="T11"/>
                  </a:cxn>
                  <a:cxn ang="0">
                    <a:pos x="T12" y="T13"/>
                  </a:cxn>
                </a:cxnLst>
                <a:rect l="0" t="0" r="r" b="b"/>
                <a:pathLst>
                  <a:path w="3" h="35">
                    <a:moveTo>
                      <a:pt x="1" y="0"/>
                    </a:moveTo>
                    <a:cubicBezTo>
                      <a:pt x="0" y="0"/>
                      <a:pt x="0" y="1"/>
                      <a:pt x="0" y="2"/>
                    </a:cubicBezTo>
                    <a:cubicBezTo>
                      <a:pt x="0" y="34"/>
                      <a:pt x="0" y="34"/>
                      <a:pt x="0" y="34"/>
                    </a:cubicBezTo>
                    <a:cubicBezTo>
                      <a:pt x="0" y="34"/>
                      <a:pt x="0" y="35"/>
                      <a:pt x="1" y="35"/>
                    </a:cubicBezTo>
                    <a:cubicBezTo>
                      <a:pt x="2" y="35"/>
                      <a:pt x="3" y="34"/>
                      <a:pt x="3" y="34"/>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4"/>
              <p:cNvSpPr/>
              <p:nvPr/>
            </p:nvSpPr>
            <p:spPr bwMode="auto">
              <a:xfrm>
                <a:off x="4287650" y="2007582"/>
                <a:ext cx="12700" cy="149225"/>
              </a:xfrm>
              <a:custGeom>
                <a:gdLst>
                  <a:gd name="T0" fmla="*/ 1 w 3"/>
                  <a:gd name="T1" fmla="*/ 0 h 35"/>
                  <a:gd name="T2" fmla="*/ 0 w 3"/>
                  <a:gd name="T3" fmla="*/ 2 h 35"/>
                  <a:gd name="T4" fmla="*/ 0 w 3"/>
                  <a:gd name="T5" fmla="*/ 34 h 35"/>
                  <a:gd name="T6" fmla="*/ 1 w 3"/>
                  <a:gd name="T7" fmla="*/ 35 h 35"/>
                  <a:gd name="T8" fmla="*/ 3 w 3"/>
                  <a:gd name="T9" fmla="*/ 34 h 35"/>
                  <a:gd name="T10" fmla="*/ 3 w 3"/>
                  <a:gd name="T11" fmla="*/ 2 h 35"/>
                  <a:gd name="T12" fmla="*/ 1 w 3"/>
                  <a:gd name="T13" fmla="*/ 0 h 35"/>
                </a:gdLst>
                <a:cxnLst>
                  <a:cxn ang="0">
                    <a:pos x="T0" y="T1"/>
                  </a:cxn>
                  <a:cxn ang="0">
                    <a:pos x="T2" y="T3"/>
                  </a:cxn>
                  <a:cxn ang="0">
                    <a:pos x="T4" y="T5"/>
                  </a:cxn>
                  <a:cxn ang="0">
                    <a:pos x="T6" y="T7"/>
                  </a:cxn>
                  <a:cxn ang="0">
                    <a:pos x="T8" y="T9"/>
                  </a:cxn>
                  <a:cxn ang="0">
                    <a:pos x="T10" y="T11"/>
                  </a:cxn>
                  <a:cxn ang="0">
                    <a:pos x="T12" y="T13"/>
                  </a:cxn>
                </a:cxnLst>
                <a:rect l="0" t="0" r="r" b="b"/>
                <a:pathLst>
                  <a:path w="3" h="35">
                    <a:moveTo>
                      <a:pt x="1" y="0"/>
                    </a:moveTo>
                    <a:cubicBezTo>
                      <a:pt x="0" y="0"/>
                      <a:pt x="0" y="1"/>
                      <a:pt x="0" y="2"/>
                    </a:cubicBezTo>
                    <a:cubicBezTo>
                      <a:pt x="0" y="34"/>
                      <a:pt x="0" y="34"/>
                      <a:pt x="0" y="34"/>
                    </a:cubicBezTo>
                    <a:cubicBezTo>
                      <a:pt x="0" y="34"/>
                      <a:pt x="0" y="35"/>
                      <a:pt x="1" y="35"/>
                    </a:cubicBezTo>
                    <a:cubicBezTo>
                      <a:pt x="2" y="35"/>
                      <a:pt x="3" y="34"/>
                      <a:pt x="3" y="34"/>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5"/>
              <p:cNvSpPr>
                <a:spLocks noEditPoints="1"/>
              </p:cNvSpPr>
              <p:nvPr/>
            </p:nvSpPr>
            <p:spPr bwMode="auto">
              <a:xfrm>
                <a:off x="4101913" y="1698020"/>
                <a:ext cx="190500" cy="230188"/>
              </a:xfrm>
              <a:custGeom>
                <a:gdLst>
                  <a:gd name="T0" fmla="*/ 45 w 45"/>
                  <a:gd name="T1" fmla="*/ 27 h 54"/>
                  <a:gd name="T2" fmla="*/ 22 w 45"/>
                  <a:gd name="T3" fmla="*/ 0 h 54"/>
                  <a:gd name="T4" fmla="*/ 0 w 45"/>
                  <a:gd name="T5" fmla="*/ 27 h 54"/>
                  <a:gd name="T6" fmla="*/ 22 w 45"/>
                  <a:gd name="T7" fmla="*/ 54 h 54"/>
                  <a:gd name="T8" fmla="*/ 45 w 45"/>
                  <a:gd name="T9" fmla="*/ 27 h 54"/>
                  <a:gd name="T10" fmla="*/ 22 w 45"/>
                  <a:gd name="T11" fmla="*/ 51 h 54"/>
                  <a:gd name="T12" fmla="*/ 3 w 45"/>
                  <a:gd name="T13" fmla="*/ 27 h 54"/>
                  <a:gd name="T14" fmla="*/ 22 w 45"/>
                  <a:gd name="T15" fmla="*/ 3 h 54"/>
                  <a:gd name="T16" fmla="*/ 42 w 45"/>
                  <a:gd name="T17" fmla="*/ 27 h 54"/>
                  <a:gd name="T18" fmla="*/ 22 w 45"/>
                  <a:gd name="T19" fmla="*/ 51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54">
                    <a:moveTo>
                      <a:pt x="45" y="27"/>
                    </a:moveTo>
                    <a:cubicBezTo>
                      <a:pt x="45" y="12"/>
                      <a:pt x="35" y="0"/>
                      <a:pt x="22" y="0"/>
                    </a:cubicBezTo>
                    <a:cubicBezTo>
                      <a:pt x="10" y="0"/>
                      <a:pt x="0" y="12"/>
                      <a:pt x="0" y="27"/>
                    </a:cubicBezTo>
                    <a:cubicBezTo>
                      <a:pt x="0" y="42"/>
                      <a:pt x="10" y="54"/>
                      <a:pt x="22" y="54"/>
                    </a:cubicBezTo>
                    <a:cubicBezTo>
                      <a:pt x="35" y="54"/>
                      <a:pt x="45" y="42"/>
                      <a:pt x="45" y="27"/>
                    </a:cubicBezTo>
                    <a:close/>
                    <a:moveTo>
                      <a:pt x="22" y="51"/>
                    </a:moveTo>
                    <a:cubicBezTo>
                      <a:pt x="12" y="51"/>
                      <a:pt x="3" y="40"/>
                      <a:pt x="3" y="27"/>
                    </a:cubicBezTo>
                    <a:cubicBezTo>
                      <a:pt x="3" y="14"/>
                      <a:pt x="12" y="3"/>
                      <a:pt x="22" y="3"/>
                    </a:cubicBezTo>
                    <a:cubicBezTo>
                      <a:pt x="33" y="3"/>
                      <a:pt x="42" y="14"/>
                      <a:pt x="42" y="27"/>
                    </a:cubicBezTo>
                    <a:cubicBezTo>
                      <a:pt x="42" y="40"/>
                      <a:pt x="33" y="51"/>
                      <a:pt x="22"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 name="文本框 26"/>
            <p:cNvSpPr txBox="1"/>
            <p:nvPr/>
          </p:nvSpPr>
          <p:spPr>
            <a:xfrm>
              <a:off x="3371269" y="2419598"/>
              <a:ext cx="1428587" cy="1077218"/>
            </a:xfrm>
            <a:prstGeom prst="rect">
              <a:avLst/>
            </a:prstGeom>
            <a:noFill/>
          </p:spPr>
          <p:txBody>
            <a:bodyPr wrap="square" rtlCol="0">
              <a:spAutoFit/>
            </a:bodyPr>
            <a:lstStyle/>
            <a:p>
              <a:pPr>
                <a:spcBef>
                  <a:spcPct val="0"/>
                </a:spcBef>
              </a:pPr>
              <a:r>
                <a:rPr lang="zh-CN" altLang="en-US" sz="1600">
                  <a:solidFill>
                    <a:schemeClr val="bg1"/>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a:solidFill>
                  <a:schemeClr val="bg1"/>
                </a:solidFill>
                <a:latin typeface="宋体" panose="02010600030101010101" pitchFamily="2" charset="-122"/>
                <a:ea typeface="宋体" panose="02010600030101010101" pitchFamily="2" charset="-122"/>
              </a:endParaRPr>
            </a:p>
          </p:txBody>
        </p:sp>
      </p:grpSp>
      <p:grpSp>
        <p:nvGrpSpPr>
          <p:cNvPr id="37" name="组合 36"/>
          <p:cNvGrpSpPr/>
          <p:nvPr/>
        </p:nvGrpSpPr>
        <p:grpSpPr>
          <a:xfrm>
            <a:off x="4716275" y="1177320"/>
            <a:ext cx="2811463" cy="2811463"/>
            <a:chOff x="4716275" y="1177320"/>
            <a:chExt cx="2811463" cy="2811463"/>
          </a:xfrm>
        </p:grpSpPr>
        <p:sp>
          <p:nvSpPr>
            <p:cNvPr id="38" name="Oval 14"/>
            <p:cNvSpPr>
              <a:spLocks noChangeArrowheads="1"/>
            </p:cNvSpPr>
            <p:nvPr/>
          </p:nvSpPr>
          <p:spPr bwMode="auto">
            <a:xfrm>
              <a:off x="4716275" y="1177320"/>
              <a:ext cx="2811463" cy="2811463"/>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9" name="Freeform 42"/>
            <p:cNvSpPr>
              <a:spLocks noEditPoints="1"/>
            </p:cNvSpPr>
            <p:nvPr/>
          </p:nvSpPr>
          <p:spPr bwMode="auto">
            <a:xfrm>
              <a:off x="5779900" y="1694845"/>
              <a:ext cx="730250" cy="563563"/>
            </a:xfrm>
            <a:custGeom>
              <a:gdLst>
                <a:gd name="T0" fmla="*/ 153 w 172"/>
                <a:gd name="T1" fmla="*/ 42 h 133"/>
                <a:gd name="T2" fmla="*/ 141 w 172"/>
                <a:gd name="T3" fmla="*/ 0 h 133"/>
                <a:gd name="T4" fmla="*/ 112 w 172"/>
                <a:gd name="T5" fmla="*/ 12 h 133"/>
                <a:gd name="T6" fmla="*/ 98 w 172"/>
                <a:gd name="T7" fmla="*/ 20 h 133"/>
                <a:gd name="T8" fmla="*/ 15 w 172"/>
                <a:gd name="T9" fmla="*/ 35 h 133"/>
                <a:gd name="T10" fmla="*/ 0 w 172"/>
                <a:gd name="T11" fmla="*/ 26 h 133"/>
                <a:gd name="T12" fmla="*/ 15 w 172"/>
                <a:gd name="T13" fmla="*/ 99 h 133"/>
                <a:gd name="T14" fmla="*/ 26 w 172"/>
                <a:gd name="T15" fmla="*/ 94 h 133"/>
                <a:gd name="T16" fmla="*/ 48 w 172"/>
                <a:gd name="T17" fmla="*/ 133 h 133"/>
                <a:gd name="T18" fmla="*/ 98 w 172"/>
                <a:gd name="T19" fmla="*/ 106 h 133"/>
                <a:gd name="T20" fmla="*/ 101 w 172"/>
                <a:gd name="T21" fmla="*/ 106 h 133"/>
                <a:gd name="T22" fmla="*/ 102 w 172"/>
                <a:gd name="T23" fmla="*/ 106 h 133"/>
                <a:gd name="T24" fmla="*/ 112 w 172"/>
                <a:gd name="T25" fmla="*/ 113 h 133"/>
                <a:gd name="T26" fmla="*/ 141 w 172"/>
                <a:gd name="T27" fmla="*/ 125 h 133"/>
                <a:gd name="T28" fmla="*/ 153 w 172"/>
                <a:gd name="T29" fmla="*/ 83 h 133"/>
                <a:gd name="T30" fmla="*/ 45 w 172"/>
                <a:gd name="T31" fmla="*/ 129 h 133"/>
                <a:gd name="T32" fmla="*/ 29 w 172"/>
                <a:gd name="T33" fmla="*/ 94 h 133"/>
                <a:gd name="T34" fmla="*/ 45 w 172"/>
                <a:gd name="T35" fmla="*/ 129 h 133"/>
                <a:gd name="T36" fmla="*/ 3 w 172"/>
                <a:gd name="T37" fmla="*/ 96 h 133"/>
                <a:gd name="T38" fmla="*/ 11 w 172"/>
                <a:gd name="T39" fmla="*/ 30 h 133"/>
                <a:gd name="T40" fmla="*/ 11 w 172"/>
                <a:gd name="T41" fmla="*/ 91 h 133"/>
                <a:gd name="T42" fmla="*/ 15 w 172"/>
                <a:gd name="T43" fmla="*/ 88 h 133"/>
                <a:gd name="T44" fmla="*/ 98 w 172"/>
                <a:gd name="T45" fmla="*/ 24 h 133"/>
                <a:gd name="T46" fmla="*/ 15 w 172"/>
                <a:gd name="T47" fmla="*/ 88 h 133"/>
                <a:gd name="T48" fmla="*/ 102 w 172"/>
                <a:gd name="T49" fmla="*/ 23 h 133"/>
                <a:gd name="T50" fmla="*/ 112 w 172"/>
                <a:gd name="T51" fmla="*/ 105 h 133"/>
                <a:gd name="T52" fmla="*/ 149 w 172"/>
                <a:gd name="T53" fmla="*/ 113 h 133"/>
                <a:gd name="T54" fmla="*/ 124 w 172"/>
                <a:gd name="T55" fmla="*/ 121 h 133"/>
                <a:gd name="T56" fmla="*/ 116 w 172"/>
                <a:gd name="T57" fmla="*/ 109 h 133"/>
                <a:gd name="T58" fmla="*/ 116 w 172"/>
                <a:gd name="T59" fmla="*/ 12 h 133"/>
                <a:gd name="T60" fmla="*/ 141 w 172"/>
                <a:gd name="T61" fmla="*/ 4 h 133"/>
                <a:gd name="T62" fmla="*/ 149 w 172"/>
                <a:gd name="T63" fmla="*/ 42 h 133"/>
                <a:gd name="T64" fmla="*/ 149 w 172"/>
                <a:gd name="T65" fmla="*/ 113 h 133"/>
                <a:gd name="T66" fmla="*/ 153 w 172"/>
                <a:gd name="T67" fmla="*/ 45 h 133"/>
                <a:gd name="T68" fmla="*/ 153 w 172"/>
                <a:gd name="T69" fmla="*/ 80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133">
                  <a:moveTo>
                    <a:pt x="172" y="62"/>
                  </a:moveTo>
                  <a:cubicBezTo>
                    <a:pt x="172" y="52"/>
                    <a:pt x="163" y="43"/>
                    <a:pt x="153" y="42"/>
                  </a:cubicBezTo>
                  <a:cubicBezTo>
                    <a:pt x="153" y="12"/>
                    <a:pt x="153" y="12"/>
                    <a:pt x="153" y="12"/>
                  </a:cubicBezTo>
                  <a:cubicBezTo>
                    <a:pt x="153" y="5"/>
                    <a:pt x="147" y="0"/>
                    <a:pt x="141" y="0"/>
                  </a:cubicBezTo>
                  <a:cubicBezTo>
                    <a:pt x="124" y="0"/>
                    <a:pt x="124" y="0"/>
                    <a:pt x="124" y="0"/>
                  </a:cubicBezTo>
                  <a:cubicBezTo>
                    <a:pt x="117" y="0"/>
                    <a:pt x="112" y="5"/>
                    <a:pt x="112" y="12"/>
                  </a:cubicBezTo>
                  <a:cubicBezTo>
                    <a:pt x="112" y="18"/>
                    <a:pt x="112" y="18"/>
                    <a:pt x="112" y="18"/>
                  </a:cubicBezTo>
                  <a:cubicBezTo>
                    <a:pt x="98" y="20"/>
                    <a:pt x="98" y="20"/>
                    <a:pt x="98" y="20"/>
                  </a:cubicBezTo>
                  <a:cubicBezTo>
                    <a:pt x="98" y="20"/>
                    <a:pt x="98" y="20"/>
                    <a:pt x="98" y="20"/>
                  </a:cubicBezTo>
                  <a:cubicBezTo>
                    <a:pt x="15" y="35"/>
                    <a:pt x="15" y="35"/>
                    <a:pt x="15" y="35"/>
                  </a:cubicBezTo>
                  <a:cubicBezTo>
                    <a:pt x="15" y="26"/>
                    <a:pt x="15" y="26"/>
                    <a:pt x="15" y="26"/>
                  </a:cubicBezTo>
                  <a:cubicBezTo>
                    <a:pt x="0" y="26"/>
                    <a:pt x="0" y="26"/>
                    <a:pt x="0" y="26"/>
                  </a:cubicBezTo>
                  <a:cubicBezTo>
                    <a:pt x="0" y="99"/>
                    <a:pt x="0" y="99"/>
                    <a:pt x="0" y="99"/>
                  </a:cubicBezTo>
                  <a:cubicBezTo>
                    <a:pt x="15" y="99"/>
                    <a:pt x="15" y="99"/>
                    <a:pt x="15" y="99"/>
                  </a:cubicBezTo>
                  <a:cubicBezTo>
                    <a:pt x="15" y="92"/>
                    <a:pt x="15" y="92"/>
                    <a:pt x="15" y="92"/>
                  </a:cubicBezTo>
                  <a:cubicBezTo>
                    <a:pt x="26" y="94"/>
                    <a:pt x="26" y="94"/>
                    <a:pt x="26" y="94"/>
                  </a:cubicBezTo>
                  <a:cubicBezTo>
                    <a:pt x="26" y="133"/>
                    <a:pt x="26" y="133"/>
                    <a:pt x="26" y="133"/>
                  </a:cubicBezTo>
                  <a:cubicBezTo>
                    <a:pt x="48" y="133"/>
                    <a:pt x="48" y="133"/>
                    <a:pt x="48" y="133"/>
                  </a:cubicBezTo>
                  <a:cubicBezTo>
                    <a:pt x="48" y="97"/>
                    <a:pt x="48" y="97"/>
                    <a:pt x="48" y="97"/>
                  </a:cubicBezTo>
                  <a:cubicBezTo>
                    <a:pt x="98" y="106"/>
                    <a:pt x="98" y="106"/>
                    <a:pt x="98" y="106"/>
                  </a:cubicBezTo>
                  <a:cubicBezTo>
                    <a:pt x="98" y="106"/>
                    <a:pt x="98" y="106"/>
                    <a:pt x="98" y="106"/>
                  </a:cubicBezTo>
                  <a:cubicBezTo>
                    <a:pt x="101" y="106"/>
                    <a:pt x="101" y="106"/>
                    <a:pt x="101" y="106"/>
                  </a:cubicBezTo>
                  <a:cubicBezTo>
                    <a:pt x="102" y="106"/>
                    <a:pt x="102" y="106"/>
                    <a:pt x="102" y="106"/>
                  </a:cubicBezTo>
                  <a:cubicBezTo>
                    <a:pt x="102" y="106"/>
                    <a:pt x="102" y="106"/>
                    <a:pt x="102" y="106"/>
                  </a:cubicBezTo>
                  <a:cubicBezTo>
                    <a:pt x="112" y="108"/>
                    <a:pt x="112" y="108"/>
                    <a:pt x="112" y="108"/>
                  </a:cubicBezTo>
                  <a:cubicBezTo>
                    <a:pt x="112" y="113"/>
                    <a:pt x="112" y="113"/>
                    <a:pt x="112" y="113"/>
                  </a:cubicBezTo>
                  <a:cubicBezTo>
                    <a:pt x="112" y="120"/>
                    <a:pt x="117" y="125"/>
                    <a:pt x="124" y="125"/>
                  </a:cubicBezTo>
                  <a:cubicBezTo>
                    <a:pt x="141" y="125"/>
                    <a:pt x="141" y="125"/>
                    <a:pt x="141" y="125"/>
                  </a:cubicBezTo>
                  <a:cubicBezTo>
                    <a:pt x="147" y="125"/>
                    <a:pt x="153" y="120"/>
                    <a:pt x="153" y="113"/>
                  </a:cubicBezTo>
                  <a:cubicBezTo>
                    <a:pt x="153" y="83"/>
                    <a:pt x="153" y="83"/>
                    <a:pt x="153" y="83"/>
                  </a:cubicBezTo>
                  <a:cubicBezTo>
                    <a:pt x="163" y="82"/>
                    <a:pt x="172" y="73"/>
                    <a:pt x="172" y="62"/>
                  </a:cubicBezTo>
                  <a:close/>
                  <a:moveTo>
                    <a:pt x="45" y="129"/>
                  </a:moveTo>
                  <a:cubicBezTo>
                    <a:pt x="29" y="129"/>
                    <a:pt x="29" y="129"/>
                    <a:pt x="29" y="129"/>
                  </a:cubicBezTo>
                  <a:cubicBezTo>
                    <a:pt x="29" y="94"/>
                    <a:pt x="29" y="94"/>
                    <a:pt x="29" y="94"/>
                  </a:cubicBezTo>
                  <a:cubicBezTo>
                    <a:pt x="45" y="97"/>
                    <a:pt x="45" y="97"/>
                    <a:pt x="45" y="97"/>
                  </a:cubicBezTo>
                  <a:lnTo>
                    <a:pt x="45" y="129"/>
                  </a:lnTo>
                  <a:close/>
                  <a:moveTo>
                    <a:pt x="11" y="96"/>
                  </a:moveTo>
                  <a:cubicBezTo>
                    <a:pt x="3" y="96"/>
                    <a:pt x="3" y="96"/>
                    <a:pt x="3" y="96"/>
                  </a:cubicBezTo>
                  <a:cubicBezTo>
                    <a:pt x="3" y="30"/>
                    <a:pt x="3" y="30"/>
                    <a:pt x="3" y="30"/>
                  </a:cubicBezTo>
                  <a:cubicBezTo>
                    <a:pt x="11" y="30"/>
                    <a:pt x="11" y="30"/>
                    <a:pt x="11" y="30"/>
                  </a:cubicBezTo>
                  <a:cubicBezTo>
                    <a:pt x="11" y="36"/>
                    <a:pt x="11" y="36"/>
                    <a:pt x="11" y="36"/>
                  </a:cubicBezTo>
                  <a:cubicBezTo>
                    <a:pt x="11" y="91"/>
                    <a:pt x="11" y="91"/>
                    <a:pt x="11" y="91"/>
                  </a:cubicBezTo>
                  <a:lnTo>
                    <a:pt x="11" y="96"/>
                  </a:lnTo>
                  <a:close/>
                  <a:moveTo>
                    <a:pt x="15" y="88"/>
                  </a:moveTo>
                  <a:cubicBezTo>
                    <a:pt x="15" y="38"/>
                    <a:pt x="15" y="38"/>
                    <a:pt x="15" y="38"/>
                  </a:cubicBezTo>
                  <a:cubicBezTo>
                    <a:pt x="98" y="24"/>
                    <a:pt x="98" y="24"/>
                    <a:pt x="98" y="24"/>
                  </a:cubicBezTo>
                  <a:cubicBezTo>
                    <a:pt x="98" y="102"/>
                    <a:pt x="98" y="102"/>
                    <a:pt x="98" y="102"/>
                  </a:cubicBezTo>
                  <a:lnTo>
                    <a:pt x="15" y="88"/>
                  </a:lnTo>
                  <a:close/>
                  <a:moveTo>
                    <a:pt x="102" y="103"/>
                  </a:moveTo>
                  <a:cubicBezTo>
                    <a:pt x="102" y="23"/>
                    <a:pt x="102" y="23"/>
                    <a:pt x="102" y="23"/>
                  </a:cubicBezTo>
                  <a:cubicBezTo>
                    <a:pt x="112" y="21"/>
                    <a:pt x="112" y="21"/>
                    <a:pt x="112" y="21"/>
                  </a:cubicBezTo>
                  <a:cubicBezTo>
                    <a:pt x="112" y="105"/>
                    <a:pt x="112" y="105"/>
                    <a:pt x="112" y="105"/>
                  </a:cubicBezTo>
                  <a:lnTo>
                    <a:pt x="102" y="103"/>
                  </a:lnTo>
                  <a:close/>
                  <a:moveTo>
                    <a:pt x="149" y="113"/>
                  </a:moveTo>
                  <a:cubicBezTo>
                    <a:pt x="149" y="118"/>
                    <a:pt x="146" y="121"/>
                    <a:pt x="141" y="121"/>
                  </a:cubicBezTo>
                  <a:cubicBezTo>
                    <a:pt x="124" y="121"/>
                    <a:pt x="124" y="121"/>
                    <a:pt x="124" y="121"/>
                  </a:cubicBezTo>
                  <a:cubicBezTo>
                    <a:pt x="119" y="121"/>
                    <a:pt x="116" y="118"/>
                    <a:pt x="116" y="113"/>
                  </a:cubicBezTo>
                  <a:cubicBezTo>
                    <a:pt x="116" y="109"/>
                    <a:pt x="116" y="109"/>
                    <a:pt x="116" y="109"/>
                  </a:cubicBezTo>
                  <a:cubicBezTo>
                    <a:pt x="116" y="17"/>
                    <a:pt x="116" y="17"/>
                    <a:pt x="116" y="17"/>
                  </a:cubicBezTo>
                  <a:cubicBezTo>
                    <a:pt x="116" y="12"/>
                    <a:pt x="116" y="12"/>
                    <a:pt x="116" y="12"/>
                  </a:cubicBezTo>
                  <a:cubicBezTo>
                    <a:pt x="116" y="7"/>
                    <a:pt x="119" y="4"/>
                    <a:pt x="124" y="4"/>
                  </a:cubicBezTo>
                  <a:cubicBezTo>
                    <a:pt x="141" y="4"/>
                    <a:pt x="141" y="4"/>
                    <a:pt x="141" y="4"/>
                  </a:cubicBezTo>
                  <a:cubicBezTo>
                    <a:pt x="146" y="4"/>
                    <a:pt x="149" y="7"/>
                    <a:pt x="149" y="12"/>
                  </a:cubicBezTo>
                  <a:cubicBezTo>
                    <a:pt x="149" y="42"/>
                    <a:pt x="149" y="42"/>
                    <a:pt x="149" y="42"/>
                  </a:cubicBezTo>
                  <a:cubicBezTo>
                    <a:pt x="149" y="83"/>
                    <a:pt x="149" y="83"/>
                    <a:pt x="149" y="83"/>
                  </a:cubicBezTo>
                  <a:lnTo>
                    <a:pt x="149" y="113"/>
                  </a:lnTo>
                  <a:close/>
                  <a:moveTo>
                    <a:pt x="153" y="80"/>
                  </a:moveTo>
                  <a:cubicBezTo>
                    <a:pt x="153" y="45"/>
                    <a:pt x="153" y="45"/>
                    <a:pt x="153" y="45"/>
                  </a:cubicBezTo>
                  <a:cubicBezTo>
                    <a:pt x="161" y="46"/>
                    <a:pt x="168" y="53"/>
                    <a:pt x="168" y="62"/>
                  </a:cubicBezTo>
                  <a:cubicBezTo>
                    <a:pt x="168" y="72"/>
                    <a:pt x="161" y="79"/>
                    <a:pt x="153"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文本框 39"/>
            <p:cNvSpPr txBox="1"/>
            <p:nvPr/>
          </p:nvSpPr>
          <p:spPr>
            <a:xfrm>
              <a:off x="5308426" y="2420888"/>
              <a:ext cx="1588170" cy="1077218"/>
            </a:xfrm>
            <a:prstGeom prst="rect">
              <a:avLst/>
            </a:prstGeom>
            <a:noFill/>
          </p:spPr>
          <p:txBody>
            <a:bodyPr wrap="square" rtlCol="0">
              <a:spAutoFit/>
            </a:bodyPr>
            <a:lstStyle/>
            <a:p>
              <a:pPr>
                <a:spcBef>
                  <a:spcPct val="0"/>
                </a:spcBef>
              </a:pPr>
              <a:r>
                <a:rPr lang="zh-CN" altLang="en-US" sz="1600">
                  <a:solidFill>
                    <a:schemeClr val="bg1"/>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a:solidFill>
                  <a:schemeClr val="bg1"/>
                </a:solidFill>
                <a:latin typeface="宋体" panose="02010600030101010101" pitchFamily="2" charset="-122"/>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12" presetClass="entr" presetSubtype="8"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par>
                                <p:cTn id="14" presetID="12" presetClass="entr" presetSubtype="2" fill="hold" nodeType="withEffect">
                                  <p:stCondLst>
                                    <p:cond delay="20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p:tgtEl>
                                          <p:spTgt spid="24"/>
                                        </p:tgtEl>
                                        <p:attrNameLst>
                                          <p:attrName>ppt_x</p:attrName>
                                        </p:attrNameLst>
                                      </p:cBhvr>
                                      <p:tavLst>
                                        <p:tav tm="0">
                                          <p:val>
                                            <p:strVal val="#ppt_x+#ppt_w*1.125000"/>
                                          </p:val>
                                        </p:tav>
                                        <p:tav tm="100000">
                                          <p:val>
                                            <p:strVal val="#ppt_x"/>
                                          </p:val>
                                        </p:tav>
                                      </p:tavLst>
                                    </p:anim>
                                    <p:animEffect transition="in" filter="wipe(left)">
                                      <p:cBhvr>
                                        <p:cTn id="17" dur="500"/>
                                        <p:tgtEl>
                                          <p:spTgt spid="24"/>
                                        </p:tgtEl>
                                      </p:cBhvr>
                                    </p:animEffect>
                                  </p:childTnLst>
                                </p:cTn>
                              </p:par>
                            </p:childTnLst>
                          </p:cTn>
                        </p:par>
                        <p:par>
                          <p:cTn id="18" fill="hold" nodeType="afterGroup">
                            <p:stCondLst>
                              <p:cond delay="7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par>
                                <p:cTn id="22" presetID="22" presetClass="entr" presetSubtype="1" fill="hold" grpId="0" nodeType="withEffect">
                                  <p:stCondLst>
                                    <p:cond delay="20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par>
                                <p:cTn id="25" presetID="22" presetClass="entr" presetSubtype="1" fill="hold" grpId="0" nodeType="withEffect">
                                  <p:stCondLst>
                                    <p:cond delay="20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par>
                          <p:cTn id="28" fill="hold" nodeType="afterGroup">
                            <p:stCondLst>
                              <p:cond delay="14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nodeType="afterGroup">
                            <p:stCondLst>
                              <p:cond delay="19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nodeType="afterGroup">
                            <p:stCondLst>
                              <p:cond delay="24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9" grpId="0"/>
      <p:bldP spid="20" grpId="0"/>
      <p:bldP spid="21" grpId="0"/>
      <p:bldP spid="22" grpId="0"/>
      <p:bldP spid="23"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 参考文献陈列</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06</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7" name="Freeform 51"/>
          <p:cNvSpPr/>
          <p:nvPr/>
        </p:nvSpPr>
        <p:spPr bwMode="auto">
          <a:xfrm>
            <a:off x="2212023" y="4900198"/>
            <a:ext cx="6551613" cy="1211263"/>
          </a:xfrm>
          <a:custGeom>
            <a:gdLst>
              <a:gd name="T0" fmla="*/ 3810 w 4127"/>
              <a:gd name="T1" fmla="*/ 763 h 763"/>
              <a:gd name="T2" fmla="*/ 1906 w 4127"/>
              <a:gd name="T3" fmla="*/ 763 h 763"/>
              <a:gd name="T4" fmla="*/ 0 w 4127"/>
              <a:gd name="T5" fmla="*/ 763 h 763"/>
              <a:gd name="T6" fmla="*/ 0 w 4127"/>
              <a:gd name="T7" fmla="*/ 381 h 763"/>
              <a:gd name="T8" fmla="*/ 0 w 4127"/>
              <a:gd name="T9" fmla="*/ 0 h 763"/>
              <a:gd name="T10" fmla="*/ 1906 w 4127"/>
              <a:gd name="T11" fmla="*/ 0 h 763"/>
              <a:gd name="T12" fmla="*/ 3810 w 4127"/>
              <a:gd name="T13" fmla="*/ 0 h 763"/>
              <a:gd name="T14" fmla="*/ 4127 w 4127"/>
              <a:gd name="T15" fmla="*/ 381 h 763"/>
              <a:gd name="T16" fmla="*/ 3810 w 4127"/>
              <a:gd name="T17" fmla="*/ 763 h 7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7" h="763">
                <a:moveTo>
                  <a:pt x="3810" y="763"/>
                </a:moveTo>
                <a:lnTo>
                  <a:pt x="1906" y="763"/>
                </a:lnTo>
                <a:lnTo>
                  <a:pt x="0" y="763"/>
                </a:lnTo>
                <a:lnTo>
                  <a:pt x="0" y="381"/>
                </a:lnTo>
                <a:lnTo>
                  <a:pt x="0" y="0"/>
                </a:lnTo>
                <a:lnTo>
                  <a:pt x="1906" y="0"/>
                </a:lnTo>
                <a:lnTo>
                  <a:pt x="3810" y="0"/>
                </a:lnTo>
                <a:lnTo>
                  <a:pt x="4127" y="381"/>
                </a:lnTo>
                <a:lnTo>
                  <a:pt x="3810" y="763"/>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8" name="Freeform 47"/>
          <p:cNvSpPr/>
          <p:nvPr/>
        </p:nvSpPr>
        <p:spPr bwMode="auto">
          <a:xfrm>
            <a:off x="2212023" y="3185698"/>
            <a:ext cx="6551613" cy="1209675"/>
          </a:xfrm>
          <a:custGeom>
            <a:gdLst>
              <a:gd name="T0" fmla="*/ 3810 w 4127"/>
              <a:gd name="T1" fmla="*/ 762 h 762"/>
              <a:gd name="T2" fmla="*/ 1906 w 4127"/>
              <a:gd name="T3" fmla="*/ 762 h 762"/>
              <a:gd name="T4" fmla="*/ 0 w 4127"/>
              <a:gd name="T5" fmla="*/ 762 h 762"/>
              <a:gd name="T6" fmla="*/ 0 w 4127"/>
              <a:gd name="T7" fmla="*/ 381 h 762"/>
              <a:gd name="T8" fmla="*/ 0 w 4127"/>
              <a:gd name="T9" fmla="*/ 0 h 762"/>
              <a:gd name="T10" fmla="*/ 1906 w 4127"/>
              <a:gd name="T11" fmla="*/ 0 h 762"/>
              <a:gd name="T12" fmla="*/ 3810 w 4127"/>
              <a:gd name="T13" fmla="*/ 0 h 762"/>
              <a:gd name="T14" fmla="*/ 4127 w 4127"/>
              <a:gd name="T15" fmla="*/ 381 h 762"/>
              <a:gd name="T16" fmla="*/ 3810 w 4127"/>
              <a:gd name="T17" fmla="*/ 762 h 7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7" h="762">
                <a:moveTo>
                  <a:pt x="3810" y="762"/>
                </a:moveTo>
                <a:lnTo>
                  <a:pt x="1906" y="762"/>
                </a:lnTo>
                <a:lnTo>
                  <a:pt x="0" y="762"/>
                </a:lnTo>
                <a:lnTo>
                  <a:pt x="0" y="381"/>
                </a:lnTo>
                <a:lnTo>
                  <a:pt x="0" y="0"/>
                </a:lnTo>
                <a:lnTo>
                  <a:pt x="1906" y="0"/>
                </a:lnTo>
                <a:lnTo>
                  <a:pt x="3810" y="0"/>
                </a:lnTo>
                <a:lnTo>
                  <a:pt x="4127" y="381"/>
                </a:lnTo>
                <a:lnTo>
                  <a:pt x="3810" y="76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44"/>
          <p:cNvSpPr/>
          <p:nvPr/>
        </p:nvSpPr>
        <p:spPr bwMode="auto">
          <a:xfrm>
            <a:off x="2212023" y="1471198"/>
            <a:ext cx="6551613" cy="1209675"/>
          </a:xfrm>
          <a:custGeom>
            <a:gdLst>
              <a:gd name="T0" fmla="*/ 3810 w 4127"/>
              <a:gd name="T1" fmla="*/ 762 h 762"/>
              <a:gd name="T2" fmla="*/ 1906 w 4127"/>
              <a:gd name="T3" fmla="*/ 762 h 762"/>
              <a:gd name="T4" fmla="*/ 0 w 4127"/>
              <a:gd name="T5" fmla="*/ 762 h 762"/>
              <a:gd name="T6" fmla="*/ 0 w 4127"/>
              <a:gd name="T7" fmla="*/ 381 h 762"/>
              <a:gd name="T8" fmla="*/ 0 w 4127"/>
              <a:gd name="T9" fmla="*/ 0 h 762"/>
              <a:gd name="T10" fmla="*/ 1906 w 4127"/>
              <a:gd name="T11" fmla="*/ 0 h 762"/>
              <a:gd name="T12" fmla="*/ 3810 w 4127"/>
              <a:gd name="T13" fmla="*/ 0 h 762"/>
              <a:gd name="T14" fmla="*/ 4127 w 4127"/>
              <a:gd name="T15" fmla="*/ 381 h 762"/>
              <a:gd name="T16" fmla="*/ 3810 w 4127"/>
              <a:gd name="T17" fmla="*/ 762 h 7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7" h="762">
                <a:moveTo>
                  <a:pt x="3810" y="762"/>
                </a:moveTo>
                <a:lnTo>
                  <a:pt x="1906" y="762"/>
                </a:lnTo>
                <a:lnTo>
                  <a:pt x="0" y="762"/>
                </a:lnTo>
                <a:lnTo>
                  <a:pt x="0" y="381"/>
                </a:lnTo>
                <a:lnTo>
                  <a:pt x="0" y="0"/>
                </a:lnTo>
                <a:lnTo>
                  <a:pt x="1906" y="0"/>
                </a:lnTo>
                <a:lnTo>
                  <a:pt x="3810" y="0"/>
                </a:lnTo>
                <a:lnTo>
                  <a:pt x="4127" y="381"/>
                </a:lnTo>
                <a:lnTo>
                  <a:pt x="3810" y="762"/>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10" name="组合 9"/>
          <p:cNvGrpSpPr/>
          <p:nvPr/>
        </p:nvGrpSpPr>
        <p:grpSpPr>
          <a:xfrm>
            <a:off x="9732328" y="5038945"/>
            <a:ext cx="746125" cy="746126"/>
            <a:chOff x="8878888" y="4770438"/>
            <a:chExt cx="746125" cy="746126"/>
          </a:xfrm>
          <a:solidFill>
            <a:schemeClr val="accent3"/>
          </a:solidFill>
        </p:grpSpPr>
        <p:sp>
          <p:nvSpPr>
            <p:cNvPr id="11" name="Freeform 5"/>
            <p:cNvSpPr/>
            <p:nvPr/>
          </p:nvSpPr>
          <p:spPr bwMode="auto">
            <a:xfrm>
              <a:off x="8878888" y="5494338"/>
              <a:ext cx="746125" cy="22225"/>
            </a:xfrm>
            <a:custGeom>
              <a:gdLst>
                <a:gd name="T0" fmla="*/ 470 w 470"/>
                <a:gd name="T1" fmla="*/ 14 h 14"/>
                <a:gd name="T2" fmla="*/ 0 w 470"/>
                <a:gd name="T3" fmla="*/ 14 h 14"/>
                <a:gd name="T4" fmla="*/ 0 w 470"/>
                <a:gd name="T5" fmla="*/ 0 h 14"/>
                <a:gd name="T6" fmla="*/ 456 w 470"/>
                <a:gd name="T7" fmla="*/ 0 h 14"/>
                <a:gd name="T8" fmla="*/ 470 w 470"/>
                <a:gd name="T9" fmla="*/ 14 h 14"/>
              </a:gdLst>
              <a:cxnLst>
                <a:cxn ang="0">
                  <a:pos x="T0" y="T1"/>
                </a:cxn>
                <a:cxn ang="0">
                  <a:pos x="T2" y="T3"/>
                </a:cxn>
                <a:cxn ang="0">
                  <a:pos x="T4" y="T5"/>
                </a:cxn>
                <a:cxn ang="0">
                  <a:pos x="T6" y="T7"/>
                </a:cxn>
                <a:cxn ang="0">
                  <a:pos x="T8" y="T9"/>
                </a:cxn>
              </a:cxnLst>
              <a:rect l="0" t="0" r="r" b="b"/>
              <a:pathLst>
                <a:path w="470" h="14">
                  <a:moveTo>
                    <a:pt x="470" y="14"/>
                  </a:moveTo>
                  <a:lnTo>
                    <a:pt x="0" y="14"/>
                  </a:lnTo>
                  <a:lnTo>
                    <a:pt x="0" y="0"/>
                  </a:lnTo>
                  <a:lnTo>
                    <a:pt x="456" y="0"/>
                  </a:lnTo>
                  <a:lnTo>
                    <a:pt x="47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
            <p:cNvSpPr/>
            <p:nvPr/>
          </p:nvSpPr>
          <p:spPr bwMode="auto">
            <a:xfrm>
              <a:off x="8878888" y="4770438"/>
              <a:ext cx="22225" cy="746125"/>
            </a:xfrm>
            <a:custGeom>
              <a:gdLst>
                <a:gd name="T0" fmla="*/ 14 w 14"/>
                <a:gd name="T1" fmla="*/ 14 h 470"/>
                <a:gd name="T2" fmla="*/ 14 w 14"/>
                <a:gd name="T3" fmla="*/ 26 h 470"/>
                <a:gd name="T4" fmla="*/ 14 w 14"/>
                <a:gd name="T5" fmla="*/ 470 h 470"/>
                <a:gd name="T6" fmla="*/ 0 w 14"/>
                <a:gd name="T7" fmla="*/ 470 h 470"/>
                <a:gd name="T8" fmla="*/ 0 w 14"/>
                <a:gd name="T9" fmla="*/ 26 h 470"/>
                <a:gd name="T10" fmla="*/ 0 w 14"/>
                <a:gd name="T11" fmla="*/ 0 h 470"/>
                <a:gd name="T12" fmla="*/ 14 w 14"/>
                <a:gd name="T13" fmla="*/ 14 h 470"/>
              </a:gdLst>
              <a:cxnLst>
                <a:cxn ang="0">
                  <a:pos x="T0" y="T1"/>
                </a:cxn>
                <a:cxn ang="0">
                  <a:pos x="T2" y="T3"/>
                </a:cxn>
                <a:cxn ang="0">
                  <a:pos x="T4" y="T5"/>
                </a:cxn>
                <a:cxn ang="0">
                  <a:pos x="T6" y="T7"/>
                </a:cxn>
                <a:cxn ang="0">
                  <a:pos x="T8" y="T9"/>
                </a:cxn>
                <a:cxn ang="0">
                  <a:pos x="T10" y="T11"/>
                </a:cxn>
                <a:cxn ang="0">
                  <a:pos x="T12" y="T13"/>
                </a:cxn>
              </a:cxnLst>
              <a:rect l="0" t="0" r="r" b="b"/>
              <a:pathLst>
                <a:path w="14" h="470">
                  <a:moveTo>
                    <a:pt x="14" y="14"/>
                  </a:moveTo>
                  <a:lnTo>
                    <a:pt x="14" y="26"/>
                  </a:lnTo>
                  <a:lnTo>
                    <a:pt x="14" y="470"/>
                  </a:lnTo>
                  <a:lnTo>
                    <a:pt x="0" y="470"/>
                  </a:lnTo>
                  <a:lnTo>
                    <a:pt x="0" y="26"/>
                  </a:lnTo>
                  <a:lnTo>
                    <a:pt x="0" y="0"/>
                  </a:lnTo>
                  <a:lnTo>
                    <a:pt x="1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
            <p:cNvSpPr/>
            <p:nvPr/>
          </p:nvSpPr>
          <p:spPr bwMode="auto">
            <a:xfrm>
              <a:off x="8878888" y="4770438"/>
              <a:ext cx="41275" cy="41275"/>
            </a:xfrm>
            <a:custGeom>
              <a:gdLst>
                <a:gd name="T0" fmla="*/ 0 w 26"/>
                <a:gd name="T1" fmla="*/ 0 h 26"/>
                <a:gd name="T2" fmla="*/ 26 w 26"/>
                <a:gd name="T3" fmla="*/ 26 h 26"/>
                <a:gd name="T4" fmla="*/ 0 w 26"/>
                <a:gd name="T5" fmla="*/ 26 h 26"/>
                <a:gd name="T6" fmla="*/ 0 w 26"/>
                <a:gd name="T7" fmla="*/ 0 h 26"/>
              </a:gdLst>
              <a:cxnLst>
                <a:cxn ang="0">
                  <a:pos x="T0" y="T1"/>
                </a:cxn>
                <a:cxn ang="0">
                  <a:pos x="T2" y="T3"/>
                </a:cxn>
                <a:cxn ang="0">
                  <a:pos x="T4" y="T5"/>
                </a:cxn>
                <a:cxn ang="0">
                  <a:pos x="T6" y="T7"/>
                </a:cxn>
              </a:cxnLst>
              <a:rect l="0" t="0" r="r" b="b"/>
              <a:pathLst>
                <a:path w="26" h="26">
                  <a:moveTo>
                    <a:pt x="0" y="0"/>
                  </a:moveTo>
                  <a:lnTo>
                    <a:pt x="26" y="26"/>
                  </a:lnTo>
                  <a:lnTo>
                    <a:pt x="0" y="2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p:nvPr/>
          </p:nvSpPr>
          <p:spPr bwMode="auto">
            <a:xfrm>
              <a:off x="9583738" y="5476876"/>
              <a:ext cx="41275" cy="39688"/>
            </a:xfrm>
            <a:custGeom>
              <a:gdLst>
                <a:gd name="T0" fmla="*/ 26 w 26"/>
                <a:gd name="T1" fmla="*/ 25 h 25"/>
                <a:gd name="T2" fmla="*/ 0 w 26"/>
                <a:gd name="T3" fmla="*/ 25 h 25"/>
                <a:gd name="T4" fmla="*/ 0 w 26"/>
                <a:gd name="T5" fmla="*/ 0 h 25"/>
                <a:gd name="T6" fmla="*/ 26 w 26"/>
                <a:gd name="T7" fmla="*/ 25 h 25"/>
              </a:gdLst>
              <a:cxnLst>
                <a:cxn ang="0">
                  <a:pos x="T0" y="T1"/>
                </a:cxn>
                <a:cxn ang="0">
                  <a:pos x="T2" y="T3"/>
                </a:cxn>
                <a:cxn ang="0">
                  <a:pos x="T4" y="T5"/>
                </a:cxn>
                <a:cxn ang="0">
                  <a:pos x="T6" y="T7"/>
                </a:cxn>
              </a:cxnLst>
              <a:rect l="0" t="0" r="r" b="b"/>
              <a:pathLst>
                <a:path w="26" h="25">
                  <a:moveTo>
                    <a:pt x="26" y="25"/>
                  </a:moveTo>
                  <a:lnTo>
                    <a:pt x="0" y="25"/>
                  </a:lnTo>
                  <a:lnTo>
                    <a:pt x="0" y="0"/>
                  </a:lnTo>
                  <a:lnTo>
                    <a:pt x="26"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Rectangle 9"/>
            <p:cNvSpPr>
              <a:spLocks noChangeArrowheads="1"/>
            </p:cNvSpPr>
            <p:nvPr/>
          </p:nvSpPr>
          <p:spPr bwMode="auto">
            <a:xfrm>
              <a:off x="9024938" y="5476876"/>
              <a:ext cx="22225"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10"/>
            <p:cNvSpPr>
              <a:spLocks noChangeArrowheads="1"/>
            </p:cNvSpPr>
            <p:nvPr/>
          </p:nvSpPr>
          <p:spPr bwMode="auto">
            <a:xfrm>
              <a:off x="9169401" y="5476876"/>
              <a:ext cx="22225"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11"/>
            <p:cNvSpPr>
              <a:spLocks noChangeArrowheads="1"/>
            </p:cNvSpPr>
            <p:nvPr/>
          </p:nvSpPr>
          <p:spPr bwMode="auto">
            <a:xfrm>
              <a:off x="9313863" y="5476876"/>
              <a:ext cx="22225"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12"/>
            <p:cNvSpPr>
              <a:spLocks noChangeArrowheads="1"/>
            </p:cNvSpPr>
            <p:nvPr/>
          </p:nvSpPr>
          <p:spPr bwMode="auto">
            <a:xfrm>
              <a:off x="9458326" y="5476876"/>
              <a:ext cx="22225"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13"/>
            <p:cNvSpPr>
              <a:spLocks noChangeArrowheads="1"/>
            </p:cNvSpPr>
            <p:nvPr/>
          </p:nvSpPr>
          <p:spPr bwMode="auto">
            <a:xfrm>
              <a:off x="8878888" y="4914901"/>
              <a:ext cx="460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14"/>
            <p:cNvSpPr>
              <a:spLocks noChangeArrowheads="1"/>
            </p:cNvSpPr>
            <p:nvPr/>
          </p:nvSpPr>
          <p:spPr bwMode="auto">
            <a:xfrm>
              <a:off x="8878888" y="5060951"/>
              <a:ext cx="460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Rectangle 15"/>
            <p:cNvSpPr>
              <a:spLocks noChangeArrowheads="1"/>
            </p:cNvSpPr>
            <p:nvPr/>
          </p:nvSpPr>
          <p:spPr bwMode="auto">
            <a:xfrm>
              <a:off x="8878888" y="5205413"/>
              <a:ext cx="460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Rectangle 16"/>
            <p:cNvSpPr>
              <a:spLocks noChangeArrowheads="1"/>
            </p:cNvSpPr>
            <p:nvPr/>
          </p:nvSpPr>
          <p:spPr bwMode="auto">
            <a:xfrm>
              <a:off x="8878888" y="5349876"/>
              <a:ext cx="460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Freeform 17"/>
            <p:cNvSpPr>
              <a:spLocks noEditPoints="1"/>
            </p:cNvSpPr>
            <p:nvPr/>
          </p:nvSpPr>
          <p:spPr bwMode="auto">
            <a:xfrm>
              <a:off x="8920163" y="5133976"/>
              <a:ext cx="85725" cy="382588"/>
            </a:xfrm>
            <a:custGeom>
              <a:gdLst>
                <a:gd name="T0" fmla="*/ 49 w 54"/>
                <a:gd name="T1" fmla="*/ 0 h 241"/>
                <a:gd name="T2" fmla="*/ 40 w 54"/>
                <a:gd name="T3" fmla="*/ 0 h 241"/>
                <a:gd name="T4" fmla="*/ 28 w 54"/>
                <a:gd name="T5" fmla="*/ 0 h 241"/>
                <a:gd name="T6" fmla="*/ 17 w 54"/>
                <a:gd name="T7" fmla="*/ 0 h 241"/>
                <a:gd name="T8" fmla="*/ 5 w 54"/>
                <a:gd name="T9" fmla="*/ 0 h 241"/>
                <a:gd name="T10" fmla="*/ 0 w 54"/>
                <a:gd name="T11" fmla="*/ 0 h 241"/>
                <a:gd name="T12" fmla="*/ 0 w 54"/>
                <a:gd name="T13" fmla="*/ 5 h 241"/>
                <a:gd name="T14" fmla="*/ 0 w 54"/>
                <a:gd name="T15" fmla="*/ 17 h 241"/>
                <a:gd name="T16" fmla="*/ 0 w 54"/>
                <a:gd name="T17" fmla="*/ 26 h 241"/>
                <a:gd name="T18" fmla="*/ 0 w 54"/>
                <a:gd name="T19" fmla="*/ 40 h 241"/>
                <a:gd name="T20" fmla="*/ 0 w 54"/>
                <a:gd name="T21" fmla="*/ 50 h 241"/>
                <a:gd name="T22" fmla="*/ 0 w 54"/>
                <a:gd name="T23" fmla="*/ 61 h 241"/>
                <a:gd name="T24" fmla="*/ 0 w 54"/>
                <a:gd name="T25" fmla="*/ 73 h 241"/>
                <a:gd name="T26" fmla="*/ 0 w 54"/>
                <a:gd name="T27" fmla="*/ 80 h 241"/>
                <a:gd name="T28" fmla="*/ 0 w 54"/>
                <a:gd name="T29" fmla="*/ 241 h 241"/>
                <a:gd name="T30" fmla="*/ 54 w 54"/>
                <a:gd name="T31" fmla="*/ 241 h 241"/>
                <a:gd name="T32" fmla="*/ 54 w 54"/>
                <a:gd name="T33" fmla="*/ 80 h 241"/>
                <a:gd name="T34" fmla="*/ 54 w 54"/>
                <a:gd name="T35" fmla="*/ 75 h 241"/>
                <a:gd name="T36" fmla="*/ 54 w 54"/>
                <a:gd name="T37" fmla="*/ 64 h 241"/>
                <a:gd name="T38" fmla="*/ 54 w 54"/>
                <a:gd name="T39" fmla="*/ 54 h 241"/>
                <a:gd name="T40" fmla="*/ 54 w 54"/>
                <a:gd name="T41" fmla="*/ 40 h 241"/>
                <a:gd name="T42" fmla="*/ 54 w 54"/>
                <a:gd name="T43" fmla="*/ 31 h 241"/>
                <a:gd name="T44" fmla="*/ 54 w 54"/>
                <a:gd name="T45" fmla="*/ 19 h 241"/>
                <a:gd name="T46" fmla="*/ 54 w 54"/>
                <a:gd name="T47" fmla="*/ 7 h 241"/>
                <a:gd name="T48" fmla="*/ 54 w 54"/>
                <a:gd name="T49" fmla="*/ 0 h 241"/>
                <a:gd name="T50" fmla="*/ 49 w 54"/>
                <a:gd name="T51" fmla="*/ 0 h 241"/>
                <a:gd name="T52" fmla="*/ 7 w 54"/>
                <a:gd name="T53" fmla="*/ 7 h 241"/>
                <a:gd name="T54" fmla="*/ 12 w 54"/>
                <a:gd name="T55" fmla="*/ 7 h 241"/>
                <a:gd name="T56" fmla="*/ 7 w 54"/>
                <a:gd name="T57" fmla="*/ 10 h 241"/>
                <a:gd name="T58" fmla="*/ 7 w 54"/>
                <a:gd name="T59" fmla="*/ 7 h 241"/>
                <a:gd name="T60" fmla="*/ 7 w 54"/>
                <a:gd name="T61" fmla="*/ 21 h 241"/>
                <a:gd name="T62" fmla="*/ 21 w 54"/>
                <a:gd name="T63" fmla="*/ 7 h 241"/>
                <a:gd name="T64" fmla="*/ 33 w 54"/>
                <a:gd name="T65" fmla="*/ 7 h 241"/>
                <a:gd name="T66" fmla="*/ 7 w 54"/>
                <a:gd name="T67" fmla="*/ 33 h 241"/>
                <a:gd name="T68" fmla="*/ 7 w 54"/>
                <a:gd name="T69" fmla="*/ 21 h 241"/>
                <a:gd name="T70" fmla="*/ 7 w 54"/>
                <a:gd name="T71" fmla="*/ 43 h 241"/>
                <a:gd name="T72" fmla="*/ 42 w 54"/>
                <a:gd name="T73" fmla="*/ 7 h 241"/>
                <a:gd name="T74" fmla="*/ 47 w 54"/>
                <a:gd name="T75" fmla="*/ 7 h 241"/>
                <a:gd name="T76" fmla="*/ 47 w 54"/>
                <a:gd name="T77" fmla="*/ 14 h 241"/>
                <a:gd name="T78" fmla="*/ 7 w 54"/>
                <a:gd name="T79" fmla="*/ 57 h 241"/>
                <a:gd name="T80" fmla="*/ 7 w 54"/>
                <a:gd name="T81" fmla="*/ 43 h 241"/>
                <a:gd name="T82" fmla="*/ 47 w 54"/>
                <a:gd name="T83" fmla="*/ 71 h 241"/>
                <a:gd name="T84" fmla="*/ 47 w 54"/>
                <a:gd name="T85" fmla="*/ 73 h 241"/>
                <a:gd name="T86" fmla="*/ 42 w 54"/>
                <a:gd name="T87" fmla="*/ 73 h 241"/>
                <a:gd name="T88" fmla="*/ 47 w 54"/>
                <a:gd name="T89" fmla="*/ 71 h 241"/>
                <a:gd name="T90" fmla="*/ 33 w 54"/>
                <a:gd name="T91" fmla="*/ 73 h 241"/>
                <a:gd name="T92" fmla="*/ 21 w 54"/>
                <a:gd name="T93" fmla="*/ 73 h 241"/>
                <a:gd name="T94" fmla="*/ 47 w 54"/>
                <a:gd name="T95" fmla="*/ 47 h 241"/>
                <a:gd name="T96" fmla="*/ 47 w 54"/>
                <a:gd name="T97" fmla="*/ 61 h 241"/>
                <a:gd name="T98" fmla="*/ 33 w 54"/>
                <a:gd name="T99" fmla="*/ 73 h 241"/>
                <a:gd name="T100" fmla="*/ 7 w 54"/>
                <a:gd name="T101" fmla="*/ 66 h 241"/>
                <a:gd name="T102" fmla="*/ 47 w 54"/>
                <a:gd name="T103" fmla="*/ 24 h 241"/>
                <a:gd name="T104" fmla="*/ 47 w 54"/>
                <a:gd name="T105" fmla="*/ 38 h 241"/>
                <a:gd name="T106" fmla="*/ 12 w 54"/>
                <a:gd name="T107" fmla="*/ 73 h 241"/>
                <a:gd name="T108" fmla="*/ 7 w 54"/>
                <a:gd name="T109" fmla="*/ 73 h 241"/>
                <a:gd name="T110" fmla="*/ 7 w 54"/>
                <a:gd name="T111" fmla="*/ 66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241">
                  <a:moveTo>
                    <a:pt x="49" y="0"/>
                  </a:moveTo>
                  <a:lnTo>
                    <a:pt x="40" y="0"/>
                  </a:lnTo>
                  <a:lnTo>
                    <a:pt x="28" y="0"/>
                  </a:lnTo>
                  <a:lnTo>
                    <a:pt x="17" y="0"/>
                  </a:lnTo>
                  <a:lnTo>
                    <a:pt x="5" y="0"/>
                  </a:lnTo>
                  <a:lnTo>
                    <a:pt x="0" y="0"/>
                  </a:lnTo>
                  <a:lnTo>
                    <a:pt x="0" y="5"/>
                  </a:lnTo>
                  <a:lnTo>
                    <a:pt x="0" y="17"/>
                  </a:lnTo>
                  <a:lnTo>
                    <a:pt x="0" y="26"/>
                  </a:lnTo>
                  <a:lnTo>
                    <a:pt x="0" y="40"/>
                  </a:lnTo>
                  <a:lnTo>
                    <a:pt x="0" y="50"/>
                  </a:lnTo>
                  <a:lnTo>
                    <a:pt x="0" y="61"/>
                  </a:lnTo>
                  <a:lnTo>
                    <a:pt x="0" y="73"/>
                  </a:lnTo>
                  <a:lnTo>
                    <a:pt x="0" y="80"/>
                  </a:lnTo>
                  <a:lnTo>
                    <a:pt x="0" y="241"/>
                  </a:lnTo>
                  <a:lnTo>
                    <a:pt x="54" y="241"/>
                  </a:lnTo>
                  <a:lnTo>
                    <a:pt x="54" y="80"/>
                  </a:lnTo>
                  <a:lnTo>
                    <a:pt x="54" y="75"/>
                  </a:lnTo>
                  <a:lnTo>
                    <a:pt x="54" y="64"/>
                  </a:lnTo>
                  <a:lnTo>
                    <a:pt x="54" y="54"/>
                  </a:lnTo>
                  <a:lnTo>
                    <a:pt x="54" y="40"/>
                  </a:lnTo>
                  <a:lnTo>
                    <a:pt x="54" y="31"/>
                  </a:lnTo>
                  <a:lnTo>
                    <a:pt x="54" y="19"/>
                  </a:lnTo>
                  <a:lnTo>
                    <a:pt x="54" y="7"/>
                  </a:lnTo>
                  <a:lnTo>
                    <a:pt x="54" y="0"/>
                  </a:lnTo>
                  <a:lnTo>
                    <a:pt x="49" y="0"/>
                  </a:lnTo>
                  <a:close/>
                  <a:moveTo>
                    <a:pt x="7" y="7"/>
                  </a:moveTo>
                  <a:lnTo>
                    <a:pt x="12" y="7"/>
                  </a:lnTo>
                  <a:lnTo>
                    <a:pt x="7" y="10"/>
                  </a:lnTo>
                  <a:lnTo>
                    <a:pt x="7" y="7"/>
                  </a:lnTo>
                  <a:close/>
                  <a:moveTo>
                    <a:pt x="7" y="21"/>
                  </a:moveTo>
                  <a:lnTo>
                    <a:pt x="21" y="7"/>
                  </a:lnTo>
                  <a:lnTo>
                    <a:pt x="33" y="7"/>
                  </a:lnTo>
                  <a:lnTo>
                    <a:pt x="7" y="33"/>
                  </a:lnTo>
                  <a:lnTo>
                    <a:pt x="7" y="21"/>
                  </a:lnTo>
                  <a:close/>
                  <a:moveTo>
                    <a:pt x="7" y="43"/>
                  </a:moveTo>
                  <a:lnTo>
                    <a:pt x="42" y="7"/>
                  </a:lnTo>
                  <a:lnTo>
                    <a:pt x="47" y="7"/>
                  </a:lnTo>
                  <a:lnTo>
                    <a:pt x="47" y="14"/>
                  </a:lnTo>
                  <a:lnTo>
                    <a:pt x="7" y="57"/>
                  </a:lnTo>
                  <a:lnTo>
                    <a:pt x="7" y="43"/>
                  </a:lnTo>
                  <a:close/>
                  <a:moveTo>
                    <a:pt x="47" y="71"/>
                  </a:moveTo>
                  <a:lnTo>
                    <a:pt x="47" y="73"/>
                  </a:lnTo>
                  <a:lnTo>
                    <a:pt x="42" y="73"/>
                  </a:lnTo>
                  <a:lnTo>
                    <a:pt x="47" y="71"/>
                  </a:lnTo>
                  <a:close/>
                  <a:moveTo>
                    <a:pt x="33" y="73"/>
                  </a:moveTo>
                  <a:lnTo>
                    <a:pt x="21" y="73"/>
                  </a:lnTo>
                  <a:lnTo>
                    <a:pt x="47" y="47"/>
                  </a:lnTo>
                  <a:lnTo>
                    <a:pt x="47" y="61"/>
                  </a:lnTo>
                  <a:lnTo>
                    <a:pt x="33" y="73"/>
                  </a:lnTo>
                  <a:close/>
                  <a:moveTo>
                    <a:pt x="7" y="66"/>
                  </a:moveTo>
                  <a:lnTo>
                    <a:pt x="47" y="24"/>
                  </a:lnTo>
                  <a:lnTo>
                    <a:pt x="47" y="38"/>
                  </a:lnTo>
                  <a:lnTo>
                    <a:pt x="12" y="73"/>
                  </a:lnTo>
                  <a:lnTo>
                    <a:pt x="7" y="73"/>
                  </a:lnTo>
                  <a:lnTo>
                    <a:pt x="7"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
            <p:cNvSpPr>
              <a:spLocks noEditPoints="1"/>
            </p:cNvSpPr>
            <p:nvPr/>
          </p:nvSpPr>
          <p:spPr bwMode="auto">
            <a:xfrm>
              <a:off x="9064626" y="5072063"/>
              <a:ext cx="85725" cy="444500"/>
            </a:xfrm>
            <a:custGeom>
              <a:gdLst>
                <a:gd name="T0" fmla="*/ 49 w 54"/>
                <a:gd name="T1" fmla="*/ 0 h 280"/>
                <a:gd name="T2" fmla="*/ 40 w 54"/>
                <a:gd name="T3" fmla="*/ 0 h 280"/>
                <a:gd name="T4" fmla="*/ 28 w 54"/>
                <a:gd name="T5" fmla="*/ 0 h 280"/>
                <a:gd name="T6" fmla="*/ 19 w 54"/>
                <a:gd name="T7" fmla="*/ 0 h 280"/>
                <a:gd name="T8" fmla="*/ 5 w 54"/>
                <a:gd name="T9" fmla="*/ 0 h 280"/>
                <a:gd name="T10" fmla="*/ 0 w 54"/>
                <a:gd name="T11" fmla="*/ 0 h 280"/>
                <a:gd name="T12" fmla="*/ 0 w 54"/>
                <a:gd name="T13" fmla="*/ 4 h 280"/>
                <a:gd name="T14" fmla="*/ 0 w 54"/>
                <a:gd name="T15" fmla="*/ 16 h 280"/>
                <a:gd name="T16" fmla="*/ 0 w 54"/>
                <a:gd name="T17" fmla="*/ 25 h 280"/>
                <a:gd name="T18" fmla="*/ 0 w 54"/>
                <a:gd name="T19" fmla="*/ 39 h 280"/>
                <a:gd name="T20" fmla="*/ 0 w 54"/>
                <a:gd name="T21" fmla="*/ 49 h 280"/>
                <a:gd name="T22" fmla="*/ 0 w 54"/>
                <a:gd name="T23" fmla="*/ 60 h 280"/>
                <a:gd name="T24" fmla="*/ 0 w 54"/>
                <a:gd name="T25" fmla="*/ 70 h 280"/>
                <a:gd name="T26" fmla="*/ 0 w 54"/>
                <a:gd name="T27" fmla="*/ 79 h 280"/>
                <a:gd name="T28" fmla="*/ 0 w 54"/>
                <a:gd name="T29" fmla="*/ 280 h 280"/>
                <a:gd name="T30" fmla="*/ 54 w 54"/>
                <a:gd name="T31" fmla="*/ 280 h 280"/>
                <a:gd name="T32" fmla="*/ 54 w 54"/>
                <a:gd name="T33" fmla="*/ 79 h 280"/>
                <a:gd name="T34" fmla="*/ 54 w 54"/>
                <a:gd name="T35" fmla="*/ 74 h 280"/>
                <a:gd name="T36" fmla="*/ 54 w 54"/>
                <a:gd name="T37" fmla="*/ 60 h 280"/>
                <a:gd name="T38" fmla="*/ 54 w 54"/>
                <a:gd name="T39" fmla="*/ 51 h 280"/>
                <a:gd name="T40" fmla="*/ 54 w 54"/>
                <a:gd name="T41" fmla="*/ 39 h 280"/>
                <a:gd name="T42" fmla="*/ 54 w 54"/>
                <a:gd name="T43" fmla="*/ 30 h 280"/>
                <a:gd name="T44" fmla="*/ 54 w 54"/>
                <a:gd name="T45" fmla="*/ 16 h 280"/>
                <a:gd name="T46" fmla="*/ 54 w 54"/>
                <a:gd name="T47" fmla="*/ 7 h 280"/>
                <a:gd name="T48" fmla="*/ 54 w 54"/>
                <a:gd name="T49" fmla="*/ 0 h 280"/>
                <a:gd name="T50" fmla="*/ 49 w 54"/>
                <a:gd name="T51" fmla="*/ 0 h 280"/>
                <a:gd name="T52" fmla="*/ 7 w 54"/>
                <a:gd name="T53" fmla="*/ 4 h 280"/>
                <a:gd name="T54" fmla="*/ 12 w 54"/>
                <a:gd name="T55" fmla="*/ 4 h 280"/>
                <a:gd name="T56" fmla="*/ 7 w 54"/>
                <a:gd name="T57" fmla="*/ 9 h 280"/>
                <a:gd name="T58" fmla="*/ 7 w 54"/>
                <a:gd name="T59" fmla="*/ 4 h 280"/>
                <a:gd name="T60" fmla="*/ 7 w 54"/>
                <a:gd name="T61" fmla="*/ 18 h 280"/>
                <a:gd name="T62" fmla="*/ 21 w 54"/>
                <a:gd name="T63" fmla="*/ 4 h 280"/>
                <a:gd name="T64" fmla="*/ 33 w 54"/>
                <a:gd name="T65" fmla="*/ 4 h 280"/>
                <a:gd name="T66" fmla="*/ 7 w 54"/>
                <a:gd name="T67" fmla="*/ 32 h 280"/>
                <a:gd name="T68" fmla="*/ 7 w 54"/>
                <a:gd name="T69" fmla="*/ 18 h 280"/>
                <a:gd name="T70" fmla="*/ 7 w 54"/>
                <a:gd name="T71" fmla="*/ 42 h 280"/>
                <a:gd name="T72" fmla="*/ 42 w 54"/>
                <a:gd name="T73" fmla="*/ 4 h 280"/>
                <a:gd name="T74" fmla="*/ 47 w 54"/>
                <a:gd name="T75" fmla="*/ 4 h 280"/>
                <a:gd name="T76" fmla="*/ 47 w 54"/>
                <a:gd name="T77" fmla="*/ 14 h 280"/>
                <a:gd name="T78" fmla="*/ 7 w 54"/>
                <a:gd name="T79" fmla="*/ 53 h 280"/>
                <a:gd name="T80" fmla="*/ 7 w 54"/>
                <a:gd name="T81" fmla="*/ 42 h 280"/>
                <a:gd name="T82" fmla="*/ 47 w 54"/>
                <a:gd name="T83" fmla="*/ 67 h 280"/>
                <a:gd name="T84" fmla="*/ 47 w 54"/>
                <a:gd name="T85" fmla="*/ 72 h 280"/>
                <a:gd name="T86" fmla="*/ 42 w 54"/>
                <a:gd name="T87" fmla="*/ 72 h 280"/>
                <a:gd name="T88" fmla="*/ 47 w 54"/>
                <a:gd name="T89" fmla="*/ 67 h 280"/>
                <a:gd name="T90" fmla="*/ 33 w 54"/>
                <a:gd name="T91" fmla="*/ 72 h 280"/>
                <a:gd name="T92" fmla="*/ 21 w 54"/>
                <a:gd name="T93" fmla="*/ 72 h 280"/>
                <a:gd name="T94" fmla="*/ 47 w 54"/>
                <a:gd name="T95" fmla="*/ 46 h 280"/>
                <a:gd name="T96" fmla="*/ 47 w 54"/>
                <a:gd name="T97" fmla="*/ 58 h 280"/>
                <a:gd name="T98" fmla="*/ 33 w 54"/>
                <a:gd name="T99" fmla="*/ 72 h 280"/>
                <a:gd name="T100" fmla="*/ 7 w 54"/>
                <a:gd name="T101" fmla="*/ 63 h 280"/>
                <a:gd name="T102" fmla="*/ 47 w 54"/>
                <a:gd name="T103" fmla="*/ 23 h 280"/>
                <a:gd name="T104" fmla="*/ 47 w 54"/>
                <a:gd name="T105" fmla="*/ 37 h 280"/>
                <a:gd name="T106" fmla="*/ 12 w 54"/>
                <a:gd name="T107" fmla="*/ 72 h 280"/>
                <a:gd name="T108" fmla="*/ 7 w 54"/>
                <a:gd name="T109" fmla="*/ 72 h 280"/>
                <a:gd name="T110" fmla="*/ 7 w 54"/>
                <a:gd name="T111" fmla="*/ 63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280">
                  <a:moveTo>
                    <a:pt x="49" y="0"/>
                  </a:moveTo>
                  <a:lnTo>
                    <a:pt x="40" y="0"/>
                  </a:lnTo>
                  <a:lnTo>
                    <a:pt x="28" y="0"/>
                  </a:lnTo>
                  <a:lnTo>
                    <a:pt x="19" y="0"/>
                  </a:lnTo>
                  <a:lnTo>
                    <a:pt x="5" y="0"/>
                  </a:lnTo>
                  <a:lnTo>
                    <a:pt x="0" y="0"/>
                  </a:lnTo>
                  <a:lnTo>
                    <a:pt x="0" y="4"/>
                  </a:lnTo>
                  <a:lnTo>
                    <a:pt x="0" y="16"/>
                  </a:lnTo>
                  <a:lnTo>
                    <a:pt x="0" y="25"/>
                  </a:lnTo>
                  <a:lnTo>
                    <a:pt x="0" y="39"/>
                  </a:lnTo>
                  <a:lnTo>
                    <a:pt x="0" y="49"/>
                  </a:lnTo>
                  <a:lnTo>
                    <a:pt x="0" y="60"/>
                  </a:lnTo>
                  <a:lnTo>
                    <a:pt x="0" y="70"/>
                  </a:lnTo>
                  <a:lnTo>
                    <a:pt x="0" y="79"/>
                  </a:lnTo>
                  <a:lnTo>
                    <a:pt x="0" y="280"/>
                  </a:lnTo>
                  <a:lnTo>
                    <a:pt x="54" y="280"/>
                  </a:lnTo>
                  <a:lnTo>
                    <a:pt x="54" y="79"/>
                  </a:lnTo>
                  <a:lnTo>
                    <a:pt x="54" y="74"/>
                  </a:lnTo>
                  <a:lnTo>
                    <a:pt x="54" y="60"/>
                  </a:lnTo>
                  <a:lnTo>
                    <a:pt x="54" y="51"/>
                  </a:lnTo>
                  <a:lnTo>
                    <a:pt x="54" y="39"/>
                  </a:lnTo>
                  <a:lnTo>
                    <a:pt x="54" y="30"/>
                  </a:lnTo>
                  <a:lnTo>
                    <a:pt x="54" y="16"/>
                  </a:lnTo>
                  <a:lnTo>
                    <a:pt x="54" y="7"/>
                  </a:lnTo>
                  <a:lnTo>
                    <a:pt x="54" y="0"/>
                  </a:lnTo>
                  <a:lnTo>
                    <a:pt x="49" y="0"/>
                  </a:lnTo>
                  <a:close/>
                  <a:moveTo>
                    <a:pt x="7" y="4"/>
                  </a:moveTo>
                  <a:lnTo>
                    <a:pt x="12" y="4"/>
                  </a:lnTo>
                  <a:lnTo>
                    <a:pt x="7" y="9"/>
                  </a:lnTo>
                  <a:lnTo>
                    <a:pt x="7" y="4"/>
                  </a:lnTo>
                  <a:close/>
                  <a:moveTo>
                    <a:pt x="7" y="18"/>
                  </a:moveTo>
                  <a:lnTo>
                    <a:pt x="21" y="4"/>
                  </a:lnTo>
                  <a:lnTo>
                    <a:pt x="33" y="4"/>
                  </a:lnTo>
                  <a:lnTo>
                    <a:pt x="7" y="32"/>
                  </a:lnTo>
                  <a:lnTo>
                    <a:pt x="7" y="18"/>
                  </a:lnTo>
                  <a:close/>
                  <a:moveTo>
                    <a:pt x="7" y="42"/>
                  </a:moveTo>
                  <a:lnTo>
                    <a:pt x="42" y="4"/>
                  </a:lnTo>
                  <a:lnTo>
                    <a:pt x="47" y="4"/>
                  </a:lnTo>
                  <a:lnTo>
                    <a:pt x="47" y="14"/>
                  </a:lnTo>
                  <a:lnTo>
                    <a:pt x="7" y="53"/>
                  </a:lnTo>
                  <a:lnTo>
                    <a:pt x="7" y="42"/>
                  </a:lnTo>
                  <a:close/>
                  <a:moveTo>
                    <a:pt x="47" y="67"/>
                  </a:moveTo>
                  <a:lnTo>
                    <a:pt x="47" y="72"/>
                  </a:lnTo>
                  <a:lnTo>
                    <a:pt x="42" y="72"/>
                  </a:lnTo>
                  <a:lnTo>
                    <a:pt x="47" y="67"/>
                  </a:lnTo>
                  <a:close/>
                  <a:moveTo>
                    <a:pt x="33" y="72"/>
                  </a:moveTo>
                  <a:lnTo>
                    <a:pt x="21" y="72"/>
                  </a:lnTo>
                  <a:lnTo>
                    <a:pt x="47" y="46"/>
                  </a:lnTo>
                  <a:lnTo>
                    <a:pt x="47" y="58"/>
                  </a:lnTo>
                  <a:lnTo>
                    <a:pt x="33" y="72"/>
                  </a:lnTo>
                  <a:close/>
                  <a:moveTo>
                    <a:pt x="7" y="63"/>
                  </a:moveTo>
                  <a:lnTo>
                    <a:pt x="47" y="23"/>
                  </a:lnTo>
                  <a:lnTo>
                    <a:pt x="47" y="37"/>
                  </a:lnTo>
                  <a:lnTo>
                    <a:pt x="12" y="72"/>
                  </a:lnTo>
                  <a:lnTo>
                    <a:pt x="7" y="72"/>
                  </a:lnTo>
                  <a:lnTo>
                    <a:pt x="7"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9"/>
            <p:cNvSpPr>
              <a:spLocks noEditPoints="1"/>
            </p:cNvSpPr>
            <p:nvPr/>
          </p:nvSpPr>
          <p:spPr bwMode="auto">
            <a:xfrm>
              <a:off x="9209088" y="5005388"/>
              <a:ext cx="85725" cy="511175"/>
            </a:xfrm>
            <a:custGeom>
              <a:gdLst>
                <a:gd name="T0" fmla="*/ 49 w 54"/>
                <a:gd name="T1" fmla="*/ 0 h 322"/>
                <a:gd name="T2" fmla="*/ 40 w 54"/>
                <a:gd name="T3" fmla="*/ 0 h 322"/>
                <a:gd name="T4" fmla="*/ 28 w 54"/>
                <a:gd name="T5" fmla="*/ 0 h 322"/>
                <a:gd name="T6" fmla="*/ 19 w 54"/>
                <a:gd name="T7" fmla="*/ 0 h 322"/>
                <a:gd name="T8" fmla="*/ 5 w 54"/>
                <a:gd name="T9" fmla="*/ 0 h 322"/>
                <a:gd name="T10" fmla="*/ 0 w 54"/>
                <a:gd name="T11" fmla="*/ 0 h 322"/>
                <a:gd name="T12" fmla="*/ 0 w 54"/>
                <a:gd name="T13" fmla="*/ 4 h 322"/>
                <a:gd name="T14" fmla="*/ 0 w 54"/>
                <a:gd name="T15" fmla="*/ 18 h 322"/>
                <a:gd name="T16" fmla="*/ 0 w 54"/>
                <a:gd name="T17" fmla="*/ 28 h 322"/>
                <a:gd name="T18" fmla="*/ 0 w 54"/>
                <a:gd name="T19" fmla="*/ 39 h 322"/>
                <a:gd name="T20" fmla="*/ 0 w 54"/>
                <a:gd name="T21" fmla="*/ 49 h 322"/>
                <a:gd name="T22" fmla="*/ 0 w 54"/>
                <a:gd name="T23" fmla="*/ 63 h 322"/>
                <a:gd name="T24" fmla="*/ 0 w 54"/>
                <a:gd name="T25" fmla="*/ 72 h 322"/>
                <a:gd name="T26" fmla="*/ 0 w 54"/>
                <a:gd name="T27" fmla="*/ 81 h 322"/>
                <a:gd name="T28" fmla="*/ 0 w 54"/>
                <a:gd name="T29" fmla="*/ 322 h 322"/>
                <a:gd name="T30" fmla="*/ 54 w 54"/>
                <a:gd name="T31" fmla="*/ 322 h 322"/>
                <a:gd name="T32" fmla="*/ 54 w 54"/>
                <a:gd name="T33" fmla="*/ 81 h 322"/>
                <a:gd name="T34" fmla="*/ 54 w 54"/>
                <a:gd name="T35" fmla="*/ 77 h 322"/>
                <a:gd name="T36" fmla="*/ 54 w 54"/>
                <a:gd name="T37" fmla="*/ 63 h 322"/>
                <a:gd name="T38" fmla="*/ 54 w 54"/>
                <a:gd name="T39" fmla="*/ 53 h 322"/>
                <a:gd name="T40" fmla="*/ 54 w 54"/>
                <a:gd name="T41" fmla="*/ 42 h 322"/>
                <a:gd name="T42" fmla="*/ 54 w 54"/>
                <a:gd name="T43" fmla="*/ 32 h 322"/>
                <a:gd name="T44" fmla="*/ 54 w 54"/>
                <a:gd name="T45" fmla="*/ 18 h 322"/>
                <a:gd name="T46" fmla="*/ 54 w 54"/>
                <a:gd name="T47" fmla="*/ 9 h 322"/>
                <a:gd name="T48" fmla="*/ 54 w 54"/>
                <a:gd name="T49" fmla="*/ 0 h 322"/>
                <a:gd name="T50" fmla="*/ 49 w 54"/>
                <a:gd name="T51" fmla="*/ 0 h 322"/>
                <a:gd name="T52" fmla="*/ 7 w 54"/>
                <a:gd name="T53" fmla="*/ 7 h 322"/>
                <a:gd name="T54" fmla="*/ 12 w 54"/>
                <a:gd name="T55" fmla="*/ 7 h 322"/>
                <a:gd name="T56" fmla="*/ 7 w 54"/>
                <a:gd name="T57" fmla="*/ 11 h 322"/>
                <a:gd name="T58" fmla="*/ 7 w 54"/>
                <a:gd name="T59" fmla="*/ 7 h 322"/>
                <a:gd name="T60" fmla="*/ 7 w 54"/>
                <a:gd name="T61" fmla="*/ 21 h 322"/>
                <a:gd name="T62" fmla="*/ 21 w 54"/>
                <a:gd name="T63" fmla="*/ 7 h 322"/>
                <a:gd name="T64" fmla="*/ 33 w 54"/>
                <a:gd name="T65" fmla="*/ 7 h 322"/>
                <a:gd name="T66" fmla="*/ 7 w 54"/>
                <a:gd name="T67" fmla="*/ 35 h 322"/>
                <a:gd name="T68" fmla="*/ 7 w 54"/>
                <a:gd name="T69" fmla="*/ 21 h 322"/>
                <a:gd name="T70" fmla="*/ 7 w 54"/>
                <a:gd name="T71" fmla="*/ 44 h 322"/>
                <a:gd name="T72" fmla="*/ 42 w 54"/>
                <a:gd name="T73" fmla="*/ 7 h 322"/>
                <a:gd name="T74" fmla="*/ 47 w 54"/>
                <a:gd name="T75" fmla="*/ 7 h 322"/>
                <a:gd name="T76" fmla="*/ 47 w 54"/>
                <a:gd name="T77" fmla="*/ 16 h 322"/>
                <a:gd name="T78" fmla="*/ 7 w 54"/>
                <a:gd name="T79" fmla="*/ 56 h 322"/>
                <a:gd name="T80" fmla="*/ 7 w 54"/>
                <a:gd name="T81" fmla="*/ 44 h 322"/>
                <a:gd name="T82" fmla="*/ 47 w 54"/>
                <a:gd name="T83" fmla="*/ 70 h 322"/>
                <a:gd name="T84" fmla="*/ 47 w 54"/>
                <a:gd name="T85" fmla="*/ 74 h 322"/>
                <a:gd name="T86" fmla="*/ 42 w 54"/>
                <a:gd name="T87" fmla="*/ 74 h 322"/>
                <a:gd name="T88" fmla="*/ 47 w 54"/>
                <a:gd name="T89" fmla="*/ 70 h 322"/>
                <a:gd name="T90" fmla="*/ 33 w 54"/>
                <a:gd name="T91" fmla="*/ 74 h 322"/>
                <a:gd name="T92" fmla="*/ 21 w 54"/>
                <a:gd name="T93" fmla="*/ 74 h 322"/>
                <a:gd name="T94" fmla="*/ 47 w 54"/>
                <a:gd name="T95" fmla="*/ 49 h 322"/>
                <a:gd name="T96" fmla="*/ 47 w 54"/>
                <a:gd name="T97" fmla="*/ 60 h 322"/>
                <a:gd name="T98" fmla="*/ 33 w 54"/>
                <a:gd name="T99" fmla="*/ 74 h 322"/>
                <a:gd name="T100" fmla="*/ 7 w 54"/>
                <a:gd name="T101" fmla="*/ 65 h 322"/>
                <a:gd name="T102" fmla="*/ 47 w 54"/>
                <a:gd name="T103" fmla="*/ 25 h 322"/>
                <a:gd name="T104" fmla="*/ 47 w 54"/>
                <a:gd name="T105" fmla="*/ 37 h 322"/>
                <a:gd name="T106" fmla="*/ 12 w 54"/>
                <a:gd name="T107" fmla="*/ 74 h 322"/>
                <a:gd name="T108" fmla="*/ 7 w 54"/>
                <a:gd name="T109" fmla="*/ 74 h 322"/>
                <a:gd name="T110" fmla="*/ 7 w 54"/>
                <a:gd name="T111" fmla="*/ 65 h 3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322">
                  <a:moveTo>
                    <a:pt x="49" y="0"/>
                  </a:moveTo>
                  <a:lnTo>
                    <a:pt x="40" y="0"/>
                  </a:lnTo>
                  <a:lnTo>
                    <a:pt x="28" y="0"/>
                  </a:lnTo>
                  <a:lnTo>
                    <a:pt x="19" y="0"/>
                  </a:lnTo>
                  <a:lnTo>
                    <a:pt x="5" y="0"/>
                  </a:lnTo>
                  <a:lnTo>
                    <a:pt x="0" y="0"/>
                  </a:lnTo>
                  <a:lnTo>
                    <a:pt x="0" y="4"/>
                  </a:lnTo>
                  <a:lnTo>
                    <a:pt x="0" y="18"/>
                  </a:lnTo>
                  <a:lnTo>
                    <a:pt x="0" y="28"/>
                  </a:lnTo>
                  <a:lnTo>
                    <a:pt x="0" y="39"/>
                  </a:lnTo>
                  <a:lnTo>
                    <a:pt x="0" y="49"/>
                  </a:lnTo>
                  <a:lnTo>
                    <a:pt x="0" y="63"/>
                  </a:lnTo>
                  <a:lnTo>
                    <a:pt x="0" y="72"/>
                  </a:lnTo>
                  <a:lnTo>
                    <a:pt x="0" y="81"/>
                  </a:lnTo>
                  <a:lnTo>
                    <a:pt x="0" y="322"/>
                  </a:lnTo>
                  <a:lnTo>
                    <a:pt x="54" y="322"/>
                  </a:lnTo>
                  <a:lnTo>
                    <a:pt x="54" y="81"/>
                  </a:lnTo>
                  <a:lnTo>
                    <a:pt x="54" y="77"/>
                  </a:lnTo>
                  <a:lnTo>
                    <a:pt x="54" y="63"/>
                  </a:lnTo>
                  <a:lnTo>
                    <a:pt x="54" y="53"/>
                  </a:lnTo>
                  <a:lnTo>
                    <a:pt x="54" y="42"/>
                  </a:lnTo>
                  <a:lnTo>
                    <a:pt x="54" y="32"/>
                  </a:lnTo>
                  <a:lnTo>
                    <a:pt x="54" y="18"/>
                  </a:lnTo>
                  <a:lnTo>
                    <a:pt x="54" y="9"/>
                  </a:lnTo>
                  <a:lnTo>
                    <a:pt x="54" y="0"/>
                  </a:lnTo>
                  <a:lnTo>
                    <a:pt x="49" y="0"/>
                  </a:lnTo>
                  <a:close/>
                  <a:moveTo>
                    <a:pt x="7" y="7"/>
                  </a:moveTo>
                  <a:lnTo>
                    <a:pt x="12" y="7"/>
                  </a:lnTo>
                  <a:lnTo>
                    <a:pt x="7" y="11"/>
                  </a:lnTo>
                  <a:lnTo>
                    <a:pt x="7" y="7"/>
                  </a:lnTo>
                  <a:close/>
                  <a:moveTo>
                    <a:pt x="7" y="21"/>
                  </a:moveTo>
                  <a:lnTo>
                    <a:pt x="21" y="7"/>
                  </a:lnTo>
                  <a:lnTo>
                    <a:pt x="33" y="7"/>
                  </a:lnTo>
                  <a:lnTo>
                    <a:pt x="7" y="35"/>
                  </a:lnTo>
                  <a:lnTo>
                    <a:pt x="7" y="21"/>
                  </a:lnTo>
                  <a:close/>
                  <a:moveTo>
                    <a:pt x="7" y="44"/>
                  </a:moveTo>
                  <a:lnTo>
                    <a:pt x="42" y="7"/>
                  </a:lnTo>
                  <a:lnTo>
                    <a:pt x="47" y="7"/>
                  </a:lnTo>
                  <a:lnTo>
                    <a:pt x="47" y="16"/>
                  </a:lnTo>
                  <a:lnTo>
                    <a:pt x="7" y="56"/>
                  </a:lnTo>
                  <a:lnTo>
                    <a:pt x="7" y="44"/>
                  </a:lnTo>
                  <a:close/>
                  <a:moveTo>
                    <a:pt x="47" y="70"/>
                  </a:moveTo>
                  <a:lnTo>
                    <a:pt x="47" y="74"/>
                  </a:lnTo>
                  <a:lnTo>
                    <a:pt x="42" y="74"/>
                  </a:lnTo>
                  <a:lnTo>
                    <a:pt x="47" y="70"/>
                  </a:lnTo>
                  <a:close/>
                  <a:moveTo>
                    <a:pt x="33" y="74"/>
                  </a:moveTo>
                  <a:lnTo>
                    <a:pt x="21" y="74"/>
                  </a:lnTo>
                  <a:lnTo>
                    <a:pt x="47" y="49"/>
                  </a:lnTo>
                  <a:lnTo>
                    <a:pt x="47" y="60"/>
                  </a:lnTo>
                  <a:lnTo>
                    <a:pt x="33" y="74"/>
                  </a:lnTo>
                  <a:close/>
                  <a:moveTo>
                    <a:pt x="7" y="65"/>
                  </a:moveTo>
                  <a:lnTo>
                    <a:pt x="47" y="25"/>
                  </a:lnTo>
                  <a:lnTo>
                    <a:pt x="47" y="37"/>
                  </a:lnTo>
                  <a:lnTo>
                    <a:pt x="12" y="74"/>
                  </a:lnTo>
                  <a:lnTo>
                    <a:pt x="7" y="74"/>
                  </a:lnTo>
                  <a:lnTo>
                    <a:pt x="7"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
            <p:cNvSpPr>
              <a:spLocks noEditPoints="1"/>
            </p:cNvSpPr>
            <p:nvPr/>
          </p:nvSpPr>
          <p:spPr bwMode="auto">
            <a:xfrm>
              <a:off x="9353551" y="4941888"/>
              <a:ext cx="85725" cy="574675"/>
            </a:xfrm>
            <a:custGeom>
              <a:gdLst>
                <a:gd name="T0" fmla="*/ 50 w 54"/>
                <a:gd name="T1" fmla="*/ 0 h 362"/>
                <a:gd name="T2" fmla="*/ 40 w 54"/>
                <a:gd name="T3" fmla="*/ 0 h 362"/>
                <a:gd name="T4" fmla="*/ 29 w 54"/>
                <a:gd name="T5" fmla="*/ 0 h 362"/>
                <a:gd name="T6" fmla="*/ 19 w 54"/>
                <a:gd name="T7" fmla="*/ 0 h 362"/>
                <a:gd name="T8" fmla="*/ 5 w 54"/>
                <a:gd name="T9" fmla="*/ 0 h 362"/>
                <a:gd name="T10" fmla="*/ 0 w 54"/>
                <a:gd name="T11" fmla="*/ 0 h 362"/>
                <a:gd name="T12" fmla="*/ 0 w 54"/>
                <a:gd name="T13" fmla="*/ 5 h 362"/>
                <a:gd name="T14" fmla="*/ 0 w 54"/>
                <a:gd name="T15" fmla="*/ 19 h 362"/>
                <a:gd name="T16" fmla="*/ 0 w 54"/>
                <a:gd name="T17" fmla="*/ 28 h 362"/>
                <a:gd name="T18" fmla="*/ 0 w 54"/>
                <a:gd name="T19" fmla="*/ 40 h 362"/>
                <a:gd name="T20" fmla="*/ 0 w 54"/>
                <a:gd name="T21" fmla="*/ 49 h 362"/>
                <a:gd name="T22" fmla="*/ 0 w 54"/>
                <a:gd name="T23" fmla="*/ 63 h 362"/>
                <a:gd name="T24" fmla="*/ 0 w 54"/>
                <a:gd name="T25" fmla="*/ 72 h 362"/>
                <a:gd name="T26" fmla="*/ 0 w 54"/>
                <a:gd name="T27" fmla="*/ 82 h 362"/>
                <a:gd name="T28" fmla="*/ 0 w 54"/>
                <a:gd name="T29" fmla="*/ 362 h 362"/>
                <a:gd name="T30" fmla="*/ 54 w 54"/>
                <a:gd name="T31" fmla="*/ 362 h 362"/>
                <a:gd name="T32" fmla="*/ 54 w 54"/>
                <a:gd name="T33" fmla="*/ 82 h 362"/>
                <a:gd name="T34" fmla="*/ 54 w 54"/>
                <a:gd name="T35" fmla="*/ 77 h 362"/>
                <a:gd name="T36" fmla="*/ 54 w 54"/>
                <a:gd name="T37" fmla="*/ 63 h 362"/>
                <a:gd name="T38" fmla="*/ 54 w 54"/>
                <a:gd name="T39" fmla="*/ 54 h 362"/>
                <a:gd name="T40" fmla="*/ 54 w 54"/>
                <a:gd name="T41" fmla="*/ 40 h 362"/>
                <a:gd name="T42" fmla="*/ 54 w 54"/>
                <a:gd name="T43" fmla="*/ 30 h 362"/>
                <a:gd name="T44" fmla="*/ 54 w 54"/>
                <a:gd name="T45" fmla="*/ 19 h 362"/>
                <a:gd name="T46" fmla="*/ 54 w 54"/>
                <a:gd name="T47" fmla="*/ 9 h 362"/>
                <a:gd name="T48" fmla="*/ 54 w 54"/>
                <a:gd name="T49" fmla="*/ 0 h 362"/>
                <a:gd name="T50" fmla="*/ 50 w 54"/>
                <a:gd name="T51" fmla="*/ 0 h 362"/>
                <a:gd name="T52" fmla="*/ 8 w 54"/>
                <a:gd name="T53" fmla="*/ 7 h 362"/>
                <a:gd name="T54" fmla="*/ 12 w 54"/>
                <a:gd name="T55" fmla="*/ 7 h 362"/>
                <a:gd name="T56" fmla="*/ 8 w 54"/>
                <a:gd name="T57" fmla="*/ 12 h 362"/>
                <a:gd name="T58" fmla="*/ 8 w 54"/>
                <a:gd name="T59" fmla="*/ 7 h 362"/>
                <a:gd name="T60" fmla="*/ 8 w 54"/>
                <a:gd name="T61" fmla="*/ 21 h 362"/>
                <a:gd name="T62" fmla="*/ 22 w 54"/>
                <a:gd name="T63" fmla="*/ 7 h 362"/>
                <a:gd name="T64" fmla="*/ 33 w 54"/>
                <a:gd name="T65" fmla="*/ 7 h 362"/>
                <a:gd name="T66" fmla="*/ 8 w 54"/>
                <a:gd name="T67" fmla="*/ 33 h 362"/>
                <a:gd name="T68" fmla="*/ 8 w 54"/>
                <a:gd name="T69" fmla="*/ 21 h 362"/>
                <a:gd name="T70" fmla="*/ 8 w 54"/>
                <a:gd name="T71" fmla="*/ 42 h 362"/>
                <a:gd name="T72" fmla="*/ 43 w 54"/>
                <a:gd name="T73" fmla="*/ 7 h 362"/>
                <a:gd name="T74" fmla="*/ 47 w 54"/>
                <a:gd name="T75" fmla="*/ 7 h 362"/>
                <a:gd name="T76" fmla="*/ 47 w 54"/>
                <a:gd name="T77" fmla="*/ 16 h 362"/>
                <a:gd name="T78" fmla="*/ 8 w 54"/>
                <a:gd name="T79" fmla="*/ 56 h 362"/>
                <a:gd name="T80" fmla="*/ 8 w 54"/>
                <a:gd name="T81" fmla="*/ 42 h 362"/>
                <a:gd name="T82" fmla="*/ 47 w 54"/>
                <a:gd name="T83" fmla="*/ 70 h 362"/>
                <a:gd name="T84" fmla="*/ 47 w 54"/>
                <a:gd name="T85" fmla="*/ 75 h 362"/>
                <a:gd name="T86" fmla="*/ 43 w 54"/>
                <a:gd name="T87" fmla="*/ 75 h 362"/>
                <a:gd name="T88" fmla="*/ 47 w 54"/>
                <a:gd name="T89" fmla="*/ 70 h 362"/>
                <a:gd name="T90" fmla="*/ 33 w 54"/>
                <a:gd name="T91" fmla="*/ 75 h 362"/>
                <a:gd name="T92" fmla="*/ 22 w 54"/>
                <a:gd name="T93" fmla="*/ 75 h 362"/>
                <a:gd name="T94" fmla="*/ 47 w 54"/>
                <a:gd name="T95" fmla="*/ 47 h 362"/>
                <a:gd name="T96" fmla="*/ 47 w 54"/>
                <a:gd name="T97" fmla="*/ 61 h 362"/>
                <a:gd name="T98" fmla="*/ 33 w 54"/>
                <a:gd name="T99" fmla="*/ 75 h 362"/>
                <a:gd name="T100" fmla="*/ 8 w 54"/>
                <a:gd name="T101" fmla="*/ 65 h 362"/>
                <a:gd name="T102" fmla="*/ 47 w 54"/>
                <a:gd name="T103" fmla="*/ 26 h 362"/>
                <a:gd name="T104" fmla="*/ 47 w 54"/>
                <a:gd name="T105" fmla="*/ 37 h 362"/>
                <a:gd name="T106" fmla="*/ 12 w 54"/>
                <a:gd name="T107" fmla="*/ 75 h 362"/>
                <a:gd name="T108" fmla="*/ 8 w 54"/>
                <a:gd name="T109" fmla="*/ 75 h 362"/>
                <a:gd name="T110" fmla="*/ 8 w 54"/>
                <a:gd name="T111" fmla="*/ 65 h 3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362">
                  <a:moveTo>
                    <a:pt x="50" y="0"/>
                  </a:moveTo>
                  <a:lnTo>
                    <a:pt x="40" y="0"/>
                  </a:lnTo>
                  <a:lnTo>
                    <a:pt x="29" y="0"/>
                  </a:lnTo>
                  <a:lnTo>
                    <a:pt x="19" y="0"/>
                  </a:lnTo>
                  <a:lnTo>
                    <a:pt x="5" y="0"/>
                  </a:lnTo>
                  <a:lnTo>
                    <a:pt x="0" y="0"/>
                  </a:lnTo>
                  <a:lnTo>
                    <a:pt x="0" y="5"/>
                  </a:lnTo>
                  <a:lnTo>
                    <a:pt x="0" y="19"/>
                  </a:lnTo>
                  <a:lnTo>
                    <a:pt x="0" y="28"/>
                  </a:lnTo>
                  <a:lnTo>
                    <a:pt x="0" y="40"/>
                  </a:lnTo>
                  <a:lnTo>
                    <a:pt x="0" y="49"/>
                  </a:lnTo>
                  <a:lnTo>
                    <a:pt x="0" y="63"/>
                  </a:lnTo>
                  <a:lnTo>
                    <a:pt x="0" y="72"/>
                  </a:lnTo>
                  <a:lnTo>
                    <a:pt x="0" y="82"/>
                  </a:lnTo>
                  <a:lnTo>
                    <a:pt x="0" y="362"/>
                  </a:lnTo>
                  <a:lnTo>
                    <a:pt x="54" y="362"/>
                  </a:lnTo>
                  <a:lnTo>
                    <a:pt x="54" y="82"/>
                  </a:lnTo>
                  <a:lnTo>
                    <a:pt x="54" y="77"/>
                  </a:lnTo>
                  <a:lnTo>
                    <a:pt x="54" y="63"/>
                  </a:lnTo>
                  <a:lnTo>
                    <a:pt x="54" y="54"/>
                  </a:lnTo>
                  <a:lnTo>
                    <a:pt x="54" y="40"/>
                  </a:lnTo>
                  <a:lnTo>
                    <a:pt x="54" y="30"/>
                  </a:lnTo>
                  <a:lnTo>
                    <a:pt x="54" y="19"/>
                  </a:lnTo>
                  <a:lnTo>
                    <a:pt x="54" y="9"/>
                  </a:lnTo>
                  <a:lnTo>
                    <a:pt x="54" y="0"/>
                  </a:lnTo>
                  <a:lnTo>
                    <a:pt x="50" y="0"/>
                  </a:lnTo>
                  <a:close/>
                  <a:moveTo>
                    <a:pt x="8" y="7"/>
                  </a:moveTo>
                  <a:lnTo>
                    <a:pt x="12" y="7"/>
                  </a:lnTo>
                  <a:lnTo>
                    <a:pt x="8" y="12"/>
                  </a:lnTo>
                  <a:lnTo>
                    <a:pt x="8" y="7"/>
                  </a:lnTo>
                  <a:close/>
                  <a:moveTo>
                    <a:pt x="8" y="21"/>
                  </a:moveTo>
                  <a:lnTo>
                    <a:pt x="22" y="7"/>
                  </a:lnTo>
                  <a:lnTo>
                    <a:pt x="33" y="7"/>
                  </a:lnTo>
                  <a:lnTo>
                    <a:pt x="8" y="33"/>
                  </a:lnTo>
                  <a:lnTo>
                    <a:pt x="8" y="21"/>
                  </a:lnTo>
                  <a:close/>
                  <a:moveTo>
                    <a:pt x="8" y="42"/>
                  </a:moveTo>
                  <a:lnTo>
                    <a:pt x="43" y="7"/>
                  </a:lnTo>
                  <a:lnTo>
                    <a:pt x="47" y="7"/>
                  </a:lnTo>
                  <a:lnTo>
                    <a:pt x="47" y="16"/>
                  </a:lnTo>
                  <a:lnTo>
                    <a:pt x="8" y="56"/>
                  </a:lnTo>
                  <a:lnTo>
                    <a:pt x="8" y="42"/>
                  </a:lnTo>
                  <a:close/>
                  <a:moveTo>
                    <a:pt x="47" y="70"/>
                  </a:moveTo>
                  <a:lnTo>
                    <a:pt x="47" y="75"/>
                  </a:lnTo>
                  <a:lnTo>
                    <a:pt x="43" y="75"/>
                  </a:lnTo>
                  <a:lnTo>
                    <a:pt x="47" y="70"/>
                  </a:lnTo>
                  <a:close/>
                  <a:moveTo>
                    <a:pt x="33" y="75"/>
                  </a:moveTo>
                  <a:lnTo>
                    <a:pt x="22" y="75"/>
                  </a:lnTo>
                  <a:lnTo>
                    <a:pt x="47" y="47"/>
                  </a:lnTo>
                  <a:lnTo>
                    <a:pt x="47" y="61"/>
                  </a:lnTo>
                  <a:lnTo>
                    <a:pt x="33" y="75"/>
                  </a:lnTo>
                  <a:close/>
                  <a:moveTo>
                    <a:pt x="8" y="65"/>
                  </a:moveTo>
                  <a:lnTo>
                    <a:pt x="47" y="26"/>
                  </a:lnTo>
                  <a:lnTo>
                    <a:pt x="47" y="37"/>
                  </a:lnTo>
                  <a:lnTo>
                    <a:pt x="12" y="75"/>
                  </a:lnTo>
                  <a:lnTo>
                    <a:pt x="8" y="75"/>
                  </a:lnTo>
                  <a:lnTo>
                    <a:pt x="8"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
            <p:cNvSpPr>
              <a:spLocks noEditPoints="1"/>
            </p:cNvSpPr>
            <p:nvPr/>
          </p:nvSpPr>
          <p:spPr bwMode="auto">
            <a:xfrm>
              <a:off x="9499601" y="4878388"/>
              <a:ext cx="84138" cy="638175"/>
            </a:xfrm>
            <a:custGeom>
              <a:gdLst>
                <a:gd name="T0" fmla="*/ 49 w 53"/>
                <a:gd name="T1" fmla="*/ 0 h 402"/>
                <a:gd name="T2" fmla="*/ 39 w 53"/>
                <a:gd name="T3" fmla="*/ 0 h 402"/>
                <a:gd name="T4" fmla="*/ 28 w 53"/>
                <a:gd name="T5" fmla="*/ 0 h 402"/>
                <a:gd name="T6" fmla="*/ 18 w 53"/>
                <a:gd name="T7" fmla="*/ 0 h 402"/>
                <a:gd name="T8" fmla="*/ 4 w 53"/>
                <a:gd name="T9" fmla="*/ 0 h 402"/>
                <a:gd name="T10" fmla="*/ 0 w 53"/>
                <a:gd name="T11" fmla="*/ 0 h 402"/>
                <a:gd name="T12" fmla="*/ 0 w 53"/>
                <a:gd name="T13" fmla="*/ 5 h 402"/>
                <a:gd name="T14" fmla="*/ 0 w 53"/>
                <a:gd name="T15" fmla="*/ 16 h 402"/>
                <a:gd name="T16" fmla="*/ 0 w 53"/>
                <a:gd name="T17" fmla="*/ 26 h 402"/>
                <a:gd name="T18" fmla="*/ 0 w 53"/>
                <a:gd name="T19" fmla="*/ 40 h 402"/>
                <a:gd name="T20" fmla="*/ 0 w 53"/>
                <a:gd name="T21" fmla="*/ 49 h 402"/>
                <a:gd name="T22" fmla="*/ 0 w 53"/>
                <a:gd name="T23" fmla="*/ 63 h 402"/>
                <a:gd name="T24" fmla="*/ 0 w 53"/>
                <a:gd name="T25" fmla="*/ 73 h 402"/>
                <a:gd name="T26" fmla="*/ 0 w 53"/>
                <a:gd name="T27" fmla="*/ 80 h 402"/>
                <a:gd name="T28" fmla="*/ 0 w 53"/>
                <a:gd name="T29" fmla="*/ 402 h 402"/>
                <a:gd name="T30" fmla="*/ 53 w 53"/>
                <a:gd name="T31" fmla="*/ 402 h 402"/>
                <a:gd name="T32" fmla="*/ 53 w 53"/>
                <a:gd name="T33" fmla="*/ 80 h 402"/>
                <a:gd name="T34" fmla="*/ 53 w 53"/>
                <a:gd name="T35" fmla="*/ 75 h 402"/>
                <a:gd name="T36" fmla="*/ 53 w 53"/>
                <a:gd name="T37" fmla="*/ 63 h 402"/>
                <a:gd name="T38" fmla="*/ 53 w 53"/>
                <a:gd name="T39" fmla="*/ 54 h 402"/>
                <a:gd name="T40" fmla="*/ 53 w 53"/>
                <a:gd name="T41" fmla="*/ 40 h 402"/>
                <a:gd name="T42" fmla="*/ 53 w 53"/>
                <a:gd name="T43" fmla="*/ 30 h 402"/>
                <a:gd name="T44" fmla="*/ 53 w 53"/>
                <a:gd name="T45" fmla="*/ 19 h 402"/>
                <a:gd name="T46" fmla="*/ 53 w 53"/>
                <a:gd name="T47" fmla="*/ 9 h 402"/>
                <a:gd name="T48" fmla="*/ 53 w 53"/>
                <a:gd name="T49" fmla="*/ 0 h 402"/>
                <a:gd name="T50" fmla="*/ 49 w 53"/>
                <a:gd name="T51" fmla="*/ 0 h 402"/>
                <a:gd name="T52" fmla="*/ 7 w 53"/>
                <a:gd name="T53" fmla="*/ 7 h 402"/>
                <a:gd name="T54" fmla="*/ 11 w 53"/>
                <a:gd name="T55" fmla="*/ 7 h 402"/>
                <a:gd name="T56" fmla="*/ 7 w 53"/>
                <a:gd name="T57" fmla="*/ 9 h 402"/>
                <a:gd name="T58" fmla="*/ 7 w 53"/>
                <a:gd name="T59" fmla="*/ 7 h 402"/>
                <a:gd name="T60" fmla="*/ 7 w 53"/>
                <a:gd name="T61" fmla="*/ 21 h 402"/>
                <a:gd name="T62" fmla="*/ 21 w 53"/>
                <a:gd name="T63" fmla="*/ 7 h 402"/>
                <a:gd name="T64" fmla="*/ 32 w 53"/>
                <a:gd name="T65" fmla="*/ 7 h 402"/>
                <a:gd name="T66" fmla="*/ 7 w 53"/>
                <a:gd name="T67" fmla="*/ 33 h 402"/>
                <a:gd name="T68" fmla="*/ 7 w 53"/>
                <a:gd name="T69" fmla="*/ 21 h 402"/>
                <a:gd name="T70" fmla="*/ 7 w 53"/>
                <a:gd name="T71" fmla="*/ 42 h 402"/>
                <a:gd name="T72" fmla="*/ 44 w 53"/>
                <a:gd name="T73" fmla="*/ 7 h 402"/>
                <a:gd name="T74" fmla="*/ 46 w 53"/>
                <a:gd name="T75" fmla="*/ 7 h 402"/>
                <a:gd name="T76" fmla="*/ 46 w 53"/>
                <a:gd name="T77" fmla="*/ 14 h 402"/>
                <a:gd name="T78" fmla="*/ 7 w 53"/>
                <a:gd name="T79" fmla="*/ 56 h 402"/>
                <a:gd name="T80" fmla="*/ 7 w 53"/>
                <a:gd name="T81" fmla="*/ 42 h 402"/>
                <a:gd name="T82" fmla="*/ 46 w 53"/>
                <a:gd name="T83" fmla="*/ 70 h 402"/>
                <a:gd name="T84" fmla="*/ 46 w 53"/>
                <a:gd name="T85" fmla="*/ 73 h 402"/>
                <a:gd name="T86" fmla="*/ 44 w 53"/>
                <a:gd name="T87" fmla="*/ 73 h 402"/>
                <a:gd name="T88" fmla="*/ 46 w 53"/>
                <a:gd name="T89" fmla="*/ 70 h 402"/>
                <a:gd name="T90" fmla="*/ 32 w 53"/>
                <a:gd name="T91" fmla="*/ 73 h 402"/>
                <a:gd name="T92" fmla="*/ 21 w 53"/>
                <a:gd name="T93" fmla="*/ 73 h 402"/>
                <a:gd name="T94" fmla="*/ 46 w 53"/>
                <a:gd name="T95" fmla="*/ 47 h 402"/>
                <a:gd name="T96" fmla="*/ 46 w 53"/>
                <a:gd name="T97" fmla="*/ 61 h 402"/>
                <a:gd name="T98" fmla="*/ 32 w 53"/>
                <a:gd name="T99" fmla="*/ 73 h 402"/>
                <a:gd name="T100" fmla="*/ 7 w 53"/>
                <a:gd name="T101" fmla="*/ 66 h 402"/>
                <a:gd name="T102" fmla="*/ 46 w 53"/>
                <a:gd name="T103" fmla="*/ 23 h 402"/>
                <a:gd name="T104" fmla="*/ 46 w 53"/>
                <a:gd name="T105" fmla="*/ 37 h 402"/>
                <a:gd name="T106" fmla="*/ 11 w 53"/>
                <a:gd name="T107" fmla="*/ 73 h 402"/>
                <a:gd name="T108" fmla="*/ 7 w 53"/>
                <a:gd name="T109" fmla="*/ 73 h 402"/>
                <a:gd name="T110" fmla="*/ 7 w 53"/>
                <a:gd name="T111" fmla="*/ 66 h 4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402">
                  <a:moveTo>
                    <a:pt x="49" y="0"/>
                  </a:moveTo>
                  <a:lnTo>
                    <a:pt x="39" y="0"/>
                  </a:lnTo>
                  <a:lnTo>
                    <a:pt x="28" y="0"/>
                  </a:lnTo>
                  <a:lnTo>
                    <a:pt x="18" y="0"/>
                  </a:lnTo>
                  <a:lnTo>
                    <a:pt x="4" y="0"/>
                  </a:lnTo>
                  <a:lnTo>
                    <a:pt x="0" y="0"/>
                  </a:lnTo>
                  <a:lnTo>
                    <a:pt x="0" y="5"/>
                  </a:lnTo>
                  <a:lnTo>
                    <a:pt x="0" y="16"/>
                  </a:lnTo>
                  <a:lnTo>
                    <a:pt x="0" y="26"/>
                  </a:lnTo>
                  <a:lnTo>
                    <a:pt x="0" y="40"/>
                  </a:lnTo>
                  <a:lnTo>
                    <a:pt x="0" y="49"/>
                  </a:lnTo>
                  <a:lnTo>
                    <a:pt x="0" y="63"/>
                  </a:lnTo>
                  <a:lnTo>
                    <a:pt x="0" y="73"/>
                  </a:lnTo>
                  <a:lnTo>
                    <a:pt x="0" y="80"/>
                  </a:lnTo>
                  <a:lnTo>
                    <a:pt x="0" y="402"/>
                  </a:lnTo>
                  <a:lnTo>
                    <a:pt x="53" y="402"/>
                  </a:lnTo>
                  <a:lnTo>
                    <a:pt x="53" y="80"/>
                  </a:lnTo>
                  <a:lnTo>
                    <a:pt x="53" y="75"/>
                  </a:lnTo>
                  <a:lnTo>
                    <a:pt x="53" y="63"/>
                  </a:lnTo>
                  <a:lnTo>
                    <a:pt x="53" y="54"/>
                  </a:lnTo>
                  <a:lnTo>
                    <a:pt x="53" y="40"/>
                  </a:lnTo>
                  <a:lnTo>
                    <a:pt x="53" y="30"/>
                  </a:lnTo>
                  <a:lnTo>
                    <a:pt x="53" y="19"/>
                  </a:lnTo>
                  <a:lnTo>
                    <a:pt x="53" y="9"/>
                  </a:lnTo>
                  <a:lnTo>
                    <a:pt x="53" y="0"/>
                  </a:lnTo>
                  <a:lnTo>
                    <a:pt x="49" y="0"/>
                  </a:lnTo>
                  <a:close/>
                  <a:moveTo>
                    <a:pt x="7" y="7"/>
                  </a:moveTo>
                  <a:lnTo>
                    <a:pt x="11" y="7"/>
                  </a:lnTo>
                  <a:lnTo>
                    <a:pt x="7" y="9"/>
                  </a:lnTo>
                  <a:lnTo>
                    <a:pt x="7" y="7"/>
                  </a:lnTo>
                  <a:close/>
                  <a:moveTo>
                    <a:pt x="7" y="21"/>
                  </a:moveTo>
                  <a:lnTo>
                    <a:pt x="21" y="7"/>
                  </a:lnTo>
                  <a:lnTo>
                    <a:pt x="32" y="7"/>
                  </a:lnTo>
                  <a:lnTo>
                    <a:pt x="7" y="33"/>
                  </a:lnTo>
                  <a:lnTo>
                    <a:pt x="7" y="21"/>
                  </a:lnTo>
                  <a:close/>
                  <a:moveTo>
                    <a:pt x="7" y="42"/>
                  </a:moveTo>
                  <a:lnTo>
                    <a:pt x="44" y="7"/>
                  </a:lnTo>
                  <a:lnTo>
                    <a:pt x="46" y="7"/>
                  </a:lnTo>
                  <a:lnTo>
                    <a:pt x="46" y="14"/>
                  </a:lnTo>
                  <a:lnTo>
                    <a:pt x="7" y="56"/>
                  </a:lnTo>
                  <a:lnTo>
                    <a:pt x="7" y="42"/>
                  </a:lnTo>
                  <a:close/>
                  <a:moveTo>
                    <a:pt x="46" y="70"/>
                  </a:moveTo>
                  <a:lnTo>
                    <a:pt x="46" y="73"/>
                  </a:lnTo>
                  <a:lnTo>
                    <a:pt x="44" y="73"/>
                  </a:lnTo>
                  <a:lnTo>
                    <a:pt x="46" y="70"/>
                  </a:lnTo>
                  <a:close/>
                  <a:moveTo>
                    <a:pt x="32" y="73"/>
                  </a:moveTo>
                  <a:lnTo>
                    <a:pt x="21" y="73"/>
                  </a:lnTo>
                  <a:lnTo>
                    <a:pt x="46" y="47"/>
                  </a:lnTo>
                  <a:lnTo>
                    <a:pt x="46" y="61"/>
                  </a:lnTo>
                  <a:lnTo>
                    <a:pt x="32" y="73"/>
                  </a:lnTo>
                  <a:close/>
                  <a:moveTo>
                    <a:pt x="7" y="66"/>
                  </a:moveTo>
                  <a:lnTo>
                    <a:pt x="46" y="23"/>
                  </a:lnTo>
                  <a:lnTo>
                    <a:pt x="46" y="37"/>
                  </a:lnTo>
                  <a:lnTo>
                    <a:pt x="11" y="73"/>
                  </a:lnTo>
                  <a:lnTo>
                    <a:pt x="7" y="73"/>
                  </a:lnTo>
                  <a:lnTo>
                    <a:pt x="7"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
            <p:cNvSpPr/>
            <p:nvPr/>
          </p:nvSpPr>
          <p:spPr bwMode="auto">
            <a:xfrm>
              <a:off x="8916988" y="4819651"/>
              <a:ext cx="630238" cy="285750"/>
            </a:xfrm>
            <a:custGeom>
              <a:gdLst>
                <a:gd name="T0" fmla="*/ 2 w 397"/>
                <a:gd name="T1" fmla="*/ 180 h 180"/>
                <a:gd name="T2" fmla="*/ 0 w 397"/>
                <a:gd name="T3" fmla="*/ 173 h 180"/>
                <a:gd name="T4" fmla="*/ 395 w 397"/>
                <a:gd name="T5" fmla="*/ 0 h 180"/>
                <a:gd name="T6" fmla="*/ 397 w 397"/>
                <a:gd name="T7" fmla="*/ 7 h 180"/>
                <a:gd name="T8" fmla="*/ 2 w 397"/>
                <a:gd name="T9" fmla="*/ 180 h 180"/>
              </a:gdLst>
              <a:cxnLst>
                <a:cxn ang="0">
                  <a:pos x="T0" y="T1"/>
                </a:cxn>
                <a:cxn ang="0">
                  <a:pos x="T2" y="T3"/>
                </a:cxn>
                <a:cxn ang="0">
                  <a:pos x="T4" y="T5"/>
                </a:cxn>
                <a:cxn ang="0">
                  <a:pos x="T6" y="T7"/>
                </a:cxn>
                <a:cxn ang="0">
                  <a:pos x="T8" y="T9"/>
                </a:cxn>
              </a:cxnLst>
              <a:rect l="0" t="0" r="r" b="b"/>
              <a:pathLst>
                <a:path w="397" h="180">
                  <a:moveTo>
                    <a:pt x="2" y="180"/>
                  </a:moveTo>
                  <a:lnTo>
                    <a:pt x="0" y="173"/>
                  </a:lnTo>
                  <a:lnTo>
                    <a:pt x="395" y="0"/>
                  </a:lnTo>
                  <a:lnTo>
                    <a:pt x="397" y="7"/>
                  </a:lnTo>
                  <a:lnTo>
                    <a:pt x="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3"/>
            <p:cNvSpPr/>
            <p:nvPr/>
          </p:nvSpPr>
          <p:spPr bwMode="auto">
            <a:xfrm>
              <a:off x="9513888" y="4800601"/>
              <a:ext cx="69850" cy="63500"/>
            </a:xfrm>
            <a:custGeom>
              <a:gdLst>
                <a:gd name="T0" fmla="*/ 19 w 19"/>
                <a:gd name="T1" fmla="*/ 1 h 17"/>
                <a:gd name="T2" fmla="*/ 7 w 19"/>
                <a:gd name="T3" fmla="*/ 17 h 17"/>
                <a:gd name="T4" fmla="*/ 7 w 19"/>
                <a:gd name="T5" fmla="*/ 7 h 17"/>
                <a:gd name="T6" fmla="*/ 0 w 19"/>
                <a:gd name="T7" fmla="*/ 0 h 17"/>
                <a:gd name="T8" fmla="*/ 19 w 19"/>
                <a:gd name="T9" fmla="*/ 1 h 17"/>
              </a:gdLst>
              <a:cxnLst>
                <a:cxn ang="0">
                  <a:pos x="T0" y="T1"/>
                </a:cxn>
                <a:cxn ang="0">
                  <a:pos x="T2" y="T3"/>
                </a:cxn>
                <a:cxn ang="0">
                  <a:pos x="T4" y="T5"/>
                </a:cxn>
                <a:cxn ang="0">
                  <a:pos x="T6" y="T7"/>
                </a:cxn>
                <a:cxn ang="0">
                  <a:pos x="T8" y="T9"/>
                </a:cxn>
              </a:cxnLst>
              <a:rect l="0" t="0" r="r" b="b"/>
              <a:pathLst>
                <a:path w="19" h="17">
                  <a:moveTo>
                    <a:pt x="19" y="1"/>
                  </a:moveTo>
                  <a:cubicBezTo>
                    <a:pt x="15" y="6"/>
                    <a:pt x="10" y="12"/>
                    <a:pt x="7" y="17"/>
                  </a:cubicBezTo>
                  <a:cubicBezTo>
                    <a:pt x="7" y="7"/>
                    <a:pt x="7" y="7"/>
                    <a:pt x="7" y="7"/>
                  </a:cubicBezTo>
                  <a:cubicBezTo>
                    <a:pt x="0" y="0"/>
                    <a:pt x="0" y="0"/>
                    <a:pt x="0" y="0"/>
                  </a:cubicBezTo>
                  <a:cubicBezTo>
                    <a:pt x="5" y="1"/>
                    <a:pt x="13" y="2"/>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 name="组合 29"/>
          <p:cNvGrpSpPr/>
          <p:nvPr/>
        </p:nvGrpSpPr>
        <p:grpSpPr>
          <a:xfrm>
            <a:off x="9778366" y="1598833"/>
            <a:ext cx="655638" cy="760413"/>
            <a:chOff x="8924926" y="1330326"/>
            <a:chExt cx="655638" cy="760413"/>
          </a:xfrm>
          <a:solidFill>
            <a:schemeClr val="accent1"/>
          </a:solidFill>
        </p:grpSpPr>
        <p:sp>
          <p:nvSpPr>
            <p:cNvPr id="31" name="Freeform 24"/>
            <p:cNvSpPr/>
            <p:nvPr/>
          </p:nvSpPr>
          <p:spPr bwMode="auto">
            <a:xfrm>
              <a:off x="9236076" y="1470026"/>
              <a:ext cx="33338" cy="63500"/>
            </a:xfrm>
            <a:custGeom>
              <a:gdLst>
                <a:gd name="T0" fmla="*/ 5 w 9"/>
                <a:gd name="T1" fmla="*/ 17 h 17"/>
                <a:gd name="T2" fmla="*/ 5 w 9"/>
                <a:gd name="T3" fmla="*/ 17 h 17"/>
                <a:gd name="T4" fmla="*/ 0 w 9"/>
                <a:gd name="T5" fmla="*/ 13 h 17"/>
                <a:gd name="T6" fmla="*/ 0 w 9"/>
                <a:gd name="T7" fmla="*/ 4 h 17"/>
                <a:gd name="T8" fmla="*/ 5 w 9"/>
                <a:gd name="T9" fmla="*/ 0 h 17"/>
                <a:gd name="T10" fmla="*/ 5 w 9"/>
                <a:gd name="T11" fmla="*/ 0 h 17"/>
                <a:gd name="T12" fmla="*/ 9 w 9"/>
                <a:gd name="T13" fmla="*/ 4 h 17"/>
                <a:gd name="T14" fmla="*/ 9 w 9"/>
                <a:gd name="T15" fmla="*/ 13 h 17"/>
                <a:gd name="T16" fmla="*/ 5 w 9"/>
                <a:gd name="T17" fmla="*/ 17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
                  <a:moveTo>
                    <a:pt x="5" y="17"/>
                  </a:moveTo>
                  <a:cubicBezTo>
                    <a:pt x="5" y="17"/>
                    <a:pt x="5" y="17"/>
                    <a:pt x="5" y="17"/>
                  </a:cubicBezTo>
                  <a:cubicBezTo>
                    <a:pt x="2" y="17"/>
                    <a:pt x="0" y="15"/>
                    <a:pt x="0" y="13"/>
                  </a:cubicBezTo>
                  <a:cubicBezTo>
                    <a:pt x="0" y="4"/>
                    <a:pt x="0" y="4"/>
                    <a:pt x="0" y="4"/>
                  </a:cubicBezTo>
                  <a:cubicBezTo>
                    <a:pt x="0" y="2"/>
                    <a:pt x="2" y="0"/>
                    <a:pt x="5" y="0"/>
                  </a:cubicBezTo>
                  <a:cubicBezTo>
                    <a:pt x="5" y="0"/>
                    <a:pt x="5" y="0"/>
                    <a:pt x="5" y="0"/>
                  </a:cubicBezTo>
                  <a:cubicBezTo>
                    <a:pt x="7" y="0"/>
                    <a:pt x="9" y="2"/>
                    <a:pt x="9" y="4"/>
                  </a:cubicBezTo>
                  <a:cubicBezTo>
                    <a:pt x="9" y="13"/>
                    <a:pt x="9" y="13"/>
                    <a:pt x="9" y="13"/>
                  </a:cubicBezTo>
                  <a:cubicBezTo>
                    <a:pt x="9" y="15"/>
                    <a:pt x="7" y="17"/>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5"/>
            <p:cNvSpPr/>
            <p:nvPr/>
          </p:nvSpPr>
          <p:spPr bwMode="auto">
            <a:xfrm>
              <a:off x="9120188" y="1504951"/>
              <a:ext cx="41275" cy="58738"/>
            </a:xfrm>
            <a:custGeom>
              <a:gdLst>
                <a:gd name="T0" fmla="*/ 10 w 11"/>
                <a:gd name="T1" fmla="*/ 15 h 16"/>
                <a:gd name="T2" fmla="*/ 10 w 11"/>
                <a:gd name="T3" fmla="*/ 15 h 16"/>
                <a:gd name="T4" fmla="*/ 7 w 11"/>
                <a:gd name="T5" fmla="*/ 14 h 16"/>
                <a:gd name="T6" fmla="*/ 1 w 11"/>
                <a:gd name="T7" fmla="*/ 3 h 16"/>
                <a:gd name="T8" fmla="*/ 1 w 11"/>
                <a:gd name="T9" fmla="*/ 0 h 16"/>
                <a:gd name="T10" fmla="*/ 1 w 11"/>
                <a:gd name="T11" fmla="*/ 0 h 16"/>
                <a:gd name="T12" fmla="*/ 4 w 11"/>
                <a:gd name="T13" fmla="*/ 1 h 16"/>
                <a:gd name="T14" fmla="*/ 11 w 11"/>
                <a:gd name="T15" fmla="*/ 12 h 16"/>
                <a:gd name="T16" fmla="*/ 10 w 11"/>
                <a:gd name="T17" fmla="*/ 15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0" y="15"/>
                  </a:moveTo>
                  <a:cubicBezTo>
                    <a:pt x="10" y="15"/>
                    <a:pt x="10" y="15"/>
                    <a:pt x="10" y="15"/>
                  </a:cubicBezTo>
                  <a:cubicBezTo>
                    <a:pt x="9" y="16"/>
                    <a:pt x="7" y="15"/>
                    <a:pt x="7" y="14"/>
                  </a:cubicBezTo>
                  <a:cubicBezTo>
                    <a:pt x="1" y="3"/>
                    <a:pt x="1" y="3"/>
                    <a:pt x="1" y="3"/>
                  </a:cubicBezTo>
                  <a:cubicBezTo>
                    <a:pt x="0" y="2"/>
                    <a:pt x="0" y="1"/>
                    <a:pt x="1" y="0"/>
                  </a:cubicBezTo>
                  <a:cubicBezTo>
                    <a:pt x="1" y="0"/>
                    <a:pt x="1" y="0"/>
                    <a:pt x="1" y="0"/>
                  </a:cubicBezTo>
                  <a:cubicBezTo>
                    <a:pt x="2" y="0"/>
                    <a:pt x="4" y="0"/>
                    <a:pt x="4" y="1"/>
                  </a:cubicBezTo>
                  <a:cubicBezTo>
                    <a:pt x="11" y="12"/>
                    <a:pt x="11" y="12"/>
                    <a:pt x="11" y="12"/>
                  </a:cubicBezTo>
                  <a:cubicBezTo>
                    <a:pt x="11" y="13"/>
                    <a:pt x="11" y="14"/>
                    <a:pt x="1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6"/>
            <p:cNvSpPr/>
            <p:nvPr/>
          </p:nvSpPr>
          <p:spPr bwMode="auto">
            <a:xfrm>
              <a:off x="9031288" y="1593851"/>
              <a:ext cx="55563" cy="39688"/>
            </a:xfrm>
            <a:custGeom>
              <a:gdLst>
                <a:gd name="T0" fmla="*/ 15 w 15"/>
                <a:gd name="T1" fmla="*/ 10 h 11"/>
                <a:gd name="T2" fmla="*/ 15 w 15"/>
                <a:gd name="T3" fmla="*/ 10 h 11"/>
                <a:gd name="T4" fmla="*/ 12 w 15"/>
                <a:gd name="T5" fmla="*/ 11 h 11"/>
                <a:gd name="T6" fmla="*/ 1 w 15"/>
                <a:gd name="T7" fmla="*/ 4 h 11"/>
                <a:gd name="T8" fmla="*/ 0 w 15"/>
                <a:gd name="T9" fmla="*/ 2 h 11"/>
                <a:gd name="T10" fmla="*/ 0 w 15"/>
                <a:gd name="T11" fmla="*/ 2 h 11"/>
                <a:gd name="T12" fmla="*/ 3 w 15"/>
                <a:gd name="T13" fmla="*/ 1 h 11"/>
                <a:gd name="T14" fmla="*/ 14 w 15"/>
                <a:gd name="T15" fmla="*/ 7 h 11"/>
                <a:gd name="T16" fmla="*/ 15 w 15"/>
                <a:gd name="T17" fmla="*/ 1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1">
                  <a:moveTo>
                    <a:pt x="15" y="10"/>
                  </a:moveTo>
                  <a:cubicBezTo>
                    <a:pt x="15" y="10"/>
                    <a:pt x="15" y="10"/>
                    <a:pt x="15" y="10"/>
                  </a:cubicBezTo>
                  <a:cubicBezTo>
                    <a:pt x="14" y="11"/>
                    <a:pt x="13" y="11"/>
                    <a:pt x="12" y="11"/>
                  </a:cubicBezTo>
                  <a:cubicBezTo>
                    <a:pt x="1" y="4"/>
                    <a:pt x="1" y="4"/>
                    <a:pt x="1" y="4"/>
                  </a:cubicBezTo>
                  <a:cubicBezTo>
                    <a:pt x="0" y="4"/>
                    <a:pt x="0" y="3"/>
                    <a:pt x="0" y="2"/>
                  </a:cubicBezTo>
                  <a:cubicBezTo>
                    <a:pt x="0" y="2"/>
                    <a:pt x="0" y="2"/>
                    <a:pt x="0" y="2"/>
                  </a:cubicBezTo>
                  <a:cubicBezTo>
                    <a:pt x="1" y="1"/>
                    <a:pt x="2" y="0"/>
                    <a:pt x="3" y="1"/>
                  </a:cubicBezTo>
                  <a:cubicBezTo>
                    <a:pt x="14" y="7"/>
                    <a:pt x="14" y="7"/>
                    <a:pt x="14" y="7"/>
                  </a:cubicBezTo>
                  <a:cubicBezTo>
                    <a:pt x="15" y="8"/>
                    <a:pt x="15" y="9"/>
                    <a:pt x="1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7"/>
            <p:cNvSpPr/>
            <p:nvPr/>
          </p:nvSpPr>
          <p:spPr bwMode="auto">
            <a:xfrm>
              <a:off x="9031288" y="1816101"/>
              <a:ext cx="55563" cy="41275"/>
            </a:xfrm>
            <a:custGeom>
              <a:gdLst>
                <a:gd name="T0" fmla="*/ 15 w 15"/>
                <a:gd name="T1" fmla="*/ 2 h 11"/>
                <a:gd name="T2" fmla="*/ 15 w 15"/>
                <a:gd name="T3" fmla="*/ 2 h 11"/>
                <a:gd name="T4" fmla="*/ 14 w 15"/>
                <a:gd name="T5" fmla="*/ 5 h 11"/>
                <a:gd name="T6" fmla="*/ 3 w 15"/>
                <a:gd name="T7" fmla="*/ 11 h 11"/>
                <a:gd name="T8" fmla="*/ 0 w 15"/>
                <a:gd name="T9" fmla="*/ 10 h 11"/>
                <a:gd name="T10" fmla="*/ 0 w 15"/>
                <a:gd name="T11" fmla="*/ 10 h 11"/>
                <a:gd name="T12" fmla="*/ 1 w 15"/>
                <a:gd name="T13" fmla="*/ 7 h 11"/>
                <a:gd name="T14" fmla="*/ 12 w 15"/>
                <a:gd name="T15" fmla="*/ 1 h 11"/>
                <a:gd name="T16" fmla="*/ 15 w 15"/>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1">
                  <a:moveTo>
                    <a:pt x="15" y="2"/>
                  </a:moveTo>
                  <a:cubicBezTo>
                    <a:pt x="15" y="2"/>
                    <a:pt x="15" y="2"/>
                    <a:pt x="15" y="2"/>
                  </a:cubicBezTo>
                  <a:cubicBezTo>
                    <a:pt x="15" y="3"/>
                    <a:pt x="15" y="4"/>
                    <a:pt x="14" y="5"/>
                  </a:cubicBezTo>
                  <a:cubicBezTo>
                    <a:pt x="3" y="11"/>
                    <a:pt x="3" y="11"/>
                    <a:pt x="3" y="11"/>
                  </a:cubicBezTo>
                  <a:cubicBezTo>
                    <a:pt x="2" y="11"/>
                    <a:pt x="1" y="11"/>
                    <a:pt x="0" y="10"/>
                  </a:cubicBezTo>
                  <a:cubicBezTo>
                    <a:pt x="0" y="10"/>
                    <a:pt x="0" y="10"/>
                    <a:pt x="0" y="10"/>
                  </a:cubicBezTo>
                  <a:cubicBezTo>
                    <a:pt x="0" y="9"/>
                    <a:pt x="0" y="8"/>
                    <a:pt x="1" y="7"/>
                  </a:cubicBezTo>
                  <a:cubicBezTo>
                    <a:pt x="12" y="1"/>
                    <a:pt x="12" y="1"/>
                    <a:pt x="12" y="1"/>
                  </a:cubicBezTo>
                  <a:cubicBezTo>
                    <a:pt x="13" y="0"/>
                    <a:pt x="14" y="1"/>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9120188" y="1890713"/>
              <a:ext cx="41275" cy="58738"/>
            </a:xfrm>
            <a:custGeom>
              <a:gdLst>
                <a:gd name="T0" fmla="*/ 10 w 11"/>
                <a:gd name="T1" fmla="*/ 1 h 16"/>
                <a:gd name="T2" fmla="*/ 10 w 11"/>
                <a:gd name="T3" fmla="*/ 1 h 16"/>
                <a:gd name="T4" fmla="*/ 11 w 11"/>
                <a:gd name="T5" fmla="*/ 3 h 16"/>
                <a:gd name="T6" fmla="*/ 4 w 11"/>
                <a:gd name="T7" fmla="*/ 14 h 16"/>
                <a:gd name="T8" fmla="*/ 1 w 11"/>
                <a:gd name="T9" fmla="*/ 15 h 16"/>
                <a:gd name="T10" fmla="*/ 1 w 11"/>
                <a:gd name="T11" fmla="*/ 15 h 16"/>
                <a:gd name="T12" fmla="*/ 1 w 11"/>
                <a:gd name="T13" fmla="*/ 12 h 16"/>
                <a:gd name="T14" fmla="*/ 7 w 11"/>
                <a:gd name="T15" fmla="*/ 1 h 16"/>
                <a:gd name="T16" fmla="*/ 10 w 11"/>
                <a:gd name="T17" fmla="*/ 1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0" y="1"/>
                  </a:moveTo>
                  <a:cubicBezTo>
                    <a:pt x="10" y="1"/>
                    <a:pt x="10" y="1"/>
                    <a:pt x="10" y="1"/>
                  </a:cubicBezTo>
                  <a:cubicBezTo>
                    <a:pt x="11" y="1"/>
                    <a:pt x="11" y="2"/>
                    <a:pt x="11" y="3"/>
                  </a:cubicBezTo>
                  <a:cubicBezTo>
                    <a:pt x="4" y="14"/>
                    <a:pt x="4" y="14"/>
                    <a:pt x="4" y="14"/>
                  </a:cubicBezTo>
                  <a:cubicBezTo>
                    <a:pt x="4" y="15"/>
                    <a:pt x="2" y="16"/>
                    <a:pt x="1" y="15"/>
                  </a:cubicBezTo>
                  <a:cubicBezTo>
                    <a:pt x="1" y="15"/>
                    <a:pt x="1" y="15"/>
                    <a:pt x="1" y="15"/>
                  </a:cubicBezTo>
                  <a:cubicBezTo>
                    <a:pt x="0" y="15"/>
                    <a:pt x="0" y="13"/>
                    <a:pt x="1" y="12"/>
                  </a:cubicBezTo>
                  <a:cubicBezTo>
                    <a:pt x="7" y="1"/>
                    <a:pt x="7" y="1"/>
                    <a:pt x="7" y="1"/>
                  </a:cubicBezTo>
                  <a:cubicBezTo>
                    <a:pt x="7"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9"/>
            <p:cNvSpPr/>
            <p:nvPr/>
          </p:nvSpPr>
          <p:spPr bwMode="auto">
            <a:xfrm>
              <a:off x="9342438" y="1890713"/>
              <a:ext cx="41275" cy="58738"/>
            </a:xfrm>
            <a:custGeom>
              <a:gdLst>
                <a:gd name="T0" fmla="*/ 1 w 11"/>
                <a:gd name="T1" fmla="*/ 1 h 16"/>
                <a:gd name="T2" fmla="*/ 1 w 11"/>
                <a:gd name="T3" fmla="*/ 1 h 16"/>
                <a:gd name="T4" fmla="*/ 4 w 11"/>
                <a:gd name="T5" fmla="*/ 1 h 16"/>
                <a:gd name="T6" fmla="*/ 11 w 11"/>
                <a:gd name="T7" fmla="*/ 12 h 16"/>
                <a:gd name="T8" fmla="*/ 10 w 11"/>
                <a:gd name="T9" fmla="*/ 15 h 16"/>
                <a:gd name="T10" fmla="*/ 10 w 11"/>
                <a:gd name="T11" fmla="*/ 15 h 16"/>
                <a:gd name="T12" fmla="*/ 7 w 11"/>
                <a:gd name="T13" fmla="*/ 14 h 16"/>
                <a:gd name="T14" fmla="*/ 1 w 11"/>
                <a:gd name="T15" fmla="*/ 3 h 16"/>
                <a:gd name="T16" fmla="*/ 1 w 11"/>
                <a:gd name="T17" fmla="*/ 1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 y="1"/>
                  </a:moveTo>
                  <a:cubicBezTo>
                    <a:pt x="1" y="1"/>
                    <a:pt x="1" y="1"/>
                    <a:pt x="1" y="1"/>
                  </a:cubicBezTo>
                  <a:cubicBezTo>
                    <a:pt x="2" y="0"/>
                    <a:pt x="4" y="0"/>
                    <a:pt x="4" y="1"/>
                  </a:cubicBezTo>
                  <a:cubicBezTo>
                    <a:pt x="11" y="12"/>
                    <a:pt x="11" y="12"/>
                    <a:pt x="11" y="12"/>
                  </a:cubicBezTo>
                  <a:cubicBezTo>
                    <a:pt x="11" y="13"/>
                    <a:pt x="11" y="15"/>
                    <a:pt x="10" y="15"/>
                  </a:cubicBezTo>
                  <a:cubicBezTo>
                    <a:pt x="10" y="15"/>
                    <a:pt x="10" y="15"/>
                    <a:pt x="10" y="15"/>
                  </a:cubicBezTo>
                  <a:cubicBezTo>
                    <a:pt x="9" y="16"/>
                    <a:pt x="8" y="15"/>
                    <a:pt x="7" y="14"/>
                  </a:cubicBezTo>
                  <a:cubicBezTo>
                    <a:pt x="1" y="3"/>
                    <a:pt x="1" y="3"/>
                    <a:pt x="1"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0"/>
            <p:cNvSpPr/>
            <p:nvPr/>
          </p:nvSpPr>
          <p:spPr bwMode="auto">
            <a:xfrm>
              <a:off x="9417051" y="1816101"/>
              <a:ext cx="60325" cy="41275"/>
            </a:xfrm>
            <a:custGeom>
              <a:gdLst>
                <a:gd name="T0" fmla="*/ 0 w 16"/>
                <a:gd name="T1" fmla="*/ 2 h 11"/>
                <a:gd name="T2" fmla="*/ 0 w 16"/>
                <a:gd name="T3" fmla="*/ 2 h 11"/>
                <a:gd name="T4" fmla="*/ 3 w 16"/>
                <a:gd name="T5" fmla="*/ 1 h 11"/>
                <a:gd name="T6" fmla="*/ 14 w 16"/>
                <a:gd name="T7" fmla="*/ 7 h 11"/>
                <a:gd name="T8" fmla="*/ 15 w 16"/>
                <a:gd name="T9" fmla="*/ 10 h 11"/>
                <a:gd name="T10" fmla="*/ 15 w 16"/>
                <a:gd name="T11" fmla="*/ 10 h 11"/>
                <a:gd name="T12" fmla="*/ 12 w 16"/>
                <a:gd name="T13" fmla="*/ 11 h 11"/>
                <a:gd name="T14" fmla="*/ 1 w 16"/>
                <a:gd name="T15" fmla="*/ 5 h 11"/>
                <a:gd name="T16" fmla="*/ 0 w 16"/>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
                  <a:moveTo>
                    <a:pt x="0" y="2"/>
                  </a:moveTo>
                  <a:cubicBezTo>
                    <a:pt x="0" y="2"/>
                    <a:pt x="0" y="2"/>
                    <a:pt x="0" y="2"/>
                  </a:cubicBezTo>
                  <a:cubicBezTo>
                    <a:pt x="1" y="1"/>
                    <a:pt x="2" y="0"/>
                    <a:pt x="3" y="1"/>
                  </a:cubicBezTo>
                  <a:cubicBezTo>
                    <a:pt x="14" y="7"/>
                    <a:pt x="14" y="7"/>
                    <a:pt x="14" y="7"/>
                  </a:cubicBezTo>
                  <a:cubicBezTo>
                    <a:pt x="15" y="8"/>
                    <a:pt x="16" y="9"/>
                    <a:pt x="15" y="10"/>
                  </a:cubicBezTo>
                  <a:cubicBezTo>
                    <a:pt x="15" y="10"/>
                    <a:pt x="15" y="10"/>
                    <a:pt x="15" y="10"/>
                  </a:cubicBezTo>
                  <a:cubicBezTo>
                    <a:pt x="14" y="11"/>
                    <a:pt x="13" y="11"/>
                    <a:pt x="12" y="11"/>
                  </a:cubicBezTo>
                  <a:cubicBezTo>
                    <a:pt x="1" y="5"/>
                    <a:pt x="1" y="5"/>
                    <a:pt x="1" y="5"/>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1"/>
            <p:cNvSpPr/>
            <p:nvPr/>
          </p:nvSpPr>
          <p:spPr bwMode="auto">
            <a:xfrm>
              <a:off x="9417051" y="1593851"/>
              <a:ext cx="60325" cy="39688"/>
            </a:xfrm>
            <a:custGeom>
              <a:gdLst>
                <a:gd name="T0" fmla="*/ 0 w 16"/>
                <a:gd name="T1" fmla="*/ 10 h 11"/>
                <a:gd name="T2" fmla="*/ 0 w 16"/>
                <a:gd name="T3" fmla="*/ 10 h 11"/>
                <a:gd name="T4" fmla="*/ 1 w 16"/>
                <a:gd name="T5" fmla="*/ 7 h 11"/>
                <a:gd name="T6" fmla="*/ 12 w 16"/>
                <a:gd name="T7" fmla="*/ 1 h 11"/>
                <a:gd name="T8" fmla="*/ 15 w 16"/>
                <a:gd name="T9" fmla="*/ 2 h 11"/>
                <a:gd name="T10" fmla="*/ 15 w 16"/>
                <a:gd name="T11" fmla="*/ 2 h 11"/>
                <a:gd name="T12" fmla="*/ 14 w 16"/>
                <a:gd name="T13" fmla="*/ 4 h 11"/>
                <a:gd name="T14" fmla="*/ 3 w 16"/>
                <a:gd name="T15" fmla="*/ 11 h 11"/>
                <a:gd name="T16" fmla="*/ 0 w 16"/>
                <a:gd name="T17" fmla="*/ 1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
                  <a:moveTo>
                    <a:pt x="0" y="10"/>
                  </a:moveTo>
                  <a:cubicBezTo>
                    <a:pt x="0" y="10"/>
                    <a:pt x="0" y="10"/>
                    <a:pt x="0" y="10"/>
                  </a:cubicBezTo>
                  <a:cubicBezTo>
                    <a:pt x="0" y="9"/>
                    <a:pt x="0" y="8"/>
                    <a:pt x="1" y="7"/>
                  </a:cubicBezTo>
                  <a:cubicBezTo>
                    <a:pt x="12" y="1"/>
                    <a:pt x="12" y="1"/>
                    <a:pt x="12" y="1"/>
                  </a:cubicBezTo>
                  <a:cubicBezTo>
                    <a:pt x="13" y="0"/>
                    <a:pt x="14" y="1"/>
                    <a:pt x="15" y="2"/>
                  </a:cubicBezTo>
                  <a:cubicBezTo>
                    <a:pt x="15" y="2"/>
                    <a:pt x="15" y="2"/>
                    <a:pt x="15" y="2"/>
                  </a:cubicBezTo>
                  <a:cubicBezTo>
                    <a:pt x="16" y="3"/>
                    <a:pt x="15" y="4"/>
                    <a:pt x="14" y="4"/>
                  </a:cubicBezTo>
                  <a:cubicBezTo>
                    <a:pt x="3" y="11"/>
                    <a:pt x="3" y="11"/>
                    <a:pt x="3" y="11"/>
                  </a:cubicBezTo>
                  <a:cubicBezTo>
                    <a:pt x="2" y="11"/>
                    <a:pt x="1" y="11"/>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2"/>
            <p:cNvSpPr/>
            <p:nvPr/>
          </p:nvSpPr>
          <p:spPr bwMode="auto">
            <a:xfrm>
              <a:off x="9342438" y="1504951"/>
              <a:ext cx="41275" cy="58738"/>
            </a:xfrm>
            <a:custGeom>
              <a:gdLst>
                <a:gd name="T0" fmla="*/ 1 w 11"/>
                <a:gd name="T1" fmla="*/ 15 h 16"/>
                <a:gd name="T2" fmla="*/ 1 w 11"/>
                <a:gd name="T3" fmla="*/ 15 h 16"/>
                <a:gd name="T4" fmla="*/ 1 w 11"/>
                <a:gd name="T5" fmla="*/ 12 h 16"/>
                <a:gd name="T6" fmla="*/ 7 w 11"/>
                <a:gd name="T7" fmla="*/ 1 h 16"/>
                <a:gd name="T8" fmla="*/ 10 w 11"/>
                <a:gd name="T9" fmla="*/ 0 h 16"/>
                <a:gd name="T10" fmla="*/ 10 w 11"/>
                <a:gd name="T11" fmla="*/ 0 h 16"/>
                <a:gd name="T12" fmla="*/ 11 w 11"/>
                <a:gd name="T13" fmla="*/ 3 h 16"/>
                <a:gd name="T14" fmla="*/ 4 w 11"/>
                <a:gd name="T15" fmla="*/ 14 h 16"/>
                <a:gd name="T16" fmla="*/ 1 w 11"/>
                <a:gd name="T17" fmla="*/ 15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 y="15"/>
                  </a:moveTo>
                  <a:cubicBezTo>
                    <a:pt x="1" y="15"/>
                    <a:pt x="1" y="15"/>
                    <a:pt x="1" y="15"/>
                  </a:cubicBezTo>
                  <a:cubicBezTo>
                    <a:pt x="0" y="14"/>
                    <a:pt x="0" y="13"/>
                    <a:pt x="1" y="12"/>
                  </a:cubicBezTo>
                  <a:cubicBezTo>
                    <a:pt x="7" y="1"/>
                    <a:pt x="7" y="1"/>
                    <a:pt x="7" y="1"/>
                  </a:cubicBezTo>
                  <a:cubicBezTo>
                    <a:pt x="8" y="0"/>
                    <a:pt x="9" y="0"/>
                    <a:pt x="10" y="0"/>
                  </a:cubicBezTo>
                  <a:cubicBezTo>
                    <a:pt x="10" y="0"/>
                    <a:pt x="10" y="0"/>
                    <a:pt x="10" y="0"/>
                  </a:cubicBezTo>
                  <a:cubicBezTo>
                    <a:pt x="11" y="1"/>
                    <a:pt x="11" y="2"/>
                    <a:pt x="11" y="3"/>
                  </a:cubicBezTo>
                  <a:cubicBezTo>
                    <a:pt x="4" y="14"/>
                    <a:pt x="4" y="14"/>
                    <a:pt x="4" y="14"/>
                  </a:cubicBezTo>
                  <a:cubicBezTo>
                    <a:pt x="4" y="15"/>
                    <a:pt x="2" y="16"/>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3"/>
            <p:cNvSpPr/>
            <p:nvPr/>
          </p:nvSpPr>
          <p:spPr bwMode="auto">
            <a:xfrm>
              <a:off x="8997951" y="1711326"/>
              <a:ext cx="63500" cy="30163"/>
            </a:xfrm>
            <a:custGeom>
              <a:gdLst>
                <a:gd name="T0" fmla="*/ 17 w 17"/>
                <a:gd name="T1" fmla="*/ 4 h 8"/>
                <a:gd name="T2" fmla="*/ 17 w 17"/>
                <a:gd name="T3" fmla="*/ 4 h 8"/>
                <a:gd name="T4" fmla="*/ 13 w 17"/>
                <a:gd name="T5" fmla="*/ 8 h 8"/>
                <a:gd name="T6" fmla="*/ 4 w 17"/>
                <a:gd name="T7" fmla="*/ 8 h 8"/>
                <a:gd name="T8" fmla="*/ 0 w 17"/>
                <a:gd name="T9" fmla="*/ 4 h 8"/>
                <a:gd name="T10" fmla="*/ 0 w 17"/>
                <a:gd name="T11" fmla="*/ 4 h 8"/>
                <a:gd name="T12" fmla="*/ 4 w 17"/>
                <a:gd name="T13" fmla="*/ 0 h 8"/>
                <a:gd name="T14" fmla="*/ 13 w 17"/>
                <a:gd name="T15" fmla="*/ 0 h 8"/>
                <a:gd name="T16" fmla="*/ 17 w 17"/>
                <a:gd name="T17" fmla="*/ 4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
                  <a:moveTo>
                    <a:pt x="17" y="4"/>
                  </a:moveTo>
                  <a:cubicBezTo>
                    <a:pt x="17" y="4"/>
                    <a:pt x="17" y="4"/>
                    <a:pt x="17" y="4"/>
                  </a:cubicBezTo>
                  <a:cubicBezTo>
                    <a:pt x="17" y="6"/>
                    <a:pt x="15" y="8"/>
                    <a:pt x="13" y="8"/>
                  </a:cubicBezTo>
                  <a:cubicBezTo>
                    <a:pt x="4" y="8"/>
                    <a:pt x="4" y="8"/>
                    <a:pt x="4" y="8"/>
                  </a:cubicBezTo>
                  <a:cubicBezTo>
                    <a:pt x="2" y="8"/>
                    <a:pt x="0" y="6"/>
                    <a:pt x="0" y="4"/>
                  </a:cubicBezTo>
                  <a:cubicBezTo>
                    <a:pt x="0" y="4"/>
                    <a:pt x="0" y="4"/>
                    <a:pt x="0" y="4"/>
                  </a:cubicBezTo>
                  <a:cubicBezTo>
                    <a:pt x="0" y="1"/>
                    <a:pt x="2" y="0"/>
                    <a:pt x="4" y="0"/>
                  </a:cubicBezTo>
                  <a:cubicBezTo>
                    <a:pt x="13" y="0"/>
                    <a:pt x="13" y="0"/>
                    <a:pt x="13" y="0"/>
                  </a:cubicBezTo>
                  <a:cubicBezTo>
                    <a:pt x="15" y="0"/>
                    <a:pt x="17" y="1"/>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4"/>
            <p:cNvSpPr/>
            <p:nvPr/>
          </p:nvSpPr>
          <p:spPr bwMode="auto">
            <a:xfrm>
              <a:off x="9236076" y="1919288"/>
              <a:ext cx="33338" cy="60325"/>
            </a:xfrm>
            <a:custGeom>
              <a:gdLst>
                <a:gd name="T0" fmla="*/ 5 w 9"/>
                <a:gd name="T1" fmla="*/ 0 h 16"/>
                <a:gd name="T2" fmla="*/ 5 w 9"/>
                <a:gd name="T3" fmla="*/ 0 h 16"/>
                <a:gd name="T4" fmla="*/ 9 w 9"/>
                <a:gd name="T5" fmla="*/ 4 h 16"/>
                <a:gd name="T6" fmla="*/ 9 w 9"/>
                <a:gd name="T7" fmla="*/ 12 h 16"/>
                <a:gd name="T8" fmla="*/ 5 w 9"/>
                <a:gd name="T9" fmla="*/ 16 h 16"/>
                <a:gd name="T10" fmla="*/ 5 w 9"/>
                <a:gd name="T11" fmla="*/ 16 h 16"/>
                <a:gd name="T12" fmla="*/ 0 w 9"/>
                <a:gd name="T13" fmla="*/ 12 h 16"/>
                <a:gd name="T14" fmla="*/ 0 w 9"/>
                <a:gd name="T15" fmla="*/ 4 h 16"/>
                <a:gd name="T16" fmla="*/ 5 w 9"/>
                <a:gd name="T17" fmla="*/ 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6">
                  <a:moveTo>
                    <a:pt x="5" y="0"/>
                  </a:moveTo>
                  <a:cubicBezTo>
                    <a:pt x="5" y="0"/>
                    <a:pt x="5" y="0"/>
                    <a:pt x="5" y="0"/>
                  </a:cubicBezTo>
                  <a:cubicBezTo>
                    <a:pt x="7" y="0"/>
                    <a:pt x="9" y="1"/>
                    <a:pt x="9" y="4"/>
                  </a:cubicBezTo>
                  <a:cubicBezTo>
                    <a:pt x="9" y="12"/>
                    <a:pt x="9" y="12"/>
                    <a:pt x="9" y="12"/>
                  </a:cubicBezTo>
                  <a:cubicBezTo>
                    <a:pt x="9" y="15"/>
                    <a:pt x="7" y="16"/>
                    <a:pt x="5" y="16"/>
                  </a:cubicBezTo>
                  <a:cubicBezTo>
                    <a:pt x="5" y="16"/>
                    <a:pt x="5" y="16"/>
                    <a:pt x="5" y="16"/>
                  </a:cubicBezTo>
                  <a:cubicBezTo>
                    <a:pt x="2" y="16"/>
                    <a:pt x="0" y="15"/>
                    <a:pt x="0" y="12"/>
                  </a:cubicBezTo>
                  <a:cubicBezTo>
                    <a:pt x="0" y="4"/>
                    <a:pt x="0" y="4"/>
                    <a:pt x="0" y="4"/>
                  </a:cubicBezTo>
                  <a:cubicBezTo>
                    <a:pt x="0" y="1"/>
                    <a:pt x="2"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5"/>
            <p:cNvSpPr/>
            <p:nvPr/>
          </p:nvSpPr>
          <p:spPr bwMode="auto">
            <a:xfrm>
              <a:off x="9444038" y="1711326"/>
              <a:ext cx="61913" cy="30163"/>
            </a:xfrm>
            <a:custGeom>
              <a:gdLst>
                <a:gd name="T0" fmla="*/ 0 w 17"/>
                <a:gd name="T1" fmla="*/ 4 h 8"/>
                <a:gd name="T2" fmla="*/ 0 w 17"/>
                <a:gd name="T3" fmla="*/ 4 h 8"/>
                <a:gd name="T4" fmla="*/ 4 w 17"/>
                <a:gd name="T5" fmla="*/ 0 h 8"/>
                <a:gd name="T6" fmla="*/ 13 w 17"/>
                <a:gd name="T7" fmla="*/ 0 h 8"/>
                <a:gd name="T8" fmla="*/ 17 w 17"/>
                <a:gd name="T9" fmla="*/ 4 h 8"/>
                <a:gd name="T10" fmla="*/ 17 w 17"/>
                <a:gd name="T11" fmla="*/ 4 h 8"/>
                <a:gd name="T12" fmla="*/ 13 w 17"/>
                <a:gd name="T13" fmla="*/ 8 h 8"/>
                <a:gd name="T14" fmla="*/ 4 w 17"/>
                <a:gd name="T15" fmla="*/ 8 h 8"/>
                <a:gd name="T16" fmla="*/ 0 w 17"/>
                <a:gd name="T17" fmla="*/ 4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
                  <a:moveTo>
                    <a:pt x="0" y="4"/>
                  </a:moveTo>
                  <a:cubicBezTo>
                    <a:pt x="0" y="4"/>
                    <a:pt x="0" y="4"/>
                    <a:pt x="0" y="4"/>
                  </a:cubicBezTo>
                  <a:cubicBezTo>
                    <a:pt x="0" y="1"/>
                    <a:pt x="2" y="0"/>
                    <a:pt x="4" y="0"/>
                  </a:cubicBezTo>
                  <a:cubicBezTo>
                    <a:pt x="13" y="0"/>
                    <a:pt x="13" y="0"/>
                    <a:pt x="13" y="0"/>
                  </a:cubicBezTo>
                  <a:cubicBezTo>
                    <a:pt x="15" y="0"/>
                    <a:pt x="17" y="1"/>
                    <a:pt x="17" y="4"/>
                  </a:cubicBezTo>
                  <a:cubicBezTo>
                    <a:pt x="17" y="4"/>
                    <a:pt x="17" y="4"/>
                    <a:pt x="17" y="4"/>
                  </a:cubicBezTo>
                  <a:cubicBezTo>
                    <a:pt x="17" y="6"/>
                    <a:pt x="15" y="8"/>
                    <a:pt x="13" y="8"/>
                  </a:cubicBezTo>
                  <a:cubicBezTo>
                    <a:pt x="4" y="8"/>
                    <a:pt x="4" y="8"/>
                    <a:pt x="4" y="8"/>
                  </a:cubicBezTo>
                  <a:cubicBezTo>
                    <a:pt x="2" y="8"/>
                    <a:pt x="0" y="6"/>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6"/>
            <p:cNvSpPr/>
            <p:nvPr/>
          </p:nvSpPr>
          <p:spPr bwMode="auto">
            <a:xfrm>
              <a:off x="9120188" y="1641476"/>
              <a:ext cx="334963" cy="315913"/>
            </a:xfrm>
            <a:custGeom>
              <a:gdLst>
                <a:gd name="T0" fmla="*/ 90 w 90"/>
                <a:gd name="T1" fmla="*/ 11 h 85"/>
                <a:gd name="T2" fmla="*/ 89 w 90"/>
                <a:gd name="T3" fmla="*/ 6 h 85"/>
                <a:gd name="T4" fmla="*/ 43 w 90"/>
                <a:gd name="T5" fmla="*/ 18 h 85"/>
                <a:gd name="T6" fmla="*/ 39 w 90"/>
                <a:gd name="T7" fmla="*/ 15 h 85"/>
                <a:gd name="T8" fmla="*/ 41 w 90"/>
                <a:gd name="T9" fmla="*/ 8 h 85"/>
                <a:gd name="T10" fmla="*/ 38 w 90"/>
                <a:gd name="T11" fmla="*/ 7 h 85"/>
                <a:gd name="T12" fmla="*/ 37 w 90"/>
                <a:gd name="T13" fmla="*/ 14 h 85"/>
                <a:gd name="T14" fmla="*/ 36 w 90"/>
                <a:gd name="T15" fmla="*/ 14 h 85"/>
                <a:gd name="T16" fmla="*/ 31 w 90"/>
                <a:gd name="T17" fmla="*/ 16 h 85"/>
                <a:gd name="T18" fmla="*/ 4 w 90"/>
                <a:gd name="T19" fmla="*/ 0 h 85"/>
                <a:gd name="T20" fmla="*/ 0 w 90"/>
                <a:gd name="T21" fmla="*/ 7 h 85"/>
                <a:gd name="T22" fmla="*/ 27 w 90"/>
                <a:gd name="T23" fmla="*/ 23 h 85"/>
                <a:gd name="T24" fmla="*/ 20 w 90"/>
                <a:gd name="T25" fmla="*/ 24 h 85"/>
                <a:gd name="T26" fmla="*/ 21 w 90"/>
                <a:gd name="T27" fmla="*/ 29 h 85"/>
                <a:gd name="T28" fmla="*/ 28 w 90"/>
                <a:gd name="T29" fmla="*/ 27 h 85"/>
                <a:gd name="T30" fmla="*/ 32 w 90"/>
                <a:gd name="T31" fmla="*/ 31 h 85"/>
                <a:gd name="T32" fmla="*/ 18 w 90"/>
                <a:gd name="T33" fmla="*/ 85 h 85"/>
                <a:gd name="T34" fmla="*/ 20 w 90"/>
                <a:gd name="T35" fmla="*/ 85 h 85"/>
                <a:gd name="T36" fmla="*/ 35 w 90"/>
                <a:gd name="T37" fmla="*/ 31 h 85"/>
                <a:gd name="T38" fmla="*/ 36 w 90"/>
                <a:gd name="T39" fmla="*/ 31 h 85"/>
                <a:gd name="T40" fmla="*/ 40 w 90"/>
                <a:gd name="T41" fmla="*/ 30 h 85"/>
                <a:gd name="T42" fmla="*/ 47 w 90"/>
                <a:gd name="T43" fmla="*/ 34 h 85"/>
                <a:gd name="T44" fmla="*/ 51 w 90"/>
                <a:gd name="T45" fmla="*/ 27 h 85"/>
                <a:gd name="T46" fmla="*/ 44 w 90"/>
                <a:gd name="T47" fmla="*/ 23 h 85"/>
                <a:gd name="T48" fmla="*/ 90 w 90"/>
                <a:gd name="T49" fmla="*/ 11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85">
                  <a:moveTo>
                    <a:pt x="90" y="11"/>
                  </a:moveTo>
                  <a:cubicBezTo>
                    <a:pt x="89" y="6"/>
                    <a:pt x="89" y="6"/>
                    <a:pt x="89" y="6"/>
                  </a:cubicBezTo>
                  <a:cubicBezTo>
                    <a:pt x="43" y="18"/>
                    <a:pt x="43" y="18"/>
                    <a:pt x="43" y="18"/>
                  </a:cubicBezTo>
                  <a:cubicBezTo>
                    <a:pt x="42" y="17"/>
                    <a:pt x="41" y="16"/>
                    <a:pt x="39" y="15"/>
                  </a:cubicBezTo>
                  <a:cubicBezTo>
                    <a:pt x="41" y="8"/>
                    <a:pt x="41" y="8"/>
                    <a:pt x="41" y="8"/>
                  </a:cubicBezTo>
                  <a:cubicBezTo>
                    <a:pt x="38" y="7"/>
                    <a:pt x="38" y="7"/>
                    <a:pt x="38" y="7"/>
                  </a:cubicBezTo>
                  <a:cubicBezTo>
                    <a:pt x="37" y="14"/>
                    <a:pt x="37" y="14"/>
                    <a:pt x="37" y="14"/>
                  </a:cubicBezTo>
                  <a:cubicBezTo>
                    <a:pt x="36" y="14"/>
                    <a:pt x="36" y="14"/>
                    <a:pt x="36" y="14"/>
                  </a:cubicBezTo>
                  <a:cubicBezTo>
                    <a:pt x="34" y="14"/>
                    <a:pt x="33" y="15"/>
                    <a:pt x="31" y="16"/>
                  </a:cubicBezTo>
                  <a:cubicBezTo>
                    <a:pt x="4" y="0"/>
                    <a:pt x="4" y="0"/>
                    <a:pt x="4" y="0"/>
                  </a:cubicBezTo>
                  <a:cubicBezTo>
                    <a:pt x="0" y="7"/>
                    <a:pt x="0" y="7"/>
                    <a:pt x="0" y="7"/>
                  </a:cubicBezTo>
                  <a:cubicBezTo>
                    <a:pt x="27" y="23"/>
                    <a:pt x="27" y="23"/>
                    <a:pt x="27" y="23"/>
                  </a:cubicBezTo>
                  <a:cubicBezTo>
                    <a:pt x="20" y="24"/>
                    <a:pt x="20" y="24"/>
                    <a:pt x="20" y="24"/>
                  </a:cubicBezTo>
                  <a:cubicBezTo>
                    <a:pt x="21" y="29"/>
                    <a:pt x="21" y="29"/>
                    <a:pt x="21" y="29"/>
                  </a:cubicBezTo>
                  <a:cubicBezTo>
                    <a:pt x="28" y="27"/>
                    <a:pt x="28" y="27"/>
                    <a:pt x="28" y="27"/>
                  </a:cubicBezTo>
                  <a:cubicBezTo>
                    <a:pt x="29" y="29"/>
                    <a:pt x="31" y="30"/>
                    <a:pt x="32" y="31"/>
                  </a:cubicBezTo>
                  <a:cubicBezTo>
                    <a:pt x="18" y="85"/>
                    <a:pt x="18" y="85"/>
                    <a:pt x="18" y="85"/>
                  </a:cubicBezTo>
                  <a:cubicBezTo>
                    <a:pt x="20" y="85"/>
                    <a:pt x="20" y="85"/>
                    <a:pt x="20" y="85"/>
                  </a:cubicBezTo>
                  <a:cubicBezTo>
                    <a:pt x="35" y="31"/>
                    <a:pt x="35" y="31"/>
                    <a:pt x="35" y="31"/>
                  </a:cubicBezTo>
                  <a:cubicBezTo>
                    <a:pt x="35" y="31"/>
                    <a:pt x="35" y="31"/>
                    <a:pt x="36" y="31"/>
                  </a:cubicBezTo>
                  <a:cubicBezTo>
                    <a:pt x="37" y="31"/>
                    <a:pt x="39" y="31"/>
                    <a:pt x="40" y="30"/>
                  </a:cubicBezTo>
                  <a:cubicBezTo>
                    <a:pt x="47" y="34"/>
                    <a:pt x="47" y="34"/>
                    <a:pt x="47" y="34"/>
                  </a:cubicBezTo>
                  <a:cubicBezTo>
                    <a:pt x="51" y="27"/>
                    <a:pt x="51" y="27"/>
                    <a:pt x="51" y="27"/>
                  </a:cubicBezTo>
                  <a:cubicBezTo>
                    <a:pt x="44" y="23"/>
                    <a:pt x="44" y="23"/>
                    <a:pt x="44" y="23"/>
                  </a:cubicBezTo>
                  <a:lnTo>
                    <a:pt x="9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7"/>
            <p:cNvSpPr>
              <a:spLocks noEditPoints="1"/>
            </p:cNvSpPr>
            <p:nvPr/>
          </p:nvSpPr>
          <p:spPr bwMode="auto">
            <a:xfrm>
              <a:off x="8924926" y="1330326"/>
              <a:ext cx="655638" cy="760413"/>
            </a:xfrm>
            <a:custGeom>
              <a:gdLst>
                <a:gd name="T0" fmla="*/ 138 w 177"/>
                <a:gd name="T1" fmla="*/ 175 h 205"/>
                <a:gd name="T2" fmla="*/ 173 w 177"/>
                <a:gd name="T3" fmla="*/ 107 h 205"/>
                <a:gd name="T4" fmla="*/ 142 w 177"/>
                <a:gd name="T5" fmla="*/ 41 h 205"/>
                <a:gd name="T6" fmla="*/ 147 w 177"/>
                <a:gd name="T7" fmla="*/ 34 h 205"/>
                <a:gd name="T8" fmla="*/ 165 w 177"/>
                <a:gd name="T9" fmla="*/ 54 h 205"/>
                <a:gd name="T10" fmla="*/ 169 w 177"/>
                <a:gd name="T11" fmla="*/ 50 h 205"/>
                <a:gd name="T12" fmla="*/ 156 w 177"/>
                <a:gd name="T13" fmla="*/ 11 h 205"/>
                <a:gd name="T14" fmla="*/ 114 w 177"/>
                <a:gd name="T15" fmla="*/ 11 h 205"/>
                <a:gd name="T16" fmla="*/ 112 w 177"/>
                <a:gd name="T17" fmla="*/ 17 h 205"/>
                <a:gd name="T18" fmla="*/ 137 w 177"/>
                <a:gd name="T19" fmla="*/ 27 h 205"/>
                <a:gd name="T20" fmla="*/ 132 w 177"/>
                <a:gd name="T21" fmla="*/ 34 h 205"/>
                <a:gd name="T22" fmla="*/ 93 w 177"/>
                <a:gd name="T23" fmla="*/ 22 h 205"/>
                <a:gd name="T24" fmla="*/ 93 w 177"/>
                <a:gd name="T25" fmla="*/ 16 h 205"/>
                <a:gd name="T26" fmla="*/ 97 w 177"/>
                <a:gd name="T27" fmla="*/ 16 h 205"/>
                <a:gd name="T28" fmla="*/ 101 w 177"/>
                <a:gd name="T29" fmla="*/ 11 h 205"/>
                <a:gd name="T30" fmla="*/ 101 w 177"/>
                <a:gd name="T31" fmla="*/ 11 h 205"/>
                <a:gd name="T32" fmla="*/ 97 w 177"/>
                <a:gd name="T33" fmla="*/ 7 h 205"/>
                <a:gd name="T34" fmla="*/ 80 w 177"/>
                <a:gd name="T35" fmla="*/ 7 h 205"/>
                <a:gd name="T36" fmla="*/ 76 w 177"/>
                <a:gd name="T37" fmla="*/ 11 h 205"/>
                <a:gd name="T38" fmla="*/ 76 w 177"/>
                <a:gd name="T39" fmla="*/ 11 h 205"/>
                <a:gd name="T40" fmla="*/ 80 w 177"/>
                <a:gd name="T41" fmla="*/ 16 h 205"/>
                <a:gd name="T42" fmla="*/ 84 w 177"/>
                <a:gd name="T43" fmla="*/ 16 h 205"/>
                <a:gd name="T44" fmla="*/ 84 w 177"/>
                <a:gd name="T45" fmla="*/ 22 h 205"/>
                <a:gd name="T46" fmla="*/ 45 w 177"/>
                <a:gd name="T47" fmla="*/ 34 h 205"/>
                <a:gd name="T48" fmla="*/ 41 w 177"/>
                <a:gd name="T49" fmla="*/ 27 h 205"/>
                <a:gd name="T50" fmla="*/ 65 w 177"/>
                <a:gd name="T51" fmla="*/ 17 h 205"/>
                <a:gd name="T52" fmla="*/ 63 w 177"/>
                <a:gd name="T53" fmla="*/ 11 h 205"/>
                <a:gd name="T54" fmla="*/ 21 w 177"/>
                <a:gd name="T55" fmla="*/ 11 h 205"/>
                <a:gd name="T56" fmla="*/ 8 w 177"/>
                <a:gd name="T57" fmla="*/ 50 h 205"/>
                <a:gd name="T58" fmla="*/ 12 w 177"/>
                <a:gd name="T59" fmla="*/ 54 h 205"/>
                <a:gd name="T60" fmla="*/ 30 w 177"/>
                <a:gd name="T61" fmla="*/ 34 h 205"/>
                <a:gd name="T62" fmla="*/ 35 w 177"/>
                <a:gd name="T63" fmla="*/ 41 h 205"/>
                <a:gd name="T64" fmla="*/ 4 w 177"/>
                <a:gd name="T65" fmla="*/ 107 h 205"/>
                <a:gd name="T66" fmla="*/ 39 w 177"/>
                <a:gd name="T67" fmla="*/ 175 h 205"/>
                <a:gd name="T68" fmla="*/ 30 w 177"/>
                <a:gd name="T69" fmla="*/ 192 h 205"/>
                <a:gd name="T70" fmla="*/ 33 w 177"/>
                <a:gd name="T71" fmla="*/ 203 h 205"/>
                <a:gd name="T72" fmla="*/ 33 w 177"/>
                <a:gd name="T73" fmla="*/ 203 h 205"/>
                <a:gd name="T74" fmla="*/ 45 w 177"/>
                <a:gd name="T75" fmla="*/ 200 h 205"/>
                <a:gd name="T76" fmla="*/ 54 w 177"/>
                <a:gd name="T77" fmla="*/ 184 h 205"/>
                <a:gd name="T78" fmla="*/ 89 w 177"/>
                <a:gd name="T79" fmla="*/ 191 h 205"/>
                <a:gd name="T80" fmla="*/ 123 w 177"/>
                <a:gd name="T81" fmla="*/ 184 h 205"/>
                <a:gd name="T82" fmla="*/ 133 w 177"/>
                <a:gd name="T83" fmla="*/ 200 h 205"/>
                <a:gd name="T84" fmla="*/ 144 w 177"/>
                <a:gd name="T85" fmla="*/ 203 h 205"/>
                <a:gd name="T86" fmla="*/ 144 w 177"/>
                <a:gd name="T87" fmla="*/ 203 h 205"/>
                <a:gd name="T88" fmla="*/ 147 w 177"/>
                <a:gd name="T89" fmla="*/ 192 h 205"/>
                <a:gd name="T90" fmla="*/ 138 w 177"/>
                <a:gd name="T91" fmla="*/ 175 h 205"/>
                <a:gd name="T92" fmla="*/ 13 w 177"/>
                <a:gd name="T93" fmla="*/ 107 h 205"/>
                <a:gd name="T94" fmla="*/ 89 w 177"/>
                <a:gd name="T95" fmla="*/ 31 h 205"/>
                <a:gd name="T96" fmla="*/ 165 w 177"/>
                <a:gd name="T97" fmla="*/ 107 h 205"/>
                <a:gd name="T98" fmla="*/ 89 w 177"/>
                <a:gd name="T99" fmla="*/ 183 h 205"/>
                <a:gd name="T100" fmla="*/ 13 w 177"/>
                <a:gd name="T101" fmla="*/ 107 h 2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 h="205">
                  <a:moveTo>
                    <a:pt x="138" y="175"/>
                  </a:moveTo>
                  <a:cubicBezTo>
                    <a:pt x="159" y="160"/>
                    <a:pt x="173" y="135"/>
                    <a:pt x="173" y="107"/>
                  </a:cubicBezTo>
                  <a:cubicBezTo>
                    <a:pt x="173" y="80"/>
                    <a:pt x="161" y="57"/>
                    <a:pt x="142" y="41"/>
                  </a:cubicBezTo>
                  <a:cubicBezTo>
                    <a:pt x="147" y="34"/>
                    <a:pt x="147" y="34"/>
                    <a:pt x="147" y="34"/>
                  </a:cubicBezTo>
                  <a:cubicBezTo>
                    <a:pt x="154" y="40"/>
                    <a:pt x="160" y="47"/>
                    <a:pt x="165" y="54"/>
                  </a:cubicBezTo>
                  <a:cubicBezTo>
                    <a:pt x="167" y="53"/>
                    <a:pt x="168" y="52"/>
                    <a:pt x="169" y="50"/>
                  </a:cubicBezTo>
                  <a:cubicBezTo>
                    <a:pt x="177" y="39"/>
                    <a:pt x="171" y="22"/>
                    <a:pt x="156" y="11"/>
                  </a:cubicBezTo>
                  <a:cubicBezTo>
                    <a:pt x="141" y="0"/>
                    <a:pt x="122" y="0"/>
                    <a:pt x="114" y="11"/>
                  </a:cubicBezTo>
                  <a:cubicBezTo>
                    <a:pt x="113" y="13"/>
                    <a:pt x="112" y="15"/>
                    <a:pt x="112" y="17"/>
                  </a:cubicBezTo>
                  <a:cubicBezTo>
                    <a:pt x="120" y="19"/>
                    <a:pt x="129" y="22"/>
                    <a:pt x="137" y="27"/>
                  </a:cubicBezTo>
                  <a:cubicBezTo>
                    <a:pt x="132" y="34"/>
                    <a:pt x="132" y="34"/>
                    <a:pt x="132" y="34"/>
                  </a:cubicBezTo>
                  <a:cubicBezTo>
                    <a:pt x="120" y="27"/>
                    <a:pt x="107" y="23"/>
                    <a:pt x="93" y="22"/>
                  </a:cubicBezTo>
                  <a:cubicBezTo>
                    <a:pt x="93" y="16"/>
                    <a:pt x="93" y="16"/>
                    <a:pt x="93" y="16"/>
                  </a:cubicBezTo>
                  <a:cubicBezTo>
                    <a:pt x="97" y="16"/>
                    <a:pt x="97" y="16"/>
                    <a:pt x="97" y="16"/>
                  </a:cubicBezTo>
                  <a:cubicBezTo>
                    <a:pt x="99" y="16"/>
                    <a:pt x="101" y="14"/>
                    <a:pt x="101" y="11"/>
                  </a:cubicBezTo>
                  <a:cubicBezTo>
                    <a:pt x="101" y="11"/>
                    <a:pt x="101" y="11"/>
                    <a:pt x="101" y="11"/>
                  </a:cubicBezTo>
                  <a:cubicBezTo>
                    <a:pt x="101" y="9"/>
                    <a:pt x="99" y="7"/>
                    <a:pt x="97" y="7"/>
                  </a:cubicBezTo>
                  <a:cubicBezTo>
                    <a:pt x="80" y="7"/>
                    <a:pt x="80" y="7"/>
                    <a:pt x="80" y="7"/>
                  </a:cubicBezTo>
                  <a:cubicBezTo>
                    <a:pt x="78" y="7"/>
                    <a:pt x="76" y="9"/>
                    <a:pt x="76" y="11"/>
                  </a:cubicBezTo>
                  <a:cubicBezTo>
                    <a:pt x="76" y="11"/>
                    <a:pt x="76" y="11"/>
                    <a:pt x="76" y="11"/>
                  </a:cubicBezTo>
                  <a:cubicBezTo>
                    <a:pt x="76" y="14"/>
                    <a:pt x="78" y="16"/>
                    <a:pt x="80" y="16"/>
                  </a:cubicBezTo>
                  <a:cubicBezTo>
                    <a:pt x="84" y="16"/>
                    <a:pt x="84" y="16"/>
                    <a:pt x="84" y="16"/>
                  </a:cubicBezTo>
                  <a:cubicBezTo>
                    <a:pt x="84" y="22"/>
                    <a:pt x="84" y="22"/>
                    <a:pt x="84" y="22"/>
                  </a:cubicBezTo>
                  <a:cubicBezTo>
                    <a:pt x="70" y="23"/>
                    <a:pt x="57" y="27"/>
                    <a:pt x="45" y="34"/>
                  </a:cubicBezTo>
                  <a:cubicBezTo>
                    <a:pt x="41" y="27"/>
                    <a:pt x="41" y="27"/>
                    <a:pt x="41" y="27"/>
                  </a:cubicBezTo>
                  <a:cubicBezTo>
                    <a:pt x="48" y="22"/>
                    <a:pt x="57" y="19"/>
                    <a:pt x="65" y="17"/>
                  </a:cubicBezTo>
                  <a:cubicBezTo>
                    <a:pt x="65" y="15"/>
                    <a:pt x="64" y="13"/>
                    <a:pt x="63" y="11"/>
                  </a:cubicBezTo>
                  <a:cubicBezTo>
                    <a:pt x="55" y="0"/>
                    <a:pt x="37" y="0"/>
                    <a:pt x="21" y="11"/>
                  </a:cubicBezTo>
                  <a:cubicBezTo>
                    <a:pt x="6" y="22"/>
                    <a:pt x="0" y="39"/>
                    <a:pt x="8" y="50"/>
                  </a:cubicBezTo>
                  <a:cubicBezTo>
                    <a:pt x="9" y="52"/>
                    <a:pt x="10" y="53"/>
                    <a:pt x="12" y="54"/>
                  </a:cubicBezTo>
                  <a:cubicBezTo>
                    <a:pt x="17" y="47"/>
                    <a:pt x="23" y="40"/>
                    <a:pt x="30" y="34"/>
                  </a:cubicBezTo>
                  <a:cubicBezTo>
                    <a:pt x="35" y="41"/>
                    <a:pt x="35" y="41"/>
                    <a:pt x="35" y="41"/>
                  </a:cubicBezTo>
                  <a:cubicBezTo>
                    <a:pt x="16" y="57"/>
                    <a:pt x="4" y="80"/>
                    <a:pt x="4" y="107"/>
                  </a:cubicBezTo>
                  <a:cubicBezTo>
                    <a:pt x="4" y="135"/>
                    <a:pt x="18" y="160"/>
                    <a:pt x="39" y="175"/>
                  </a:cubicBezTo>
                  <a:cubicBezTo>
                    <a:pt x="30" y="192"/>
                    <a:pt x="30" y="192"/>
                    <a:pt x="30" y="192"/>
                  </a:cubicBezTo>
                  <a:cubicBezTo>
                    <a:pt x="28" y="196"/>
                    <a:pt x="29" y="201"/>
                    <a:pt x="33" y="203"/>
                  </a:cubicBezTo>
                  <a:cubicBezTo>
                    <a:pt x="33" y="203"/>
                    <a:pt x="33" y="203"/>
                    <a:pt x="33" y="203"/>
                  </a:cubicBezTo>
                  <a:cubicBezTo>
                    <a:pt x="37" y="205"/>
                    <a:pt x="42" y="204"/>
                    <a:pt x="45" y="200"/>
                  </a:cubicBezTo>
                  <a:cubicBezTo>
                    <a:pt x="54" y="184"/>
                    <a:pt x="54" y="184"/>
                    <a:pt x="54" y="184"/>
                  </a:cubicBezTo>
                  <a:cubicBezTo>
                    <a:pt x="64" y="189"/>
                    <a:pt x="76" y="191"/>
                    <a:pt x="89" y="191"/>
                  </a:cubicBezTo>
                  <a:cubicBezTo>
                    <a:pt x="101" y="191"/>
                    <a:pt x="113" y="189"/>
                    <a:pt x="123" y="184"/>
                  </a:cubicBezTo>
                  <a:cubicBezTo>
                    <a:pt x="133" y="200"/>
                    <a:pt x="133" y="200"/>
                    <a:pt x="133" y="200"/>
                  </a:cubicBezTo>
                  <a:cubicBezTo>
                    <a:pt x="135" y="204"/>
                    <a:pt x="140" y="205"/>
                    <a:pt x="144" y="203"/>
                  </a:cubicBezTo>
                  <a:cubicBezTo>
                    <a:pt x="144" y="203"/>
                    <a:pt x="144" y="203"/>
                    <a:pt x="144" y="203"/>
                  </a:cubicBezTo>
                  <a:cubicBezTo>
                    <a:pt x="148" y="201"/>
                    <a:pt x="150" y="196"/>
                    <a:pt x="147" y="192"/>
                  </a:cubicBezTo>
                  <a:lnTo>
                    <a:pt x="138" y="175"/>
                  </a:lnTo>
                  <a:close/>
                  <a:moveTo>
                    <a:pt x="13" y="107"/>
                  </a:moveTo>
                  <a:cubicBezTo>
                    <a:pt x="13" y="65"/>
                    <a:pt x="47" y="31"/>
                    <a:pt x="89" y="31"/>
                  </a:cubicBezTo>
                  <a:cubicBezTo>
                    <a:pt x="131" y="31"/>
                    <a:pt x="165" y="65"/>
                    <a:pt x="165" y="107"/>
                  </a:cubicBezTo>
                  <a:cubicBezTo>
                    <a:pt x="165" y="149"/>
                    <a:pt x="131" y="183"/>
                    <a:pt x="89" y="183"/>
                  </a:cubicBezTo>
                  <a:cubicBezTo>
                    <a:pt x="47" y="183"/>
                    <a:pt x="13" y="149"/>
                    <a:pt x="13"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9695816" y="3291108"/>
            <a:ext cx="815975" cy="815975"/>
            <a:chOff x="8842376" y="3022601"/>
            <a:chExt cx="815975" cy="815975"/>
          </a:xfrm>
          <a:solidFill>
            <a:schemeClr val="accent2"/>
          </a:solidFill>
        </p:grpSpPr>
        <p:sp>
          <p:nvSpPr>
            <p:cNvPr id="46" name="Freeform 38"/>
            <p:cNvSpPr/>
            <p:nvPr/>
          </p:nvSpPr>
          <p:spPr bwMode="auto">
            <a:xfrm>
              <a:off x="9172576" y="3352801"/>
              <a:ext cx="155575" cy="160338"/>
            </a:xfrm>
            <a:custGeom>
              <a:gdLst>
                <a:gd name="T0" fmla="*/ 18 w 42"/>
                <a:gd name="T1" fmla="*/ 25 h 43"/>
                <a:gd name="T2" fmla="*/ 23 w 42"/>
                <a:gd name="T3" fmla="*/ 5 h 43"/>
                <a:gd name="T4" fmla="*/ 25 w 42"/>
                <a:gd name="T5" fmla="*/ 1 h 43"/>
                <a:gd name="T6" fmla="*/ 7 w 42"/>
                <a:gd name="T7" fmla="*/ 6 h 43"/>
                <a:gd name="T8" fmla="*/ 7 w 42"/>
                <a:gd name="T9" fmla="*/ 35 h 43"/>
                <a:gd name="T10" fmla="*/ 36 w 42"/>
                <a:gd name="T11" fmla="*/ 35 h 43"/>
                <a:gd name="T12" fmla="*/ 41 w 42"/>
                <a:gd name="T13" fmla="*/ 18 h 43"/>
                <a:gd name="T14" fmla="*/ 38 w 42"/>
                <a:gd name="T15" fmla="*/ 19 h 43"/>
                <a:gd name="T16" fmla="*/ 18 w 42"/>
                <a:gd name="T17" fmla="*/ 25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18" y="25"/>
                  </a:moveTo>
                  <a:cubicBezTo>
                    <a:pt x="23" y="5"/>
                    <a:pt x="23" y="5"/>
                    <a:pt x="23" y="5"/>
                  </a:cubicBezTo>
                  <a:cubicBezTo>
                    <a:pt x="25" y="1"/>
                    <a:pt x="25" y="1"/>
                    <a:pt x="25" y="1"/>
                  </a:cubicBezTo>
                  <a:cubicBezTo>
                    <a:pt x="18" y="0"/>
                    <a:pt x="12" y="2"/>
                    <a:pt x="7" y="6"/>
                  </a:cubicBezTo>
                  <a:cubicBezTo>
                    <a:pt x="0" y="14"/>
                    <a:pt x="0" y="27"/>
                    <a:pt x="7" y="35"/>
                  </a:cubicBezTo>
                  <a:cubicBezTo>
                    <a:pt x="15" y="43"/>
                    <a:pt x="28" y="43"/>
                    <a:pt x="36" y="35"/>
                  </a:cubicBezTo>
                  <a:cubicBezTo>
                    <a:pt x="40" y="30"/>
                    <a:pt x="42" y="24"/>
                    <a:pt x="41" y="18"/>
                  </a:cubicBezTo>
                  <a:cubicBezTo>
                    <a:pt x="38" y="19"/>
                    <a:pt x="38" y="19"/>
                    <a:pt x="38" y="19"/>
                  </a:cubicBezTo>
                  <a:lnTo>
                    <a:pt x="18"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9"/>
            <p:cNvSpPr/>
            <p:nvPr/>
          </p:nvSpPr>
          <p:spPr bwMode="auto">
            <a:xfrm>
              <a:off x="9005888" y="3181351"/>
              <a:ext cx="493713" cy="493713"/>
            </a:xfrm>
            <a:custGeom>
              <a:gdLst>
                <a:gd name="T0" fmla="*/ 99 w 133"/>
                <a:gd name="T1" fmla="*/ 42 h 133"/>
                <a:gd name="T2" fmla="*/ 95 w 133"/>
                <a:gd name="T3" fmla="*/ 95 h 133"/>
                <a:gd name="T4" fmla="*/ 38 w 133"/>
                <a:gd name="T5" fmla="*/ 95 h 133"/>
                <a:gd name="T6" fmla="*/ 38 w 133"/>
                <a:gd name="T7" fmla="*/ 38 h 133"/>
                <a:gd name="T8" fmla="*/ 91 w 133"/>
                <a:gd name="T9" fmla="*/ 35 h 133"/>
                <a:gd name="T10" fmla="*/ 100 w 133"/>
                <a:gd name="T11" fmla="*/ 26 h 133"/>
                <a:gd name="T12" fmla="*/ 105 w 133"/>
                <a:gd name="T13" fmla="*/ 20 h 133"/>
                <a:gd name="T14" fmla="*/ 24 w 133"/>
                <a:gd name="T15" fmla="*/ 24 h 133"/>
                <a:gd name="T16" fmla="*/ 24 w 133"/>
                <a:gd name="T17" fmla="*/ 109 h 133"/>
                <a:gd name="T18" fmla="*/ 109 w 133"/>
                <a:gd name="T19" fmla="*/ 109 h 133"/>
                <a:gd name="T20" fmla="*/ 113 w 133"/>
                <a:gd name="T21" fmla="*/ 28 h 133"/>
                <a:gd name="T22" fmla="*/ 107 w 133"/>
                <a:gd name="T23" fmla="*/ 33 h 133"/>
                <a:gd name="T24" fmla="*/ 99 w 133"/>
                <a:gd name="T25" fmla="*/ 42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99" y="42"/>
                  </a:moveTo>
                  <a:cubicBezTo>
                    <a:pt x="111" y="58"/>
                    <a:pt x="109" y="81"/>
                    <a:pt x="95" y="95"/>
                  </a:cubicBezTo>
                  <a:cubicBezTo>
                    <a:pt x="79" y="111"/>
                    <a:pt x="54" y="111"/>
                    <a:pt x="38" y="95"/>
                  </a:cubicBezTo>
                  <a:cubicBezTo>
                    <a:pt x="22" y="79"/>
                    <a:pt x="22" y="54"/>
                    <a:pt x="38" y="38"/>
                  </a:cubicBezTo>
                  <a:cubicBezTo>
                    <a:pt x="53" y="24"/>
                    <a:pt x="75" y="23"/>
                    <a:pt x="91" y="35"/>
                  </a:cubicBezTo>
                  <a:cubicBezTo>
                    <a:pt x="100" y="26"/>
                    <a:pt x="100" y="26"/>
                    <a:pt x="100" y="26"/>
                  </a:cubicBezTo>
                  <a:cubicBezTo>
                    <a:pt x="105" y="20"/>
                    <a:pt x="105" y="20"/>
                    <a:pt x="105" y="20"/>
                  </a:cubicBezTo>
                  <a:cubicBezTo>
                    <a:pt x="82" y="0"/>
                    <a:pt x="46" y="2"/>
                    <a:pt x="24" y="24"/>
                  </a:cubicBezTo>
                  <a:cubicBezTo>
                    <a:pt x="0" y="48"/>
                    <a:pt x="0" y="86"/>
                    <a:pt x="24" y="109"/>
                  </a:cubicBezTo>
                  <a:cubicBezTo>
                    <a:pt x="47" y="133"/>
                    <a:pt x="86" y="133"/>
                    <a:pt x="109" y="109"/>
                  </a:cubicBezTo>
                  <a:cubicBezTo>
                    <a:pt x="132" y="87"/>
                    <a:pt x="133" y="52"/>
                    <a:pt x="113" y="28"/>
                  </a:cubicBezTo>
                  <a:cubicBezTo>
                    <a:pt x="107" y="33"/>
                    <a:pt x="107" y="33"/>
                    <a:pt x="107" y="33"/>
                  </a:cubicBezTo>
                  <a:lnTo>
                    <a:pt x="99"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0"/>
            <p:cNvSpPr/>
            <p:nvPr/>
          </p:nvSpPr>
          <p:spPr bwMode="auto">
            <a:xfrm>
              <a:off x="8842376" y="3022601"/>
              <a:ext cx="815975" cy="815975"/>
            </a:xfrm>
            <a:custGeom>
              <a:gdLst>
                <a:gd name="T0" fmla="*/ 194 w 220"/>
                <a:gd name="T1" fmla="*/ 55 h 220"/>
                <a:gd name="T2" fmla="*/ 183 w 220"/>
                <a:gd name="T3" fmla="*/ 56 h 220"/>
                <a:gd name="T4" fmla="*/ 171 w 220"/>
                <a:gd name="T5" fmla="*/ 57 h 220"/>
                <a:gd name="T6" fmla="*/ 171 w 220"/>
                <a:gd name="T7" fmla="*/ 57 h 220"/>
                <a:gd name="T8" fmla="*/ 167 w 220"/>
                <a:gd name="T9" fmla="*/ 167 h 220"/>
                <a:gd name="T10" fmla="*/ 54 w 220"/>
                <a:gd name="T11" fmla="*/ 167 h 220"/>
                <a:gd name="T12" fmla="*/ 54 w 220"/>
                <a:gd name="T13" fmla="*/ 53 h 220"/>
                <a:gd name="T14" fmla="*/ 164 w 220"/>
                <a:gd name="T15" fmla="*/ 49 h 220"/>
                <a:gd name="T16" fmla="*/ 164 w 220"/>
                <a:gd name="T17" fmla="*/ 49 h 220"/>
                <a:gd name="T18" fmla="*/ 165 w 220"/>
                <a:gd name="T19" fmla="*/ 38 h 220"/>
                <a:gd name="T20" fmla="*/ 166 w 220"/>
                <a:gd name="T21" fmla="*/ 26 h 220"/>
                <a:gd name="T22" fmla="*/ 166 w 220"/>
                <a:gd name="T23" fmla="*/ 26 h 220"/>
                <a:gd name="T24" fmla="*/ 39 w 220"/>
                <a:gd name="T25" fmla="*/ 39 h 220"/>
                <a:gd name="T26" fmla="*/ 39 w 220"/>
                <a:gd name="T27" fmla="*/ 181 h 220"/>
                <a:gd name="T28" fmla="*/ 182 w 220"/>
                <a:gd name="T29" fmla="*/ 181 h 220"/>
                <a:gd name="T30" fmla="*/ 195 w 220"/>
                <a:gd name="T31" fmla="*/ 54 h 220"/>
                <a:gd name="T32" fmla="*/ 194 w 220"/>
                <a:gd name="T33" fmla="*/ 55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 h="220">
                  <a:moveTo>
                    <a:pt x="194" y="55"/>
                  </a:moveTo>
                  <a:cubicBezTo>
                    <a:pt x="183" y="56"/>
                    <a:pt x="183" y="56"/>
                    <a:pt x="183" y="56"/>
                  </a:cubicBezTo>
                  <a:cubicBezTo>
                    <a:pt x="171" y="57"/>
                    <a:pt x="171" y="57"/>
                    <a:pt x="171" y="57"/>
                  </a:cubicBezTo>
                  <a:cubicBezTo>
                    <a:pt x="171" y="57"/>
                    <a:pt x="171" y="57"/>
                    <a:pt x="171" y="57"/>
                  </a:cubicBezTo>
                  <a:cubicBezTo>
                    <a:pt x="199" y="88"/>
                    <a:pt x="198" y="136"/>
                    <a:pt x="167" y="167"/>
                  </a:cubicBezTo>
                  <a:cubicBezTo>
                    <a:pt x="136" y="198"/>
                    <a:pt x="85" y="198"/>
                    <a:pt x="54" y="167"/>
                  </a:cubicBezTo>
                  <a:cubicBezTo>
                    <a:pt x="22" y="135"/>
                    <a:pt x="22" y="84"/>
                    <a:pt x="54" y="53"/>
                  </a:cubicBezTo>
                  <a:cubicBezTo>
                    <a:pt x="84" y="23"/>
                    <a:pt x="132" y="21"/>
                    <a:pt x="164" y="49"/>
                  </a:cubicBezTo>
                  <a:cubicBezTo>
                    <a:pt x="164" y="49"/>
                    <a:pt x="164" y="49"/>
                    <a:pt x="164" y="49"/>
                  </a:cubicBezTo>
                  <a:cubicBezTo>
                    <a:pt x="165" y="38"/>
                    <a:pt x="165" y="38"/>
                    <a:pt x="165" y="38"/>
                  </a:cubicBezTo>
                  <a:cubicBezTo>
                    <a:pt x="166" y="26"/>
                    <a:pt x="166" y="26"/>
                    <a:pt x="166" y="26"/>
                  </a:cubicBezTo>
                  <a:cubicBezTo>
                    <a:pt x="166" y="26"/>
                    <a:pt x="166" y="26"/>
                    <a:pt x="166" y="26"/>
                  </a:cubicBezTo>
                  <a:cubicBezTo>
                    <a:pt x="127" y="0"/>
                    <a:pt x="74" y="4"/>
                    <a:pt x="39" y="39"/>
                  </a:cubicBezTo>
                  <a:cubicBezTo>
                    <a:pt x="0" y="78"/>
                    <a:pt x="0" y="141"/>
                    <a:pt x="39" y="181"/>
                  </a:cubicBezTo>
                  <a:cubicBezTo>
                    <a:pt x="79" y="220"/>
                    <a:pt x="142" y="220"/>
                    <a:pt x="182" y="181"/>
                  </a:cubicBezTo>
                  <a:cubicBezTo>
                    <a:pt x="216" y="146"/>
                    <a:pt x="220" y="93"/>
                    <a:pt x="195" y="54"/>
                  </a:cubicBezTo>
                  <a:lnTo>
                    <a:pt x="194"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1"/>
            <p:cNvSpPr/>
            <p:nvPr/>
          </p:nvSpPr>
          <p:spPr bwMode="auto">
            <a:xfrm>
              <a:off x="9253538" y="3059113"/>
              <a:ext cx="371475" cy="371475"/>
            </a:xfrm>
            <a:custGeom>
              <a:gdLst>
                <a:gd name="T0" fmla="*/ 180 w 234"/>
                <a:gd name="T1" fmla="*/ 61 h 234"/>
                <a:gd name="T2" fmla="*/ 171 w 234"/>
                <a:gd name="T3" fmla="*/ 61 h 234"/>
                <a:gd name="T4" fmla="*/ 171 w 234"/>
                <a:gd name="T5" fmla="*/ 54 h 234"/>
                <a:gd name="T6" fmla="*/ 176 w 234"/>
                <a:gd name="T7" fmla="*/ 0 h 234"/>
                <a:gd name="T8" fmla="*/ 134 w 234"/>
                <a:gd name="T9" fmla="*/ 40 h 234"/>
                <a:gd name="T10" fmla="*/ 129 w 234"/>
                <a:gd name="T11" fmla="*/ 94 h 234"/>
                <a:gd name="T12" fmla="*/ 24 w 234"/>
                <a:gd name="T13" fmla="*/ 201 h 234"/>
                <a:gd name="T14" fmla="*/ 24 w 234"/>
                <a:gd name="T15" fmla="*/ 152 h 234"/>
                <a:gd name="T16" fmla="*/ 3 w 234"/>
                <a:gd name="T17" fmla="*/ 222 h 234"/>
                <a:gd name="T18" fmla="*/ 3 w 234"/>
                <a:gd name="T19" fmla="*/ 222 h 234"/>
                <a:gd name="T20" fmla="*/ 0 w 234"/>
                <a:gd name="T21" fmla="*/ 234 h 234"/>
                <a:gd name="T22" fmla="*/ 0 w 234"/>
                <a:gd name="T23" fmla="*/ 234 h 234"/>
                <a:gd name="T24" fmla="*/ 0 w 234"/>
                <a:gd name="T25" fmla="*/ 234 h 234"/>
                <a:gd name="T26" fmla="*/ 7 w 234"/>
                <a:gd name="T27" fmla="*/ 232 h 234"/>
                <a:gd name="T28" fmla="*/ 12 w 234"/>
                <a:gd name="T29" fmla="*/ 229 h 234"/>
                <a:gd name="T30" fmla="*/ 12 w 234"/>
                <a:gd name="T31" fmla="*/ 229 h 234"/>
                <a:gd name="T32" fmla="*/ 82 w 234"/>
                <a:gd name="T33" fmla="*/ 208 h 234"/>
                <a:gd name="T34" fmla="*/ 31 w 234"/>
                <a:gd name="T35" fmla="*/ 208 h 234"/>
                <a:gd name="T36" fmla="*/ 138 w 234"/>
                <a:gd name="T37" fmla="*/ 103 h 234"/>
                <a:gd name="T38" fmla="*/ 192 w 234"/>
                <a:gd name="T39" fmla="*/ 98 h 234"/>
                <a:gd name="T40" fmla="*/ 234 w 234"/>
                <a:gd name="T41" fmla="*/ 56 h 234"/>
                <a:gd name="T42" fmla="*/ 180 w 234"/>
                <a:gd name="T43" fmla="*/ 61 h 2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4" h="234">
                  <a:moveTo>
                    <a:pt x="180" y="61"/>
                  </a:moveTo>
                  <a:lnTo>
                    <a:pt x="171" y="61"/>
                  </a:lnTo>
                  <a:lnTo>
                    <a:pt x="171" y="54"/>
                  </a:lnTo>
                  <a:lnTo>
                    <a:pt x="176" y="0"/>
                  </a:lnTo>
                  <a:lnTo>
                    <a:pt x="134" y="40"/>
                  </a:lnTo>
                  <a:lnTo>
                    <a:pt x="129" y="94"/>
                  </a:lnTo>
                  <a:lnTo>
                    <a:pt x="24" y="201"/>
                  </a:lnTo>
                  <a:lnTo>
                    <a:pt x="24" y="152"/>
                  </a:lnTo>
                  <a:lnTo>
                    <a:pt x="3" y="222"/>
                  </a:lnTo>
                  <a:lnTo>
                    <a:pt x="3" y="222"/>
                  </a:lnTo>
                  <a:lnTo>
                    <a:pt x="0" y="234"/>
                  </a:lnTo>
                  <a:lnTo>
                    <a:pt x="0" y="234"/>
                  </a:lnTo>
                  <a:lnTo>
                    <a:pt x="0" y="234"/>
                  </a:lnTo>
                  <a:lnTo>
                    <a:pt x="7" y="232"/>
                  </a:lnTo>
                  <a:lnTo>
                    <a:pt x="12" y="229"/>
                  </a:lnTo>
                  <a:lnTo>
                    <a:pt x="12" y="229"/>
                  </a:lnTo>
                  <a:lnTo>
                    <a:pt x="82" y="208"/>
                  </a:lnTo>
                  <a:lnTo>
                    <a:pt x="31" y="208"/>
                  </a:lnTo>
                  <a:lnTo>
                    <a:pt x="138" y="103"/>
                  </a:lnTo>
                  <a:lnTo>
                    <a:pt x="192" y="98"/>
                  </a:lnTo>
                  <a:lnTo>
                    <a:pt x="234" y="56"/>
                  </a:lnTo>
                  <a:lnTo>
                    <a:pt x="180"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0" name="Rectangle 43"/>
          <p:cNvSpPr>
            <a:spLocks noChangeArrowheads="1"/>
          </p:cNvSpPr>
          <p:nvPr/>
        </p:nvSpPr>
        <p:spPr bwMode="auto">
          <a:xfrm>
            <a:off x="-2540" y="1266410"/>
            <a:ext cx="1609725" cy="1614488"/>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51" name="Freeform 45"/>
          <p:cNvSpPr/>
          <p:nvPr/>
        </p:nvSpPr>
        <p:spPr bwMode="auto">
          <a:xfrm>
            <a:off x="1607185" y="1266410"/>
            <a:ext cx="604838" cy="1614488"/>
          </a:xfrm>
          <a:custGeom>
            <a:gdLst>
              <a:gd name="T0" fmla="*/ 381 w 381"/>
              <a:gd name="T1" fmla="*/ 891 h 1017"/>
              <a:gd name="T2" fmla="*/ 0 w 381"/>
              <a:gd name="T3" fmla="*/ 1017 h 1017"/>
              <a:gd name="T4" fmla="*/ 0 w 381"/>
              <a:gd name="T5" fmla="*/ 0 h 1017"/>
              <a:gd name="T6" fmla="*/ 381 w 381"/>
              <a:gd name="T7" fmla="*/ 129 h 1017"/>
              <a:gd name="T8" fmla="*/ 381 w 381"/>
              <a:gd name="T9" fmla="*/ 891 h 1017"/>
            </a:gdLst>
            <a:cxnLst>
              <a:cxn ang="0">
                <a:pos x="T0" y="T1"/>
              </a:cxn>
              <a:cxn ang="0">
                <a:pos x="T2" y="T3"/>
              </a:cxn>
              <a:cxn ang="0">
                <a:pos x="T4" y="T5"/>
              </a:cxn>
              <a:cxn ang="0">
                <a:pos x="T6" y="T7"/>
              </a:cxn>
              <a:cxn ang="0">
                <a:pos x="T8" y="T9"/>
              </a:cxn>
            </a:cxnLst>
            <a:rect l="0" t="0" r="r" b="b"/>
            <a:pathLst>
              <a:path w="381" h="1017">
                <a:moveTo>
                  <a:pt x="381" y="891"/>
                </a:moveTo>
                <a:lnTo>
                  <a:pt x="0" y="1017"/>
                </a:lnTo>
                <a:lnTo>
                  <a:pt x="0" y="0"/>
                </a:lnTo>
                <a:lnTo>
                  <a:pt x="381" y="129"/>
                </a:lnTo>
                <a:lnTo>
                  <a:pt x="381" y="891"/>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52" name="Rectangle 48"/>
          <p:cNvSpPr>
            <a:spLocks noChangeArrowheads="1"/>
          </p:cNvSpPr>
          <p:nvPr/>
        </p:nvSpPr>
        <p:spPr bwMode="auto">
          <a:xfrm>
            <a:off x="-2540" y="2980910"/>
            <a:ext cx="1609725" cy="161607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53" name="Freeform 49"/>
          <p:cNvSpPr/>
          <p:nvPr/>
        </p:nvSpPr>
        <p:spPr bwMode="auto">
          <a:xfrm>
            <a:off x="1607185" y="2980910"/>
            <a:ext cx="604838" cy="1616075"/>
          </a:xfrm>
          <a:custGeom>
            <a:gdLst>
              <a:gd name="T0" fmla="*/ 381 w 381"/>
              <a:gd name="T1" fmla="*/ 891 h 1018"/>
              <a:gd name="T2" fmla="*/ 0 w 381"/>
              <a:gd name="T3" fmla="*/ 1018 h 1018"/>
              <a:gd name="T4" fmla="*/ 0 w 381"/>
              <a:gd name="T5" fmla="*/ 0 h 1018"/>
              <a:gd name="T6" fmla="*/ 381 w 381"/>
              <a:gd name="T7" fmla="*/ 129 h 1018"/>
              <a:gd name="T8" fmla="*/ 381 w 381"/>
              <a:gd name="T9" fmla="*/ 891 h 1018"/>
            </a:gdLst>
            <a:cxnLst>
              <a:cxn ang="0">
                <a:pos x="T0" y="T1"/>
              </a:cxn>
              <a:cxn ang="0">
                <a:pos x="T2" y="T3"/>
              </a:cxn>
              <a:cxn ang="0">
                <a:pos x="T4" y="T5"/>
              </a:cxn>
              <a:cxn ang="0">
                <a:pos x="T6" y="T7"/>
              </a:cxn>
              <a:cxn ang="0">
                <a:pos x="T8" y="T9"/>
              </a:cxn>
            </a:cxnLst>
            <a:rect l="0" t="0" r="r" b="b"/>
            <a:pathLst>
              <a:path w="381" h="1018">
                <a:moveTo>
                  <a:pt x="381" y="891"/>
                </a:moveTo>
                <a:lnTo>
                  <a:pt x="0" y="1018"/>
                </a:lnTo>
                <a:lnTo>
                  <a:pt x="0" y="0"/>
                </a:lnTo>
                <a:lnTo>
                  <a:pt x="381" y="129"/>
                </a:lnTo>
                <a:lnTo>
                  <a:pt x="381" y="891"/>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54" name="Rectangle 52"/>
          <p:cNvSpPr>
            <a:spLocks noChangeArrowheads="1"/>
          </p:cNvSpPr>
          <p:nvPr/>
        </p:nvSpPr>
        <p:spPr bwMode="auto">
          <a:xfrm>
            <a:off x="-2540" y="4696998"/>
            <a:ext cx="1609725" cy="1614488"/>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55" name="Freeform 53"/>
          <p:cNvSpPr/>
          <p:nvPr/>
        </p:nvSpPr>
        <p:spPr bwMode="auto">
          <a:xfrm>
            <a:off x="1607185" y="4696998"/>
            <a:ext cx="604838" cy="1614488"/>
          </a:xfrm>
          <a:custGeom>
            <a:gdLst>
              <a:gd name="T0" fmla="*/ 381 w 381"/>
              <a:gd name="T1" fmla="*/ 891 h 1017"/>
              <a:gd name="T2" fmla="*/ 0 w 381"/>
              <a:gd name="T3" fmla="*/ 1017 h 1017"/>
              <a:gd name="T4" fmla="*/ 0 w 381"/>
              <a:gd name="T5" fmla="*/ 0 h 1017"/>
              <a:gd name="T6" fmla="*/ 381 w 381"/>
              <a:gd name="T7" fmla="*/ 128 h 1017"/>
              <a:gd name="T8" fmla="*/ 381 w 381"/>
              <a:gd name="T9" fmla="*/ 891 h 1017"/>
            </a:gdLst>
            <a:cxnLst>
              <a:cxn ang="0">
                <a:pos x="T0" y="T1"/>
              </a:cxn>
              <a:cxn ang="0">
                <a:pos x="T2" y="T3"/>
              </a:cxn>
              <a:cxn ang="0">
                <a:pos x="T4" y="T5"/>
              </a:cxn>
              <a:cxn ang="0">
                <a:pos x="T6" y="T7"/>
              </a:cxn>
              <a:cxn ang="0">
                <a:pos x="T8" y="T9"/>
              </a:cxn>
            </a:cxnLst>
            <a:rect l="0" t="0" r="r" b="b"/>
            <a:pathLst>
              <a:path w="381" h="1017">
                <a:moveTo>
                  <a:pt x="381" y="891"/>
                </a:moveTo>
                <a:lnTo>
                  <a:pt x="0" y="1017"/>
                </a:lnTo>
                <a:lnTo>
                  <a:pt x="0" y="0"/>
                </a:lnTo>
                <a:lnTo>
                  <a:pt x="381" y="128"/>
                </a:lnTo>
                <a:lnTo>
                  <a:pt x="381" y="891"/>
                </a:ln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p>
        </p:txBody>
      </p:sp>
      <p:sp>
        <p:nvSpPr>
          <p:cNvPr id="56" name="Freeform 54"/>
          <p:cNvSpPr>
            <a:spLocks noEditPoints="1"/>
          </p:cNvSpPr>
          <p:nvPr/>
        </p:nvSpPr>
        <p:spPr bwMode="auto">
          <a:xfrm>
            <a:off x="572135" y="1634710"/>
            <a:ext cx="460375" cy="846138"/>
          </a:xfrm>
          <a:custGeom>
            <a:gdLst>
              <a:gd name="T0" fmla="*/ 75 w 290"/>
              <a:gd name="T1" fmla="*/ 425 h 533"/>
              <a:gd name="T2" fmla="*/ 54 w 290"/>
              <a:gd name="T3" fmla="*/ 533 h 533"/>
              <a:gd name="T4" fmla="*/ 0 w 290"/>
              <a:gd name="T5" fmla="*/ 533 h 533"/>
              <a:gd name="T6" fmla="*/ 101 w 290"/>
              <a:gd name="T7" fmla="*/ 0 h 533"/>
              <a:gd name="T8" fmla="*/ 187 w 290"/>
              <a:gd name="T9" fmla="*/ 0 h 533"/>
              <a:gd name="T10" fmla="*/ 290 w 290"/>
              <a:gd name="T11" fmla="*/ 533 h 533"/>
              <a:gd name="T12" fmla="*/ 231 w 290"/>
              <a:gd name="T13" fmla="*/ 533 h 533"/>
              <a:gd name="T14" fmla="*/ 210 w 290"/>
              <a:gd name="T15" fmla="*/ 425 h 533"/>
              <a:gd name="T16" fmla="*/ 75 w 290"/>
              <a:gd name="T17" fmla="*/ 425 h 533"/>
              <a:gd name="T18" fmla="*/ 82 w 290"/>
              <a:gd name="T19" fmla="*/ 374 h 533"/>
              <a:gd name="T20" fmla="*/ 201 w 290"/>
              <a:gd name="T21" fmla="*/ 374 h 533"/>
              <a:gd name="T22" fmla="*/ 140 w 290"/>
              <a:gd name="T23" fmla="*/ 65 h 533"/>
              <a:gd name="T24" fmla="*/ 82 w 290"/>
              <a:gd name="T25" fmla="*/ 374 h 5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0" h="533">
                <a:moveTo>
                  <a:pt x="75" y="425"/>
                </a:moveTo>
                <a:lnTo>
                  <a:pt x="54" y="533"/>
                </a:lnTo>
                <a:lnTo>
                  <a:pt x="0" y="533"/>
                </a:lnTo>
                <a:lnTo>
                  <a:pt x="101" y="0"/>
                </a:lnTo>
                <a:lnTo>
                  <a:pt x="187" y="0"/>
                </a:lnTo>
                <a:lnTo>
                  <a:pt x="290" y="533"/>
                </a:lnTo>
                <a:lnTo>
                  <a:pt x="231" y="533"/>
                </a:lnTo>
                <a:lnTo>
                  <a:pt x="210" y="425"/>
                </a:lnTo>
                <a:lnTo>
                  <a:pt x="75" y="425"/>
                </a:lnTo>
                <a:close/>
                <a:moveTo>
                  <a:pt x="82" y="374"/>
                </a:moveTo>
                <a:lnTo>
                  <a:pt x="201" y="374"/>
                </a:lnTo>
                <a:lnTo>
                  <a:pt x="140" y="65"/>
                </a:lnTo>
                <a:lnTo>
                  <a:pt x="82" y="374"/>
                </a:lnTo>
                <a:close/>
              </a:path>
            </a:pathLst>
          </a:custGeom>
          <a:solidFill>
            <a:srgbClr val="F5F6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5"/>
          <p:cNvSpPr>
            <a:spLocks noEditPoints="1"/>
          </p:cNvSpPr>
          <p:nvPr/>
        </p:nvSpPr>
        <p:spPr bwMode="auto">
          <a:xfrm>
            <a:off x="613410" y="3349210"/>
            <a:ext cx="388938" cy="846138"/>
          </a:xfrm>
          <a:custGeom>
            <a:gdLst>
              <a:gd name="T0" fmla="*/ 51 w 105"/>
              <a:gd name="T1" fmla="*/ 0 h 228"/>
              <a:gd name="T2" fmla="*/ 101 w 105"/>
              <a:gd name="T3" fmla="*/ 50 h 228"/>
              <a:gd name="T4" fmla="*/ 101 w 105"/>
              <a:gd name="T5" fmla="*/ 61 h 228"/>
              <a:gd name="T6" fmla="*/ 74 w 105"/>
              <a:gd name="T7" fmla="*/ 106 h 228"/>
              <a:gd name="T8" fmla="*/ 105 w 105"/>
              <a:gd name="T9" fmla="*/ 155 h 228"/>
              <a:gd name="T10" fmla="*/ 105 w 105"/>
              <a:gd name="T11" fmla="*/ 175 h 228"/>
              <a:gd name="T12" fmla="*/ 53 w 105"/>
              <a:gd name="T13" fmla="*/ 228 h 228"/>
              <a:gd name="T14" fmla="*/ 0 w 105"/>
              <a:gd name="T15" fmla="*/ 228 h 228"/>
              <a:gd name="T16" fmla="*/ 0 w 105"/>
              <a:gd name="T17" fmla="*/ 0 h 228"/>
              <a:gd name="T18" fmla="*/ 51 w 105"/>
              <a:gd name="T19" fmla="*/ 0 h 228"/>
              <a:gd name="T20" fmla="*/ 45 w 105"/>
              <a:gd name="T21" fmla="*/ 97 h 228"/>
              <a:gd name="T22" fmla="*/ 76 w 105"/>
              <a:gd name="T23" fmla="*/ 66 h 228"/>
              <a:gd name="T24" fmla="*/ 76 w 105"/>
              <a:gd name="T25" fmla="*/ 53 h 228"/>
              <a:gd name="T26" fmla="*/ 51 w 105"/>
              <a:gd name="T27" fmla="*/ 23 h 228"/>
              <a:gd name="T28" fmla="*/ 26 w 105"/>
              <a:gd name="T29" fmla="*/ 23 h 228"/>
              <a:gd name="T30" fmla="*/ 26 w 105"/>
              <a:gd name="T31" fmla="*/ 97 h 228"/>
              <a:gd name="T32" fmla="*/ 45 w 105"/>
              <a:gd name="T33" fmla="*/ 97 h 228"/>
              <a:gd name="T34" fmla="*/ 53 w 105"/>
              <a:gd name="T35" fmla="*/ 205 h 228"/>
              <a:gd name="T36" fmla="*/ 80 w 105"/>
              <a:gd name="T37" fmla="*/ 174 h 228"/>
              <a:gd name="T38" fmla="*/ 80 w 105"/>
              <a:gd name="T39" fmla="*/ 154 h 228"/>
              <a:gd name="T40" fmla="*/ 48 w 105"/>
              <a:gd name="T41" fmla="*/ 120 h 228"/>
              <a:gd name="T42" fmla="*/ 26 w 105"/>
              <a:gd name="T43" fmla="*/ 120 h 228"/>
              <a:gd name="T44" fmla="*/ 26 w 105"/>
              <a:gd name="T45" fmla="*/ 205 h 228"/>
              <a:gd name="T46" fmla="*/ 53 w 105"/>
              <a:gd name="T47" fmla="*/ 205 h 2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 h="228">
                <a:moveTo>
                  <a:pt x="51" y="0"/>
                </a:moveTo>
                <a:cubicBezTo>
                  <a:pt x="87" y="0"/>
                  <a:pt x="101" y="17"/>
                  <a:pt x="101" y="50"/>
                </a:cubicBezTo>
                <a:cubicBezTo>
                  <a:pt x="101" y="61"/>
                  <a:pt x="101" y="61"/>
                  <a:pt x="101" y="61"/>
                </a:cubicBezTo>
                <a:cubicBezTo>
                  <a:pt x="101" y="85"/>
                  <a:pt x="94" y="100"/>
                  <a:pt x="74" y="106"/>
                </a:cubicBezTo>
                <a:cubicBezTo>
                  <a:pt x="96" y="113"/>
                  <a:pt x="105" y="130"/>
                  <a:pt x="105" y="155"/>
                </a:cubicBezTo>
                <a:cubicBezTo>
                  <a:pt x="105" y="175"/>
                  <a:pt x="105" y="175"/>
                  <a:pt x="105" y="175"/>
                </a:cubicBezTo>
                <a:cubicBezTo>
                  <a:pt x="105" y="209"/>
                  <a:pt x="88" y="228"/>
                  <a:pt x="53" y="228"/>
                </a:cubicBezTo>
                <a:cubicBezTo>
                  <a:pt x="0" y="228"/>
                  <a:pt x="0" y="228"/>
                  <a:pt x="0" y="228"/>
                </a:cubicBezTo>
                <a:cubicBezTo>
                  <a:pt x="0" y="0"/>
                  <a:pt x="0" y="0"/>
                  <a:pt x="0" y="0"/>
                </a:cubicBezTo>
                <a:lnTo>
                  <a:pt x="51" y="0"/>
                </a:lnTo>
                <a:close/>
                <a:moveTo>
                  <a:pt x="45" y="97"/>
                </a:moveTo>
                <a:cubicBezTo>
                  <a:pt x="65" y="97"/>
                  <a:pt x="76" y="90"/>
                  <a:pt x="76" y="66"/>
                </a:cubicBezTo>
                <a:cubicBezTo>
                  <a:pt x="76" y="53"/>
                  <a:pt x="76" y="53"/>
                  <a:pt x="76" y="53"/>
                </a:cubicBezTo>
                <a:cubicBezTo>
                  <a:pt x="76" y="33"/>
                  <a:pt x="69" y="23"/>
                  <a:pt x="51" y="23"/>
                </a:cubicBezTo>
                <a:cubicBezTo>
                  <a:pt x="26" y="23"/>
                  <a:pt x="26" y="23"/>
                  <a:pt x="26" y="23"/>
                </a:cubicBezTo>
                <a:cubicBezTo>
                  <a:pt x="26" y="97"/>
                  <a:pt x="26" y="97"/>
                  <a:pt x="26" y="97"/>
                </a:cubicBezTo>
                <a:lnTo>
                  <a:pt x="45" y="97"/>
                </a:lnTo>
                <a:close/>
                <a:moveTo>
                  <a:pt x="53" y="205"/>
                </a:moveTo>
                <a:cubicBezTo>
                  <a:pt x="71" y="205"/>
                  <a:pt x="80" y="195"/>
                  <a:pt x="80" y="174"/>
                </a:cubicBezTo>
                <a:cubicBezTo>
                  <a:pt x="80" y="154"/>
                  <a:pt x="80" y="154"/>
                  <a:pt x="80" y="154"/>
                </a:cubicBezTo>
                <a:cubicBezTo>
                  <a:pt x="80" y="128"/>
                  <a:pt x="70" y="120"/>
                  <a:pt x="48" y="120"/>
                </a:cubicBezTo>
                <a:cubicBezTo>
                  <a:pt x="26" y="120"/>
                  <a:pt x="26" y="120"/>
                  <a:pt x="26" y="120"/>
                </a:cubicBezTo>
                <a:cubicBezTo>
                  <a:pt x="26" y="205"/>
                  <a:pt x="26" y="205"/>
                  <a:pt x="26" y="205"/>
                </a:cubicBezTo>
                <a:lnTo>
                  <a:pt x="53" y="205"/>
                </a:lnTo>
                <a:close/>
              </a:path>
            </a:pathLst>
          </a:custGeom>
          <a:solidFill>
            <a:srgbClr val="F5F6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6"/>
          <p:cNvSpPr/>
          <p:nvPr/>
        </p:nvSpPr>
        <p:spPr bwMode="auto">
          <a:xfrm>
            <a:off x="613410" y="5052598"/>
            <a:ext cx="381000" cy="865188"/>
          </a:xfrm>
          <a:custGeom>
            <a:gdLst>
              <a:gd name="T0" fmla="*/ 103 w 103"/>
              <a:gd name="T1" fmla="*/ 58 h 233"/>
              <a:gd name="T2" fmla="*/ 103 w 103"/>
              <a:gd name="T3" fmla="*/ 78 h 233"/>
              <a:gd name="T4" fmla="*/ 79 w 103"/>
              <a:gd name="T5" fmla="*/ 78 h 233"/>
              <a:gd name="T6" fmla="*/ 79 w 103"/>
              <a:gd name="T7" fmla="*/ 57 h 233"/>
              <a:gd name="T8" fmla="*/ 52 w 103"/>
              <a:gd name="T9" fmla="*/ 24 h 233"/>
              <a:gd name="T10" fmla="*/ 25 w 103"/>
              <a:gd name="T11" fmla="*/ 57 h 233"/>
              <a:gd name="T12" fmla="*/ 25 w 103"/>
              <a:gd name="T13" fmla="*/ 177 h 233"/>
              <a:gd name="T14" fmla="*/ 52 w 103"/>
              <a:gd name="T15" fmla="*/ 210 h 233"/>
              <a:gd name="T16" fmla="*/ 79 w 103"/>
              <a:gd name="T17" fmla="*/ 177 h 233"/>
              <a:gd name="T18" fmla="*/ 79 w 103"/>
              <a:gd name="T19" fmla="*/ 148 h 233"/>
              <a:gd name="T20" fmla="*/ 103 w 103"/>
              <a:gd name="T21" fmla="*/ 148 h 233"/>
              <a:gd name="T22" fmla="*/ 103 w 103"/>
              <a:gd name="T23" fmla="*/ 176 h 233"/>
              <a:gd name="T24" fmla="*/ 51 w 103"/>
              <a:gd name="T25" fmla="*/ 233 h 233"/>
              <a:gd name="T26" fmla="*/ 0 w 103"/>
              <a:gd name="T27" fmla="*/ 176 h 233"/>
              <a:gd name="T28" fmla="*/ 0 w 103"/>
              <a:gd name="T29" fmla="*/ 58 h 233"/>
              <a:gd name="T30" fmla="*/ 51 w 103"/>
              <a:gd name="T31" fmla="*/ 0 h 233"/>
              <a:gd name="T32" fmla="*/ 103 w 103"/>
              <a:gd name="T33" fmla="*/ 58 h 2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233">
                <a:moveTo>
                  <a:pt x="103" y="58"/>
                </a:moveTo>
                <a:cubicBezTo>
                  <a:pt x="103" y="78"/>
                  <a:pt x="103" y="78"/>
                  <a:pt x="103" y="78"/>
                </a:cubicBezTo>
                <a:cubicBezTo>
                  <a:pt x="79" y="78"/>
                  <a:pt x="79" y="78"/>
                  <a:pt x="79" y="78"/>
                </a:cubicBezTo>
                <a:cubicBezTo>
                  <a:pt x="79" y="57"/>
                  <a:pt x="79" y="57"/>
                  <a:pt x="79" y="57"/>
                </a:cubicBezTo>
                <a:cubicBezTo>
                  <a:pt x="79" y="36"/>
                  <a:pt x="71" y="24"/>
                  <a:pt x="52" y="24"/>
                </a:cubicBezTo>
                <a:cubicBezTo>
                  <a:pt x="34" y="24"/>
                  <a:pt x="25" y="36"/>
                  <a:pt x="25" y="57"/>
                </a:cubicBezTo>
                <a:cubicBezTo>
                  <a:pt x="25" y="177"/>
                  <a:pt x="25" y="177"/>
                  <a:pt x="25" y="177"/>
                </a:cubicBezTo>
                <a:cubicBezTo>
                  <a:pt x="25" y="198"/>
                  <a:pt x="34" y="210"/>
                  <a:pt x="52" y="210"/>
                </a:cubicBezTo>
                <a:cubicBezTo>
                  <a:pt x="71" y="210"/>
                  <a:pt x="79" y="198"/>
                  <a:pt x="79" y="177"/>
                </a:cubicBezTo>
                <a:cubicBezTo>
                  <a:pt x="79" y="148"/>
                  <a:pt x="79" y="148"/>
                  <a:pt x="79" y="148"/>
                </a:cubicBezTo>
                <a:cubicBezTo>
                  <a:pt x="103" y="148"/>
                  <a:pt x="103" y="148"/>
                  <a:pt x="103" y="148"/>
                </a:cubicBezTo>
                <a:cubicBezTo>
                  <a:pt x="103" y="176"/>
                  <a:pt x="103" y="176"/>
                  <a:pt x="103" y="176"/>
                </a:cubicBezTo>
                <a:cubicBezTo>
                  <a:pt x="103" y="211"/>
                  <a:pt x="87" y="233"/>
                  <a:pt x="51" y="233"/>
                </a:cubicBezTo>
                <a:cubicBezTo>
                  <a:pt x="16" y="233"/>
                  <a:pt x="0" y="211"/>
                  <a:pt x="0" y="176"/>
                </a:cubicBezTo>
                <a:cubicBezTo>
                  <a:pt x="0" y="58"/>
                  <a:pt x="0" y="58"/>
                  <a:pt x="0" y="58"/>
                </a:cubicBezTo>
                <a:cubicBezTo>
                  <a:pt x="0" y="23"/>
                  <a:pt x="16" y="0"/>
                  <a:pt x="51" y="0"/>
                </a:cubicBezTo>
                <a:cubicBezTo>
                  <a:pt x="87" y="0"/>
                  <a:pt x="103" y="23"/>
                  <a:pt x="103" y="58"/>
                </a:cubicBezTo>
                <a:close/>
              </a:path>
            </a:pathLst>
          </a:custGeom>
          <a:solidFill>
            <a:srgbClr val="F5F6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矩形 323"/>
          <p:cNvSpPr>
            <a:spLocks noChangeArrowheads="1"/>
          </p:cNvSpPr>
          <p:nvPr/>
        </p:nvSpPr>
        <p:spPr bwMode="auto">
          <a:xfrm>
            <a:off x="2381646" y="1778379"/>
            <a:ext cx="6000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 typeface="Arial" panose="020b0604020202020204" pitchFamily="34" charset="0"/>
              <a:buNone/>
            </a:pPr>
            <a:r>
              <a:rPr lang="zh-CN" altLang="en-US" sz="1600">
                <a:latin typeface="宋体" panose="02010600030101010101" pitchFamily="2" charset="-122"/>
              </a:rPr>
              <a:t>点击添加文字点击添加文字点击添加文字点击添加文字</a:t>
            </a:r>
            <a:endParaRPr lang="zh-CN" altLang="en-US" sz="1600">
              <a:latin typeface="宋体" panose="02010600030101010101" pitchFamily="2" charset="-122"/>
            </a:endParaRPr>
          </a:p>
        </p:txBody>
      </p:sp>
      <p:sp>
        <p:nvSpPr>
          <p:cNvPr id="60" name="矩形 323"/>
          <p:cNvSpPr>
            <a:spLocks noChangeArrowheads="1"/>
          </p:cNvSpPr>
          <p:nvPr/>
        </p:nvSpPr>
        <p:spPr bwMode="auto">
          <a:xfrm>
            <a:off x="2381646" y="3489606"/>
            <a:ext cx="6000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 typeface="Arial" panose="020b0604020202020204" pitchFamily="34" charset="0"/>
              <a:buNone/>
            </a:pPr>
            <a:r>
              <a:rPr lang="zh-CN" altLang="en-US" sz="1600">
                <a:latin typeface="宋体" panose="02010600030101010101" pitchFamily="2" charset="-122"/>
              </a:rPr>
              <a:t>点击添加文字点击添加文字点击添加文字点击添加文字</a:t>
            </a:r>
            <a:endParaRPr lang="zh-CN" altLang="en-US" sz="1600">
              <a:latin typeface="宋体" panose="02010600030101010101" pitchFamily="2" charset="-122"/>
            </a:endParaRPr>
          </a:p>
        </p:txBody>
      </p:sp>
      <p:sp>
        <p:nvSpPr>
          <p:cNvPr id="61" name="矩形 323"/>
          <p:cNvSpPr>
            <a:spLocks noChangeArrowheads="1"/>
          </p:cNvSpPr>
          <p:nvPr/>
        </p:nvSpPr>
        <p:spPr bwMode="auto">
          <a:xfrm>
            <a:off x="2381646" y="5193092"/>
            <a:ext cx="6000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 typeface="Arial" panose="020b0604020202020204" pitchFamily="34" charset="0"/>
              <a:buNone/>
            </a:pPr>
            <a:r>
              <a:rPr lang="zh-CN" altLang="en-US" sz="1600">
                <a:latin typeface="宋体" panose="02010600030101010101" pitchFamily="2" charset="-122"/>
              </a:rPr>
              <a:t>点击添加文字点击添加文字点击添加文字点击添加文字</a:t>
            </a:r>
            <a:endParaRPr lang="zh-CN" altLang="en-US" sz="1600">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80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0-#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80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fill="hold"/>
                                        <p:tgtEl>
                                          <p:spTgt spid="61"/>
                                        </p:tgtEl>
                                        <p:attrNameLst>
                                          <p:attrName>ppt_x</p:attrName>
                                        </p:attrNameLst>
                                      </p:cBhvr>
                                      <p:tavLst>
                                        <p:tav tm="0">
                                          <p:val>
                                            <p:strVal val="0-#ppt_w/2"/>
                                          </p:val>
                                        </p:tav>
                                        <p:tav tm="100000">
                                          <p:val>
                                            <p:strVal val="#ppt_x"/>
                                          </p:val>
                                        </p:tav>
                                      </p:tavLst>
                                    </p:anim>
                                    <p:anim calcmode="lin" valueType="num">
                                      <p:cBhvr additive="base">
                                        <p:cTn id="16"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2"/>
          <a:stretch>
            <a:fillRect/>
          </a:stretch>
        </p:blipFill>
        <p:spPr>
          <a:xfrm>
            <a:off x="0" y="924770"/>
            <a:ext cx="12192000" cy="5933230"/>
          </a:xfrm>
          <a:prstGeom prst="rect">
            <a:avLst/>
          </a:prstGeom>
        </p:spPr>
      </p:pic>
      <p:pic>
        <p:nvPicPr>
          <p:cNvPr id="9" name="图片 8"/>
          <p:cNvPicPr>
            <a:picLocks noChangeAspect="1"/>
          </p:cNvPicPr>
          <p:nvPr/>
        </p:nvPicPr>
        <p:blipFill>
          <a:blip r:embed="rId3"/>
          <a:stretch>
            <a:fillRect/>
          </a:stretch>
        </p:blipFill>
        <p:spPr>
          <a:xfrm>
            <a:off x="0" y="0"/>
            <a:ext cx="6598508" cy="6858000"/>
          </a:xfrm>
          <a:prstGeom prst="rect">
            <a:avLst/>
          </a:prstGeom>
        </p:spPr>
      </p:pic>
      <p:pic>
        <p:nvPicPr>
          <p:cNvPr id="11" name="图片 10"/>
          <p:cNvPicPr>
            <a:picLocks noChangeAspect="1"/>
          </p:cNvPicPr>
          <p:nvPr/>
        </p:nvPicPr>
        <p:blipFill>
          <a:blip r:embed="rId4"/>
          <a:stretch>
            <a:fillRect/>
          </a:stretch>
        </p:blipFill>
        <p:spPr>
          <a:xfrm>
            <a:off x="7680738" y="0"/>
            <a:ext cx="4511262" cy="6858000"/>
          </a:xfrm>
          <a:prstGeom prst="rect">
            <a:avLst/>
          </a:prstGeom>
        </p:spPr>
      </p:pic>
      <p:pic>
        <p:nvPicPr>
          <p:cNvPr id="13" name="图片 12"/>
          <p:cNvPicPr>
            <a:picLocks noChangeAspect="1"/>
          </p:cNvPicPr>
          <p:nvPr/>
        </p:nvPicPr>
        <p:blipFill>
          <a:blip r:embed="rId5"/>
          <a:stretch>
            <a:fillRect/>
          </a:stretch>
        </p:blipFill>
        <p:spPr>
          <a:xfrm>
            <a:off x="10589013" y="0"/>
            <a:ext cx="1602987" cy="3108960"/>
          </a:xfrm>
          <a:prstGeom prst="rect">
            <a:avLst/>
          </a:prstGeom>
        </p:spPr>
      </p:pic>
      <p:pic>
        <p:nvPicPr>
          <p:cNvPr id="15" name="图片 14"/>
          <p:cNvPicPr>
            <a:picLocks noChangeAspect="1"/>
          </p:cNvPicPr>
          <p:nvPr/>
        </p:nvPicPr>
        <p:blipFill>
          <a:blip r:embed="rId6"/>
          <a:stretch>
            <a:fillRect/>
          </a:stretch>
        </p:blipFill>
        <p:spPr>
          <a:xfrm>
            <a:off x="9711098" y="0"/>
            <a:ext cx="2480902" cy="4697730"/>
          </a:xfrm>
          <a:prstGeom prst="rect">
            <a:avLst/>
          </a:prstGeom>
        </p:spPr>
      </p:pic>
      <p:sp>
        <p:nvSpPr>
          <p:cNvPr id="51" name="矩形 50"/>
          <p:cNvSpPr/>
          <p:nvPr/>
        </p:nvSpPr>
        <p:spPr>
          <a:xfrm>
            <a:off x="1274510" y="2291091"/>
            <a:ext cx="6022295" cy="2266992"/>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a:spLocks noChangeArrowheads="1"/>
          </p:cNvSpPr>
          <p:nvPr/>
        </p:nvSpPr>
        <p:spPr bwMode="auto">
          <a:xfrm>
            <a:off x="1324750" y="2351674"/>
            <a:ext cx="59218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5400" b="1">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铭记师恩</a:t>
            </a:r>
            <a:r>
              <a:rPr lang="en-US" altLang="zh-CN" sz="5400" b="1">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5400" b="1">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难忘母校</a:t>
            </a:r>
            <a:endParaRPr lang="zh-CN" altLang="en-US" sz="5400" b="1">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3" name="矩形 52"/>
          <p:cNvSpPr/>
          <p:nvPr/>
        </p:nvSpPr>
        <p:spPr>
          <a:xfrm>
            <a:off x="1445131" y="3273987"/>
            <a:ext cx="5681053"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rgbClr val="37474F"/>
              </a:solidFill>
            </a:endParaRPr>
          </a:p>
        </p:txBody>
      </p:sp>
      <p:sp>
        <p:nvSpPr>
          <p:cNvPr id="62" name="矩形 61"/>
          <p:cNvSpPr/>
          <p:nvPr/>
        </p:nvSpPr>
        <p:spPr>
          <a:xfrm>
            <a:off x="1432407" y="3396640"/>
            <a:ext cx="5706501" cy="1077218"/>
          </a:xfrm>
          <a:prstGeom prst="rect">
            <a:avLst/>
          </a:prstGeom>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在即将完成我的论文，结束我在学校的学习生涯之际。回首在校</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年，首先，我要感谢我的指导教师</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XXX</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，感谢她对本文的多次指导，并给了我许多宝贵的意见和建议。再此深深感谢</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XXX</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老师给予我的教诲、关怀、帮助和指导</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41" presetClass="entr" presetSubtype="0" fill="hold" grpId="0" nodeType="withEffect">
                                  <p:stCondLst>
                                    <p:cond delay="700"/>
                                  </p:stCondLst>
                                  <p:iterate type="lt">
                                    <p:tmPct val="10000"/>
                                  </p:iterate>
                                  <p:childTnLst>
                                    <p:set>
                                      <p:cBhvr>
                                        <p:cTn id="15" dur="1" fill="hold">
                                          <p:stCondLst>
                                            <p:cond delay="0"/>
                                          </p:stCondLst>
                                        </p:cTn>
                                        <p:tgtEl>
                                          <p:spTgt spid="62"/>
                                        </p:tgtEl>
                                        <p:attrNameLst>
                                          <p:attrName>style.visibility</p:attrName>
                                        </p:attrNameLst>
                                      </p:cBhvr>
                                      <p:to>
                                        <p:strVal val="visible"/>
                                      </p:to>
                                    </p:set>
                                    <p:anim calcmode="lin" valueType="num">
                                      <p:cBhvr>
                                        <p:cTn id="16" dur="4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62"/>
                                        </p:tgtEl>
                                        <p:attrNameLst>
                                          <p:attrName>ppt_y</p:attrName>
                                        </p:attrNameLst>
                                      </p:cBhvr>
                                      <p:tavLst>
                                        <p:tav tm="0">
                                          <p:val>
                                            <p:strVal val="#ppt_y"/>
                                          </p:val>
                                        </p:tav>
                                        <p:tav tm="100000">
                                          <p:val>
                                            <p:strVal val="#ppt_y"/>
                                          </p:val>
                                        </p:tav>
                                      </p:tavLst>
                                    </p:anim>
                                    <p:anim calcmode="lin" valueType="num">
                                      <p:cBhvr>
                                        <p:cTn id="18" dur="4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P spid="53" grpId="0" animBg="1"/>
      <p:bldP spid="62"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2"/>
          <a:stretch>
            <a:fillRect/>
          </a:stretch>
        </p:blipFill>
        <p:spPr>
          <a:xfrm>
            <a:off x="0" y="924770"/>
            <a:ext cx="12192000" cy="5933230"/>
          </a:xfrm>
          <a:prstGeom prst="rect">
            <a:avLst/>
          </a:prstGeom>
        </p:spPr>
      </p:pic>
      <p:sp>
        <p:nvSpPr>
          <p:cNvPr id="4" name="矩形 3"/>
          <p:cNvSpPr/>
          <p:nvPr/>
        </p:nvSpPr>
        <p:spPr>
          <a:xfrm>
            <a:off x="4328136" y="1280161"/>
            <a:ext cx="3550943" cy="2305834"/>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a:solidFill>
                  <a:schemeClr val="bg1"/>
                </a:solidFill>
                <a:latin typeface="微软雅黑" panose="020b0503020204020204" pitchFamily="34" charset="-122"/>
                <a:ea typeface="微软雅黑" panose="020b0503020204020204" pitchFamily="34" charset="-122"/>
              </a:rPr>
              <a:t>01</a:t>
            </a:r>
            <a:endParaRPr lang="zh-CN" altLang="en-US" sz="13800" b="1">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255292" y="3805406"/>
            <a:ext cx="7705082" cy="142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a:solidFill>
                  <a:schemeClr val="tx1">
                    <a:lumMod val="75000"/>
                    <a:lumOff val="25000"/>
                  </a:schemeClr>
                </a:solidFill>
                <a:latin typeface="微软雅黑" panose="020b0503020204020204" pitchFamily="34" charset="-122"/>
                <a:ea typeface="微软雅黑" panose="020b0503020204020204" pitchFamily="34" charset="-122"/>
              </a:rPr>
              <a:t> 选题背景和意义</a:t>
            </a:r>
            <a:endParaRPr lang="zh-CN" altLang="en-US" sz="72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 选题背景和意义</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01</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7" name="MH_Picture_1"/>
          <p:cNvSpPr/>
          <p:nvPr>
            <p:custDataLst>
              <p:tags r:id="rId2"/>
            </p:custDataLst>
          </p:nvPr>
        </p:nvSpPr>
        <p:spPr>
          <a:xfrm>
            <a:off x="1524000" y="1314450"/>
            <a:ext cx="9144000" cy="4484688"/>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ea typeface="宋体" panose="02010600030101010101" pitchFamily="2" charset="-122"/>
            </a:endParaRPr>
          </a:p>
        </p:txBody>
      </p:sp>
      <p:sp>
        <p:nvSpPr>
          <p:cNvPr id="8" name="MH_SubTitle_1"/>
          <p:cNvSpPr/>
          <p:nvPr>
            <p:custDataLst>
              <p:tags r:id="rId4"/>
            </p:custDataLst>
          </p:nvPr>
        </p:nvSpPr>
        <p:spPr>
          <a:xfrm>
            <a:off x="1524000" y="3206750"/>
            <a:ext cx="4687888" cy="982663"/>
          </a:xfrm>
          <a:prstGeom prst="rect">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anchor="ctr"/>
          <a:lstStyle/>
          <a:p>
            <a:pPr eaLnBrk="1" fontAlgn="auto" hangingPunct="1">
              <a:spcBef>
                <a:spcPct val="0"/>
              </a:spcBef>
              <a:spcAft>
                <a:spcPct val="0"/>
              </a:spcAft>
              <a:defRPr/>
            </a:pPr>
            <a:r>
              <a:rPr lang="zh-CN" altLang="en-US" sz="1400">
                <a:solidFill>
                  <a:srgbClr val="FFFFFF"/>
                </a:solidFill>
                <a:latin typeface="微软雅黑" panose="020b0503020204020204" pitchFamily="34" charset="-122"/>
                <a:ea typeface="微软雅黑" panose="020b0503020204020204" pitchFamily="34" charset="-122"/>
              </a:rPr>
              <a:t>点击添加文字点击添加文字点击添加文字点击添加文字</a:t>
            </a:r>
            <a:endParaRPr lang="zh-CN" altLang="en-US" sz="14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 选题背景和意义</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01</a:t>
            </a:r>
            <a:endParaRPr lang="zh-CN" altLang="en-US" sz="3200" b="1">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6527800" y="3556000"/>
            <a:ext cx="3454400" cy="2198688"/>
          </a:xfrm>
          <a:prstGeom prst="rect">
            <a:avLst/>
          </a:prstGeom>
          <a:effectLst>
            <a:outerShdw blurRad="63500" sx="101000" sy="101000" algn="ctr" rotWithShape="0">
              <a:prstClr val="black">
                <a:alpha val="40000"/>
              </a:prstClr>
            </a:outerShdw>
          </a:effectLst>
        </p:spPr>
      </p:pic>
      <p:pic>
        <p:nvPicPr>
          <p:cNvPr id="8" name="图片 7"/>
          <p:cNvPicPr>
            <a:picLocks noChangeAspect="1"/>
          </p:cNvPicPr>
          <p:nvPr/>
        </p:nvPicPr>
        <p:blipFill>
          <a:blip r:embed="rId3"/>
          <a:stretch>
            <a:fillRect/>
          </a:stretch>
        </p:blipFill>
        <p:spPr>
          <a:xfrm>
            <a:off x="2251075" y="1741488"/>
            <a:ext cx="3454400" cy="2195512"/>
          </a:xfrm>
          <a:prstGeom prst="rect">
            <a:avLst/>
          </a:prstGeom>
          <a:effectLst>
            <a:outerShdw blurRad="63500" sx="101000" sy="101000" algn="ctr" rotWithShape="0">
              <a:prstClr val="black">
                <a:alpha val="40000"/>
              </a:prstClr>
            </a:outerShdw>
          </a:effectLst>
        </p:spPr>
      </p:pic>
      <p:sp>
        <p:nvSpPr>
          <p:cNvPr id="9" name="MH_Other_2"/>
          <p:cNvSpPr/>
          <p:nvPr>
            <p:custDataLst>
              <p:tags r:id="rId4"/>
            </p:custDataLst>
          </p:nvPr>
        </p:nvSpPr>
        <p:spPr>
          <a:xfrm>
            <a:off x="2160588" y="1644650"/>
            <a:ext cx="304800" cy="304800"/>
          </a:xfrm>
          <a:custGeom>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ea typeface="宋体" panose="02010600030101010101" pitchFamily="2" charset="-122"/>
            </a:endParaRPr>
          </a:p>
        </p:txBody>
      </p:sp>
      <p:sp>
        <p:nvSpPr>
          <p:cNvPr id="10" name="MH_Other_4"/>
          <p:cNvSpPr/>
          <p:nvPr>
            <p:custDataLst>
              <p:tags r:id="rId5"/>
            </p:custDataLst>
          </p:nvPr>
        </p:nvSpPr>
        <p:spPr>
          <a:xfrm>
            <a:off x="6437313" y="3463925"/>
            <a:ext cx="304800" cy="304800"/>
          </a:xfrm>
          <a:custGeom>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ea typeface="宋体" panose="02010600030101010101" pitchFamily="2" charset="-122"/>
            </a:endParaRPr>
          </a:p>
        </p:txBody>
      </p:sp>
      <p:sp>
        <p:nvSpPr>
          <p:cNvPr id="11" name="MH_Other_5"/>
          <p:cNvSpPr txBox="1"/>
          <p:nvPr>
            <p:custDataLst>
              <p:tags r:id="rId6"/>
            </p:custDataLst>
          </p:nvPr>
        </p:nvSpPr>
        <p:spPr>
          <a:xfrm>
            <a:off x="1863725" y="4425950"/>
            <a:ext cx="312738" cy="234950"/>
          </a:xfrm>
          <a:custGeom>
            <a:rect l="l" t="t" r="r" b="b"/>
            <a:pathLst>
              <a:path w="312502" h="234925">
                <a:moveTo>
                  <a:pt x="282402" y="0"/>
                </a:moveTo>
                <a:cubicBezTo>
                  <a:pt x="289496" y="0"/>
                  <a:pt x="295226" y="273"/>
                  <a:pt x="299591" y="819"/>
                </a:cubicBezTo>
                <a:cubicBezTo>
                  <a:pt x="303957" y="1364"/>
                  <a:pt x="307163" y="2387"/>
                  <a:pt x="309209" y="3888"/>
                </a:cubicBezTo>
                <a:cubicBezTo>
                  <a:pt x="311256" y="5389"/>
                  <a:pt x="312347" y="7231"/>
                  <a:pt x="312484" y="9413"/>
                </a:cubicBezTo>
                <a:cubicBezTo>
                  <a:pt x="312620" y="11596"/>
                  <a:pt x="312006" y="14188"/>
                  <a:pt x="310642" y="17190"/>
                </a:cubicBezTo>
                <a:lnTo>
                  <a:pt x="262756" y="128922"/>
                </a:lnTo>
                <a:lnTo>
                  <a:pt x="262756" y="192360"/>
                </a:lnTo>
                <a:cubicBezTo>
                  <a:pt x="262756" y="201637"/>
                  <a:pt x="261733" y="209072"/>
                  <a:pt x="259687" y="214666"/>
                </a:cubicBezTo>
                <a:cubicBezTo>
                  <a:pt x="257640" y="220259"/>
                  <a:pt x="254503" y="224557"/>
                  <a:pt x="250273" y="227558"/>
                </a:cubicBezTo>
                <a:cubicBezTo>
                  <a:pt x="246044" y="230559"/>
                  <a:pt x="240587" y="232538"/>
                  <a:pt x="233902" y="233493"/>
                </a:cubicBezTo>
                <a:cubicBezTo>
                  <a:pt x="227217" y="234448"/>
                  <a:pt x="219509" y="234925"/>
                  <a:pt x="210778" y="234925"/>
                </a:cubicBezTo>
                <a:cubicBezTo>
                  <a:pt x="201774" y="234925"/>
                  <a:pt x="194134" y="234448"/>
                  <a:pt x="187859" y="233493"/>
                </a:cubicBezTo>
                <a:cubicBezTo>
                  <a:pt x="181583" y="232538"/>
                  <a:pt x="176399" y="230559"/>
                  <a:pt x="172306" y="227558"/>
                </a:cubicBezTo>
                <a:cubicBezTo>
                  <a:pt x="168213" y="224557"/>
                  <a:pt x="165280" y="220259"/>
                  <a:pt x="163507" y="214666"/>
                </a:cubicBezTo>
                <a:cubicBezTo>
                  <a:pt x="161733" y="209072"/>
                  <a:pt x="160846" y="201637"/>
                  <a:pt x="160846" y="192360"/>
                </a:cubicBezTo>
                <a:cubicBezTo>
                  <a:pt x="160846" y="181992"/>
                  <a:pt x="161324" y="172442"/>
                  <a:pt x="162279" y="163711"/>
                </a:cubicBezTo>
                <a:cubicBezTo>
                  <a:pt x="163234" y="154980"/>
                  <a:pt x="164803" y="146658"/>
                  <a:pt x="166985" y="138745"/>
                </a:cubicBezTo>
                <a:cubicBezTo>
                  <a:pt x="169168" y="130832"/>
                  <a:pt x="172101" y="123192"/>
                  <a:pt x="175785" y="115825"/>
                </a:cubicBezTo>
                <a:cubicBezTo>
                  <a:pt x="179468" y="108458"/>
                  <a:pt x="183902" y="100955"/>
                  <a:pt x="189086" y="93315"/>
                </a:cubicBezTo>
                <a:lnTo>
                  <a:pt x="241065" y="15143"/>
                </a:lnTo>
                <a:cubicBezTo>
                  <a:pt x="242975" y="12415"/>
                  <a:pt x="244953" y="10095"/>
                  <a:pt x="246999" y="8186"/>
                </a:cubicBezTo>
                <a:cubicBezTo>
                  <a:pt x="249046" y="6276"/>
                  <a:pt x="251638" y="4707"/>
                  <a:pt x="254775" y="3479"/>
                </a:cubicBezTo>
                <a:cubicBezTo>
                  <a:pt x="257913" y="2251"/>
                  <a:pt x="261665" y="1364"/>
                  <a:pt x="266031" y="819"/>
                </a:cubicBezTo>
                <a:cubicBezTo>
                  <a:pt x="270396" y="273"/>
                  <a:pt x="275853" y="0"/>
                  <a:pt x="282402" y="0"/>
                </a:cubicBezTo>
                <a:close/>
                <a:moveTo>
                  <a:pt x="121556" y="0"/>
                </a:moveTo>
                <a:cubicBezTo>
                  <a:pt x="128650" y="0"/>
                  <a:pt x="134380" y="273"/>
                  <a:pt x="138745" y="819"/>
                </a:cubicBezTo>
                <a:cubicBezTo>
                  <a:pt x="143111" y="1364"/>
                  <a:pt x="146385" y="2387"/>
                  <a:pt x="148568" y="3888"/>
                </a:cubicBezTo>
                <a:cubicBezTo>
                  <a:pt x="150751" y="5389"/>
                  <a:pt x="151842" y="7231"/>
                  <a:pt x="151842" y="9413"/>
                </a:cubicBezTo>
                <a:cubicBezTo>
                  <a:pt x="151842" y="11596"/>
                  <a:pt x="151296" y="14188"/>
                  <a:pt x="150205" y="17190"/>
                </a:cubicBezTo>
                <a:lnTo>
                  <a:pt x="101910" y="128922"/>
                </a:lnTo>
                <a:lnTo>
                  <a:pt x="101910" y="192360"/>
                </a:lnTo>
                <a:cubicBezTo>
                  <a:pt x="101910" y="201637"/>
                  <a:pt x="100887" y="209072"/>
                  <a:pt x="98841" y="214666"/>
                </a:cubicBezTo>
                <a:cubicBezTo>
                  <a:pt x="96794" y="220259"/>
                  <a:pt x="93657" y="224557"/>
                  <a:pt x="89427" y="227558"/>
                </a:cubicBezTo>
                <a:cubicBezTo>
                  <a:pt x="85198" y="230559"/>
                  <a:pt x="79809" y="232538"/>
                  <a:pt x="73261" y="233493"/>
                </a:cubicBezTo>
                <a:cubicBezTo>
                  <a:pt x="66712" y="234448"/>
                  <a:pt x="58936" y="234925"/>
                  <a:pt x="49932" y="234925"/>
                </a:cubicBezTo>
                <a:cubicBezTo>
                  <a:pt x="40928" y="234925"/>
                  <a:pt x="33288" y="234448"/>
                  <a:pt x="27013" y="233493"/>
                </a:cubicBezTo>
                <a:cubicBezTo>
                  <a:pt x="20737" y="232538"/>
                  <a:pt x="15621" y="230559"/>
                  <a:pt x="11665" y="227558"/>
                </a:cubicBezTo>
                <a:cubicBezTo>
                  <a:pt x="7708" y="224557"/>
                  <a:pt x="4775" y="220259"/>
                  <a:pt x="2865" y="214666"/>
                </a:cubicBezTo>
                <a:cubicBezTo>
                  <a:pt x="955" y="209072"/>
                  <a:pt x="0" y="201637"/>
                  <a:pt x="0" y="192360"/>
                </a:cubicBezTo>
                <a:cubicBezTo>
                  <a:pt x="0" y="181992"/>
                  <a:pt x="478" y="172442"/>
                  <a:pt x="1433" y="163711"/>
                </a:cubicBezTo>
                <a:cubicBezTo>
                  <a:pt x="2388" y="154980"/>
                  <a:pt x="3957" y="146658"/>
                  <a:pt x="6139" y="138745"/>
                </a:cubicBezTo>
                <a:cubicBezTo>
                  <a:pt x="8322" y="130832"/>
                  <a:pt x="11255" y="123192"/>
                  <a:pt x="14939" y="115825"/>
                </a:cubicBezTo>
                <a:cubicBezTo>
                  <a:pt x="18622" y="108458"/>
                  <a:pt x="23056" y="100955"/>
                  <a:pt x="28240" y="93315"/>
                </a:cubicBezTo>
                <a:lnTo>
                  <a:pt x="80628" y="15143"/>
                </a:lnTo>
                <a:cubicBezTo>
                  <a:pt x="82538" y="12415"/>
                  <a:pt x="84516" y="10095"/>
                  <a:pt x="86562" y="8186"/>
                </a:cubicBezTo>
                <a:cubicBezTo>
                  <a:pt x="88609" y="6276"/>
                  <a:pt x="91201" y="4707"/>
                  <a:pt x="94339" y="3479"/>
                </a:cubicBezTo>
                <a:cubicBezTo>
                  <a:pt x="97477" y="2251"/>
                  <a:pt x="101228" y="1364"/>
                  <a:pt x="105594" y="819"/>
                </a:cubicBezTo>
                <a:cubicBezTo>
                  <a:pt x="109959" y="273"/>
                  <a:pt x="115280" y="0"/>
                  <a:pt x="121556" y="0"/>
                </a:cubicBezTo>
                <a:close/>
              </a:path>
            </a:pathLst>
          </a:custGeom>
          <a:solidFill>
            <a:schemeClr val="accent1"/>
          </a:solidFill>
          <a:ln>
            <a:noFill/>
          </a:ln>
          <a:effectLst/>
        </p:spPr>
        <p:txBody>
          <a:bodyPr/>
          <a:lstStyle/>
          <a:p>
            <a:pPr algn="ctr" eaLnBrk="1" fontAlgn="auto" hangingPunct="1">
              <a:spcBef>
                <a:spcPct val="0"/>
              </a:spcBef>
              <a:spcAft>
                <a:spcPct val="0"/>
              </a:spcAft>
              <a:defRPr/>
            </a:pPr>
            <a:endParaRPr lang="zh-CN" altLang="en-US" sz="6600" b="1">
              <a:solidFill>
                <a:schemeClr val="accent1">
                  <a:lumMod val="50000"/>
                </a:schemeClr>
              </a:solidFill>
              <a:latin typeface="+mn-lt"/>
              <a:ea typeface="宋体" panose="02010600030101010101" pitchFamily="2" charset="-122"/>
            </a:endParaRPr>
          </a:p>
        </p:txBody>
      </p:sp>
      <p:sp>
        <p:nvSpPr>
          <p:cNvPr id="12" name="MH_Other_6"/>
          <p:cNvSpPr txBox="1"/>
          <p:nvPr>
            <p:custDataLst>
              <p:tags r:id="rId7"/>
            </p:custDataLst>
          </p:nvPr>
        </p:nvSpPr>
        <p:spPr>
          <a:xfrm>
            <a:off x="6457950" y="2136775"/>
            <a:ext cx="312738" cy="234950"/>
          </a:xfrm>
          <a:custGeom>
            <a:rect l="l" t="t" r="r" b="b"/>
            <a:pathLst>
              <a:path w="312502" h="234925">
                <a:moveTo>
                  <a:pt x="282402" y="0"/>
                </a:moveTo>
                <a:cubicBezTo>
                  <a:pt x="289496" y="0"/>
                  <a:pt x="295226" y="273"/>
                  <a:pt x="299591" y="818"/>
                </a:cubicBezTo>
                <a:cubicBezTo>
                  <a:pt x="303957" y="1364"/>
                  <a:pt x="307163" y="2387"/>
                  <a:pt x="309210" y="3888"/>
                </a:cubicBezTo>
                <a:cubicBezTo>
                  <a:pt x="311256" y="5389"/>
                  <a:pt x="312347" y="7230"/>
                  <a:pt x="312484" y="9413"/>
                </a:cubicBezTo>
                <a:cubicBezTo>
                  <a:pt x="312620" y="11596"/>
                  <a:pt x="312006" y="14188"/>
                  <a:pt x="310642" y="17190"/>
                </a:cubicBezTo>
                <a:lnTo>
                  <a:pt x="262757" y="128922"/>
                </a:lnTo>
                <a:lnTo>
                  <a:pt x="262757" y="192360"/>
                </a:lnTo>
                <a:cubicBezTo>
                  <a:pt x="262757" y="201637"/>
                  <a:pt x="261733" y="209072"/>
                  <a:pt x="259687" y="214666"/>
                </a:cubicBezTo>
                <a:cubicBezTo>
                  <a:pt x="257641" y="220259"/>
                  <a:pt x="254503" y="224557"/>
                  <a:pt x="250274" y="227558"/>
                </a:cubicBezTo>
                <a:cubicBezTo>
                  <a:pt x="246044" y="230559"/>
                  <a:pt x="240587" y="232538"/>
                  <a:pt x="233902" y="233493"/>
                </a:cubicBezTo>
                <a:cubicBezTo>
                  <a:pt x="227218" y="234448"/>
                  <a:pt x="219510" y="234925"/>
                  <a:pt x="210778" y="234925"/>
                </a:cubicBezTo>
                <a:cubicBezTo>
                  <a:pt x="201774" y="234925"/>
                  <a:pt x="194134" y="234448"/>
                  <a:pt x="187859" y="233493"/>
                </a:cubicBezTo>
                <a:cubicBezTo>
                  <a:pt x="181583" y="232538"/>
                  <a:pt x="176399" y="230559"/>
                  <a:pt x="172306" y="227558"/>
                </a:cubicBezTo>
                <a:cubicBezTo>
                  <a:pt x="168213" y="224557"/>
                  <a:pt x="165280" y="220259"/>
                  <a:pt x="163507" y="214666"/>
                </a:cubicBezTo>
                <a:cubicBezTo>
                  <a:pt x="161733" y="209072"/>
                  <a:pt x="160846" y="201637"/>
                  <a:pt x="160846" y="192360"/>
                </a:cubicBezTo>
                <a:cubicBezTo>
                  <a:pt x="160846" y="181992"/>
                  <a:pt x="161324" y="172442"/>
                  <a:pt x="162279" y="163711"/>
                </a:cubicBezTo>
                <a:cubicBezTo>
                  <a:pt x="163234" y="154980"/>
                  <a:pt x="164803" y="146658"/>
                  <a:pt x="166986" y="138745"/>
                </a:cubicBezTo>
                <a:cubicBezTo>
                  <a:pt x="169168" y="130832"/>
                  <a:pt x="172102" y="123192"/>
                  <a:pt x="175785" y="115825"/>
                </a:cubicBezTo>
                <a:cubicBezTo>
                  <a:pt x="179469" y="108458"/>
                  <a:pt x="183902" y="100955"/>
                  <a:pt x="189087" y="93315"/>
                </a:cubicBezTo>
                <a:lnTo>
                  <a:pt x="241065" y="15143"/>
                </a:lnTo>
                <a:cubicBezTo>
                  <a:pt x="242975" y="12415"/>
                  <a:pt x="244953" y="10095"/>
                  <a:pt x="246999" y="8185"/>
                </a:cubicBezTo>
                <a:cubicBezTo>
                  <a:pt x="249046" y="6275"/>
                  <a:pt x="251638" y="4707"/>
                  <a:pt x="254776" y="3479"/>
                </a:cubicBezTo>
                <a:cubicBezTo>
                  <a:pt x="257913" y="2251"/>
                  <a:pt x="261665" y="1364"/>
                  <a:pt x="266031" y="818"/>
                </a:cubicBezTo>
                <a:cubicBezTo>
                  <a:pt x="270396" y="273"/>
                  <a:pt x="275853" y="0"/>
                  <a:pt x="282402" y="0"/>
                </a:cubicBezTo>
                <a:close/>
                <a:moveTo>
                  <a:pt x="121556" y="0"/>
                </a:moveTo>
                <a:cubicBezTo>
                  <a:pt x="128650" y="0"/>
                  <a:pt x="134380" y="273"/>
                  <a:pt x="138746" y="818"/>
                </a:cubicBezTo>
                <a:cubicBezTo>
                  <a:pt x="143111" y="1364"/>
                  <a:pt x="146385" y="2387"/>
                  <a:pt x="148568" y="3888"/>
                </a:cubicBezTo>
                <a:cubicBezTo>
                  <a:pt x="150751" y="5389"/>
                  <a:pt x="151842" y="7230"/>
                  <a:pt x="151842" y="9413"/>
                </a:cubicBezTo>
                <a:cubicBezTo>
                  <a:pt x="151842" y="11596"/>
                  <a:pt x="151297" y="14188"/>
                  <a:pt x="150205" y="17190"/>
                </a:cubicBezTo>
                <a:lnTo>
                  <a:pt x="101911" y="128922"/>
                </a:lnTo>
                <a:lnTo>
                  <a:pt x="101911" y="192360"/>
                </a:lnTo>
                <a:cubicBezTo>
                  <a:pt x="101911" y="201637"/>
                  <a:pt x="100887" y="209072"/>
                  <a:pt x="98841" y="214666"/>
                </a:cubicBezTo>
                <a:cubicBezTo>
                  <a:pt x="96795" y="220259"/>
                  <a:pt x="93657" y="224557"/>
                  <a:pt x="89428" y="227558"/>
                </a:cubicBezTo>
                <a:cubicBezTo>
                  <a:pt x="85198" y="230559"/>
                  <a:pt x="79810" y="232538"/>
                  <a:pt x="73261" y="233493"/>
                </a:cubicBezTo>
                <a:cubicBezTo>
                  <a:pt x="66713" y="234448"/>
                  <a:pt x="58936" y="234925"/>
                  <a:pt x="49932" y="234925"/>
                </a:cubicBezTo>
                <a:cubicBezTo>
                  <a:pt x="40928" y="234925"/>
                  <a:pt x="33288" y="234448"/>
                  <a:pt x="27013" y="233493"/>
                </a:cubicBezTo>
                <a:cubicBezTo>
                  <a:pt x="20737" y="232538"/>
                  <a:pt x="15621" y="230559"/>
                  <a:pt x="11665" y="227558"/>
                </a:cubicBezTo>
                <a:cubicBezTo>
                  <a:pt x="7709" y="224557"/>
                  <a:pt x="4775" y="220259"/>
                  <a:pt x="2865" y="214666"/>
                </a:cubicBezTo>
                <a:cubicBezTo>
                  <a:pt x="955" y="209072"/>
                  <a:pt x="0" y="201637"/>
                  <a:pt x="0" y="192360"/>
                </a:cubicBezTo>
                <a:cubicBezTo>
                  <a:pt x="0" y="181992"/>
                  <a:pt x="478" y="172442"/>
                  <a:pt x="1433" y="163711"/>
                </a:cubicBezTo>
                <a:cubicBezTo>
                  <a:pt x="2388" y="154980"/>
                  <a:pt x="3957" y="146658"/>
                  <a:pt x="6140" y="138745"/>
                </a:cubicBezTo>
                <a:cubicBezTo>
                  <a:pt x="8322" y="130832"/>
                  <a:pt x="11256" y="123192"/>
                  <a:pt x="14939" y="115825"/>
                </a:cubicBezTo>
                <a:cubicBezTo>
                  <a:pt x="18623" y="108458"/>
                  <a:pt x="23056" y="100955"/>
                  <a:pt x="28241" y="93315"/>
                </a:cubicBezTo>
                <a:lnTo>
                  <a:pt x="80628" y="15143"/>
                </a:lnTo>
                <a:cubicBezTo>
                  <a:pt x="82538" y="12415"/>
                  <a:pt x="84516" y="10095"/>
                  <a:pt x="86563" y="8185"/>
                </a:cubicBezTo>
                <a:cubicBezTo>
                  <a:pt x="88609" y="6275"/>
                  <a:pt x="91201" y="4707"/>
                  <a:pt x="94339" y="3479"/>
                </a:cubicBezTo>
                <a:cubicBezTo>
                  <a:pt x="97477" y="2251"/>
                  <a:pt x="101228" y="1364"/>
                  <a:pt x="105594" y="818"/>
                </a:cubicBezTo>
                <a:cubicBezTo>
                  <a:pt x="109960" y="273"/>
                  <a:pt x="115280" y="0"/>
                  <a:pt x="121556" y="0"/>
                </a:cubicBezTo>
                <a:close/>
              </a:path>
            </a:pathLst>
          </a:custGeom>
          <a:solidFill>
            <a:schemeClr val="accent1"/>
          </a:solidFill>
          <a:ln>
            <a:noFill/>
          </a:ln>
          <a:effectLst/>
        </p:spPr>
        <p:txBody>
          <a:bodyPr/>
          <a:lstStyle/>
          <a:p>
            <a:pPr algn="ctr" eaLnBrk="1" fontAlgn="auto" hangingPunct="1">
              <a:spcBef>
                <a:spcPct val="0"/>
              </a:spcBef>
              <a:spcAft>
                <a:spcPct val="0"/>
              </a:spcAft>
              <a:defRPr/>
            </a:pPr>
            <a:endParaRPr lang="zh-CN" altLang="en-US" sz="6600" b="1">
              <a:solidFill>
                <a:schemeClr val="accent1">
                  <a:lumMod val="50000"/>
                </a:schemeClr>
              </a:solidFill>
              <a:latin typeface="+mn-lt"/>
              <a:ea typeface="宋体" panose="02010600030101010101" pitchFamily="2" charset="-122"/>
            </a:endParaRPr>
          </a:p>
        </p:txBody>
      </p:sp>
      <p:sp>
        <p:nvSpPr>
          <p:cNvPr id="13" name="文本框 12"/>
          <p:cNvSpPr txBox="1">
            <a:spLocks noChangeArrowheads="1"/>
          </p:cNvSpPr>
          <p:nvPr/>
        </p:nvSpPr>
        <p:spPr bwMode="auto">
          <a:xfrm>
            <a:off x="6797675" y="2044700"/>
            <a:ext cx="3184525"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ts val="600"/>
              </a:spcBef>
              <a:spcAft>
                <a:spcPts val="600"/>
              </a:spcAft>
              <a:buFontTx/>
              <a:buNone/>
            </a:pPr>
            <a:r>
              <a:rPr lang="zh-CN" altLang="en-US" sz="1400">
                <a:solidFill>
                  <a:srgbClr val="4E4E4E"/>
                </a:solidFill>
                <a:latin typeface="宋体" panose="02010600030101010101" pitchFamily="2" charset="-122"/>
              </a:rPr>
              <a:t>点击添加文字点击添加文字点击添加文字点击添加文字</a:t>
            </a:r>
            <a:endParaRPr lang="en-US" altLang="zh-CN" sz="1400">
              <a:solidFill>
                <a:srgbClr val="4E4E4E"/>
              </a:solidFill>
              <a:latin typeface="宋体" panose="02010600030101010101" pitchFamily="2" charset="-122"/>
            </a:endParaRPr>
          </a:p>
        </p:txBody>
      </p:sp>
      <p:sp>
        <p:nvSpPr>
          <p:cNvPr id="14" name="文本框 13"/>
          <p:cNvSpPr txBox="1">
            <a:spLocks noChangeArrowheads="1"/>
          </p:cNvSpPr>
          <p:nvPr/>
        </p:nvSpPr>
        <p:spPr bwMode="auto">
          <a:xfrm>
            <a:off x="2244725" y="4425950"/>
            <a:ext cx="3184525"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ts val="600"/>
              </a:spcBef>
              <a:spcAft>
                <a:spcPts val="600"/>
              </a:spcAft>
              <a:buFontTx/>
              <a:buNone/>
            </a:pPr>
            <a:r>
              <a:rPr lang="zh-CN" altLang="en-US" sz="1400">
                <a:solidFill>
                  <a:srgbClr val="4E4E4E"/>
                </a:solidFill>
                <a:latin typeface="宋体" panose="02010600030101010101" pitchFamily="2" charset="-122"/>
              </a:rPr>
              <a:t>点击添加文字点击添加文字点击添加文字点击添加文字</a:t>
            </a:r>
            <a:endParaRPr lang="en-US" altLang="zh-CN" sz="1400">
              <a:solidFill>
                <a:srgbClr val="4E4E4E"/>
              </a:solidFill>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2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 选题背景和意义</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01</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7" name="MH_Picture_1"/>
          <p:cNvSpPr/>
          <p:nvPr>
            <p:custDataLst>
              <p:tags r:id="rId2"/>
            </p:custDataLst>
          </p:nvPr>
        </p:nvSpPr>
        <p:spPr>
          <a:xfrm>
            <a:off x="2360613" y="1626235"/>
            <a:ext cx="4918075" cy="2463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ea typeface="宋体" panose="02010600030101010101" pitchFamily="2" charset="-122"/>
            </a:endParaRPr>
          </a:p>
        </p:txBody>
      </p:sp>
      <p:sp>
        <p:nvSpPr>
          <p:cNvPr id="8" name="MH_SubTitle_1"/>
          <p:cNvSpPr/>
          <p:nvPr>
            <p:custDataLst>
              <p:tags r:id="rId4"/>
            </p:custDataLst>
          </p:nvPr>
        </p:nvSpPr>
        <p:spPr>
          <a:xfrm>
            <a:off x="7278688" y="1626235"/>
            <a:ext cx="2552700" cy="246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eaLnBrk="1" fontAlgn="auto" hangingPunct="1">
              <a:spcBef>
                <a:spcPct val="0"/>
              </a:spcBef>
              <a:spcAft>
                <a:spcPct val="0"/>
              </a:spcAft>
              <a:defRPr/>
            </a:pPr>
            <a:r>
              <a:rPr lang="zh-CN" altLang="en-US" sz="1400">
                <a:solidFill>
                  <a:schemeClr val="bg1"/>
                </a:solidFill>
                <a:latin typeface="宋体" panose="02010600030101010101" pitchFamily="2" charset="-122"/>
                <a:ea typeface="宋体" panose="02010600030101010101" pitchFamily="2" charset="-122"/>
              </a:rPr>
              <a:t>点击添加文字点击添加文字点击添加文字点击添加文字点击添加文字点击添加文字点击添加文字点击添加文字</a:t>
            </a:r>
            <a:endParaRPr lang="zh-CN" altLang="en-US" sz="1400">
              <a:solidFill>
                <a:schemeClr val="bg1"/>
              </a:solidFill>
              <a:latin typeface="宋体" panose="02010600030101010101" pitchFamily="2" charset="-122"/>
              <a:ea typeface="宋体" panose="02010600030101010101" pitchFamily="2" charset="-122"/>
            </a:endParaRPr>
          </a:p>
        </p:txBody>
      </p:sp>
      <p:sp>
        <p:nvSpPr>
          <p:cNvPr id="9" name="矩形 117"/>
          <p:cNvSpPr>
            <a:spLocks noChangeArrowheads="1"/>
          </p:cNvSpPr>
          <p:nvPr/>
        </p:nvSpPr>
        <p:spPr bwMode="auto">
          <a:xfrm>
            <a:off x="1824038" y="4588510"/>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a:solidFill>
                  <a:srgbClr val="4E4E4E"/>
                </a:solidFill>
                <a:latin typeface="微软雅黑" panose="020b0503020204020204" pitchFamily="34" charset="-122"/>
                <a:ea typeface="微软雅黑" panose="020b0503020204020204" pitchFamily="34" charset="-122"/>
              </a:rPr>
              <a:t>点击添加标题</a:t>
            </a:r>
            <a:endParaRPr lang="zh-CN" altLang="en-US" sz="2400" b="1">
              <a:solidFill>
                <a:srgbClr val="4E4E4E"/>
              </a:solidFill>
              <a:latin typeface="微软雅黑" panose="020b0503020204020204" pitchFamily="34" charset="-122"/>
              <a:ea typeface="微软雅黑" panose="020b0503020204020204" pitchFamily="34" charset="-122"/>
            </a:endParaRPr>
          </a:p>
        </p:txBody>
      </p:sp>
      <p:sp>
        <p:nvSpPr>
          <p:cNvPr id="10" name="矩形 124"/>
          <p:cNvSpPr>
            <a:spLocks noChangeArrowheads="1"/>
          </p:cNvSpPr>
          <p:nvPr/>
        </p:nvSpPr>
        <p:spPr bwMode="auto">
          <a:xfrm>
            <a:off x="1824038" y="5101273"/>
            <a:ext cx="8543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4E4E4E"/>
                </a:solidFill>
                <a:latin typeface="宋体" panose="02010600030101010101" pitchFamily="2" charset="-122"/>
              </a:rPr>
              <a:t>点击添加文字点击添加文字点击添加文字点击添加文字点击添加文字点击添加文字点击添加文字点击添加文字点击添加文字点击添加文字点击添加文字点击添加文字</a:t>
            </a:r>
            <a:endParaRPr lang="zh-CN" altLang="en-US" sz="1600">
              <a:solidFill>
                <a:srgbClr val="4E4E4E"/>
              </a:solidFill>
              <a:latin typeface="宋体" panose="02010600030101010101" pitchFamily="2" charset="-122"/>
            </a:endParaRPr>
          </a:p>
        </p:txBody>
      </p:sp>
      <p:cxnSp>
        <p:nvCxnSpPr>
          <p:cNvPr id="11" name="直接连接符 10"/>
          <p:cNvCxnSpPr/>
          <p:nvPr/>
        </p:nvCxnSpPr>
        <p:spPr>
          <a:xfrm>
            <a:off x="1873250" y="5064760"/>
            <a:ext cx="1882775" cy="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12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10" presetClass="entr" presetSubtype="0" fill="hold" grpId="0" nodeType="withEffect">
                                  <p:stCondLst>
                                    <p:cond delay="1600"/>
                                  </p:stCondLst>
                                  <p:iterate type="wd">
                                    <p:tmPct val="10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2"/>
          <a:stretch>
            <a:fillRect/>
          </a:stretch>
        </p:blipFill>
        <p:spPr>
          <a:xfrm>
            <a:off x="0" y="924770"/>
            <a:ext cx="12192000" cy="5933230"/>
          </a:xfrm>
          <a:prstGeom prst="rect">
            <a:avLst/>
          </a:prstGeom>
        </p:spPr>
      </p:pic>
      <p:sp>
        <p:nvSpPr>
          <p:cNvPr id="4" name="矩形 3"/>
          <p:cNvSpPr/>
          <p:nvPr/>
        </p:nvSpPr>
        <p:spPr>
          <a:xfrm>
            <a:off x="4328136" y="1280161"/>
            <a:ext cx="3550943" cy="2305834"/>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a:solidFill>
                  <a:schemeClr val="bg1"/>
                </a:solidFill>
                <a:latin typeface="微软雅黑" panose="020b0503020204020204" pitchFamily="34" charset="-122"/>
                <a:ea typeface="微软雅黑" panose="020b0503020204020204" pitchFamily="34" charset="-122"/>
              </a:rPr>
              <a:t>02</a:t>
            </a:r>
            <a:endParaRPr lang="zh-CN" altLang="en-US" sz="13800" b="1">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255292" y="3805406"/>
            <a:ext cx="7705082" cy="142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a:solidFill>
                  <a:schemeClr val="tx1">
                    <a:lumMod val="75000"/>
                    <a:lumOff val="25000"/>
                  </a:schemeClr>
                </a:solidFill>
                <a:latin typeface="微软雅黑" panose="020b0503020204020204" pitchFamily="34" charset="-122"/>
                <a:ea typeface="微软雅黑" panose="020b0503020204020204" pitchFamily="34" charset="-122"/>
              </a:rPr>
              <a:t>论文结构描述</a:t>
            </a:r>
            <a:endParaRPr lang="zh-CN" altLang="en-US" sz="72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论文结构描述</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02</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7" name="圆角矩形 3"/>
          <p:cNvSpPr/>
          <p:nvPr/>
        </p:nvSpPr>
        <p:spPr>
          <a:xfrm>
            <a:off x="952500" y="4456113"/>
            <a:ext cx="4760913" cy="831850"/>
          </a:xfrm>
          <a:prstGeom prst="roundRect">
            <a:avLst>
              <a:gd name="adj" fmla="val 186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8" name="矩形 16"/>
          <p:cNvSpPr>
            <a:spLocks noChangeArrowheads="1"/>
          </p:cNvSpPr>
          <p:nvPr/>
        </p:nvSpPr>
        <p:spPr bwMode="auto">
          <a:xfrm>
            <a:off x="1103313" y="4533900"/>
            <a:ext cx="4413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a:solidFill>
                  <a:srgbClr val="FFFFFF"/>
                </a:solidFill>
                <a:latin typeface="宋体" panose="02010600030101010101" pitchFamily="2" charset="-122"/>
              </a:rPr>
              <a:t>点击添加文字点击添加文字点击添加文字点击添加文字</a:t>
            </a: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9" name="圆角矩形 5"/>
          <p:cNvSpPr/>
          <p:nvPr/>
        </p:nvSpPr>
        <p:spPr>
          <a:xfrm>
            <a:off x="962025" y="3167063"/>
            <a:ext cx="4760913" cy="831850"/>
          </a:xfrm>
          <a:prstGeom prst="roundRect">
            <a:avLst>
              <a:gd name="adj" fmla="val 186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0" name="矩形 18"/>
          <p:cNvSpPr>
            <a:spLocks noChangeArrowheads="1"/>
          </p:cNvSpPr>
          <p:nvPr/>
        </p:nvSpPr>
        <p:spPr bwMode="auto">
          <a:xfrm>
            <a:off x="1122363" y="3230563"/>
            <a:ext cx="4414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a:solidFill>
                  <a:srgbClr val="FFFFFF"/>
                </a:solidFill>
                <a:latin typeface="宋体" panose="02010600030101010101" pitchFamily="2" charset="-122"/>
              </a:rPr>
              <a:t>点击添加文字点击添加文字点击添加文字点击添加文字</a:t>
            </a: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11" name="圆角矩形 7"/>
          <p:cNvSpPr/>
          <p:nvPr/>
        </p:nvSpPr>
        <p:spPr>
          <a:xfrm>
            <a:off x="962025" y="1898650"/>
            <a:ext cx="4760913" cy="833438"/>
          </a:xfrm>
          <a:prstGeom prst="roundRect">
            <a:avLst>
              <a:gd name="adj" fmla="val 1865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2" name="矩形 20"/>
          <p:cNvSpPr>
            <a:spLocks noChangeArrowheads="1"/>
          </p:cNvSpPr>
          <p:nvPr/>
        </p:nvSpPr>
        <p:spPr bwMode="auto">
          <a:xfrm>
            <a:off x="1111250" y="1976438"/>
            <a:ext cx="4413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a:solidFill>
                  <a:srgbClr val="FFFFFF"/>
                </a:solidFill>
                <a:latin typeface="宋体" panose="02010600030101010101" pitchFamily="2" charset="-122"/>
              </a:rPr>
              <a:t>点击添加文字点击添加文字点击添加文字点击添加文字</a:t>
            </a: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13" name="圆角矩形 9"/>
          <p:cNvSpPr/>
          <p:nvPr/>
        </p:nvSpPr>
        <p:spPr>
          <a:xfrm>
            <a:off x="6384925" y="4456113"/>
            <a:ext cx="4760913" cy="831850"/>
          </a:xfrm>
          <a:prstGeom prst="roundRect">
            <a:avLst>
              <a:gd name="adj" fmla="val 186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4" name="矩形 22"/>
          <p:cNvSpPr>
            <a:spLocks noChangeArrowheads="1"/>
          </p:cNvSpPr>
          <p:nvPr/>
        </p:nvSpPr>
        <p:spPr bwMode="auto">
          <a:xfrm>
            <a:off x="6534150" y="4533900"/>
            <a:ext cx="4414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a:solidFill>
                  <a:srgbClr val="FFFFFF"/>
                </a:solidFill>
                <a:latin typeface="宋体" panose="02010600030101010101" pitchFamily="2" charset="-122"/>
              </a:rPr>
              <a:t>点击添加文字点击添加文字点击添加文字点击添加文字</a:t>
            </a:r>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15" name="圆角矩形 11"/>
          <p:cNvSpPr/>
          <p:nvPr/>
        </p:nvSpPr>
        <p:spPr>
          <a:xfrm>
            <a:off x="6392863" y="3167063"/>
            <a:ext cx="4762500" cy="831850"/>
          </a:xfrm>
          <a:prstGeom prst="roundRect">
            <a:avLst>
              <a:gd name="adj" fmla="val 186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6" name="矩形 24"/>
          <p:cNvSpPr>
            <a:spLocks noChangeArrowheads="1"/>
          </p:cNvSpPr>
          <p:nvPr/>
        </p:nvSpPr>
        <p:spPr bwMode="auto">
          <a:xfrm>
            <a:off x="6554788" y="3230563"/>
            <a:ext cx="4413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a:solidFill>
                  <a:srgbClr val="FFFFFF"/>
                </a:solidFill>
                <a:latin typeface="宋体" panose="02010600030101010101" pitchFamily="2" charset="-122"/>
              </a:rPr>
              <a:t>点击添加文字点击添加文字点击添加文字点击添加文字</a:t>
            </a:r>
            <a:endParaRPr lang="zh-CN" altLang="en-US" sz="1800">
              <a:solidFill>
                <a:srgbClr val="FFFFFF"/>
              </a:solidFill>
              <a:latin typeface="微软雅黑" panose="020b0503020204020204" pitchFamily="34" charset="-122"/>
              <a:ea typeface="微软雅黑" panose="020b0503020204020204" pitchFamily="34" charset="-122"/>
            </a:endParaRPr>
          </a:p>
        </p:txBody>
      </p:sp>
      <p:grpSp>
        <p:nvGrpSpPr>
          <p:cNvPr id="17" name="组合 25"/>
          <p:cNvGrpSpPr/>
          <p:nvPr/>
        </p:nvGrpSpPr>
        <p:grpSpPr>
          <a:xfrm>
            <a:off x="5580063" y="3092979"/>
            <a:ext cx="955675" cy="974725"/>
            <a:chOff x="5302498" y="1350023"/>
            <a:chExt cx="954598" cy="974486"/>
          </a:xfrm>
          <a:solidFill>
            <a:schemeClr val="accent1"/>
          </a:solidFill>
        </p:grpSpPr>
        <p:sp>
          <p:nvSpPr>
            <p:cNvPr id="18" name="Oval 42"/>
            <p:cNvSpPr>
              <a:spLocks noChangeArrowheads="1"/>
            </p:cNvSpPr>
            <p:nvPr/>
          </p:nvSpPr>
          <p:spPr bwMode="auto">
            <a:xfrm>
              <a:off x="5302498" y="1350023"/>
              <a:ext cx="954598" cy="974486"/>
            </a:xfrm>
            <a:prstGeom prst="ellipse">
              <a:avLst/>
            </a:prstGeom>
            <a:solidFill>
              <a:schemeClr val="bg1"/>
            </a:solidFill>
            <a:ln w="77788">
              <a:solidFill>
                <a:schemeClr val="accent1"/>
              </a:solidFill>
              <a:miter lim="800000"/>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auto" hangingPunct="1">
                <a:spcBef>
                  <a:spcPct val="0"/>
                </a:spcBef>
                <a:spcAft>
                  <a:spcPct val="0"/>
                </a:spcAft>
                <a:defRPr/>
              </a:pPr>
              <a:endParaRPr lang="zh-CN" altLang="en-US">
                <a:solidFill>
                  <a:prstClr val="black"/>
                </a:solidFill>
              </a:endParaRPr>
            </a:p>
          </p:txBody>
        </p:sp>
        <p:grpSp>
          <p:nvGrpSpPr>
            <p:cNvPr id="19" name="组合 18"/>
            <p:cNvGrpSpPr/>
            <p:nvPr/>
          </p:nvGrpSpPr>
          <p:grpSpPr>
            <a:xfrm>
              <a:off x="5514685" y="1630891"/>
              <a:ext cx="530225" cy="412750"/>
              <a:chOff x="2001838" y="2316163"/>
              <a:chExt cx="530225" cy="412750"/>
            </a:xfrm>
            <a:grpFill/>
          </p:grpSpPr>
          <p:sp>
            <p:nvSpPr>
              <p:cNvPr id="20" name="Freeform 5"/>
              <p:cNvSpPr>
                <a:spLocks noEditPoints="1"/>
              </p:cNvSpPr>
              <p:nvPr/>
            </p:nvSpPr>
            <p:spPr bwMode="auto">
              <a:xfrm>
                <a:off x="2001838" y="2362200"/>
                <a:ext cx="458788" cy="366713"/>
              </a:xfrm>
              <a:custGeom>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21" name="Freeform 6"/>
              <p:cNvSpPr>
                <a:spLocks noEditPoints="1"/>
              </p:cNvSpPr>
              <p:nvPr/>
            </p:nvSpPr>
            <p:spPr bwMode="auto">
              <a:xfrm>
                <a:off x="2105026" y="2524125"/>
                <a:ext cx="179388" cy="161925"/>
              </a:xfrm>
              <a:custGeom>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22" name="Freeform 7"/>
              <p:cNvSpPr/>
              <p:nvPr/>
            </p:nvSpPr>
            <p:spPr bwMode="auto">
              <a:xfrm>
                <a:off x="2344738" y="2378075"/>
                <a:ext cx="96838" cy="104775"/>
              </a:xfrm>
              <a:custGeom>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23" name="Freeform 8"/>
              <p:cNvSpPr/>
              <p:nvPr/>
            </p:nvSpPr>
            <p:spPr bwMode="auto">
              <a:xfrm>
                <a:off x="2325688" y="2316163"/>
                <a:ext cx="206375" cy="193675"/>
              </a:xfrm>
              <a:custGeom>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grpSp>
      </p:grpSp>
      <p:sp>
        <p:nvSpPr>
          <p:cNvPr id="24" name="圆角矩形 20"/>
          <p:cNvSpPr/>
          <p:nvPr/>
        </p:nvSpPr>
        <p:spPr>
          <a:xfrm>
            <a:off x="6392863" y="1898650"/>
            <a:ext cx="4762500" cy="833438"/>
          </a:xfrm>
          <a:prstGeom prst="roundRect">
            <a:avLst>
              <a:gd name="adj" fmla="val 1865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25" name="矩形 33"/>
          <p:cNvSpPr>
            <a:spLocks noChangeArrowheads="1"/>
          </p:cNvSpPr>
          <p:nvPr/>
        </p:nvSpPr>
        <p:spPr bwMode="auto">
          <a:xfrm>
            <a:off x="6543675" y="1976438"/>
            <a:ext cx="4413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a:solidFill>
                  <a:srgbClr val="FFFFFF"/>
                </a:solidFill>
                <a:latin typeface="宋体" panose="02010600030101010101" pitchFamily="2" charset="-122"/>
              </a:rPr>
              <a:t>点击添加文字点击添加文字点击添加文字点击添加文字</a:t>
            </a:r>
            <a:endParaRPr lang="zh-CN" altLang="en-US" sz="1800">
              <a:solidFill>
                <a:srgbClr val="FFFFFF"/>
              </a:solidFill>
              <a:latin typeface="微软雅黑" panose="020b0503020204020204" pitchFamily="34" charset="-122"/>
              <a:ea typeface="微软雅黑" panose="020b0503020204020204" pitchFamily="34" charset="-122"/>
            </a:endParaRPr>
          </a:p>
        </p:txBody>
      </p:sp>
      <p:grpSp>
        <p:nvGrpSpPr>
          <p:cNvPr id="26" name="组合 34"/>
          <p:cNvGrpSpPr/>
          <p:nvPr/>
        </p:nvGrpSpPr>
        <p:grpSpPr>
          <a:xfrm>
            <a:off x="5580063" y="4364566"/>
            <a:ext cx="955675" cy="974725"/>
            <a:chOff x="5286108" y="2366059"/>
            <a:chExt cx="954598" cy="974486"/>
          </a:xfrm>
          <a:solidFill>
            <a:schemeClr val="accent2"/>
          </a:solidFill>
        </p:grpSpPr>
        <p:sp>
          <p:nvSpPr>
            <p:cNvPr id="27" name="Oval 42"/>
            <p:cNvSpPr>
              <a:spLocks noChangeArrowheads="1"/>
            </p:cNvSpPr>
            <p:nvPr/>
          </p:nvSpPr>
          <p:spPr bwMode="auto">
            <a:xfrm>
              <a:off x="5286108" y="2366059"/>
              <a:ext cx="954598" cy="974486"/>
            </a:xfrm>
            <a:prstGeom prst="ellipse">
              <a:avLst/>
            </a:prstGeom>
            <a:solidFill>
              <a:schemeClr val="bg1"/>
            </a:solidFill>
            <a:ln w="77788">
              <a:solidFill>
                <a:schemeClr val="accent2"/>
              </a:solidFill>
              <a:miter lim="800000"/>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auto" hangingPunct="1">
                <a:spcBef>
                  <a:spcPct val="0"/>
                </a:spcBef>
                <a:spcAft>
                  <a:spcPct val="0"/>
                </a:spcAft>
                <a:defRPr/>
              </a:pPr>
              <a:endParaRPr lang="zh-CN" altLang="en-US">
                <a:solidFill>
                  <a:prstClr val="black"/>
                </a:solidFill>
              </a:endParaRPr>
            </a:p>
          </p:txBody>
        </p:sp>
        <p:grpSp>
          <p:nvGrpSpPr>
            <p:cNvPr id="28" name="组合 27"/>
            <p:cNvGrpSpPr/>
            <p:nvPr/>
          </p:nvGrpSpPr>
          <p:grpSpPr>
            <a:xfrm>
              <a:off x="5517345" y="2652484"/>
              <a:ext cx="492125" cy="401637"/>
              <a:chOff x="5849484" y="2344737"/>
              <a:chExt cx="492125" cy="401637"/>
            </a:xfrm>
            <a:grpFill/>
          </p:grpSpPr>
          <p:sp>
            <p:nvSpPr>
              <p:cNvPr id="29" name="Freeform 24"/>
              <p:cNvSpPr>
                <a:spLocks noEditPoints="1"/>
              </p:cNvSpPr>
              <p:nvPr/>
            </p:nvSpPr>
            <p:spPr bwMode="auto">
              <a:xfrm>
                <a:off x="5849484" y="2344737"/>
                <a:ext cx="349250" cy="320675"/>
              </a:xfrm>
              <a:custGeom>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w="9525">
                <a:noFill/>
                <a:round/>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30" name="Freeform 25"/>
              <p:cNvSpPr>
                <a:spLocks noEditPoints="1"/>
              </p:cNvSpPr>
              <p:nvPr/>
            </p:nvSpPr>
            <p:spPr bwMode="auto">
              <a:xfrm>
                <a:off x="6046334" y="2476499"/>
                <a:ext cx="295275" cy="269875"/>
              </a:xfrm>
              <a:custGeom>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w="9525">
                <a:noFill/>
                <a:round/>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grpSp>
      </p:grpSp>
      <p:grpSp>
        <p:nvGrpSpPr>
          <p:cNvPr id="31" name="组合 39"/>
          <p:cNvGrpSpPr/>
          <p:nvPr/>
        </p:nvGrpSpPr>
        <p:grpSpPr>
          <a:xfrm>
            <a:off x="5580063" y="1822979"/>
            <a:ext cx="955675" cy="973137"/>
            <a:chOff x="5539018" y="301915"/>
            <a:chExt cx="954598" cy="974486"/>
          </a:xfrm>
          <a:solidFill>
            <a:schemeClr val="accent3"/>
          </a:solidFill>
        </p:grpSpPr>
        <p:sp>
          <p:nvSpPr>
            <p:cNvPr id="32" name="Oval 42"/>
            <p:cNvSpPr>
              <a:spLocks noChangeArrowheads="1"/>
            </p:cNvSpPr>
            <p:nvPr/>
          </p:nvSpPr>
          <p:spPr bwMode="auto">
            <a:xfrm>
              <a:off x="5539018" y="301915"/>
              <a:ext cx="954598" cy="974486"/>
            </a:xfrm>
            <a:prstGeom prst="ellipse">
              <a:avLst/>
            </a:prstGeom>
            <a:solidFill>
              <a:schemeClr val="bg1"/>
            </a:solidFill>
            <a:ln w="77788">
              <a:solidFill>
                <a:schemeClr val="accent3"/>
              </a:solidFill>
              <a:miter lim="800000"/>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auto" hangingPunct="1">
                <a:spcBef>
                  <a:spcPct val="0"/>
                </a:spcBef>
                <a:spcAft>
                  <a:spcPct val="0"/>
                </a:spcAft>
                <a:defRPr/>
              </a:pPr>
              <a:endParaRPr lang="zh-CN" altLang="en-US">
                <a:solidFill>
                  <a:prstClr val="black"/>
                </a:solidFill>
              </a:endParaRPr>
            </a:p>
          </p:txBody>
        </p:sp>
        <p:sp>
          <p:nvSpPr>
            <p:cNvPr id="33" name="Freeform 20"/>
            <p:cNvSpPr>
              <a:spLocks noEditPoints="1"/>
            </p:cNvSpPr>
            <p:nvPr/>
          </p:nvSpPr>
          <p:spPr bwMode="auto">
            <a:xfrm>
              <a:off x="5795654" y="592308"/>
              <a:ext cx="441325" cy="393700"/>
            </a:xfrm>
            <a:custGeom>
              <a:gdLst>
                <a:gd name="T0" fmla="*/ 2147483646 w 115"/>
                <a:gd name="T1" fmla="*/ 2147483646 h 102"/>
                <a:gd name="T2" fmla="*/ 2147483646 w 115"/>
                <a:gd name="T3" fmla="*/ 2147483646 h 102"/>
                <a:gd name="T4" fmla="*/ 2147483646 w 115"/>
                <a:gd name="T5" fmla="*/ 2147483646 h 102"/>
                <a:gd name="T6" fmla="*/ 2147483646 w 115"/>
                <a:gd name="T7" fmla="*/ 2147483646 h 102"/>
                <a:gd name="T8" fmla="*/ 2147483646 w 115"/>
                <a:gd name="T9" fmla="*/ 2147483646 h 102"/>
                <a:gd name="T10" fmla="*/ 2147483646 w 115"/>
                <a:gd name="T11" fmla="*/ 0 h 102"/>
                <a:gd name="T12" fmla="*/ 2147483646 w 115"/>
                <a:gd name="T13" fmla="*/ 0 h 102"/>
                <a:gd name="T14" fmla="*/ 2147483646 w 115"/>
                <a:gd name="T15" fmla="*/ 2147483646 h 102"/>
                <a:gd name="T16" fmla="*/ 2147483646 w 115"/>
                <a:gd name="T17" fmla="*/ 2147483646 h 102"/>
                <a:gd name="T18" fmla="*/ 2147483646 w 115"/>
                <a:gd name="T19" fmla="*/ 2147483646 h 102"/>
                <a:gd name="T20" fmla="*/ 0 w 115"/>
                <a:gd name="T21" fmla="*/ 2147483646 h 102"/>
                <a:gd name="T22" fmla="*/ 0 w 115"/>
                <a:gd name="T23" fmla="*/ 2147483646 h 102"/>
                <a:gd name="T24" fmla="*/ 2147483646 w 115"/>
                <a:gd name="T25" fmla="*/ 2147483646 h 102"/>
                <a:gd name="T26" fmla="*/ 2147483646 w 115"/>
                <a:gd name="T27" fmla="*/ 2147483646 h 102"/>
                <a:gd name="T28" fmla="*/ 2147483646 w 115"/>
                <a:gd name="T29" fmla="*/ 2147483646 h 102"/>
                <a:gd name="T30" fmla="*/ 2147483646 w 115"/>
                <a:gd name="T31" fmla="*/ 2147483646 h 102"/>
                <a:gd name="T32" fmla="*/ 2147483646 w 115"/>
                <a:gd name="T33" fmla="*/ 2147483646 h 102"/>
                <a:gd name="T34" fmla="*/ 2147483646 w 115"/>
                <a:gd name="T35" fmla="*/ 2147483646 h 102"/>
                <a:gd name="T36" fmla="*/ 2147483646 w 115"/>
                <a:gd name="T37" fmla="*/ 2147483646 h 102"/>
                <a:gd name="T38" fmla="*/ 2147483646 w 115"/>
                <a:gd name="T39" fmla="*/ 2147483646 h 102"/>
                <a:gd name="T40" fmla="*/ 2147483646 w 115"/>
                <a:gd name="T41" fmla="*/ 2147483646 h 102"/>
                <a:gd name="T42" fmla="*/ 2147483646 w 115"/>
                <a:gd name="T43" fmla="*/ 2147483646 h 102"/>
                <a:gd name="T44" fmla="*/ 2147483646 w 115"/>
                <a:gd name="T45" fmla="*/ 2147483646 h 102"/>
                <a:gd name="T46" fmla="*/ 2147483646 w 115"/>
                <a:gd name="T47" fmla="*/ 2147483646 h 102"/>
                <a:gd name="T48" fmla="*/ 2147483646 w 115"/>
                <a:gd name="T49" fmla="*/ 2147483646 h 102"/>
                <a:gd name="T50" fmla="*/ 2147483646 w 115"/>
                <a:gd name="T51" fmla="*/ 2147483646 h 102"/>
                <a:gd name="T52" fmla="*/ 2147483646 w 115"/>
                <a:gd name="T53" fmla="*/ 2147483646 h 102"/>
                <a:gd name="T54" fmla="*/ 2147483646 w 115"/>
                <a:gd name="T55" fmla="*/ 2147483646 h 102"/>
                <a:gd name="T56" fmla="*/ 2147483646 w 115"/>
                <a:gd name="T57" fmla="*/ 2147483646 h 1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5" h="102">
                  <a:moveTo>
                    <a:pt x="115" y="37"/>
                  </a:moveTo>
                  <a:cubicBezTo>
                    <a:pt x="115" y="36"/>
                    <a:pt x="115" y="36"/>
                    <a:pt x="114" y="36"/>
                  </a:cubicBezTo>
                  <a:cubicBezTo>
                    <a:pt x="101" y="36"/>
                    <a:pt x="101" y="36"/>
                    <a:pt x="101" y="36"/>
                  </a:cubicBezTo>
                  <a:cubicBezTo>
                    <a:pt x="79" y="36"/>
                    <a:pt x="79" y="36"/>
                    <a:pt x="79" y="36"/>
                  </a:cubicBezTo>
                  <a:cubicBezTo>
                    <a:pt x="74" y="27"/>
                    <a:pt x="74" y="27"/>
                    <a:pt x="74" y="27"/>
                  </a:cubicBezTo>
                  <a:cubicBezTo>
                    <a:pt x="60" y="0"/>
                    <a:pt x="60" y="0"/>
                    <a:pt x="60" y="0"/>
                  </a:cubicBezTo>
                  <a:cubicBezTo>
                    <a:pt x="59" y="0"/>
                    <a:pt x="59" y="0"/>
                    <a:pt x="58" y="0"/>
                  </a:cubicBezTo>
                  <a:cubicBezTo>
                    <a:pt x="45" y="27"/>
                    <a:pt x="45" y="27"/>
                    <a:pt x="45" y="27"/>
                  </a:cubicBezTo>
                  <a:cubicBezTo>
                    <a:pt x="40" y="36"/>
                    <a:pt x="40" y="36"/>
                    <a:pt x="40" y="36"/>
                  </a:cubicBezTo>
                  <a:cubicBezTo>
                    <a:pt x="18" y="36"/>
                    <a:pt x="18" y="36"/>
                    <a:pt x="18" y="36"/>
                  </a:cubicBezTo>
                  <a:cubicBezTo>
                    <a:pt x="0" y="36"/>
                    <a:pt x="0" y="36"/>
                    <a:pt x="0" y="36"/>
                  </a:cubicBezTo>
                  <a:cubicBezTo>
                    <a:pt x="0" y="37"/>
                    <a:pt x="0" y="37"/>
                    <a:pt x="0" y="37"/>
                  </a:cubicBezTo>
                  <a:cubicBezTo>
                    <a:pt x="7" y="42"/>
                    <a:pt x="7" y="42"/>
                    <a:pt x="7" y="42"/>
                  </a:cubicBezTo>
                  <a:cubicBezTo>
                    <a:pt x="27" y="60"/>
                    <a:pt x="27" y="60"/>
                    <a:pt x="27" y="60"/>
                  </a:cubicBezTo>
                  <a:cubicBezTo>
                    <a:pt x="23" y="100"/>
                    <a:pt x="23" y="100"/>
                    <a:pt x="23" y="100"/>
                  </a:cubicBezTo>
                  <a:cubicBezTo>
                    <a:pt x="23" y="102"/>
                    <a:pt x="23" y="102"/>
                    <a:pt x="26" y="102"/>
                  </a:cubicBezTo>
                  <a:cubicBezTo>
                    <a:pt x="59" y="81"/>
                    <a:pt x="59" y="81"/>
                    <a:pt x="59" y="81"/>
                  </a:cubicBezTo>
                  <a:cubicBezTo>
                    <a:pt x="92" y="102"/>
                    <a:pt x="92" y="102"/>
                    <a:pt x="92" y="102"/>
                  </a:cubicBezTo>
                  <a:cubicBezTo>
                    <a:pt x="93" y="102"/>
                    <a:pt x="93" y="102"/>
                    <a:pt x="95" y="100"/>
                  </a:cubicBezTo>
                  <a:cubicBezTo>
                    <a:pt x="88" y="60"/>
                    <a:pt x="88" y="60"/>
                    <a:pt x="88" y="60"/>
                  </a:cubicBezTo>
                  <a:cubicBezTo>
                    <a:pt x="107" y="43"/>
                    <a:pt x="107" y="43"/>
                    <a:pt x="107" y="43"/>
                  </a:cubicBezTo>
                  <a:lnTo>
                    <a:pt x="115" y="37"/>
                  </a:lnTo>
                  <a:close/>
                  <a:moveTo>
                    <a:pt x="31" y="76"/>
                  </a:moveTo>
                  <a:cubicBezTo>
                    <a:pt x="68" y="46"/>
                    <a:pt x="68" y="46"/>
                    <a:pt x="68" y="46"/>
                  </a:cubicBezTo>
                  <a:cubicBezTo>
                    <a:pt x="33" y="40"/>
                    <a:pt x="33" y="40"/>
                    <a:pt x="33" y="40"/>
                  </a:cubicBezTo>
                  <a:cubicBezTo>
                    <a:pt x="86" y="40"/>
                    <a:pt x="86" y="40"/>
                    <a:pt x="86" y="40"/>
                  </a:cubicBezTo>
                  <a:cubicBezTo>
                    <a:pt x="54" y="69"/>
                    <a:pt x="54" y="69"/>
                    <a:pt x="54" y="69"/>
                  </a:cubicBezTo>
                  <a:cubicBezTo>
                    <a:pt x="87" y="76"/>
                    <a:pt x="87" y="76"/>
                    <a:pt x="87" y="76"/>
                  </a:cubicBezTo>
                  <a:lnTo>
                    <a:pt x="3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90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22" presetClass="entr" presetSubtype="2" fill="hold" grpId="0" nodeType="withEffect">
                                  <p:stCondLst>
                                    <p:cond delay="130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53" presetClass="entr" presetSubtype="16" fill="hold" nodeType="withEffect">
                                  <p:stCondLst>
                                    <p:cond delay="180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22" presetClass="entr" presetSubtype="2" fill="hold" grpId="0" nodeType="withEffect">
                                  <p:stCondLst>
                                    <p:cond delay="220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500"/>
                                        <p:tgtEl>
                                          <p:spTgt spid="9"/>
                                        </p:tgtEl>
                                      </p:cBhvr>
                                    </p:animEffect>
                                  </p:childTnLst>
                                </p:cTn>
                              </p:par>
                              <p:par>
                                <p:cTn id="24" presetID="22" presetClass="entr" presetSubtype="8" fill="hold" grpId="0" nodeType="withEffect">
                                  <p:stCondLst>
                                    <p:cond delay="220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53" presetClass="entr" presetSubtype="16" fill="hold" nodeType="withEffect">
                                  <p:stCondLst>
                                    <p:cond delay="260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par>
                                <p:cTn id="32" presetID="22" presetClass="entr" presetSubtype="8" fill="hold" grpId="0" nodeType="withEffect">
                                  <p:stCondLst>
                                    <p:cond delay="300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2" fill="hold" grpId="0" nodeType="withEffect">
                                  <p:stCondLst>
                                    <p:cond delay="300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24"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lumMod val="75000"/>
                    <a:lumOff val="25000"/>
                  </a:schemeClr>
                </a:solidFill>
                <a:latin typeface="微软雅黑" panose="020b0503020204020204" pitchFamily="34" charset="-122"/>
                <a:ea typeface="微软雅黑" panose="020b0503020204020204" pitchFamily="34" charset="-122"/>
              </a:rPr>
              <a:t>论文结构描述</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微软雅黑" panose="020b0503020204020204" pitchFamily="34" charset="-122"/>
                <a:ea typeface="微软雅黑" panose="020b0503020204020204" pitchFamily="34" charset="-122"/>
              </a:rPr>
              <a:t>02</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7" name="KSO_Shape"/>
          <p:cNvSpPr/>
          <p:nvPr/>
        </p:nvSpPr>
        <p:spPr bwMode="auto">
          <a:xfrm>
            <a:off x="1800225" y="2051050"/>
            <a:ext cx="906463" cy="1011238"/>
          </a:xfrm>
          <a:custGeom>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chemeClr val="accent2"/>
          </a:solidFill>
          <a:ln>
            <a:noFill/>
          </a:ln>
          <a:effectLst>
            <a:outerShdw blurRad="63500" sx="102000" sy="102000" algn="ctr"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8" name="KSO_Shape"/>
          <p:cNvSpPr/>
          <p:nvPr/>
        </p:nvSpPr>
        <p:spPr bwMode="auto">
          <a:xfrm>
            <a:off x="5591175" y="2084388"/>
            <a:ext cx="1009650" cy="944562"/>
          </a:xfrm>
          <a:custGeom>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accent2"/>
          </a:solidFill>
          <a:ln>
            <a:noFill/>
          </a:ln>
          <a:effectLst>
            <a:outerShdw blurRad="63500" sx="102000" sy="102000" algn="ctr"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9" name="KSO_Shape"/>
          <p:cNvSpPr/>
          <p:nvPr/>
        </p:nvSpPr>
        <p:spPr bwMode="auto">
          <a:xfrm>
            <a:off x="9274175" y="2203450"/>
            <a:ext cx="1011238" cy="706438"/>
          </a:xfrm>
          <a:custGeom>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accent2"/>
          </a:solidFill>
          <a:ln>
            <a:noFill/>
          </a:ln>
          <a:effectLst>
            <a:outerShdw blurRad="63500" sx="102000" sy="102000" algn="ctr"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0" name="矩形 30"/>
          <p:cNvSpPr>
            <a:spLocks noChangeArrowheads="1"/>
          </p:cNvSpPr>
          <p:nvPr/>
        </p:nvSpPr>
        <p:spPr bwMode="auto">
          <a:xfrm>
            <a:off x="1238250" y="4017963"/>
            <a:ext cx="2030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b="1">
                <a:solidFill>
                  <a:srgbClr val="000000"/>
                </a:solidFill>
                <a:latin typeface="微软雅黑" panose="020b0503020204020204" pitchFamily="34" charset="-122"/>
                <a:ea typeface="微软雅黑" panose="020b0503020204020204" pitchFamily="34" charset="-122"/>
              </a:rPr>
              <a:t>点击添加标题</a:t>
            </a:r>
            <a:endParaRPr lang="zh-CN" altLang="en-US" sz="2400" b="1">
              <a:solidFill>
                <a:srgbClr val="000000"/>
              </a:solidFill>
              <a:latin typeface="微软雅黑" panose="020b0503020204020204" pitchFamily="34" charset="-122"/>
              <a:ea typeface="微软雅黑" panose="020b0503020204020204" pitchFamily="34" charset="-122"/>
            </a:endParaRPr>
          </a:p>
        </p:txBody>
      </p:sp>
      <p:sp>
        <p:nvSpPr>
          <p:cNvPr id="11" name="矩形 31"/>
          <p:cNvSpPr>
            <a:spLocks noChangeArrowheads="1"/>
          </p:cNvSpPr>
          <p:nvPr/>
        </p:nvSpPr>
        <p:spPr bwMode="auto">
          <a:xfrm>
            <a:off x="5080000" y="4017963"/>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b="1">
                <a:solidFill>
                  <a:srgbClr val="000000"/>
                </a:solidFill>
                <a:latin typeface="微软雅黑" panose="020b0503020204020204" pitchFamily="34" charset="-122"/>
                <a:ea typeface="微软雅黑" panose="020b0503020204020204" pitchFamily="34" charset="-122"/>
              </a:rPr>
              <a:t>点击添加标题</a:t>
            </a:r>
            <a:endParaRPr lang="zh-CN" altLang="en-US" sz="2400" b="1">
              <a:solidFill>
                <a:srgbClr val="000000"/>
              </a:solidFill>
              <a:latin typeface="微软雅黑" panose="020b0503020204020204" pitchFamily="34" charset="-122"/>
              <a:ea typeface="微软雅黑" panose="020b0503020204020204" pitchFamily="34" charset="-122"/>
            </a:endParaRPr>
          </a:p>
        </p:txBody>
      </p:sp>
      <p:sp>
        <p:nvSpPr>
          <p:cNvPr id="12" name="矩形 32"/>
          <p:cNvSpPr>
            <a:spLocks noChangeArrowheads="1"/>
          </p:cNvSpPr>
          <p:nvPr/>
        </p:nvSpPr>
        <p:spPr bwMode="auto">
          <a:xfrm>
            <a:off x="8764588" y="4016375"/>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b="1">
                <a:solidFill>
                  <a:srgbClr val="000000"/>
                </a:solidFill>
                <a:latin typeface="微软雅黑" panose="020b0503020204020204" pitchFamily="34" charset="-122"/>
                <a:ea typeface="微软雅黑" panose="020b0503020204020204" pitchFamily="34" charset="-122"/>
              </a:rPr>
              <a:t>点击添加标题</a:t>
            </a:r>
            <a:endParaRPr lang="zh-CN" altLang="en-US" sz="2400" b="1">
              <a:solidFill>
                <a:srgbClr val="000000"/>
              </a:solidFill>
              <a:latin typeface="微软雅黑" panose="020b0503020204020204" pitchFamily="34" charset="-122"/>
              <a:ea typeface="微软雅黑" panose="020b0503020204020204" pitchFamily="34" charset="-122"/>
            </a:endParaRPr>
          </a:p>
        </p:txBody>
      </p:sp>
      <p:sp>
        <p:nvSpPr>
          <p:cNvPr id="13" name="椭圆 12"/>
          <p:cNvSpPr/>
          <p:nvPr/>
        </p:nvSpPr>
        <p:spPr>
          <a:xfrm>
            <a:off x="1208088" y="1511300"/>
            <a:ext cx="2090737" cy="2090738"/>
          </a:xfrm>
          <a:prstGeom prst="ellipse">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4" name="椭圆 13"/>
          <p:cNvSpPr/>
          <p:nvPr/>
        </p:nvSpPr>
        <p:spPr>
          <a:xfrm>
            <a:off x="5051425" y="1511300"/>
            <a:ext cx="2089150" cy="2090738"/>
          </a:xfrm>
          <a:prstGeom prst="ellipse">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5" name="椭圆 14"/>
          <p:cNvSpPr/>
          <p:nvPr/>
        </p:nvSpPr>
        <p:spPr>
          <a:xfrm>
            <a:off x="8734425" y="1511300"/>
            <a:ext cx="2090738" cy="2090738"/>
          </a:xfrm>
          <a:prstGeom prst="ellipse">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6" name="文本框 15"/>
          <p:cNvSpPr txBox="1">
            <a:spLocks noChangeArrowheads="1"/>
          </p:cNvSpPr>
          <p:nvPr/>
        </p:nvSpPr>
        <p:spPr bwMode="auto">
          <a:xfrm>
            <a:off x="842963" y="4606925"/>
            <a:ext cx="2820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a:solidFill>
                  <a:srgbClr val="000000"/>
                </a:solidFill>
                <a:latin typeface="宋体" panose="02010600030101010101" pitchFamily="2" charset="-122"/>
              </a:rPr>
              <a:t>点击添加文字点击添加文字点击添加文字点击添加文字</a:t>
            </a:r>
            <a:endParaRPr lang="zh-CN" altLang="en-US" sz="1600">
              <a:solidFill>
                <a:srgbClr val="000000"/>
              </a:solidFill>
              <a:latin typeface="宋体" panose="02010600030101010101" pitchFamily="2" charset="-122"/>
            </a:endParaRPr>
          </a:p>
        </p:txBody>
      </p:sp>
      <p:sp>
        <p:nvSpPr>
          <p:cNvPr id="17" name="文本框 16"/>
          <p:cNvSpPr txBox="1">
            <a:spLocks noChangeArrowheads="1"/>
          </p:cNvSpPr>
          <p:nvPr/>
        </p:nvSpPr>
        <p:spPr bwMode="auto">
          <a:xfrm>
            <a:off x="4686300" y="4606925"/>
            <a:ext cx="281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a:solidFill>
                  <a:srgbClr val="000000"/>
                </a:solidFill>
                <a:latin typeface="宋体" panose="02010600030101010101" pitchFamily="2" charset="-122"/>
              </a:rPr>
              <a:t>点击添加文字点击添加文字点击添加文字点击添加文字</a:t>
            </a:r>
            <a:endParaRPr lang="zh-CN" altLang="en-US" sz="1600">
              <a:solidFill>
                <a:srgbClr val="000000"/>
              </a:solidFill>
              <a:latin typeface="宋体" panose="02010600030101010101" pitchFamily="2" charset="-122"/>
            </a:endParaRPr>
          </a:p>
        </p:txBody>
      </p:sp>
      <p:sp>
        <p:nvSpPr>
          <p:cNvPr id="18" name="文本框 17"/>
          <p:cNvSpPr txBox="1">
            <a:spLocks noChangeArrowheads="1"/>
          </p:cNvSpPr>
          <p:nvPr/>
        </p:nvSpPr>
        <p:spPr bwMode="auto">
          <a:xfrm>
            <a:off x="8369300" y="4606925"/>
            <a:ext cx="281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a:solidFill>
                  <a:srgbClr val="000000"/>
                </a:solidFill>
                <a:latin typeface="宋体" panose="02010600030101010101" pitchFamily="2" charset="-122"/>
              </a:rPr>
              <a:t>点击添加文字点击添加文字点击添加文字点击添加文字</a:t>
            </a:r>
            <a:endParaRPr lang="zh-CN" altLang="en-US" sz="1600">
              <a:solidFill>
                <a:srgbClr val="000000"/>
              </a:solidFill>
              <a:latin typeface="宋体" panose="02010600030101010101" pitchFamily="2" charset="-122"/>
            </a:endParaRPr>
          </a:p>
        </p:txBody>
      </p:sp>
      <p:sp>
        <p:nvSpPr>
          <p:cNvPr id="19" name="L 形 18"/>
          <p:cNvSpPr/>
          <p:nvPr/>
        </p:nvSpPr>
        <p:spPr>
          <a:xfrm rot="13509573">
            <a:off x="3546475" y="2187576"/>
            <a:ext cx="674687" cy="665162"/>
          </a:xfrm>
          <a:prstGeom prst="corner">
            <a:avLst>
              <a:gd name="adj1" fmla="val 33246"/>
              <a:gd name="adj2" fmla="val 30243"/>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20" name="L 形 19"/>
          <p:cNvSpPr/>
          <p:nvPr/>
        </p:nvSpPr>
        <p:spPr>
          <a:xfrm rot="13509573">
            <a:off x="7623175" y="2187576"/>
            <a:ext cx="674687" cy="665162"/>
          </a:xfrm>
          <a:prstGeom prst="corner">
            <a:avLst>
              <a:gd name="adj1" fmla="val 33246"/>
              <a:gd name="adj2" fmla="val 30243"/>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400"/>
                                  </p:stCondLst>
                                  <p:childTnLst>
                                    <p:set>
                                      <p:cBhvr>
                                        <p:cTn id="6" dur="1" fill="hold">
                                          <p:stCondLst>
                                            <p:cond delay="0"/>
                                          </p:stCondLst>
                                        </p:cTn>
                                        <p:tgtEl>
                                          <p:spTgt spid="13"/>
                                        </p:tgtEl>
                                        <p:attrNameLst>
                                          <p:attrName>style.visibility</p:attrName>
                                        </p:attrNameLst>
                                      </p:cBhvr>
                                      <p:to>
                                        <p:strVal val="visible"/>
                                      </p:to>
                                    </p:set>
                                    <p:anim calcmode="lin" valueType="num">
                                      <p:cBhvr>
                                        <p:cTn id="7" dur="600" fill="hold"/>
                                        <p:tgtEl>
                                          <p:spTgt spid="13"/>
                                        </p:tgtEl>
                                        <p:attrNameLst>
                                          <p:attrName>ppt_w</p:attrName>
                                        </p:attrNameLst>
                                      </p:cBhvr>
                                      <p:tavLst>
                                        <p:tav tm="0">
                                          <p:val>
                                            <p:fltVal val="0"/>
                                          </p:val>
                                        </p:tav>
                                        <p:tav tm="100000">
                                          <p:val>
                                            <p:strVal val="#ppt_w"/>
                                          </p:val>
                                        </p:tav>
                                      </p:tavLst>
                                    </p:anim>
                                    <p:anim calcmode="lin" valueType="num">
                                      <p:cBhvr>
                                        <p:cTn id="8" dur="600" fill="hold"/>
                                        <p:tgtEl>
                                          <p:spTgt spid="13"/>
                                        </p:tgtEl>
                                        <p:attrNameLst>
                                          <p:attrName>ppt_h</p:attrName>
                                        </p:attrNameLst>
                                      </p:cBhvr>
                                      <p:tavLst>
                                        <p:tav tm="0">
                                          <p:val>
                                            <p:fltVal val="0"/>
                                          </p:val>
                                        </p:tav>
                                        <p:tav tm="100000">
                                          <p:val>
                                            <p:strVal val="#ppt_h"/>
                                          </p:val>
                                        </p:tav>
                                      </p:tavLst>
                                    </p:anim>
                                    <p:anim calcmode="lin" valueType="num">
                                      <p:cBhvr>
                                        <p:cTn id="9" dur="600" fill="hold"/>
                                        <p:tgtEl>
                                          <p:spTgt spid="13"/>
                                        </p:tgtEl>
                                        <p:attrNameLst>
                                          <p:attrName>style.rotation</p:attrName>
                                        </p:attrNameLst>
                                      </p:cBhvr>
                                      <p:tavLst>
                                        <p:tav tm="0">
                                          <p:val>
                                            <p:fltVal val="90"/>
                                          </p:val>
                                        </p:tav>
                                        <p:tav tm="100000">
                                          <p:val>
                                            <p:fltVal val="0"/>
                                          </p:val>
                                        </p:tav>
                                      </p:tavLst>
                                    </p:anim>
                                    <p:animEffect transition="in" filter="fade">
                                      <p:cBhvr>
                                        <p:cTn id="10" dur="600"/>
                                        <p:tgtEl>
                                          <p:spTgt spid="13"/>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8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8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31" presetClass="entr" presetSubtype="0" fill="hold" grpId="0" nodeType="withEffect">
                                  <p:stCondLst>
                                    <p:cond delay="12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600" fill="hold"/>
                                        <p:tgtEl>
                                          <p:spTgt spid="14"/>
                                        </p:tgtEl>
                                        <p:attrNameLst>
                                          <p:attrName>ppt_w</p:attrName>
                                        </p:attrNameLst>
                                      </p:cBhvr>
                                      <p:tavLst>
                                        <p:tav tm="0">
                                          <p:val>
                                            <p:fltVal val="0"/>
                                          </p:val>
                                        </p:tav>
                                        <p:tav tm="100000">
                                          <p:val>
                                            <p:strVal val="#ppt_w"/>
                                          </p:val>
                                        </p:tav>
                                      </p:tavLst>
                                    </p:anim>
                                    <p:anim calcmode="lin" valueType="num">
                                      <p:cBhvr>
                                        <p:cTn id="26" dur="600" fill="hold"/>
                                        <p:tgtEl>
                                          <p:spTgt spid="14"/>
                                        </p:tgtEl>
                                        <p:attrNameLst>
                                          <p:attrName>ppt_h</p:attrName>
                                        </p:attrNameLst>
                                      </p:cBhvr>
                                      <p:tavLst>
                                        <p:tav tm="0">
                                          <p:val>
                                            <p:fltVal val="0"/>
                                          </p:val>
                                        </p:tav>
                                        <p:tav tm="100000">
                                          <p:val>
                                            <p:strVal val="#ppt_h"/>
                                          </p:val>
                                        </p:tav>
                                      </p:tavLst>
                                    </p:anim>
                                    <p:anim calcmode="lin" valueType="num">
                                      <p:cBhvr>
                                        <p:cTn id="27" dur="600" fill="hold"/>
                                        <p:tgtEl>
                                          <p:spTgt spid="14"/>
                                        </p:tgtEl>
                                        <p:attrNameLst>
                                          <p:attrName>style.rotation</p:attrName>
                                        </p:attrNameLst>
                                      </p:cBhvr>
                                      <p:tavLst>
                                        <p:tav tm="0">
                                          <p:val>
                                            <p:fltVal val="90"/>
                                          </p:val>
                                        </p:tav>
                                        <p:tav tm="100000">
                                          <p:val>
                                            <p:fltVal val="0"/>
                                          </p:val>
                                        </p:tav>
                                      </p:tavLst>
                                    </p:anim>
                                    <p:animEffect transition="in" filter="fade">
                                      <p:cBhvr>
                                        <p:cTn id="28" dur="600"/>
                                        <p:tgtEl>
                                          <p:spTgt spid="14"/>
                                        </p:tgtEl>
                                      </p:cBhvr>
                                    </p:animEffect>
                                  </p:childTnLst>
                                </p:cTn>
                              </p:par>
                              <p:par>
                                <p:cTn id="29" presetID="10" presetClass="entr" presetSubtype="0" fill="hold" grpId="0" nodeType="withEffect">
                                  <p:stCondLst>
                                    <p:cond delay="12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12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17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nodeType="withEffect">
                                  <p:stCondLst>
                                    <p:cond delay="17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31" presetClass="entr" presetSubtype="0" fill="hold" grpId="0" nodeType="withEffect">
                                  <p:stCondLst>
                                    <p:cond delay="2000"/>
                                  </p:stCondLst>
                                  <p:childTnLst>
                                    <p:set>
                                      <p:cBhvr>
                                        <p:cTn id="42" dur="1" fill="hold">
                                          <p:stCondLst>
                                            <p:cond delay="0"/>
                                          </p:stCondLst>
                                        </p:cTn>
                                        <p:tgtEl>
                                          <p:spTgt spid="15"/>
                                        </p:tgtEl>
                                        <p:attrNameLst>
                                          <p:attrName>style.visibility</p:attrName>
                                        </p:attrNameLst>
                                      </p:cBhvr>
                                      <p:to>
                                        <p:strVal val="visible"/>
                                      </p:to>
                                    </p:set>
                                    <p:anim calcmode="lin" valueType="num">
                                      <p:cBhvr>
                                        <p:cTn id="43" dur="600" fill="hold"/>
                                        <p:tgtEl>
                                          <p:spTgt spid="15"/>
                                        </p:tgtEl>
                                        <p:attrNameLst>
                                          <p:attrName>ppt_w</p:attrName>
                                        </p:attrNameLst>
                                      </p:cBhvr>
                                      <p:tavLst>
                                        <p:tav tm="0">
                                          <p:val>
                                            <p:fltVal val="0"/>
                                          </p:val>
                                        </p:tav>
                                        <p:tav tm="100000">
                                          <p:val>
                                            <p:strVal val="#ppt_w"/>
                                          </p:val>
                                        </p:tav>
                                      </p:tavLst>
                                    </p:anim>
                                    <p:anim calcmode="lin" valueType="num">
                                      <p:cBhvr>
                                        <p:cTn id="44" dur="600" fill="hold"/>
                                        <p:tgtEl>
                                          <p:spTgt spid="15"/>
                                        </p:tgtEl>
                                        <p:attrNameLst>
                                          <p:attrName>ppt_h</p:attrName>
                                        </p:attrNameLst>
                                      </p:cBhvr>
                                      <p:tavLst>
                                        <p:tav tm="0">
                                          <p:val>
                                            <p:fltVal val="0"/>
                                          </p:val>
                                        </p:tav>
                                        <p:tav tm="100000">
                                          <p:val>
                                            <p:strVal val="#ppt_h"/>
                                          </p:val>
                                        </p:tav>
                                      </p:tavLst>
                                    </p:anim>
                                    <p:anim calcmode="lin" valueType="num">
                                      <p:cBhvr>
                                        <p:cTn id="45" dur="600" fill="hold"/>
                                        <p:tgtEl>
                                          <p:spTgt spid="15"/>
                                        </p:tgtEl>
                                        <p:attrNameLst>
                                          <p:attrName>style.rotation</p:attrName>
                                        </p:attrNameLst>
                                      </p:cBhvr>
                                      <p:tavLst>
                                        <p:tav tm="0">
                                          <p:val>
                                            <p:fltVal val="90"/>
                                          </p:val>
                                        </p:tav>
                                        <p:tav tm="100000">
                                          <p:val>
                                            <p:fltVal val="0"/>
                                          </p:val>
                                        </p:tav>
                                      </p:tavLst>
                                    </p:anim>
                                    <p:animEffect transition="in" filter="fade">
                                      <p:cBhvr>
                                        <p:cTn id="46" dur="600"/>
                                        <p:tgtEl>
                                          <p:spTgt spid="15"/>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20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nodeType="withEffect">
                                  <p:stCondLst>
                                    <p:cond delay="24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animBg="1"/>
      <p:bldP spid="15" grpId="0" animBg="1"/>
      <p:bldP spid="16" grpId="0"/>
      <p:bldP spid="17" grpId="0"/>
      <p:bldP spid="18"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60301135302"/>
  <p:tag name="MH_LIBRARY" val="GRAPHIC"/>
  <p:tag name="MH_ORDER" val="1"/>
  <p:tag name="MH_TYPE" val="Picture"/>
</p:tagLst>
</file>

<file path=ppt/tags/tag62.xml><?xml version="1.0" encoding="utf-8"?>
<p:tagLst xmlns:p="http://schemas.openxmlformats.org/presentationml/2006/main">
  <p:tag name="MH" val="20160301135302"/>
  <p:tag name="MH_LIBRARY" val="GRAPHIC"/>
  <p:tag name="MH_ORDER" val="1"/>
  <p:tag name="MH_TYPE" val="SubTitle"/>
</p:tagLst>
</file>

<file path=ppt/tags/tag63.xml><?xml version="1.0" encoding="utf-8"?>
<p:tagLst xmlns:p="http://schemas.openxmlformats.org/presentationml/2006/main">
  <p:tag name="MH" val="20160301134313"/>
  <p:tag name="MH_LIBRARY" val="GRAPHIC"/>
  <p:tag name="MH_ORDER" val="2"/>
  <p:tag name="MH_TYPE" val="Other"/>
</p:tagLst>
</file>

<file path=ppt/tags/tag64.xml><?xml version="1.0" encoding="utf-8"?>
<p:tagLst xmlns:p="http://schemas.openxmlformats.org/presentationml/2006/main">
  <p:tag name="MH" val="20160301134313"/>
  <p:tag name="MH_LIBRARY" val="GRAPHIC"/>
  <p:tag name="MH_ORDER" val="4"/>
  <p:tag name="MH_TYPE" val="Other"/>
</p:tagLst>
</file>

<file path=ppt/tags/tag65.xml><?xml version="1.0" encoding="utf-8"?>
<p:tagLst xmlns:p="http://schemas.openxmlformats.org/presentationml/2006/main">
  <p:tag name="MH" val="20160301134313"/>
  <p:tag name="MH_LIBRARY" val="GRAPHIC"/>
  <p:tag name="MH_ORDER" val="5"/>
  <p:tag name="MH_TYPE" val="Other"/>
</p:tagLst>
</file>

<file path=ppt/tags/tag66.xml><?xml version="1.0" encoding="utf-8"?>
<p:tagLst xmlns:p="http://schemas.openxmlformats.org/presentationml/2006/main">
  <p:tag name="MH" val="20160301134313"/>
  <p:tag name="MH_LIBRARY" val="GRAPHIC"/>
  <p:tag name="MH_ORDER" val="6"/>
  <p:tag name="MH_TYPE" val="Other"/>
</p:tagLst>
</file>

<file path=ppt/tags/tag67.xml><?xml version="1.0" encoding="utf-8"?>
<p:tagLst xmlns:p="http://schemas.openxmlformats.org/presentationml/2006/main">
  <p:tag name="MH" val="20160301135751"/>
  <p:tag name="MH_LIBRARY" val="GRAPHIC"/>
  <p:tag name="MH_ORDER" val="1"/>
  <p:tag name="MH_TYPE" val="Picture"/>
</p:tagLst>
</file>

<file path=ppt/tags/tag68.xml><?xml version="1.0" encoding="utf-8"?>
<p:tagLst xmlns:p="http://schemas.openxmlformats.org/presentationml/2006/main">
  <p:tag name="MH" val="20160301135751"/>
  <p:tag name="MH_LIBRARY" val="GRAPHIC"/>
  <p:tag name="MH_ORDER" val="1"/>
  <p:tag name="MH_TYPE" val="SubTitle"/>
</p:tagLst>
</file>

<file path=ppt/tags/tag69.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生物">
      <a:dk1>
        <a:sysClr val="windowText" lastClr="000000"/>
      </a:dk1>
      <a:lt1>
        <a:sysClr val="window" lastClr="FFFFFF"/>
      </a:lt1>
      <a:dk2>
        <a:srgbClr val="44546A"/>
      </a:dk2>
      <a:lt2>
        <a:srgbClr val="E7E6E6"/>
      </a:lt2>
      <a:accent1>
        <a:srgbClr val="085376"/>
      </a:accent1>
      <a:accent2>
        <a:srgbClr val="8BC12E"/>
      </a:accent2>
      <a:accent3>
        <a:srgbClr val="FFC000"/>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217</Paragraphs>
  <Slides>29</Slides>
  <Notes>2</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29</vt:i4>
      </vt:variant>
    </vt:vector>
  </HeadingPairs>
  <TitlesOfParts>
    <vt:vector baseType="lpstr" size="42">
      <vt:lpstr>Arial</vt:lpstr>
      <vt:lpstr>等线 Light</vt:lpstr>
      <vt:lpstr>等线</vt:lpstr>
      <vt:lpstr>Calibri Light</vt:lpstr>
      <vt:lpstr>Calibri</vt:lpstr>
      <vt:lpstr>微软雅黑</vt:lpstr>
      <vt:lpstr>宋体</vt:lpstr>
      <vt:lpstr>Myriad Pro</vt:lpstr>
      <vt:lpstr>Century Gothic</vt:lpstr>
      <vt:lpstr>Impact</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3</cp:revision>
  <dcterms:created xsi:type="dcterms:W3CDTF">2018-02-27T07:53:00Z</dcterms:created>
  <dcterms:modified xsi:type="dcterms:W3CDTF">2023-05-08T05:47:10Z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