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sldIdLst>
    <p:sldId id="257" r:id="rId4"/>
    <p:sldId id="256" r:id="rId5"/>
    <p:sldId id="283" r:id="rId6"/>
    <p:sldId id="258" r:id="rId7"/>
    <p:sldId id="259" r:id="rId8"/>
    <p:sldId id="261" r:id="rId9"/>
    <p:sldId id="262" r:id="rId10"/>
    <p:sldId id="263" r:id="rId11"/>
    <p:sldId id="282" r:id="rId12"/>
    <p:sldId id="264" r:id="rId13"/>
    <p:sldId id="265" r:id="rId14"/>
    <p:sldId id="266" r:id="rId15"/>
    <p:sldId id="272" r:id="rId16"/>
    <p:sldId id="273" r:id="rId17"/>
    <p:sldId id="281" r:id="rId18"/>
    <p:sldId id="274" r:id="rId19"/>
    <p:sldId id="275" r:id="rId20"/>
    <p:sldId id="276" r:id="rId21"/>
    <p:sldId id="280" r:id="rId22"/>
    <p:sldId id="267" r:id="rId23"/>
    <p:sldId id="260" r:id="rId24"/>
    <p:sldId id="277" r:id="rId25"/>
    <p:sldId id="278" r:id="rId26"/>
    <p:sldId id="279" r:id="rId27"/>
    <p:sldId id="271" r:id="rId28"/>
    <p:sldId id="306" r:id="rId29"/>
    <p:sldId id="33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snapToGrid="0">
      <p:cViewPr varScale="1">
        <p:scale>
          <a:sx n="108" d="100"/>
          <a:sy n="108" d="100"/>
        </p:scale>
        <p:origin x="486" y="102"/>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3847F-E108-4388-B9BD-FB68E3A514A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4C088-9A9F-409E-AAC3-DBE5DEDB7CF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84C088-9A9F-409E-AAC3-DBE5DEDB7CF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7" name="任意多边形 6"/>
          <p:cNvSpPr>
            <a:spLocks noGrp="1"/>
          </p:cNvSpPr>
          <p:nvPr>
            <p:ph type="pic" sz="quarter" idx="10"/>
          </p:nvPr>
        </p:nvSpPr>
        <p:spPr>
          <a:xfrm>
            <a:off x="5990740" y="2152426"/>
            <a:ext cx="4516216" cy="3429958"/>
          </a:xfrm>
          <a:custGeom>
            <a:gdLst>
              <a:gd name="connsiteX0" fmla="*/ 1343510 w 4516216"/>
              <a:gd name="connsiteY0" fmla="*/ 224 h 3429958"/>
              <a:gd name="connsiteX1" fmla="*/ 1657835 w 4516216"/>
              <a:gd name="connsiteY1" fmla="*/ 28799 h 3429958"/>
              <a:gd name="connsiteX2" fmla="*/ 1915010 w 4516216"/>
              <a:gd name="connsiteY2" fmla="*/ 47849 h 3429958"/>
              <a:gd name="connsiteX3" fmla="*/ 2181710 w 4516216"/>
              <a:gd name="connsiteY3" fmla="*/ 200249 h 3429958"/>
              <a:gd name="connsiteX4" fmla="*/ 2315060 w 4516216"/>
              <a:gd name="connsiteY4" fmla="*/ 333599 h 3429958"/>
              <a:gd name="connsiteX5" fmla="*/ 2496035 w 4516216"/>
              <a:gd name="connsiteY5" fmla="*/ 190724 h 3429958"/>
              <a:gd name="connsiteX6" fmla="*/ 2657960 w 4516216"/>
              <a:gd name="connsiteY6" fmla="*/ 143099 h 3429958"/>
              <a:gd name="connsiteX7" fmla="*/ 2848460 w 4516216"/>
              <a:gd name="connsiteY7" fmla="*/ 95474 h 3429958"/>
              <a:gd name="connsiteX8" fmla="*/ 3000860 w 4516216"/>
              <a:gd name="connsiteY8" fmla="*/ 85949 h 3429958"/>
              <a:gd name="connsiteX9" fmla="*/ 3219935 w 4516216"/>
              <a:gd name="connsiteY9" fmla="*/ 124049 h 3429958"/>
              <a:gd name="connsiteX10" fmla="*/ 3448535 w 4516216"/>
              <a:gd name="connsiteY10" fmla="*/ 200249 h 3429958"/>
              <a:gd name="connsiteX11" fmla="*/ 3648560 w 4516216"/>
              <a:gd name="connsiteY11" fmla="*/ 352649 h 3429958"/>
              <a:gd name="connsiteX12" fmla="*/ 3848585 w 4516216"/>
              <a:gd name="connsiteY12" fmla="*/ 543149 h 3429958"/>
              <a:gd name="connsiteX13" fmla="*/ 3981935 w 4516216"/>
              <a:gd name="connsiteY13" fmla="*/ 724124 h 3429958"/>
              <a:gd name="connsiteX14" fmla="*/ 4077185 w 4516216"/>
              <a:gd name="connsiteY14" fmla="*/ 924149 h 3429958"/>
              <a:gd name="connsiteX15" fmla="*/ 4105760 w 4516216"/>
              <a:gd name="connsiteY15" fmla="*/ 1143224 h 3429958"/>
              <a:gd name="connsiteX16" fmla="*/ 4086710 w 4516216"/>
              <a:gd name="connsiteY16" fmla="*/ 1428974 h 3429958"/>
              <a:gd name="connsiteX17" fmla="*/ 4067660 w 4516216"/>
              <a:gd name="connsiteY17" fmla="*/ 1562324 h 3429958"/>
              <a:gd name="connsiteX18" fmla="*/ 4153385 w 4516216"/>
              <a:gd name="connsiteY18" fmla="*/ 1619474 h 3429958"/>
              <a:gd name="connsiteX19" fmla="*/ 4343885 w 4516216"/>
              <a:gd name="connsiteY19" fmla="*/ 1733774 h 3429958"/>
              <a:gd name="connsiteX20" fmla="*/ 4448660 w 4516216"/>
              <a:gd name="connsiteY20" fmla="*/ 1981424 h 3429958"/>
              <a:gd name="connsiteX21" fmla="*/ 4515335 w 4516216"/>
              <a:gd name="connsiteY21" fmla="*/ 2181449 h 3429958"/>
              <a:gd name="connsiteX22" fmla="*/ 4467710 w 4516216"/>
              <a:gd name="connsiteY22" fmla="*/ 2486249 h 3429958"/>
              <a:gd name="connsiteX23" fmla="*/ 4229585 w 4516216"/>
              <a:gd name="connsiteY23" fmla="*/ 2791049 h 3429958"/>
              <a:gd name="connsiteX24" fmla="*/ 4000985 w 4516216"/>
              <a:gd name="connsiteY24" fmla="*/ 2952974 h 3429958"/>
              <a:gd name="connsiteX25" fmla="*/ 3648560 w 4516216"/>
              <a:gd name="connsiteY25" fmla="*/ 3019649 h 3429958"/>
              <a:gd name="connsiteX26" fmla="*/ 3258035 w 4516216"/>
              <a:gd name="connsiteY26" fmla="*/ 2972024 h 3429958"/>
              <a:gd name="connsiteX27" fmla="*/ 3077060 w 4516216"/>
              <a:gd name="connsiteY27" fmla="*/ 2933924 h 3429958"/>
              <a:gd name="connsiteX28" fmla="*/ 3019910 w 4516216"/>
              <a:gd name="connsiteY28" fmla="*/ 3152999 h 3429958"/>
              <a:gd name="connsiteX29" fmla="*/ 2877035 w 4516216"/>
              <a:gd name="connsiteY29" fmla="*/ 3295874 h 3429958"/>
              <a:gd name="connsiteX30" fmla="*/ 2677010 w 4516216"/>
              <a:gd name="connsiteY30" fmla="*/ 3362549 h 3429958"/>
              <a:gd name="connsiteX31" fmla="*/ 2391260 w 4516216"/>
              <a:gd name="connsiteY31" fmla="*/ 3429224 h 3429958"/>
              <a:gd name="connsiteX32" fmla="*/ 2067410 w 4516216"/>
              <a:gd name="connsiteY32" fmla="*/ 3391124 h 3429958"/>
              <a:gd name="connsiteX33" fmla="*/ 1762610 w 4516216"/>
              <a:gd name="connsiteY33" fmla="*/ 3286349 h 3429958"/>
              <a:gd name="connsiteX34" fmla="*/ 1572110 w 4516216"/>
              <a:gd name="connsiteY34" fmla="*/ 3133949 h 3429958"/>
              <a:gd name="connsiteX35" fmla="*/ 1438760 w 4516216"/>
              <a:gd name="connsiteY35" fmla="*/ 2943449 h 3429958"/>
              <a:gd name="connsiteX36" fmla="*/ 1324460 w 4516216"/>
              <a:gd name="connsiteY36" fmla="*/ 2943449 h 3429958"/>
              <a:gd name="connsiteX37" fmla="*/ 1057760 w 4516216"/>
              <a:gd name="connsiteY37" fmla="*/ 3057749 h 3429958"/>
              <a:gd name="connsiteX38" fmla="*/ 772010 w 4516216"/>
              <a:gd name="connsiteY38" fmla="*/ 3105374 h 3429958"/>
              <a:gd name="connsiteX39" fmla="*/ 533885 w 4516216"/>
              <a:gd name="connsiteY39" fmla="*/ 3019649 h 3429958"/>
              <a:gd name="connsiteX40" fmla="*/ 257660 w 4516216"/>
              <a:gd name="connsiteY40" fmla="*/ 2791049 h 3429958"/>
              <a:gd name="connsiteX41" fmla="*/ 114785 w 4516216"/>
              <a:gd name="connsiteY41" fmla="*/ 2524349 h 3429958"/>
              <a:gd name="connsiteX42" fmla="*/ 76685 w 4516216"/>
              <a:gd name="connsiteY42" fmla="*/ 2257649 h 3429958"/>
              <a:gd name="connsiteX43" fmla="*/ 95735 w 4516216"/>
              <a:gd name="connsiteY43" fmla="*/ 2029049 h 3429958"/>
              <a:gd name="connsiteX44" fmla="*/ 219560 w 4516216"/>
              <a:gd name="connsiteY44" fmla="*/ 1895699 h 3429958"/>
              <a:gd name="connsiteX45" fmla="*/ 238610 w 4516216"/>
              <a:gd name="connsiteY45" fmla="*/ 1848074 h 3429958"/>
              <a:gd name="connsiteX46" fmla="*/ 143360 w 4516216"/>
              <a:gd name="connsiteY46" fmla="*/ 1752824 h 3429958"/>
              <a:gd name="connsiteX47" fmla="*/ 48110 w 4516216"/>
              <a:gd name="connsiteY47" fmla="*/ 1543274 h 3429958"/>
              <a:gd name="connsiteX48" fmla="*/ 485 w 4516216"/>
              <a:gd name="connsiteY48" fmla="*/ 1305149 h 3429958"/>
              <a:gd name="connsiteX49" fmla="*/ 38585 w 4516216"/>
              <a:gd name="connsiteY49" fmla="*/ 1019399 h 3429958"/>
              <a:gd name="connsiteX50" fmla="*/ 238610 w 4516216"/>
              <a:gd name="connsiteY50" fmla="*/ 800324 h 3429958"/>
              <a:gd name="connsiteX51" fmla="*/ 533885 w 4516216"/>
              <a:gd name="connsiteY51" fmla="*/ 628874 h 3429958"/>
              <a:gd name="connsiteX52" fmla="*/ 695810 w 4516216"/>
              <a:gd name="connsiteY52" fmla="*/ 647924 h 3429958"/>
              <a:gd name="connsiteX53" fmla="*/ 752960 w 4516216"/>
              <a:gd name="connsiteY53" fmla="*/ 447899 h 3429958"/>
              <a:gd name="connsiteX54" fmla="*/ 895835 w 4516216"/>
              <a:gd name="connsiteY54" fmla="*/ 190724 h 3429958"/>
              <a:gd name="connsiteX55" fmla="*/ 1086335 w 4516216"/>
              <a:gd name="connsiteY55" fmla="*/ 47849 h 3429958"/>
              <a:gd name="connsiteX56" fmla="*/ 1343510 w 4516216"/>
              <a:gd name="connsiteY56" fmla="*/ 224 h 3429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16216" h="3429958">
                <a:moveTo>
                  <a:pt x="1343510" y="224"/>
                </a:moveTo>
                <a:cubicBezTo>
                  <a:pt x="1438760" y="-2951"/>
                  <a:pt x="1657835" y="28799"/>
                  <a:pt x="1657835" y="28799"/>
                </a:cubicBezTo>
                <a:cubicBezTo>
                  <a:pt x="1753085" y="36736"/>
                  <a:pt x="1827698" y="19274"/>
                  <a:pt x="1915010" y="47849"/>
                </a:cubicBezTo>
                <a:cubicBezTo>
                  <a:pt x="2002322" y="76424"/>
                  <a:pt x="2115035" y="152624"/>
                  <a:pt x="2181710" y="200249"/>
                </a:cubicBezTo>
                <a:cubicBezTo>
                  <a:pt x="2248385" y="247874"/>
                  <a:pt x="2262673" y="335186"/>
                  <a:pt x="2315060" y="333599"/>
                </a:cubicBezTo>
                <a:cubicBezTo>
                  <a:pt x="2367447" y="332012"/>
                  <a:pt x="2438885" y="222474"/>
                  <a:pt x="2496035" y="190724"/>
                </a:cubicBezTo>
                <a:cubicBezTo>
                  <a:pt x="2553185" y="158974"/>
                  <a:pt x="2599223" y="158974"/>
                  <a:pt x="2657960" y="143099"/>
                </a:cubicBezTo>
                <a:cubicBezTo>
                  <a:pt x="2716697" y="127224"/>
                  <a:pt x="2791310" y="104999"/>
                  <a:pt x="2848460" y="95474"/>
                </a:cubicBezTo>
                <a:cubicBezTo>
                  <a:pt x="2905610" y="85949"/>
                  <a:pt x="2938948" y="81186"/>
                  <a:pt x="3000860" y="85949"/>
                </a:cubicBezTo>
                <a:cubicBezTo>
                  <a:pt x="3062773" y="90711"/>
                  <a:pt x="3145323" y="104999"/>
                  <a:pt x="3219935" y="124049"/>
                </a:cubicBezTo>
                <a:cubicBezTo>
                  <a:pt x="3294547" y="143099"/>
                  <a:pt x="3377097" y="162149"/>
                  <a:pt x="3448535" y="200249"/>
                </a:cubicBezTo>
                <a:cubicBezTo>
                  <a:pt x="3519973" y="238349"/>
                  <a:pt x="3581885" y="295499"/>
                  <a:pt x="3648560" y="352649"/>
                </a:cubicBezTo>
                <a:cubicBezTo>
                  <a:pt x="3715235" y="409799"/>
                  <a:pt x="3793023" y="481236"/>
                  <a:pt x="3848585" y="543149"/>
                </a:cubicBezTo>
                <a:cubicBezTo>
                  <a:pt x="3904148" y="605061"/>
                  <a:pt x="3943835" y="660624"/>
                  <a:pt x="3981935" y="724124"/>
                </a:cubicBezTo>
                <a:cubicBezTo>
                  <a:pt x="4020035" y="787624"/>
                  <a:pt x="4056548" y="854299"/>
                  <a:pt x="4077185" y="924149"/>
                </a:cubicBezTo>
                <a:cubicBezTo>
                  <a:pt x="4097822" y="993999"/>
                  <a:pt x="4104173" y="1059086"/>
                  <a:pt x="4105760" y="1143224"/>
                </a:cubicBezTo>
                <a:cubicBezTo>
                  <a:pt x="4107348" y="1227361"/>
                  <a:pt x="4093060" y="1359124"/>
                  <a:pt x="4086710" y="1428974"/>
                </a:cubicBezTo>
                <a:cubicBezTo>
                  <a:pt x="4080360" y="1498824"/>
                  <a:pt x="4056548" y="1530574"/>
                  <a:pt x="4067660" y="1562324"/>
                </a:cubicBezTo>
                <a:cubicBezTo>
                  <a:pt x="4078772" y="1594074"/>
                  <a:pt x="4107347" y="1590899"/>
                  <a:pt x="4153385" y="1619474"/>
                </a:cubicBezTo>
                <a:cubicBezTo>
                  <a:pt x="4199423" y="1648049"/>
                  <a:pt x="4294673" y="1673449"/>
                  <a:pt x="4343885" y="1733774"/>
                </a:cubicBezTo>
                <a:cubicBezTo>
                  <a:pt x="4393097" y="1794099"/>
                  <a:pt x="4420085" y="1906812"/>
                  <a:pt x="4448660" y="1981424"/>
                </a:cubicBezTo>
                <a:cubicBezTo>
                  <a:pt x="4477235" y="2056036"/>
                  <a:pt x="4512160" y="2097312"/>
                  <a:pt x="4515335" y="2181449"/>
                </a:cubicBezTo>
                <a:cubicBezTo>
                  <a:pt x="4518510" y="2265586"/>
                  <a:pt x="4515335" y="2384649"/>
                  <a:pt x="4467710" y="2486249"/>
                </a:cubicBezTo>
                <a:cubicBezTo>
                  <a:pt x="4420085" y="2587849"/>
                  <a:pt x="4307372" y="2713262"/>
                  <a:pt x="4229585" y="2791049"/>
                </a:cubicBezTo>
                <a:cubicBezTo>
                  <a:pt x="4151798" y="2868836"/>
                  <a:pt x="4097823" y="2914874"/>
                  <a:pt x="4000985" y="2952974"/>
                </a:cubicBezTo>
                <a:cubicBezTo>
                  <a:pt x="3904148" y="2991074"/>
                  <a:pt x="3772385" y="3016474"/>
                  <a:pt x="3648560" y="3019649"/>
                </a:cubicBezTo>
                <a:cubicBezTo>
                  <a:pt x="3524735" y="3022824"/>
                  <a:pt x="3353285" y="2986312"/>
                  <a:pt x="3258035" y="2972024"/>
                </a:cubicBezTo>
                <a:cubicBezTo>
                  <a:pt x="3162785" y="2957737"/>
                  <a:pt x="3116748" y="2903762"/>
                  <a:pt x="3077060" y="2933924"/>
                </a:cubicBezTo>
                <a:cubicBezTo>
                  <a:pt x="3037373" y="2964087"/>
                  <a:pt x="3053248" y="3092674"/>
                  <a:pt x="3019910" y="3152999"/>
                </a:cubicBezTo>
                <a:cubicBezTo>
                  <a:pt x="2986572" y="3213324"/>
                  <a:pt x="2934185" y="3260949"/>
                  <a:pt x="2877035" y="3295874"/>
                </a:cubicBezTo>
                <a:cubicBezTo>
                  <a:pt x="2819885" y="3330799"/>
                  <a:pt x="2757973" y="3340324"/>
                  <a:pt x="2677010" y="3362549"/>
                </a:cubicBezTo>
                <a:cubicBezTo>
                  <a:pt x="2596048" y="3384774"/>
                  <a:pt x="2492860" y="3424462"/>
                  <a:pt x="2391260" y="3429224"/>
                </a:cubicBezTo>
                <a:cubicBezTo>
                  <a:pt x="2289660" y="3433987"/>
                  <a:pt x="2172185" y="3414937"/>
                  <a:pt x="2067410" y="3391124"/>
                </a:cubicBezTo>
                <a:cubicBezTo>
                  <a:pt x="1962635" y="3367312"/>
                  <a:pt x="1845160" y="3329211"/>
                  <a:pt x="1762610" y="3286349"/>
                </a:cubicBezTo>
                <a:cubicBezTo>
                  <a:pt x="1680060" y="3243487"/>
                  <a:pt x="1626085" y="3191099"/>
                  <a:pt x="1572110" y="3133949"/>
                </a:cubicBezTo>
                <a:cubicBezTo>
                  <a:pt x="1518135" y="3076799"/>
                  <a:pt x="1480035" y="2975199"/>
                  <a:pt x="1438760" y="2943449"/>
                </a:cubicBezTo>
                <a:cubicBezTo>
                  <a:pt x="1397485" y="2911699"/>
                  <a:pt x="1387960" y="2924399"/>
                  <a:pt x="1324460" y="2943449"/>
                </a:cubicBezTo>
                <a:cubicBezTo>
                  <a:pt x="1260960" y="2962499"/>
                  <a:pt x="1149835" y="3030762"/>
                  <a:pt x="1057760" y="3057749"/>
                </a:cubicBezTo>
                <a:cubicBezTo>
                  <a:pt x="965685" y="3084736"/>
                  <a:pt x="859323" y="3111724"/>
                  <a:pt x="772010" y="3105374"/>
                </a:cubicBezTo>
                <a:cubicBezTo>
                  <a:pt x="684698" y="3099024"/>
                  <a:pt x="619610" y="3072037"/>
                  <a:pt x="533885" y="3019649"/>
                </a:cubicBezTo>
                <a:cubicBezTo>
                  <a:pt x="448160" y="2967262"/>
                  <a:pt x="327510" y="2873599"/>
                  <a:pt x="257660" y="2791049"/>
                </a:cubicBezTo>
                <a:cubicBezTo>
                  <a:pt x="187810" y="2708499"/>
                  <a:pt x="144947" y="2613249"/>
                  <a:pt x="114785" y="2524349"/>
                </a:cubicBezTo>
                <a:cubicBezTo>
                  <a:pt x="84623" y="2435449"/>
                  <a:pt x="79860" y="2340199"/>
                  <a:pt x="76685" y="2257649"/>
                </a:cubicBezTo>
                <a:cubicBezTo>
                  <a:pt x="73510" y="2175099"/>
                  <a:pt x="71923" y="2089374"/>
                  <a:pt x="95735" y="2029049"/>
                </a:cubicBezTo>
                <a:cubicBezTo>
                  <a:pt x="119547" y="1968724"/>
                  <a:pt x="195748" y="1925861"/>
                  <a:pt x="219560" y="1895699"/>
                </a:cubicBezTo>
                <a:cubicBezTo>
                  <a:pt x="243372" y="1865537"/>
                  <a:pt x="251310" y="1871887"/>
                  <a:pt x="238610" y="1848074"/>
                </a:cubicBezTo>
                <a:cubicBezTo>
                  <a:pt x="225910" y="1824262"/>
                  <a:pt x="175110" y="1803624"/>
                  <a:pt x="143360" y="1752824"/>
                </a:cubicBezTo>
                <a:cubicBezTo>
                  <a:pt x="111610" y="1702024"/>
                  <a:pt x="70335" y="1614712"/>
                  <a:pt x="48110" y="1543274"/>
                </a:cubicBezTo>
                <a:cubicBezTo>
                  <a:pt x="25885" y="1471837"/>
                  <a:pt x="2072" y="1392461"/>
                  <a:pt x="485" y="1305149"/>
                </a:cubicBezTo>
                <a:cubicBezTo>
                  <a:pt x="-1102" y="1217837"/>
                  <a:pt x="-1102" y="1103536"/>
                  <a:pt x="38585" y="1019399"/>
                </a:cubicBezTo>
                <a:cubicBezTo>
                  <a:pt x="78272" y="935262"/>
                  <a:pt x="156060" y="865411"/>
                  <a:pt x="238610" y="800324"/>
                </a:cubicBezTo>
                <a:cubicBezTo>
                  <a:pt x="321160" y="735237"/>
                  <a:pt x="457685" y="654274"/>
                  <a:pt x="533885" y="628874"/>
                </a:cubicBezTo>
                <a:cubicBezTo>
                  <a:pt x="610085" y="603474"/>
                  <a:pt x="659297" y="678087"/>
                  <a:pt x="695810" y="647924"/>
                </a:cubicBezTo>
                <a:cubicBezTo>
                  <a:pt x="732323" y="617761"/>
                  <a:pt x="719623" y="524099"/>
                  <a:pt x="752960" y="447899"/>
                </a:cubicBezTo>
                <a:cubicBezTo>
                  <a:pt x="786297" y="371699"/>
                  <a:pt x="840273" y="257399"/>
                  <a:pt x="895835" y="190724"/>
                </a:cubicBezTo>
                <a:cubicBezTo>
                  <a:pt x="951397" y="124049"/>
                  <a:pt x="1011723" y="79599"/>
                  <a:pt x="1086335" y="47849"/>
                </a:cubicBezTo>
                <a:cubicBezTo>
                  <a:pt x="1160948" y="16099"/>
                  <a:pt x="1248260" y="3399"/>
                  <a:pt x="1343510" y="224"/>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2" name="任意多边形 11"/>
          <p:cNvSpPr>
            <a:spLocks noGrp="1"/>
          </p:cNvSpPr>
          <p:nvPr>
            <p:ph type="pic" sz="quarter" idx="10"/>
          </p:nvPr>
        </p:nvSpPr>
        <p:spPr>
          <a:xfrm>
            <a:off x="1373298" y="2852889"/>
            <a:ext cx="1994432" cy="1890795"/>
          </a:xfrm>
          <a:custGeom>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4">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8"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3" name="任意多边形 12"/>
          <p:cNvSpPr>
            <a:spLocks noGrp="1"/>
          </p:cNvSpPr>
          <p:nvPr>
            <p:ph type="pic" sz="quarter" idx="11"/>
          </p:nvPr>
        </p:nvSpPr>
        <p:spPr>
          <a:xfrm>
            <a:off x="3874718" y="2852889"/>
            <a:ext cx="1994432" cy="1890795"/>
          </a:xfrm>
          <a:custGeom>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4">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9"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4" name="任意多边形 13"/>
          <p:cNvSpPr>
            <a:spLocks noGrp="1"/>
          </p:cNvSpPr>
          <p:nvPr>
            <p:ph type="pic" sz="quarter" idx="12"/>
          </p:nvPr>
        </p:nvSpPr>
        <p:spPr>
          <a:xfrm>
            <a:off x="6376138" y="2852889"/>
            <a:ext cx="1994432" cy="1890795"/>
          </a:xfrm>
          <a:custGeom>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2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4">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8" y="191024"/>
                  <a:pt x="1959465" y="206293"/>
                  <a:pt x="1970916" y="309358"/>
                </a:cubicBezTo>
                <a:cubicBezTo>
                  <a:pt x="1982368" y="412424"/>
                  <a:pt x="1991911" y="635732"/>
                  <a:pt x="1993820" y="778879"/>
                </a:cubicBezTo>
                <a:cubicBezTo>
                  <a:pt x="1995729"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5" y="1851524"/>
                  <a:pt x="1363975" y="1843889"/>
                </a:cubicBezTo>
                <a:cubicBezTo>
                  <a:pt x="1224646" y="1836255"/>
                  <a:pt x="1085316" y="1819077"/>
                  <a:pt x="905906" y="1809534"/>
                </a:cubicBezTo>
                <a:cubicBezTo>
                  <a:pt x="726496" y="1799991"/>
                  <a:pt x="417299" y="1790447"/>
                  <a:pt x="287512" y="1786630"/>
                </a:cubicBezTo>
                <a:cubicBezTo>
                  <a:pt x="157726" y="1782813"/>
                  <a:pt x="153909" y="1819077"/>
                  <a:pt x="127188" y="1786630"/>
                </a:cubicBezTo>
                <a:cubicBezTo>
                  <a:pt x="100467" y="1754184"/>
                  <a:pt x="129097" y="1674022"/>
                  <a:pt x="127188" y="1591951"/>
                </a:cubicBezTo>
                <a:cubicBezTo>
                  <a:pt x="125280" y="1509880"/>
                  <a:pt x="123371" y="1416358"/>
                  <a:pt x="115737" y="1294206"/>
                </a:cubicBezTo>
                <a:cubicBezTo>
                  <a:pt x="108102" y="1172055"/>
                  <a:pt x="90865" y="1006721"/>
                  <a:pt x="81382"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9" y="38335"/>
                  <a:pt x="730313" y="2071"/>
                  <a:pt x="860099" y="162"/>
                </a:cubicBezTo>
                <a:close/>
              </a:path>
            </a:pathLst>
          </a:custGeom>
        </p:spPr>
        <p:txBody>
          <a:bodyPr wrap="square">
            <a:noAutofit/>
          </a:bodyPr>
          <a:lstStyle/>
          <a:p>
            <a:endParaRPr lang="zh-CN" altLang="en-US"/>
          </a:p>
        </p:txBody>
      </p:sp>
      <p:sp>
        <p:nvSpPr>
          <p:cNvPr id="15" name="任意多边形 14"/>
          <p:cNvSpPr>
            <a:spLocks noGrp="1"/>
          </p:cNvSpPr>
          <p:nvPr>
            <p:ph type="pic" sz="quarter" idx="13"/>
          </p:nvPr>
        </p:nvSpPr>
        <p:spPr>
          <a:xfrm>
            <a:off x="8877559" y="2852889"/>
            <a:ext cx="1994432" cy="1890795"/>
          </a:xfrm>
          <a:custGeom>
            <a:gdLst>
              <a:gd name="connsiteX0" fmla="*/ 860099 w 1994432"/>
              <a:gd name="connsiteY0" fmla="*/ 162 h 1890795"/>
              <a:gd name="connsiteX1" fmla="*/ 1238006 w 1994432"/>
              <a:gd name="connsiteY1" fmla="*/ 34517 h 1890795"/>
              <a:gd name="connsiteX2" fmla="*/ 1627365 w 1994432"/>
              <a:gd name="connsiteY2" fmla="*/ 126131 h 1890795"/>
              <a:gd name="connsiteX3" fmla="*/ 1925109 w 1994432"/>
              <a:gd name="connsiteY3" fmla="*/ 160486 h 1890795"/>
              <a:gd name="connsiteX4" fmla="*/ 1970916 w 1994432"/>
              <a:gd name="connsiteY4" fmla="*/ 309358 h 1890795"/>
              <a:gd name="connsiteX5" fmla="*/ 1993820 w 1994432"/>
              <a:gd name="connsiteY5" fmla="*/ 778879 h 1890795"/>
              <a:gd name="connsiteX6" fmla="*/ 1982368 w 1994432"/>
              <a:gd name="connsiteY6" fmla="*/ 1168238 h 1890795"/>
              <a:gd name="connsiteX7" fmla="*/ 1993820 w 1994432"/>
              <a:gd name="connsiteY7" fmla="*/ 1511789 h 1890795"/>
              <a:gd name="connsiteX8" fmla="*/ 1959465 w 1994432"/>
              <a:gd name="connsiteY8" fmla="*/ 1809534 h 1890795"/>
              <a:gd name="connsiteX9" fmla="*/ 1902206 w 1994432"/>
              <a:gd name="connsiteY9" fmla="*/ 1889696 h 1890795"/>
              <a:gd name="connsiteX10" fmla="*/ 1741882 w 1994432"/>
              <a:gd name="connsiteY10" fmla="*/ 1855341 h 1890795"/>
              <a:gd name="connsiteX11" fmla="*/ 1363975 w 1994432"/>
              <a:gd name="connsiteY11" fmla="*/ 1843889 h 1890795"/>
              <a:gd name="connsiteX12" fmla="*/ 905906 w 1994432"/>
              <a:gd name="connsiteY12" fmla="*/ 1809534 h 1890795"/>
              <a:gd name="connsiteX13" fmla="*/ 287512 w 1994432"/>
              <a:gd name="connsiteY13" fmla="*/ 1786630 h 1890795"/>
              <a:gd name="connsiteX14" fmla="*/ 127188 w 1994432"/>
              <a:gd name="connsiteY14" fmla="*/ 1786630 h 1890795"/>
              <a:gd name="connsiteX15" fmla="*/ 127188 w 1994432"/>
              <a:gd name="connsiteY15" fmla="*/ 1591951 h 1890795"/>
              <a:gd name="connsiteX16" fmla="*/ 115737 w 1994432"/>
              <a:gd name="connsiteY16" fmla="*/ 1294206 h 1890795"/>
              <a:gd name="connsiteX17" fmla="*/ 81381 w 1994432"/>
              <a:gd name="connsiteY17" fmla="*/ 859041 h 1890795"/>
              <a:gd name="connsiteX18" fmla="*/ 58836 w 1994432"/>
              <a:gd name="connsiteY18" fmla="*/ 408129 h 1890795"/>
              <a:gd name="connsiteX19" fmla="*/ 24123 w 1994432"/>
              <a:gd name="connsiteY19" fmla="*/ 45969 h 1890795"/>
              <a:gd name="connsiteX20" fmla="*/ 459289 w 1994432"/>
              <a:gd name="connsiteY20" fmla="*/ 45969 h 1890795"/>
              <a:gd name="connsiteX21" fmla="*/ 860099 w 1994432"/>
              <a:gd name="connsiteY21" fmla="*/ 162 h 18907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4432" h="1890794">
                <a:moveTo>
                  <a:pt x="860099" y="162"/>
                </a:moveTo>
                <a:cubicBezTo>
                  <a:pt x="989885" y="-1747"/>
                  <a:pt x="1110128" y="13522"/>
                  <a:pt x="1238006" y="34517"/>
                </a:cubicBezTo>
                <a:cubicBezTo>
                  <a:pt x="1365883" y="55513"/>
                  <a:pt x="1512847" y="105137"/>
                  <a:pt x="1627365" y="126131"/>
                </a:cubicBezTo>
                <a:cubicBezTo>
                  <a:pt x="1741882" y="147125"/>
                  <a:pt x="1867851" y="129948"/>
                  <a:pt x="1925109" y="160486"/>
                </a:cubicBezTo>
                <a:cubicBezTo>
                  <a:pt x="1982367" y="191024"/>
                  <a:pt x="1959465" y="206293"/>
                  <a:pt x="1970916" y="309358"/>
                </a:cubicBezTo>
                <a:cubicBezTo>
                  <a:pt x="1982367" y="412424"/>
                  <a:pt x="1991911" y="635732"/>
                  <a:pt x="1993820" y="778879"/>
                </a:cubicBezTo>
                <a:cubicBezTo>
                  <a:pt x="1995728" y="922026"/>
                  <a:pt x="1982368" y="1046086"/>
                  <a:pt x="1982368" y="1168238"/>
                </a:cubicBezTo>
                <a:cubicBezTo>
                  <a:pt x="1982368" y="1290389"/>
                  <a:pt x="1997637" y="1404906"/>
                  <a:pt x="1993820" y="1511789"/>
                </a:cubicBezTo>
                <a:cubicBezTo>
                  <a:pt x="1990003" y="1618672"/>
                  <a:pt x="1974733" y="1746549"/>
                  <a:pt x="1959465" y="1809534"/>
                </a:cubicBezTo>
                <a:cubicBezTo>
                  <a:pt x="1944196" y="1872519"/>
                  <a:pt x="1938470" y="1882062"/>
                  <a:pt x="1902206" y="1889696"/>
                </a:cubicBezTo>
                <a:cubicBezTo>
                  <a:pt x="1865942" y="1897330"/>
                  <a:pt x="1831587" y="1862975"/>
                  <a:pt x="1741882" y="1855341"/>
                </a:cubicBezTo>
                <a:cubicBezTo>
                  <a:pt x="1652177" y="1847707"/>
                  <a:pt x="1503304" y="1851524"/>
                  <a:pt x="1363975" y="1843889"/>
                </a:cubicBezTo>
                <a:cubicBezTo>
                  <a:pt x="1224646" y="1836255"/>
                  <a:pt x="1085316" y="1819077"/>
                  <a:pt x="905906" y="1809534"/>
                </a:cubicBezTo>
                <a:cubicBezTo>
                  <a:pt x="726496" y="1799991"/>
                  <a:pt x="417298" y="1790447"/>
                  <a:pt x="287512" y="1786630"/>
                </a:cubicBezTo>
                <a:cubicBezTo>
                  <a:pt x="157726" y="1782813"/>
                  <a:pt x="153909" y="1819077"/>
                  <a:pt x="127188" y="1786630"/>
                </a:cubicBezTo>
                <a:cubicBezTo>
                  <a:pt x="100467" y="1754184"/>
                  <a:pt x="129097" y="1674022"/>
                  <a:pt x="127188" y="1591951"/>
                </a:cubicBezTo>
                <a:cubicBezTo>
                  <a:pt x="125279" y="1509880"/>
                  <a:pt x="123371" y="1416358"/>
                  <a:pt x="115737" y="1294206"/>
                </a:cubicBezTo>
                <a:cubicBezTo>
                  <a:pt x="108102" y="1172055"/>
                  <a:pt x="90865" y="1006721"/>
                  <a:pt x="81381" y="859041"/>
                </a:cubicBezTo>
                <a:cubicBezTo>
                  <a:pt x="71898" y="711361"/>
                  <a:pt x="68379" y="532190"/>
                  <a:pt x="58836" y="408129"/>
                </a:cubicBezTo>
                <a:cubicBezTo>
                  <a:pt x="49293" y="272618"/>
                  <a:pt x="-42619" y="106329"/>
                  <a:pt x="24123" y="45969"/>
                </a:cubicBezTo>
                <a:cubicBezTo>
                  <a:pt x="90865" y="-14391"/>
                  <a:pt x="319960" y="53603"/>
                  <a:pt x="459289" y="45969"/>
                </a:cubicBezTo>
                <a:cubicBezTo>
                  <a:pt x="598618" y="38335"/>
                  <a:pt x="730313" y="2071"/>
                  <a:pt x="860099" y="162"/>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8" name="任意多边形 7"/>
          <p:cNvSpPr>
            <a:spLocks noGrp="1"/>
          </p:cNvSpPr>
          <p:nvPr>
            <p:ph type="pic" sz="quarter" idx="10"/>
          </p:nvPr>
        </p:nvSpPr>
        <p:spPr>
          <a:xfrm>
            <a:off x="1915610" y="1838067"/>
            <a:ext cx="3399957" cy="2832614"/>
          </a:xfrm>
          <a:custGeom>
            <a:gdLst>
              <a:gd name="connsiteX0" fmla="*/ 1466231 w 3399957"/>
              <a:gd name="connsiteY0" fmla="*/ 242 h 2832614"/>
              <a:gd name="connsiteX1" fmla="*/ 2110458 w 3399957"/>
              <a:gd name="connsiteY1" fmla="*/ 51710 h 2832614"/>
              <a:gd name="connsiteX2" fmla="*/ 2774208 w 3399957"/>
              <a:gd name="connsiteY2" fmla="*/ 188957 h 2832614"/>
              <a:gd name="connsiteX3" fmla="*/ 3281781 w 3399957"/>
              <a:gd name="connsiteY3" fmla="*/ 240425 h 2832614"/>
              <a:gd name="connsiteX4" fmla="*/ 3359869 w 3399957"/>
              <a:gd name="connsiteY4" fmla="*/ 463451 h 2832614"/>
              <a:gd name="connsiteX5" fmla="*/ 3398913 w 3399957"/>
              <a:gd name="connsiteY5" fmla="*/ 1166843 h 2832614"/>
              <a:gd name="connsiteX6" fmla="*/ 3379392 w 3399957"/>
              <a:gd name="connsiteY6" fmla="*/ 1750145 h 2832614"/>
              <a:gd name="connsiteX7" fmla="*/ 3398913 w 3399957"/>
              <a:gd name="connsiteY7" fmla="*/ 2264821 h 2832614"/>
              <a:gd name="connsiteX8" fmla="*/ 3340347 w 3399957"/>
              <a:gd name="connsiteY8" fmla="*/ 2710875 h 2832614"/>
              <a:gd name="connsiteX9" fmla="*/ 3242737 w 3399957"/>
              <a:gd name="connsiteY9" fmla="*/ 2830967 h 2832614"/>
              <a:gd name="connsiteX10" fmla="*/ 2969429 w 3399957"/>
              <a:gd name="connsiteY10" fmla="*/ 2779499 h 2832614"/>
              <a:gd name="connsiteX11" fmla="*/ 2325200 w 3399957"/>
              <a:gd name="connsiteY11" fmla="*/ 2762343 h 2832614"/>
              <a:gd name="connsiteX12" fmla="*/ 1544319 w 3399957"/>
              <a:gd name="connsiteY12" fmla="*/ 2710875 h 2832614"/>
              <a:gd name="connsiteX13" fmla="*/ 490128 w 3399957"/>
              <a:gd name="connsiteY13" fmla="*/ 2676563 h 2832614"/>
              <a:gd name="connsiteX14" fmla="*/ 216819 w 3399957"/>
              <a:gd name="connsiteY14" fmla="*/ 2676563 h 2832614"/>
              <a:gd name="connsiteX15" fmla="*/ 216819 w 3399957"/>
              <a:gd name="connsiteY15" fmla="*/ 2384912 h 2832614"/>
              <a:gd name="connsiteX16" fmla="*/ 197298 w 3399957"/>
              <a:gd name="connsiteY16" fmla="*/ 1938859 h 2832614"/>
              <a:gd name="connsiteX17" fmla="*/ 138731 w 3399957"/>
              <a:gd name="connsiteY17" fmla="*/ 1286935 h 2832614"/>
              <a:gd name="connsiteX18" fmla="*/ 100297 w 3399957"/>
              <a:gd name="connsiteY18" fmla="*/ 611421 h 2832614"/>
              <a:gd name="connsiteX19" fmla="*/ 41122 w 3399957"/>
              <a:gd name="connsiteY19" fmla="*/ 68866 h 2832614"/>
              <a:gd name="connsiteX20" fmla="*/ 782960 w 3399957"/>
              <a:gd name="connsiteY20" fmla="*/ 68866 h 2832614"/>
              <a:gd name="connsiteX21" fmla="*/ 1466231 w 3399957"/>
              <a:gd name="connsiteY21" fmla="*/ 242 h 28326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9957" h="2832614">
                <a:moveTo>
                  <a:pt x="1466231" y="242"/>
                </a:moveTo>
                <a:cubicBezTo>
                  <a:pt x="1687481" y="-2617"/>
                  <a:pt x="1892462" y="20257"/>
                  <a:pt x="2110458" y="51710"/>
                </a:cubicBezTo>
                <a:cubicBezTo>
                  <a:pt x="2328454" y="83163"/>
                  <a:pt x="2578987" y="157505"/>
                  <a:pt x="2774208" y="188957"/>
                </a:cubicBezTo>
                <a:cubicBezTo>
                  <a:pt x="2969429" y="220409"/>
                  <a:pt x="3184171" y="194676"/>
                  <a:pt x="3281781" y="240425"/>
                </a:cubicBezTo>
                <a:cubicBezTo>
                  <a:pt x="3379390" y="286174"/>
                  <a:pt x="3340347" y="309048"/>
                  <a:pt x="3359869" y="463451"/>
                </a:cubicBezTo>
                <a:cubicBezTo>
                  <a:pt x="3379390" y="617855"/>
                  <a:pt x="3395660" y="952394"/>
                  <a:pt x="3398913" y="1166843"/>
                </a:cubicBezTo>
                <a:cubicBezTo>
                  <a:pt x="3402167" y="1381293"/>
                  <a:pt x="3379392" y="1567148"/>
                  <a:pt x="3379392" y="1750145"/>
                </a:cubicBezTo>
                <a:cubicBezTo>
                  <a:pt x="3379392" y="1933141"/>
                  <a:pt x="3405421" y="2104699"/>
                  <a:pt x="3398913" y="2264821"/>
                </a:cubicBezTo>
                <a:cubicBezTo>
                  <a:pt x="3392406" y="2424943"/>
                  <a:pt x="3366376" y="2616517"/>
                  <a:pt x="3340347" y="2710875"/>
                </a:cubicBezTo>
                <a:cubicBezTo>
                  <a:pt x="3314318" y="2805233"/>
                  <a:pt x="3304557" y="2819530"/>
                  <a:pt x="3242737" y="2830967"/>
                </a:cubicBezTo>
                <a:cubicBezTo>
                  <a:pt x="3180917" y="2842404"/>
                  <a:pt x="3122351" y="2790936"/>
                  <a:pt x="2969429" y="2779499"/>
                </a:cubicBezTo>
                <a:cubicBezTo>
                  <a:pt x="2816506" y="2768062"/>
                  <a:pt x="2562719" y="2773780"/>
                  <a:pt x="2325200" y="2762343"/>
                </a:cubicBezTo>
                <a:cubicBezTo>
                  <a:pt x="2087683" y="2750906"/>
                  <a:pt x="1850164" y="2725172"/>
                  <a:pt x="1544319" y="2710875"/>
                </a:cubicBezTo>
                <a:cubicBezTo>
                  <a:pt x="1238474" y="2696579"/>
                  <a:pt x="711378" y="2682281"/>
                  <a:pt x="490128" y="2676563"/>
                </a:cubicBezTo>
                <a:cubicBezTo>
                  <a:pt x="268879" y="2670844"/>
                  <a:pt x="262371" y="2725172"/>
                  <a:pt x="216819" y="2676563"/>
                </a:cubicBezTo>
                <a:cubicBezTo>
                  <a:pt x="171267" y="2627954"/>
                  <a:pt x="220073" y="2507863"/>
                  <a:pt x="216819" y="2384912"/>
                </a:cubicBezTo>
                <a:cubicBezTo>
                  <a:pt x="213566" y="2261962"/>
                  <a:pt x="210312" y="2121856"/>
                  <a:pt x="197298" y="1938859"/>
                </a:cubicBezTo>
                <a:cubicBezTo>
                  <a:pt x="184283" y="1755863"/>
                  <a:pt x="154899" y="1508175"/>
                  <a:pt x="138731" y="1286935"/>
                </a:cubicBezTo>
                <a:cubicBezTo>
                  <a:pt x="122564" y="1065695"/>
                  <a:pt x="116565" y="797276"/>
                  <a:pt x="100297" y="611421"/>
                </a:cubicBezTo>
                <a:cubicBezTo>
                  <a:pt x="84029" y="408410"/>
                  <a:pt x="-72655" y="159291"/>
                  <a:pt x="41122" y="68866"/>
                </a:cubicBezTo>
                <a:cubicBezTo>
                  <a:pt x="154899" y="-21560"/>
                  <a:pt x="545442" y="80303"/>
                  <a:pt x="782960" y="68866"/>
                </a:cubicBezTo>
                <a:cubicBezTo>
                  <a:pt x="1020479" y="57429"/>
                  <a:pt x="1244982" y="3101"/>
                  <a:pt x="1466231" y="242"/>
                </a:cubicBezTo>
                <a:close/>
              </a:path>
            </a:pathLst>
          </a:custGeom>
        </p:spPr>
        <p:txBody>
          <a:bodyPr wrap="square">
            <a:noAutofit/>
          </a:bodyPr>
          <a:lstStyle/>
          <a:p>
            <a:endParaRPr lang="zh-CN" altLang="en-US"/>
          </a:p>
        </p:txBody>
      </p:sp>
      <p:sp>
        <p:nvSpPr>
          <p:cNvPr id="9" name="任意多边形 8"/>
          <p:cNvSpPr>
            <a:spLocks noGrp="1"/>
          </p:cNvSpPr>
          <p:nvPr>
            <p:ph type="pic" sz="quarter" idx="11"/>
          </p:nvPr>
        </p:nvSpPr>
        <p:spPr>
          <a:xfrm>
            <a:off x="6850467" y="1838067"/>
            <a:ext cx="3399957" cy="2832614"/>
          </a:xfrm>
          <a:custGeom>
            <a:gdLst>
              <a:gd name="connsiteX0" fmla="*/ 1466231 w 3399957"/>
              <a:gd name="connsiteY0" fmla="*/ 242 h 2832614"/>
              <a:gd name="connsiteX1" fmla="*/ 2110458 w 3399957"/>
              <a:gd name="connsiteY1" fmla="*/ 51710 h 2832614"/>
              <a:gd name="connsiteX2" fmla="*/ 2774208 w 3399957"/>
              <a:gd name="connsiteY2" fmla="*/ 188957 h 2832614"/>
              <a:gd name="connsiteX3" fmla="*/ 3281780 w 3399957"/>
              <a:gd name="connsiteY3" fmla="*/ 240425 h 2832614"/>
              <a:gd name="connsiteX4" fmla="*/ 3359868 w 3399957"/>
              <a:gd name="connsiteY4" fmla="*/ 463451 h 2832614"/>
              <a:gd name="connsiteX5" fmla="*/ 3398913 w 3399957"/>
              <a:gd name="connsiteY5" fmla="*/ 1166843 h 2832614"/>
              <a:gd name="connsiteX6" fmla="*/ 3379392 w 3399957"/>
              <a:gd name="connsiteY6" fmla="*/ 1750145 h 2832614"/>
              <a:gd name="connsiteX7" fmla="*/ 3398913 w 3399957"/>
              <a:gd name="connsiteY7" fmla="*/ 2264821 h 2832614"/>
              <a:gd name="connsiteX8" fmla="*/ 3340347 w 3399957"/>
              <a:gd name="connsiteY8" fmla="*/ 2710875 h 2832614"/>
              <a:gd name="connsiteX9" fmla="*/ 3242737 w 3399957"/>
              <a:gd name="connsiteY9" fmla="*/ 2830967 h 2832614"/>
              <a:gd name="connsiteX10" fmla="*/ 2969428 w 3399957"/>
              <a:gd name="connsiteY10" fmla="*/ 2779499 h 2832614"/>
              <a:gd name="connsiteX11" fmla="*/ 2325200 w 3399957"/>
              <a:gd name="connsiteY11" fmla="*/ 2762343 h 2832614"/>
              <a:gd name="connsiteX12" fmla="*/ 1544319 w 3399957"/>
              <a:gd name="connsiteY12" fmla="*/ 2710875 h 2832614"/>
              <a:gd name="connsiteX13" fmla="*/ 490128 w 3399957"/>
              <a:gd name="connsiteY13" fmla="*/ 2676563 h 2832614"/>
              <a:gd name="connsiteX14" fmla="*/ 216819 w 3399957"/>
              <a:gd name="connsiteY14" fmla="*/ 2676563 h 2832614"/>
              <a:gd name="connsiteX15" fmla="*/ 216819 w 3399957"/>
              <a:gd name="connsiteY15" fmla="*/ 2384912 h 2832614"/>
              <a:gd name="connsiteX16" fmla="*/ 197298 w 3399957"/>
              <a:gd name="connsiteY16" fmla="*/ 1938859 h 2832614"/>
              <a:gd name="connsiteX17" fmla="*/ 138731 w 3399957"/>
              <a:gd name="connsiteY17" fmla="*/ 1286935 h 2832614"/>
              <a:gd name="connsiteX18" fmla="*/ 100297 w 3399957"/>
              <a:gd name="connsiteY18" fmla="*/ 611421 h 2832614"/>
              <a:gd name="connsiteX19" fmla="*/ 41122 w 3399957"/>
              <a:gd name="connsiteY19" fmla="*/ 68866 h 2832614"/>
              <a:gd name="connsiteX20" fmla="*/ 782960 w 3399957"/>
              <a:gd name="connsiteY20" fmla="*/ 68866 h 2832614"/>
              <a:gd name="connsiteX21" fmla="*/ 1466231 w 3399957"/>
              <a:gd name="connsiteY21" fmla="*/ 242 h 28326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9957" h="2832614">
                <a:moveTo>
                  <a:pt x="1466231" y="242"/>
                </a:moveTo>
                <a:cubicBezTo>
                  <a:pt x="1687480" y="-2617"/>
                  <a:pt x="1892462" y="20257"/>
                  <a:pt x="2110458" y="51710"/>
                </a:cubicBezTo>
                <a:cubicBezTo>
                  <a:pt x="2328454" y="83163"/>
                  <a:pt x="2578987" y="157505"/>
                  <a:pt x="2774208" y="188957"/>
                </a:cubicBezTo>
                <a:cubicBezTo>
                  <a:pt x="2969428" y="220409"/>
                  <a:pt x="3184171" y="194676"/>
                  <a:pt x="3281780" y="240425"/>
                </a:cubicBezTo>
                <a:cubicBezTo>
                  <a:pt x="3379390" y="286174"/>
                  <a:pt x="3340347" y="309048"/>
                  <a:pt x="3359868" y="463451"/>
                </a:cubicBezTo>
                <a:cubicBezTo>
                  <a:pt x="3379390" y="617855"/>
                  <a:pt x="3395660" y="952394"/>
                  <a:pt x="3398913" y="1166843"/>
                </a:cubicBezTo>
                <a:cubicBezTo>
                  <a:pt x="3402167" y="1381293"/>
                  <a:pt x="3379392" y="1567148"/>
                  <a:pt x="3379392" y="1750145"/>
                </a:cubicBezTo>
                <a:cubicBezTo>
                  <a:pt x="3379392" y="1933141"/>
                  <a:pt x="3405420" y="2104699"/>
                  <a:pt x="3398913" y="2264821"/>
                </a:cubicBezTo>
                <a:cubicBezTo>
                  <a:pt x="3392406" y="2424943"/>
                  <a:pt x="3366376" y="2616517"/>
                  <a:pt x="3340347" y="2710875"/>
                </a:cubicBezTo>
                <a:cubicBezTo>
                  <a:pt x="3314318" y="2805233"/>
                  <a:pt x="3304557" y="2819530"/>
                  <a:pt x="3242737" y="2830967"/>
                </a:cubicBezTo>
                <a:cubicBezTo>
                  <a:pt x="3180917" y="2842404"/>
                  <a:pt x="3122351" y="2790936"/>
                  <a:pt x="2969428" y="2779499"/>
                </a:cubicBezTo>
                <a:cubicBezTo>
                  <a:pt x="2816506" y="2768062"/>
                  <a:pt x="2562719" y="2773780"/>
                  <a:pt x="2325200" y="2762343"/>
                </a:cubicBezTo>
                <a:cubicBezTo>
                  <a:pt x="2087683" y="2750906"/>
                  <a:pt x="1850164" y="2725172"/>
                  <a:pt x="1544319" y="2710875"/>
                </a:cubicBezTo>
                <a:cubicBezTo>
                  <a:pt x="1238474" y="2696579"/>
                  <a:pt x="711377" y="2682281"/>
                  <a:pt x="490128" y="2676563"/>
                </a:cubicBezTo>
                <a:cubicBezTo>
                  <a:pt x="268878" y="2670844"/>
                  <a:pt x="262371" y="2725172"/>
                  <a:pt x="216819" y="2676563"/>
                </a:cubicBezTo>
                <a:cubicBezTo>
                  <a:pt x="171267" y="2627954"/>
                  <a:pt x="220073" y="2507863"/>
                  <a:pt x="216819" y="2384912"/>
                </a:cubicBezTo>
                <a:cubicBezTo>
                  <a:pt x="213566" y="2261962"/>
                  <a:pt x="210312" y="2121856"/>
                  <a:pt x="197298" y="1938859"/>
                </a:cubicBezTo>
                <a:cubicBezTo>
                  <a:pt x="184283" y="1755863"/>
                  <a:pt x="154898" y="1508175"/>
                  <a:pt x="138731" y="1286935"/>
                </a:cubicBezTo>
                <a:cubicBezTo>
                  <a:pt x="122564" y="1065695"/>
                  <a:pt x="116565" y="797276"/>
                  <a:pt x="100297" y="611421"/>
                </a:cubicBezTo>
                <a:cubicBezTo>
                  <a:pt x="84029" y="408410"/>
                  <a:pt x="-72655" y="159291"/>
                  <a:pt x="41122" y="68866"/>
                </a:cubicBezTo>
                <a:cubicBezTo>
                  <a:pt x="154898" y="-21560"/>
                  <a:pt x="545442" y="80303"/>
                  <a:pt x="782960" y="68866"/>
                </a:cubicBezTo>
                <a:cubicBezTo>
                  <a:pt x="1020479" y="57429"/>
                  <a:pt x="1244982" y="3101"/>
                  <a:pt x="1466231" y="242"/>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7" name="任意多边形 16"/>
          <p:cNvSpPr>
            <a:spLocks noGrp="1"/>
          </p:cNvSpPr>
          <p:nvPr>
            <p:ph type="pic" sz="quarter" idx="10"/>
          </p:nvPr>
        </p:nvSpPr>
        <p:spPr>
          <a:xfrm>
            <a:off x="1818867" y="1892894"/>
            <a:ext cx="2128958" cy="2272706"/>
          </a:xfrm>
          <a:custGeom>
            <a:gdLst>
              <a:gd name="connsiteX0" fmla="*/ 1008015 w 2128958"/>
              <a:gd name="connsiteY0" fmla="*/ 586 h 2272706"/>
              <a:gd name="connsiteX1" fmla="*/ 1513274 w 2128958"/>
              <a:gd name="connsiteY1" fmla="*/ 119514 h 2272706"/>
              <a:gd name="connsiteX2" fmla="*/ 1970272 w 2128958"/>
              <a:gd name="connsiteY2" fmla="*/ 544996 h 2272706"/>
              <a:gd name="connsiteX3" fmla="*/ 2127858 w 2128958"/>
              <a:gd name="connsiteY3" fmla="*/ 1191097 h 2272706"/>
              <a:gd name="connsiteX4" fmla="*/ 1907238 w 2128958"/>
              <a:gd name="connsiteY4" fmla="*/ 1868716 h 2272706"/>
              <a:gd name="connsiteX5" fmla="*/ 1339930 w 2128958"/>
              <a:gd name="connsiteY5" fmla="*/ 2231163 h 2272706"/>
              <a:gd name="connsiteX6" fmla="*/ 536242 w 2128958"/>
              <a:gd name="connsiteY6" fmla="*/ 2215405 h 2272706"/>
              <a:gd name="connsiteX7" fmla="*/ 95001 w 2128958"/>
              <a:gd name="connsiteY7" fmla="*/ 1789923 h 2272706"/>
              <a:gd name="connsiteX8" fmla="*/ 450 w 2128958"/>
              <a:gd name="connsiteY8" fmla="*/ 1096546 h 2272706"/>
              <a:gd name="connsiteX9" fmla="*/ 63485 w 2128958"/>
              <a:gd name="connsiteY9" fmla="*/ 544996 h 2272706"/>
              <a:gd name="connsiteX10" fmla="*/ 189553 w 2128958"/>
              <a:gd name="connsiteY10" fmla="*/ 308616 h 2272706"/>
              <a:gd name="connsiteX11" fmla="*/ 835655 w 2128958"/>
              <a:gd name="connsiteY11" fmla="*/ 9204 h 2272706"/>
              <a:gd name="connsiteX12" fmla="*/ 1008015 w 2128958"/>
              <a:gd name="connsiteY12" fmla="*/ 586 h 22727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8" h="2272706">
                <a:moveTo>
                  <a:pt x="1008015" y="586"/>
                </a:moveTo>
                <a:cubicBezTo>
                  <a:pt x="1185299" y="6249"/>
                  <a:pt x="1371447" y="52540"/>
                  <a:pt x="1513274" y="119514"/>
                </a:cubicBezTo>
                <a:cubicBezTo>
                  <a:pt x="1702376" y="208813"/>
                  <a:pt x="1867841" y="366399"/>
                  <a:pt x="1970272" y="544996"/>
                </a:cubicBezTo>
                <a:cubicBezTo>
                  <a:pt x="2072703" y="723593"/>
                  <a:pt x="2138364" y="970477"/>
                  <a:pt x="2127858" y="1191097"/>
                </a:cubicBezTo>
                <a:cubicBezTo>
                  <a:pt x="2117353" y="1411717"/>
                  <a:pt x="2038559" y="1695372"/>
                  <a:pt x="1907238" y="1868716"/>
                </a:cubicBezTo>
                <a:cubicBezTo>
                  <a:pt x="1775917" y="2042060"/>
                  <a:pt x="1568429" y="2173381"/>
                  <a:pt x="1339930" y="2231163"/>
                </a:cubicBezTo>
                <a:cubicBezTo>
                  <a:pt x="1111430" y="2288944"/>
                  <a:pt x="743730" y="2288944"/>
                  <a:pt x="536242" y="2215405"/>
                </a:cubicBezTo>
                <a:cubicBezTo>
                  <a:pt x="328753" y="2141865"/>
                  <a:pt x="184299" y="1976399"/>
                  <a:pt x="95001" y="1789923"/>
                </a:cubicBezTo>
                <a:cubicBezTo>
                  <a:pt x="5702" y="1603447"/>
                  <a:pt x="5703" y="1304034"/>
                  <a:pt x="450" y="1096546"/>
                </a:cubicBezTo>
                <a:cubicBezTo>
                  <a:pt x="-4802" y="889058"/>
                  <a:pt x="37221" y="671064"/>
                  <a:pt x="63485" y="544996"/>
                </a:cubicBezTo>
                <a:cubicBezTo>
                  <a:pt x="89749" y="418927"/>
                  <a:pt x="60858" y="397915"/>
                  <a:pt x="189553" y="308616"/>
                </a:cubicBezTo>
                <a:cubicBezTo>
                  <a:pt x="318248" y="219317"/>
                  <a:pt x="615035" y="40720"/>
                  <a:pt x="835655" y="9204"/>
                </a:cubicBezTo>
                <a:cubicBezTo>
                  <a:pt x="890810" y="1325"/>
                  <a:pt x="948920" y="-1302"/>
                  <a:pt x="1008015"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6" name="任意多边形 15"/>
          <p:cNvSpPr>
            <a:spLocks noGrp="1"/>
          </p:cNvSpPr>
          <p:nvPr>
            <p:ph type="pic" sz="quarter" idx="11"/>
          </p:nvPr>
        </p:nvSpPr>
        <p:spPr>
          <a:xfrm>
            <a:off x="5031521" y="1892894"/>
            <a:ext cx="2128957" cy="2272706"/>
          </a:xfrm>
          <a:custGeom>
            <a:gdLst>
              <a:gd name="connsiteX0" fmla="*/ 1008014 w 2128957"/>
              <a:gd name="connsiteY0" fmla="*/ 586 h 2272706"/>
              <a:gd name="connsiteX1" fmla="*/ 1513273 w 2128957"/>
              <a:gd name="connsiteY1" fmla="*/ 119514 h 2272706"/>
              <a:gd name="connsiteX2" fmla="*/ 1970271 w 2128957"/>
              <a:gd name="connsiteY2" fmla="*/ 544996 h 2272706"/>
              <a:gd name="connsiteX3" fmla="*/ 2127857 w 2128957"/>
              <a:gd name="connsiteY3" fmla="*/ 1191097 h 2272706"/>
              <a:gd name="connsiteX4" fmla="*/ 1907237 w 2128957"/>
              <a:gd name="connsiteY4" fmla="*/ 1868716 h 2272706"/>
              <a:gd name="connsiteX5" fmla="*/ 1339929 w 2128957"/>
              <a:gd name="connsiteY5" fmla="*/ 2231163 h 2272706"/>
              <a:gd name="connsiteX6" fmla="*/ 536241 w 2128957"/>
              <a:gd name="connsiteY6" fmla="*/ 2215405 h 2272706"/>
              <a:gd name="connsiteX7" fmla="*/ 95000 w 2128957"/>
              <a:gd name="connsiteY7" fmla="*/ 1789923 h 2272706"/>
              <a:gd name="connsiteX8" fmla="*/ 450 w 2128957"/>
              <a:gd name="connsiteY8" fmla="*/ 1096546 h 2272706"/>
              <a:gd name="connsiteX9" fmla="*/ 63484 w 2128957"/>
              <a:gd name="connsiteY9" fmla="*/ 544996 h 2272706"/>
              <a:gd name="connsiteX10" fmla="*/ 189552 w 2128957"/>
              <a:gd name="connsiteY10" fmla="*/ 308616 h 2272706"/>
              <a:gd name="connsiteX11" fmla="*/ 835654 w 2128957"/>
              <a:gd name="connsiteY11" fmla="*/ 9204 h 2272706"/>
              <a:gd name="connsiteX12" fmla="*/ 1008014 w 2128957"/>
              <a:gd name="connsiteY12" fmla="*/ 586 h 22727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7" h="2272706">
                <a:moveTo>
                  <a:pt x="1008014" y="586"/>
                </a:moveTo>
                <a:cubicBezTo>
                  <a:pt x="1185298" y="6249"/>
                  <a:pt x="1371446" y="52540"/>
                  <a:pt x="1513273" y="119514"/>
                </a:cubicBezTo>
                <a:cubicBezTo>
                  <a:pt x="1702375" y="208813"/>
                  <a:pt x="1867840" y="366399"/>
                  <a:pt x="1970271" y="544996"/>
                </a:cubicBezTo>
                <a:cubicBezTo>
                  <a:pt x="2072702" y="723593"/>
                  <a:pt x="2138363" y="970477"/>
                  <a:pt x="2127857" y="1191097"/>
                </a:cubicBezTo>
                <a:cubicBezTo>
                  <a:pt x="2117352" y="1411717"/>
                  <a:pt x="2038558" y="1695372"/>
                  <a:pt x="1907237" y="1868716"/>
                </a:cubicBezTo>
                <a:cubicBezTo>
                  <a:pt x="1775916" y="2042060"/>
                  <a:pt x="1568428" y="2173381"/>
                  <a:pt x="1339929" y="2231163"/>
                </a:cubicBezTo>
                <a:cubicBezTo>
                  <a:pt x="1111429" y="2288944"/>
                  <a:pt x="743729" y="2288944"/>
                  <a:pt x="536241" y="2215405"/>
                </a:cubicBezTo>
                <a:cubicBezTo>
                  <a:pt x="328752" y="2141865"/>
                  <a:pt x="184298" y="1976399"/>
                  <a:pt x="95000" y="1789923"/>
                </a:cubicBezTo>
                <a:cubicBezTo>
                  <a:pt x="5701" y="1603447"/>
                  <a:pt x="5702" y="1304034"/>
                  <a:pt x="450" y="1096546"/>
                </a:cubicBezTo>
                <a:cubicBezTo>
                  <a:pt x="-4803" y="889058"/>
                  <a:pt x="37220" y="671064"/>
                  <a:pt x="63484" y="544996"/>
                </a:cubicBezTo>
                <a:cubicBezTo>
                  <a:pt x="89748" y="418927"/>
                  <a:pt x="60857" y="397915"/>
                  <a:pt x="189552" y="308616"/>
                </a:cubicBezTo>
                <a:cubicBezTo>
                  <a:pt x="318247" y="219317"/>
                  <a:pt x="615034" y="40720"/>
                  <a:pt x="835654" y="9204"/>
                </a:cubicBezTo>
                <a:cubicBezTo>
                  <a:pt x="890809" y="1325"/>
                  <a:pt x="948919" y="-1302"/>
                  <a:pt x="1008014"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15" name="任意多边形 14"/>
          <p:cNvSpPr>
            <a:spLocks noGrp="1"/>
          </p:cNvSpPr>
          <p:nvPr>
            <p:ph type="pic" sz="quarter" idx="12"/>
          </p:nvPr>
        </p:nvSpPr>
        <p:spPr>
          <a:xfrm>
            <a:off x="8244174" y="1892894"/>
            <a:ext cx="2128957" cy="2272706"/>
          </a:xfrm>
          <a:custGeom>
            <a:gdLst>
              <a:gd name="connsiteX0" fmla="*/ 1008013 w 2128957"/>
              <a:gd name="connsiteY0" fmla="*/ 586 h 2272706"/>
              <a:gd name="connsiteX1" fmla="*/ 1513273 w 2128957"/>
              <a:gd name="connsiteY1" fmla="*/ 119514 h 2272706"/>
              <a:gd name="connsiteX2" fmla="*/ 1970271 w 2128957"/>
              <a:gd name="connsiteY2" fmla="*/ 544996 h 2272706"/>
              <a:gd name="connsiteX3" fmla="*/ 2127857 w 2128957"/>
              <a:gd name="connsiteY3" fmla="*/ 1191097 h 2272706"/>
              <a:gd name="connsiteX4" fmla="*/ 1907237 w 2128957"/>
              <a:gd name="connsiteY4" fmla="*/ 1868716 h 2272706"/>
              <a:gd name="connsiteX5" fmla="*/ 1339928 w 2128957"/>
              <a:gd name="connsiteY5" fmla="*/ 2231163 h 2272706"/>
              <a:gd name="connsiteX6" fmla="*/ 536240 w 2128957"/>
              <a:gd name="connsiteY6" fmla="*/ 2215405 h 2272706"/>
              <a:gd name="connsiteX7" fmla="*/ 95000 w 2128957"/>
              <a:gd name="connsiteY7" fmla="*/ 1789923 h 2272706"/>
              <a:gd name="connsiteX8" fmla="*/ 450 w 2128957"/>
              <a:gd name="connsiteY8" fmla="*/ 1096546 h 2272706"/>
              <a:gd name="connsiteX9" fmla="*/ 63484 w 2128957"/>
              <a:gd name="connsiteY9" fmla="*/ 544996 h 2272706"/>
              <a:gd name="connsiteX10" fmla="*/ 189552 w 2128957"/>
              <a:gd name="connsiteY10" fmla="*/ 308616 h 2272706"/>
              <a:gd name="connsiteX11" fmla="*/ 835654 w 2128957"/>
              <a:gd name="connsiteY11" fmla="*/ 9204 h 2272706"/>
              <a:gd name="connsiteX12" fmla="*/ 1008013 w 2128957"/>
              <a:gd name="connsiteY12" fmla="*/ 586 h 22727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957" h="2272706">
                <a:moveTo>
                  <a:pt x="1008013" y="586"/>
                </a:moveTo>
                <a:cubicBezTo>
                  <a:pt x="1185297" y="6249"/>
                  <a:pt x="1371446" y="52540"/>
                  <a:pt x="1513273" y="119514"/>
                </a:cubicBezTo>
                <a:cubicBezTo>
                  <a:pt x="1702375" y="208813"/>
                  <a:pt x="1867840" y="366399"/>
                  <a:pt x="1970271" y="544996"/>
                </a:cubicBezTo>
                <a:cubicBezTo>
                  <a:pt x="2072702" y="723593"/>
                  <a:pt x="2138363" y="970477"/>
                  <a:pt x="2127857" y="1191097"/>
                </a:cubicBezTo>
                <a:cubicBezTo>
                  <a:pt x="2117352" y="1411717"/>
                  <a:pt x="2038558" y="1695372"/>
                  <a:pt x="1907237" y="1868716"/>
                </a:cubicBezTo>
                <a:cubicBezTo>
                  <a:pt x="1775916" y="2042060"/>
                  <a:pt x="1568428" y="2173381"/>
                  <a:pt x="1339928" y="2231163"/>
                </a:cubicBezTo>
                <a:cubicBezTo>
                  <a:pt x="1111429" y="2288944"/>
                  <a:pt x="743729" y="2288944"/>
                  <a:pt x="536240" y="2215405"/>
                </a:cubicBezTo>
                <a:cubicBezTo>
                  <a:pt x="328752" y="2141865"/>
                  <a:pt x="184298" y="1976399"/>
                  <a:pt x="95000" y="1789923"/>
                </a:cubicBezTo>
                <a:cubicBezTo>
                  <a:pt x="5701" y="1603447"/>
                  <a:pt x="5702" y="1304034"/>
                  <a:pt x="450" y="1096546"/>
                </a:cubicBezTo>
                <a:cubicBezTo>
                  <a:pt x="-4803" y="889058"/>
                  <a:pt x="37220" y="671064"/>
                  <a:pt x="63484" y="544996"/>
                </a:cubicBezTo>
                <a:cubicBezTo>
                  <a:pt x="89748" y="418927"/>
                  <a:pt x="60857" y="397915"/>
                  <a:pt x="189552" y="308616"/>
                </a:cubicBezTo>
                <a:cubicBezTo>
                  <a:pt x="318247" y="219317"/>
                  <a:pt x="615034" y="40720"/>
                  <a:pt x="835654" y="9204"/>
                </a:cubicBezTo>
                <a:cubicBezTo>
                  <a:pt x="890809" y="1325"/>
                  <a:pt x="948919" y="-1302"/>
                  <a:pt x="1008013" y="586"/>
                </a:cubicBezTo>
                <a:close/>
              </a:path>
            </a:pathLst>
          </a:cu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slideLayout" Target="../slideLayouts/slideLayout1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emf" /><Relationship Id="rId4" Type="http://schemas.openxmlformats.org/officeDocument/2006/relationships/image" Target="../media/image2.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5.emf" /><Relationship Id="rId4" Type="http://schemas.openxmlformats.org/officeDocument/2006/relationships/image" Target="../media/image12.em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3.em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4.e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5.emf" /><Relationship Id="rId4" Type="http://schemas.openxmlformats.org/officeDocument/2006/relationships/image" Target="../media/image16.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7.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4.emf" /><Relationship Id="rId4" Type="http://schemas.openxmlformats.org/officeDocument/2006/relationships/image" Target="../media/image5.em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8.e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9.emf" /><Relationship Id="rId4" Type="http://schemas.openxmlformats.org/officeDocument/2006/relationships/image" Target="../media/image20.emf" /><Relationship Id="rId5" Type="http://schemas.openxmlformats.org/officeDocument/2006/relationships/image" Target="../media/image21.e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9.emf" /><Relationship Id="rId4" Type="http://schemas.openxmlformats.org/officeDocument/2006/relationships/image" Target="../media/image20.emf" /><Relationship Id="rId5" Type="http://schemas.openxmlformats.org/officeDocument/2006/relationships/image" Target="../media/image21.emf" /><Relationship Id="rId6" Type="http://schemas.openxmlformats.org/officeDocument/2006/relationships/image" Target="../media/image14.emf" /><Relationship Id="rId7" Type="http://schemas.openxmlformats.org/officeDocument/2006/relationships/image" Target="../media/image22.emf" /><Relationship Id="rId8" Type="http://schemas.openxmlformats.org/officeDocument/2006/relationships/image" Target="../media/image23.em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24.emf" /><Relationship Id="rId4" Type="http://schemas.openxmlformats.org/officeDocument/2006/relationships/image" Target="../media/image25.em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4.emf" /><Relationship Id="rId4" Type="http://schemas.openxmlformats.org/officeDocument/2006/relationships/image" Target="../media/image5.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26.jpeg" /><Relationship Id="rId4" Type="http://schemas.openxmlformats.org/officeDocument/2006/relationships/image" Target="../media/image27.emf"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image" Target="../media/image32.jpeg" /><Relationship Id="rId4" Type="http://schemas.openxmlformats.org/officeDocument/2006/relationships/image" Target="../media/image3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 Id="rId3" Type="http://schemas.openxmlformats.org/officeDocument/2006/relationships/image" Target="../media/image34.jpeg" /><Relationship Id="rId4" Type="http://schemas.openxmlformats.org/officeDocument/2006/relationships/image" Target="../media/image35.jpeg" /><Relationship Id="rId5" Type="http://schemas.openxmlformats.org/officeDocument/2006/relationships/image" Target="../media/image36.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emf" /><Relationship Id="rId4" Type="http://schemas.openxmlformats.org/officeDocument/2006/relationships/image" Target="../media/image2.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3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emf" /><Relationship Id="rId4" Type="http://schemas.openxmlformats.org/officeDocument/2006/relationships/image" Target="../media/image5.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6.emf" /><Relationship Id="rId4" Type="http://schemas.openxmlformats.org/officeDocument/2006/relationships/image" Target="../media/image7.em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8.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9.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0.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1.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4.emf" /><Relationship Id="rId4" Type="http://schemas.openxmlformats.org/officeDocument/2006/relationships/image" Target="../media/image5.emf"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rcRect l="3366" t="7236" r="2852" b="7393"/>
          <a:stretch>
            <a:fillRect/>
          </a:stretch>
        </p:blipFill>
        <p:spPr>
          <a:xfrm>
            <a:off x="-12700" y="0"/>
            <a:ext cx="12217400" cy="6858000"/>
          </a:xfrm>
          <a:prstGeom prst="rect">
            <a:avLst/>
          </a:prstGeom>
        </p:spPr>
      </p:pic>
      <p:grpSp>
        <p:nvGrpSpPr>
          <p:cNvPr id="8" name="组合 7"/>
          <p:cNvGrpSpPr/>
          <p:nvPr/>
        </p:nvGrpSpPr>
        <p:grpSpPr>
          <a:xfrm>
            <a:off x="3441856" y="2217410"/>
            <a:ext cx="5308444" cy="254000"/>
            <a:chOff x="3479956" y="2152650"/>
            <a:chExt cx="5308444" cy="254000"/>
          </a:xfrm>
        </p:grpSpPr>
        <p:pic>
          <p:nvPicPr>
            <p:cNvPr id="4" name="图片 3"/>
            <p:cNvPicPr>
              <a:picLocks noChangeAspect="1"/>
            </p:cNvPicPr>
            <p:nvPr/>
          </p:nvPicPr>
          <p:blipFill>
            <a:blip r:embed="rId4"/>
            <a:stretch>
              <a:fillRect/>
            </a:stretch>
          </p:blipFill>
          <p:spPr>
            <a:xfrm>
              <a:off x="3479956" y="2152650"/>
              <a:ext cx="317344" cy="254000"/>
            </a:xfrm>
            <a:prstGeom prst="rect">
              <a:avLst/>
            </a:prstGeom>
          </p:spPr>
        </p:pic>
        <p:pic>
          <p:nvPicPr>
            <p:cNvPr id="5" name="图片 4"/>
            <p:cNvPicPr>
              <a:picLocks noChangeAspect="1"/>
            </p:cNvPicPr>
            <p:nvPr/>
          </p:nvPicPr>
          <p:blipFill>
            <a:blip r:embed="rId4"/>
            <a:stretch>
              <a:fillRect/>
            </a:stretch>
          </p:blipFill>
          <p:spPr>
            <a:xfrm flipH="1">
              <a:off x="8471056" y="2152650"/>
              <a:ext cx="317344" cy="254000"/>
            </a:xfrm>
            <a:prstGeom prst="rect">
              <a:avLst/>
            </a:prstGeom>
          </p:spPr>
        </p:pic>
      </p:grpSp>
      <p:sp>
        <p:nvSpPr>
          <p:cNvPr id="6" name="文本框 5"/>
          <p:cNvSpPr txBox="1"/>
          <p:nvPr/>
        </p:nvSpPr>
        <p:spPr>
          <a:xfrm>
            <a:off x="4163360" y="2848570"/>
            <a:ext cx="3877985" cy="830997"/>
          </a:xfrm>
          <a:prstGeom prst="rect">
            <a:avLst/>
          </a:prstGeom>
          <a:noFill/>
        </p:spPr>
        <p:txBody>
          <a:bodyPr wrap="none" rtlCol="0">
            <a:spAutoFit/>
            <a:scene3d>
              <a:camera prst="orthographicFront"/>
              <a:lightRig rig="threePt" dir="t"/>
            </a:scene3d>
            <a:sp3d contourW="12700"/>
          </a:bodyPr>
          <a:lstStyle/>
          <a:p>
            <a:pPr algn="ctr"/>
            <a:r>
              <a:rPr lang="zh-CN" altLang="en-US" sz="4800">
                <a:latin typeface="迷你简准圆" panose="03000509000000000000" pitchFamily="65" charset="-122"/>
                <a:ea typeface="迷你简准圆" panose="03000509000000000000" pitchFamily="65" charset="-122"/>
              </a:rPr>
              <a:t>简约手绘报告</a:t>
            </a:r>
            <a:endParaRPr lang="zh-CN" altLang="en-US" sz="4800">
              <a:latin typeface="迷你简准圆" panose="03000509000000000000" pitchFamily="65" charset="-122"/>
              <a:ea typeface="迷你简准圆" panose="03000509000000000000" pitchFamily="65" charset="-122"/>
            </a:endParaRPr>
          </a:p>
        </p:txBody>
      </p:sp>
      <p:sp>
        <p:nvSpPr>
          <p:cNvPr id="7" name="文本框 6"/>
          <p:cNvSpPr txBox="1"/>
          <p:nvPr/>
        </p:nvSpPr>
        <p:spPr>
          <a:xfrm>
            <a:off x="4789332" y="2129135"/>
            <a:ext cx="2626039" cy="830997"/>
          </a:xfrm>
          <a:prstGeom prst="rect">
            <a:avLst/>
          </a:prstGeom>
          <a:noFill/>
        </p:spPr>
        <p:txBody>
          <a:bodyPr wrap="none" rtlCol="0">
            <a:spAutoFit/>
            <a:scene3d>
              <a:camera prst="orthographicFront"/>
              <a:lightRig rig="threePt" dir="t"/>
            </a:scene3d>
            <a:sp3d contourW="12700"/>
          </a:bodyPr>
          <a:lstStyle/>
          <a:p>
            <a:pPr algn="ctr"/>
            <a:r>
              <a:rPr lang="en-US" altLang="zh-CN" sz="4800">
                <a:latin typeface="迷你简准圆" panose="03000509000000000000" pitchFamily="65" charset="-122"/>
                <a:ea typeface="迷你简准圆" panose="03000509000000000000" pitchFamily="65" charset="-122"/>
              </a:rPr>
              <a:t>BUSINESS</a:t>
            </a:r>
            <a:endParaRPr lang="zh-CN" altLang="en-US" sz="4800">
              <a:latin typeface="迷你简准圆" panose="03000509000000000000" pitchFamily="65" charset="-122"/>
              <a:ea typeface="迷你简准圆" panose="03000509000000000000" pitchFamily="65" charset="-122"/>
            </a:endParaRPr>
          </a:p>
        </p:txBody>
      </p:sp>
      <p:sp>
        <p:nvSpPr>
          <p:cNvPr id="9" name="文本框 8"/>
          <p:cNvSpPr txBox="1"/>
          <p:nvPr/>
        </p:nvSpPr>
        <p:spPr>
          <a:xfrm>
            <a:off x="4025902" y="3717667"/>
            <a:ext cx="4152898"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a:solidFill>
                  <a:schemeClr val="bg1">
                    <a:lumMod val="50000"/>
                  </a:schemeClr>
                </a:solidFill>
                <a:latin typeface="+mj-ea"/>
                <a:ea typeface="+mj-ea"/>
              </a:rPr>
              <a:t>The user can demonstrate on a projector or computer</a:t>
            </a:r>
            <a:endParaRPr lang="en-US" altLang="zh-CN" sz="1050">
              <a:solidFill>
                <a:schemeClr val="bg1">
                  <a:lumMod val="50000"/>
                </a:schemeClr>
              </a:solidFill>
              <a:latin typeface="+mj-ea"/>
              <a:ea typeface="+mj-ea"/>
            </a:endParaRPr>
          </a:p>
          <a:p>
            <a:pPr algn="ctr">
              <a:lnSpc>
                <a:spcPct val="114000"/>
              </a:lnSpc>
            </a:pPr>
            <a:r>
              <a:rPr lang="en-US" altLang="zh-CN" sz="1050">
                <a:solidFill>
                  <a:schemeClr val="bg1">
                    <a:lumMod val="50000"/>
                  </a:schemeClr>
                </a:solidFill>
                <a:latin typeface="+mj-ea"/>
                <a:ea typeface="+mj-ea"/>
              </a:rPr>
              <a:t> print the presentation and make it into e used in a wider field</a:t>
            </a:r>
            <a:endParaRPr lang="en-US" altLang="zh-CN" sz="1050">
              <a:solidFill>
                <a:schemeClr val="bg1">
                  <a:lumMod val="50000"/>
                </a:schemeClr>
              </a:solidFill>
              <a:latin typeface="+mj-ea"/>
              <a:ea typeface="+mj-ea"/>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356100" y="4096862"/>
            <a:ext cx="3479800" cy="198532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176198" y="3486585"/>
            <a:ext cx="2719448" cy="1220554"/>
            <a:chOff x="7325360" y="2384859"/>
            <a:chExt cx="2719448" cy="1220554"/>
          </a:xfrm>
        </p:grpSpPr>
        <p:sp>
          <p:nvSpPr>
            <p:cNvPr id="7" name="矩形 6"/>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80283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2996376" y="1859103"/>
            <a:ext cx="2719448" cy="1220554"/>
            <a:chOff x="7325360" y="2384859"/>
            <a:chExt cx="2719448" cy="1220554"/>
          </a:xfrm>
        </p:grpSpPr>
        <p:sp>
          <p:nvSpPr>
            <p:cNvPr id="10" name="矩形 9"/>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802834"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6476176" y="1859103"/>
            <a:ext cx="2719448" cy="1220554"/>
            <a:chOff x="7325360" y="2384859"/>
            <a:chExt cx="2719448" cy="1220554"/>
          </a:xfrm>
        </p:grpSpPr>
        <p:sp>
          <p:nvSpPr>
            <p:cNvPr id="13" name="矩形 12"/>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8360229" y="3486585"/>
            <a:ext cx="2719448" cy="1220554"/>
            <a:chOff x="7325360" y="2384859"/>
            <a:chExt cx="2719448" cy="1220554"/>
          </a:xfrm>
        </p:grpSpPr>
        <p:sp>
          <p:nvSpPr>
            <p:cNvPr id="16" name="矩形 15"/>
            <p:cNvSpPr/>
            <p:nvPr/>
          </p:nvSpPr>
          <p:spPr>
            <a:xfrm>
              <a:off x="7325360" y="2737483"/>
              <a:ext cx="271944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pic>
        <p:nvPicPr>
          <p:cNvPr id="18" name="图片 17"/>
          <p:cNvPicPr>
            <a:picLocks noChangeAspect="1"/>
          </p:cNvPicPr>
          <p:nvPr/>
        </p:nvPicPr>
        <p:blipFill>
          <a:blip r:embed="rId4"/>
          <a:stretch>
            <a:fillRect/>
          </a:stretch>
        </p:blipFill>
        <p:spPr>
          <a:xfrm>
            <a:off x="6494196" y="3330627"/>
            <a:ext cx="513461" cy="611563"/>
          </a:xfrm>
          <a:prstGeom prst="rect">
            <a:avLst/>
          </a:prstGeom>
        </p:spPr>
      </p:pic>
      <p:pic>
        <p:nvPicPr>
          <p:cNvPr id="19" name="图片 18"/>
          <p:cNvPicPr>
            <a:picLocks noChangeAspect="1"/>
          </p:cNvPicPr>
          <p:nvPr/>
        </p:nvPicPr>
        <p:blipFill>
          <a:blip r:embed="rId4"/>
          <a:stretch>
            <a:fillRect/>
          </a:stretch>
        </p:blipFill>
        <p:spPr>
          <a:xfrm flipH="1">
            <a:off x="5341198" y="3330627"/>
            <a:ext cx="513461" cy="611563"/>
          </a:xfrm>
          <a:prstGeom prst="rect">
            <a:avLst/>
          </a:prstGeom>
        </p:spPr>
      </p:pic>
      <p:pic>
        <p:nvPicPr>
          <p:cNvPr id="20" name="图片 19"/>
          <p:cNvPicPr>
            <a:picLocks noChangeAspect="1"/>
          </p:cNvPicPr>
          <p:nvPr/>
        </p:nvPicPr>
        <p:blipFill>
          <a:blip r:embed="rId4"/>
          <a:stretch>
            <a:fillRect/>
          </a:stretch>
        </p:blipFill>
        <p:spPr>
          <a:xfrm>
            <a:off x="7751064" y="3909125"/>
            <a:ext cx="513461" cy="611563"/>
          </a:xfrm>
          <a:prstGeom prst="rect">
            <a:avLst/>
          </a:prstGeom>
        </p:spPr>
      </p:pic>
      <p:pic>
        <p:nvPicPr>
          <p:cNvPr id="21" name="图片 20"/>
          <p:cNvPicPr>
            <a:picLocks noChangeAspect="1"/>
          </p:cNvPicPr>
          <p:nvPr/>
        </p:nvPicPr>
        <p:blipFill>
          <a:blip r:embed="rId4"/>
          <a:stretch>
            <a:fillRect/>
          </a:stretch>
        </p:blipFill>
        <p:spPr>
          <a:xfrm flipH="1">
            <a:off x="3949011" y="3909125"/>
            <a:ext cx="513461" cy="611563"/>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par>
                          <p:cTn id="29" fill="hold" nodeType="afterGroup">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nodeType="afterGroup">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nodeType="afterGroup">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nodeType="afterGroup">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673600" y="2379141"/>
            <a:ext cx="2844800" cy="293655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707086" y="2196121"/>
            <a:ext cx="3354695" cy="962022"/>
            <a:chOff x="7325359" y="2384859"/>
            <a:chExt cx="3354695" cy="962022"/>
          </a:xfrm>
        </p:grpSpPr>
        <p:sp>
          <p:nvSpPr>
            <p:cNvPr id="7" name="矩形 6"/>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7707086" y="4323445"/>
            <a:ext cx="3354695" cy="962022"/>
            <a:chOff x="7325359" y="2384859"/>
            <a:chExt cx="3354695" cy="962022"/>
          </a:xfrm>
        </p:grpSpPr>
        <p:sp>
          <p:nvSpPr>
            <p:cNvPr id="10" name="矩形 9"/>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063958" y="2196121"/>
            <a:ext cx="3354695" cy="962022"/>
            <a:chOff x="7325359" y="2384859"/>
            <a:chExt cx="3354695" cy="962022"/>
          </a:xfrm>
        </p:grpSpPr>
        <p:sp>
          <p:nvSpPr>
            <p:cNvPr id="13" name="矩形 12"/>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843808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1063958" y="4323445"/>
            <a:ext cx="3354695" cy="962022"/>
            <a:chOff x="7325359" y="2384859"/>
            <a:chExt cx="3354695" cy="962022"/>
          </a:xfrm>
        </p:grpSpPr>
        <p:sp>
          <p:nvSpPr>
            <p:cNvPr id="16" name="矩形 15"/>
            <p:cNvSpPr/>
            <p:nvPr/>
          </p:nvSpPr>
          <p:spPr>
            <a:xfrm>
              <a:off x="7325359" y="2737483"/>
              <a:ext cx="3354695"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843808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358900" y="1922700"/>
            <a:ext cx="885755" cy="964963"/>
          </a:xfrm>
          <a:prstGeom prst="rect">
            <a:avLst/>
          </a:prstGeom>
        </p:spPr>
      </p:pic>
      <p:pic>
        <p:nvPicPr>
          <p:cNvPr id="3" name="图片 2"/>
          <p:cNvPicPr>
            <a:picLocks noChangeAspect="1"/>
          </p:cNvPicPr>
          <p:nvPr/>
        </p:nvPicPr>
        <p:blipFill>
          <a:blip r:embed="rId3"/>
          <a:stretch>
            <a:fillRect/>
          </a:stretch>
        </p:blipFill>
        <p:spPr>
          <a:xfrm>
            <a:off x="1358900" y="4386500"/>
            <a:ext cx="885755" cy="964963"/>
          </a:xfrm>
          <a:prstGeom prst="rect">
            <a:avLst/>
          </a:prstGeom>
        </p:spPr>
      </p:pic>
      <p:pic>
        <p:nvPicPr>
          <p:cNvPr id="4" name="图片 3"/>
          <p:cNvPicPr>
            <a:picLocks noChangeAspect="1"/>
          </p:cNvPicPr>
          <p:nvPr/>
        </p:nvPicPr>
        <p:blipFill>
          <a:blip r:embed="rId3"/>
          <a:stretch>
            <a:fillRect/>
          </a:stretch>
        </p:blipFill>
        <p:spPr>
          <a:xfrm>
            <a:off x="6350000" y="1922700"/>
            <a:ext cx="885755" cy="964963"/>
          </a:xfrm>
          <a:prstGeom prst="rect">
            <a:avLst/>
          </a:prstGeom>
        </p:spPr>
      </p:pic>
      <p:pic>
        <p:nvPicPr>
          <p:cNvPr id="5" name="图片 4"/>
          <p:cNvPicPr>
            <a:picLocks noChangeAspect="1"/>
          </p:cNvPicPr>
          <p:nvPr/>
        </p:nvPicPr>
        <p:blipFill>
          <a:blip r:embed="rId3"/>
          <a:stretch>
            <a:fillRect/>
          </a:stretch>
        </p:blipFill>
        <p:spPr>
          <a:xfrm>
            <a:off x="6350000" y="4386500"/>
            <a:ext cx="885755" cy="964963"/>
          </a:xfrm>
          <a:prstGeom prst="rect">
            <a:avLst/>
          </a:prstGeom>
        </p:spPr>
      </p:pic>
      <p:grpSp>
        <p:nvGrpSpPr>
          <p:cNvPr id="6" name="组合 5"/>
          <p:cNvGrpSpPr/>
          <p:nvPr/>
        </p:nvGrpSpPr>
        <p:grpSpPr>
          <a:xfrm>
            <a:off x="4618399" y="-545612"/>
            <a:ext cx="3287137" cy="2608753"/>
            <a:chOff x="4618399" y="-545612"/>
            <a:chExt cx="3287137" cy="2608753"/>
          </a:xfrm>
        </p:grpSpPr>
        <p:sp>
          <p:nvSpPr>
            <p:cNvPr id="7"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文本框 7"/>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2244655" y="2150857"/>
            <a:ext cx="3444945" cy="962022"/>
            <a:chOff x="7325359" y="2384859"/>
            <a:chExt cx="3444945" cy="962022"/>
          </a:xfrm>
        </p:grpSpPr>
        <p:sp>
          <p:nvSpPr>
            <p:cNvPr id="10" name="矩形 9"/>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2244655" y="4676342"/>
            <a:ext cx="3444945" cy="962022"/>
            <a:chOff x="7325359" y="2384859"/>
            <a:chExt cx="3444945" cy="962022"/>
          </a:xfrm>
        </p:grpSpPr>
        <p:sp>
          <p:nvSpPr>
            <p:cNvPr id="13" name="矩形 12"/>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7199994" y="2150857"/>
            <a:ext cx="3444945" cy="962022"/>
            <a:chOff x="7325359" y="2384859"/>
            <a:chExt cx="3444945" cy="962022"/>
          </a:xfrm>
        </p:grpSpPr>
        <p:sp>
          <p:nvSpPr>
            <p:cNvPr id="22" name="矩形 21"/>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4" name="组合 23"/>
          <p:cNvGrpSpPr/>
          <p:nvPr/>
        </p:nvGrpSpPr>
        <p:grpSpPr>
          <a:xfrm>
            <a:off x="7199994" y="4676342"/>
            <a:ext cx="3444945" cy="962022"/>
            <a:chOff x="7325359" y="2384859"/>
            <a:chExt cx="3444945" cy="962022"/>
          </a:xfrm>
        </p:grpSpPr>
        <p:sp>
          <p:nvSpPr>
            <p:cNvPr id="25" name="矩形 24"/>
            <p:cNvSpPr/>
            <p:nvPr/>
          </p:nvSpPr>
          <p:spPr>
            <a:xfrm>
              <a:off x="7325359" y="2737483"/>
              <a:ext cx="344494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6" name="矩形 2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000"/>
                            </p:stCondLst>
                            <p:childTnLst>
                              <p:par>
                                <p:cTn id="17" presetID="1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nodeType="afterGroup">
                            <p:stCondLst>
                              <p:cond delay="2000"/>
                            </p:stCondLst>
                            <p:childTnLst>
                              <p:par>
                                <p:cTn id="28" presetID="1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ppt_x</p:attrName>
                                        </p:attrNameLst>
                                      </p:cBhvr>
                                      <p:tavLst>
                                        <p:tav tm="0">
                                          <p:val>
                                            <p:strVal val="#ppt_x-#ppt_w*1.125000"/>
                                          </p:val>
                                        </p:tav>
                                        <p:tav tm="100000">
                                          <p:val>
                                            <p:strVal val="#ppt_x"/>
                                          </p:val>
                                        </p:tav>
                                      </p:tavLst>
                                    </p:anim>
                                    <p:animEffect transition="in" filter="wipe(right)">
                                      <p:cBhvr>
                                        <p:cTn id="31" dur="500"/>
                                        <p:tgtEl>
                                          <p:spTgt spid="21"/>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nodeType="afterGroup">
                            <p:stCondLst>
                              <p:cond delay="3000"/>
                            </p:stCondLst>
                            <p:childTnLst>
                              <p:par>
                                <p:cTn id="39" presetID="1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right)">
                                      <p:cBhvr>
                                        <p:cTn id="42" dur="500"/>
                                        <p:tgtEl>
                                          <p:spTgt spid="12"/>
                                        </p:tgtEl>
                                      </p:cBhvr>
                                    </p:animEffect>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par>
                          <p:cTn id="49" fill="hold" nodeType="afterGroup">
                            <p:stCondLst>
                              <p:cond delay="4000"/>
                            </p:stCondLst>
                            <p:childTnLst>
                              <p:par>
                                <p:cTn id="50" presetID="1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p:tgtEl>
                                          <p:spTgt spid="24"/>
                                        </p:tgtEl>
                                        <p:attrNameLst>
                                          <p:attrName>ppt_x</p:attrName>
                                        </p:attrNameLst>
                                      </p:cBhvr>
                                      <p:tavLst>
                                        <p:tav tm="0">
                                          <p:val>
                                            <p:strVal val="#ppt_x-#ppt_w*1.125000"/>
                                          </p:val>
                                        </p:tav>
                                        <p:tav tm="100000">
                                          <p:val>
                                            <p:strVal val="#ppt_x"/>
                                          </p:val>
                                        </p:tav>
                                      </p:tavLst>
                                    </p:anim>
                                    <p:animEffect transition="in" filter="wipe(right)">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2127398" y="2194051"/>
            <a:ext cx="1282626" cy="1283256"/>
          </a:xfrm>
          <a:prstGeom prst="rect">
            <a:avLst/>
          </a:prstGeom>
        </p:spPr>
      </p:pic>
      <p:pic>
        <p:nvPicPr>
          <p:cNvPr id="3" name="图片 2"/>
          <p:cNvPicPr>
            <a:picLocks noChangeAspect="1"/>
          </p:cNvPicPr>
          <p:nvPr/>
        </p:nvPicPr>
        <p:blipFill>
          <a:blip r:embed="rId3"/>
          <a:stretch>
            <a:fillRect/>
          </a:stretch>
        </p:blipFill>
        <p:spPr>
          <a:xfrm>
            <a:off x="4356223" y="2194051"/>
            <a:ext cx="1282626" cy="1283256"/>
          </a:xfrm>
          <a:prstGeom prst="rect">
            <a:avLst/>
          </a:prstGeom>
        </p:spPr>
      </p:pic>
      <p:pic>
        <p:nvPicPr>
          <p:cNvPr id="4" name="图片 3"/>
          <p:cNvPicPr>
            <a:picLocks noChangeAspect="1"/>
          </p:cNvPicPr>
          <p:nvPr/>
        </p:nvPicPr>
        <p:blipFill>
          <a:blip r:embed="rId3"/>
          <a:stretch>
            <a:fillRect/>
          </a:stretch>
        </p:blipFill>
        <p:spPr>
          <a:xfrm>
            <a:off x="6585048" y="2194051"/>
            <a:ext cx="1282626" cy="1283256"/>
          </a:xfrm>
          <a:prstGeom prst="rect">
            <a:avLst/>
          </a:prstGeom>
        </p:spPr>
      </p:pic>
      <p:pic>
        <p:nvPicPr>
          <p:cNvPr id="5" name="图片 4"/>
          <p:cNvPicPr>
            <a:picLocks noChangeAspect="1"/>
          </p:cNvPicPr>
          <p:nvPr/>
        </p:nvPicPr>
        <p:blipFill>
          <a:blip r:embed="rId3"/>
          <a:stretch>
            <a:fillRect/>
          </a:stretch>
        </p:blipFill>
        <p:spPr>
          <a:xfrm>
            <a:off x="8813874" y="2194051"/>
            <a:ext cx="1282626" cy="1283256"/>
          </a:xfrm>
          <a:prstGeom prst="rect">
            <a:avLst/>
          </a:prstGeom>
        </p:spPr>
      </p:pic>
      <p:pic>
        <p:nvPicPr>
          <p:cNvPr id="6" name="图片 5"/>
          <p:cNvPicPr>
            <a:picLocks noChangeAspect="1"/>
          </p:cNvPicPr>
          <p:nvPr/>
        </p:nvPicPr>
        <p:blipFill>
          <a:blip r:embed="rId4"/>
          <a:stretch>
            <a:fillRect/>
          </a:stretch>
        </p:blipFill>
        <p:spPr>
          <a:xfrm flipH="1">
            <a:off x="3703316" y="2618986"/>
            <a:ext cx="359615" cy="433386"/>
          </a:xfrm>
          <a:prstGeom prst="rect">
            <a:avLst/>
          </a:prstGeom>
        </p:spPr>
      </p:pic>
      <p:pic>
        <p:nvPicPr>
          <p:cNvPr id="7" name="图片 6"/>
          <p:cNvPicPr>
            <a:picLocks noChangeAspect="1"/>
          </p:cNvPicPr>
          <p:nvPr/>
        </p:nvPicPr>
        <p:blipFill>
          <a:blip r:embed="rId4"/>
          <a:stretch>
            <a:fillRect/>
          </a:stretch>
        </p:blipFill>
        <p:spPr>
          <a:xfrm flipH="1">
            <a:off x="5932141" y="2618986"/>
            <a:ext cx="359615" cy="433386"/>
          </a:xfrm>
          <a:prstGeom prst="rect">
            <a:avLst/>
          </a:prstGeom>
        </p:spPr>
      </p:pic>
      <p:pic>
        <p:nvPicPr>
          <p:cNvPr id="8" name="图片 7"/>
          <p:cNvPicPr>
            <a:picLocks noChangeAspect="1"/>
          </p:cNvPicPr>
          <p:nvPr/>
        </p:nvPicPr>
        <p:blipFill>
          <a:blip r:embed="rId4"/>
          <a:stretch>
            <a:fillRect/>
          </a:stretch>
        </p:blipFill>
        <p:spPr>
          <a:xfrm flipH="1">
            <a:off x="8160966" y="2618986"/>
            <a:ext cx="359615" cy="433386"/>
          </a:xfrm>
          <a:prstGeom prst="rect">
            <a:avLst/>
          </a:prstGeom>
        </p:spPr>
      </p:pic>
      <p:grpSp>
        <p:nvGrpSpPr>
          <p:cNvPr id="9" name="组合 8"/>
          <p:cNvGrpSpPr/>
          <p:nvPr/>
        </p:nvGrpSpPr>
        <p:grpSpPr>
          <a:xfrm>
            <a:off x="4618399" y="-545612"/>
            <a:ext cx="3287137" cy="2608753"/>
            <a:chOff x="4618399" y="-545612"/>
            <a:chExt cx="3287137" cy="2608753"/>
          </a:xfrm>
        </p:grpSpPr>
        <p:sp>
          <p:nvSpPr>
            <p:cNvPr id="10"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641148" y="3767804"/>
            <a:ext cx="2241975" cy="1220554"/>
            <a:chOff x="8326095" y="2384859"/>
            <a:chExt cx="2241975" cy="1220554"/>
          </a:xfrm>
        </p:grpSpPr>
        <p:sp>
          <p:nvSpPr>
            <p:cNvPr id="13" name="矩形 12"/>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3883123" y="3767804"/>
            <a:ext cx="2241975" cy="1220554"/>
            <a:chOff x="8326095" y="2384859"/>
            <a:chExt cx="2241975" cy="1220554"/>
          </a:xfrm>
        </p:grpSpPr>
        <p:sp>
          <p:nvSpPr>
            <p:cNvPr id="16" name="矩形 15"/>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6102349" y="3767804"/>
            <a:ext cx="2241975" cy="1220554"/>
            <a:chOff x="8326095" y="2384859"/>
            <a:chExt cx="2241975" cy="1220554"/>
          </a:xfrm>
        </p:grpSpPr>
        <p:sp>
          <p:nvSpPr>
            <p:cNvPr id="19" name="矩形 18"/>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8360229" y="3767804"/>
            <a:ext cx="2241975" cy="1220554"/>
            <a:chOff x="8326095" y="2384859"/>
            <a:chExt cx="2241975" cy="1220554"/>
          </a:xfrm>
        </p:grpSpPr>
        <p:sp>
          <p:nvSpPr>
            <p:cNvPr id="22" name="矩形 21"/>
            <p:cNvSpPr/>
            <p:nvPr/>
          </p:nvSpPr>
          <p:spPr>
            <a:xfrm>
              <a:off x="8326096"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nodeType="afterGroup">
                            <p:stCondLst>
                              <p:cond delay="1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nodeType="afterGroup">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nodeType="afterGroup">
                            <p:stCondLst>
                              <p:cond delay="35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nodeType="afterGroup">
                            <p:stCondLst>
                              <p:cond delay="5000"/>
                            </p:stCondLst>
                            <p:childTnLst>
                              <p:par>
                                <p:cTn id="44" presetID="31"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par>
                          <p:cTn id="50" fill="hold" nodeType="afterGroup">
                            <p:stCondLst>
                              <p:cond delay="6000"/>
                            </p:stCondLst>
                            <p:childTnLst>
                              <p:par>
                                <p:cTn id="51" presetID="53" presetClass="entr" presetSubtype="16"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nodeType="afterGroup">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nodeType="afterGroup">
                            <p:stCondLst>
                              <p:cond delay="7000"/>
                            </p:stCondLst>
                            <p:childTnLst>
                              <p:par>
                                <p:cTn id="63" presetID="53" presetClass="entr" presetSubtype="1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nodeType="afterGroup">
                            <p:stCondLst>
                              <p:cond delay="75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708340" y="1904354"/>
            <a:ext cx="2215960" cy="261684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173567" y="4841662"/>
            <a:ext cx="3285506" cy="962022"/>
            <a:chOff x="7804330" y="2384859"/>
            <a:chExt cx="3285506" cy="962022"/>
          </a:xfrm>
        </p:grpSpPr>
        <p:sp>
          <p:nvSpPr>
            <p:cNvPr id="7" name="矩形 6"/>
            <p:cNvSpPr/>
            <p:nvPr/>
          </p:nvSpPr>
          <p:spPr>
            <a:xfrm>
              <a:off x="7804330" y="2737483"/>
              <a:ext cx="3285506"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5066394" y="2043438"/>
            <a:ext cx="5906406" cy="703489"/>
            <a:chOff x="7325359" y="2384859"/>
            <a:chExt cx="5906406" cy="703489"/>
          </a:xfrm>
        </p:grpSpPr>
        <p:sp>
          <p:nvSpPr>
            <p:cNvPr id="10" name="矩形 9"/>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5066394" y="2983994"/>
            <a:ext cx="5906406" cy="703489"/>
            <a:chOff x="7325359" y="2384859"/>
            <a:chExt cx="5906406" cy="703489"/>
          </a:xfrm>
        </p:grpSpPr>
        <p:sp>
          <p:nvSpPr>
            <p:cNvPr id="13" name="矩形 12"/>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5066394" y="3924550"/>
            <a:ext cx="5906406" cy="703489"/>
            <a:chOff x="7325359" y="2384859"/>
            <a:chExt cx="5906406" cy="703489"/>
          </a:xfrm>
        </p:grpSpPr>
        <p:sp>
          <p:nvSpPr>
            <p:cNvPr id="16" name="矩形 15"/>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5066394" y="4865105"/>
            <a:ext cx="5906406" cy="703489"/>
            <a:chOff x="7325359" y="2384859"/>
            <a:chExt cx="5906406" cy="703489"/>
          </a:xfrm>
        </p:grpSpPr>
        <p:sp>
          <p:nvSpPr>
            <p:cNvPr id="19" name="矩形 18"/>
            <p:cNvSpPr/>
            <p:nvPr/>
          </p:nvSpPr>
          <p:spPr>
            <a:xfrm>
              <a:off x="7325359" y="2737483"/>
              <a:ext cx="5906406"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2"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175000" y="1692212"/>
            <a:ext cx="6324600" cy="4194302"/>
          </a:xfrm>
          <a:prstGeom prst="rect">
            <a:avLst/>
          </a:prstGeom>
        </p:spPr>
      </p:pic>
      <p:pic>
        <p:nvPicPr>
          <p:cNvPr id="3" name="图片 2"/>
          <p:cNvPicPr>
            <a:picLocks noChangeAspect="1"/>
          </p:cNvPicPr>
          <p:nvPr/>
        </p:nvPicPr>
        <p:blipFill>
          <a:blip r:embed="rId4"/>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6" name="任意多边形 5"/>
          <p:cNvSpPr/>
          <p:nvPr/>
        </p:nvSpPr>
        <p:spPr>
          <a:xfrm>
            <a:off x="4827001" y="3472848"/>
            <a:ext cx="3492000" cy="94183"/>
          </a:xfrm>
          <a:custGeom>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7055015" y="1705171"/>
            <a:ext cx="3066885" cy="4168384"/>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707410" y="2486407"/>
            <a:ext cx="4243447" cy="962022"/>
            <a:chOff x="7325359" y="2384859"/>
            <a:chExt cx="4243447" cy="962022"/>
          </a:xfrm>
        </p:grpSpPr>
        <p:sp>
          <p:nvSpPr>
            <p:cNvPr id="7" name="矩形 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707410" y="3698970"/>
            <a:ext cx="4243447" cy="962022"/>
            <a:chOff x="7325359" y="2384859"/>
            <a:chExt cx="4243447" cy="962022"/>
          </a:xfrm>
        </p:grpSpPr>
        <p:sp>
          <p:nvSpPr>
            <p:cNvPr id="10" name="矩形 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707410" y="4911533"/>
            <a:ext cx="4243447" cy="962022"/>
            <a:chOff x="7325359" y="2384859"/>
            <a:chExt cx="4243447" cy="962022"/>
          </a:xfrm>
        </p:grpSpPr>
        <p:sp>
          <p:nvSpPr>
            <p:cNvPr id="13" name="矩形 1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209800" y="3940397"/>
            <a:ext cx="1655764" cy="1554452"/>
            <a:chOff x="2209800" y="3940397"/>
            <a:chExt cx="1655764" cy="1554452"/>
          </a:xfrm>
        </p:grpSpPr>
        <p:sp>
          <p:nvSpPr>
            <p:cNvPr id="6" name="Freeform 5"/>
            <p:cNvSpPr>
              <a:spLocks noEditPoints="1"/>
            </p:cNvSpPr>
            <p:nvPr/>
          </p:nvSpPr>
          <p:spPr bwMode="auto">
            <a:xfrm>
              <a:off x="2209800" y="3940397"/>
              <a:ext cx="1655764" cy="1554452"/>
            </a:xfrm>
            <a:custGeom>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3"/>
            <a:stretch>
              <a:fillRect/>
            </a:stretch>
          </p:blipFill>
          <p:spPr>
            <a:xfrm>
              <a:off x="2739379" y="4412823"/>
              <a:ext cx="596606" cy="609600"/>
            </a:xfrm>
            <a:prstGeom prst="rect">
              <a:avLst/>
            </a:prstGeom>
          </p:spPr>
        </p:pic>
      </p:grpSp>
      <p:grpSp>
        <p:nvGrpSpPr>
          <p:cNvPr id="3" name="组合 2"/>
          <p:cNvGrpSpPr/>
          <p:nvPr/>
        </p:nvGrpSpPr>
        <p:grpSpPr>
          <a:xfrm>
            <a:off x="5268118" y="2983701"/>
            <a:ext cx="1655764" cy="1554452"/>
            <a:chOff x="5268118" y="2983701"/>
            <a:chExt cx="1655764" cy="1554452"/>
          </a:xfrm>
        </p:grpSpPr>
        <p:sp>
          <p:nvSpPr>
            <p:cNvPr id="7" name="Freeform 5"/>
            <p:cNvSpPr>
              <a:spLocks noEditPoints="1"/>
            </p:cNvSpPr>
            <p:nvPr/>
          </p:nvSpPr>
          <p:spPr bwMode="auto">
            <a:xfrm>
              <a:off x="5268118" y="2983701"/>
              <a:ext cx="1655764" cy="1554452"/>
            </a:xfrm>
            <a:custGeom>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a:blip r:embed="rId4"/>
            <a:stretch>
              <a:fillRect/>
            </a:stretch>
          </p:blipFill>
          <p:spPr>
            <a:xfrm>
              <a:off x="5873859" y="3394297"/>
              <a:ext cx="444281" cy="546100"/>
            </a:xfrm>
            <a:prstGeom prst="rect">
              <a:avLst/>
            </a:prstGeom>
          </p:spPr>
        </p:pic>
      </p:grpSp>
      <p:grpSp>
        <p:nvGrpSpPr>
          <p:cNvPr id="4" name="组合 3"/>
          <p:cNvGrpSpPr/>
          <p:nvPr/>
        </p:nvGrpSpPr>
        <p:grpSpPr>
          <a:xfrm>
            <a:off x="8326437" y="2027005"/>
            <a:ext cx="1655764" cy="1554452"/>
            <a:chOff x="8326437" y="2027005"/>
            <a:chExt cx="1655764" cy="1554452"/>
          </a:xfrm>
        </p:grpSpPr>
        <p:sp>
          <p:nvSpPr>
            <p:cNvPr id="8" name="Freeform 5"/>
            <p:cNvSpPr>
              <a:spLocks noEditPoints="1"/>
            </p:cNvSpPr>
            <p:nvPr/>
          </p:nvSpPr>
          <p:spPr bwMode="auto">
            <a:xfrm>
              <a:off x="8326437" y="2027005"/>
              <a:ext cx="1655764" cy="1554452"/>
            </a:xfrm>
            <a:custGeom>
              <a:gdLst>
                <a:gd name="T0" fmla="*/ 78 w 95"/>
                <a:gd name="T1" fmla="*/ 35 h 89"/>
                <a:gd name="T2" fmla="*/ 86 w 95"/>
                <a:gd name="T3" fmla="*/ 35 h 89"/>
                <a:gd name="T4" fmla="*/ 93 w 95"/>
                <a:gd name="T5" fmla="*/ 41 h 89"/>
                <a:gd name="T6" fmla="*/ 92 w 95"/>
                <a:gd name="T7" fmla="*/ 59 h 89"/>
                <a:gd name="T8" fmla="*/ 88 w 95"/>
                <a:gd name="T9" fmla="*/ 68 h 89"/>
                <a:gd name="T10" fmla="*/ 79 w 95"/>
                <a:gd name="T11" fmla="*/ 70 h 89"/>
                <a:gd name="T12" fmla="*/ 75 w 95"/>
                <a:gd name="T13" fmla="*/ 68 h 89"/>
                <a:gd name="T14" fmla="*/ 67 w 95"/>
                <a:gd name="T15" fmla="*/ 68 h 89"/>
                <a:gd name="T16" fmla="*/ 54 w 95"/>
                <a:gd name="T17" fmla="*/ 73 h 89"/>
                <a:gd name="T18" fmla="*/ 50 w 95"/>
                <a:gd name="T19" fmla="*/ 78 h 89"/>
                <a:gd name="T20" fmla="*/ 49 w 95"/>
                <a:gd name="T21" fmla="*/ 85 h 89"/>
                <a:gd name="T22" fmla="*/ 45 w 95"/>
                <a:gd name="T23" fmla="*/ 88 h 89"/>
                <a:gd name="T24" fmla="*/ 23 w 95"/>
                <a:gd name="T25" fmla="*/ 83 h 89"/>
                <a:gd name="T26" fmla="*/ 20 w 95"/>
                <a:gd name="T27" fmla="*/ 81 h 89"/>
                <a:gd name="T28" fmla="*/ 19 w 95"/>
                <a:gd name="T29" fmla="*/ 74 h 89"/>
                <a:gd name="T30" fmla="*/ 23 w 95"/>
                <a:gd name="T31" fmla="*/ 69 h 89"/>
                <a:gd name="T32" fmla="*/ 16 w 95"/>
                <a:gd name="T33" fmla="*/ 55 h 89"/>
                <a:gd name="T34" fmla="*/ 11 w 95"/>
                <a:gd name="T35" fmla="*/ 52 h 89"/>
                <a:gd name="T36" fmla="*/ 3 w 95"/>
                <a:gd name="T37" fmla="*/ 40 h 89"/>
                <a:gd name="T38" fmla="*/ 8 w 95"/>
                <a:gd name="T39" fmla="*/ 24 h 89"/>
                <a:gd name="T40" fmla="*/ 16 w 95"/>
                <a:gd name="T41" fmla="*/ 22 h 89"/>
                <a:gd name="T42" fmla="*/ 20 w 95"/>
                <a:gd name="T43" fmla="*/ 24 h 89"/>
                <a:gd name="T44" fmla="*/ 39 w 95"/>
                <a:gd name="T45" fmla="*/ 14 h 89"/>
                <a:gd name="T46" fmla="*/ 39 w 95"/>
                <a:gd name="T47" fmla="*/ 6 h 89"/>
                <a:gd name="T48" fmla="*/ 44 w 95"/>
                <a:gd name="T49" fmla="*/ 0 h 89"/>
                <a:gd name="T50" fmla="*/ 66 w 95"/>
                <a:gd name="T51" fmla="*/ 2 h 89"/>
                <a:gd name="T52" fmla="*/ 71 w 95"/>
                <a:gd name="T53" fmla="*/ 12 h 89"/>
                <a:gd name="T54" fmla="*/ 70 w 95"/>
                <a:gd name="T55" fmla="*/ 15 h 89"/>
                <a:gd name="T56" fmla="*/ 70 w 95"/>
                <a:gd name="T57" fmla="*/ 18 h 89"/>
                <a:gd name="T58" fmla="*/ 75 w 95"/>
                <a:gd name="T59" fmla="*/ 26 h 89"/>
                <a:gd name="T60" fmla="*/ 78 w 95"/>
                <a:gd name="T61" fmla="*/ 35 h 89"/>
                <a:gd name="T62" fmla="*/ 45 w 95"/>
                <a:gd name="T63" fmla="*/ 83 h 89"/>
                <a:gd name="T64" fmla="*/ 46 w 95"/>
                <a:gd name="T65" fmla="*/ 74 h 89"/>
                <a:gd name="T66" fmla="*/ 50 w 95"/>
                <a:gd name="T67" fmla="*/ 70 h 89"/>
                <a:gd name="T68" fmla="*/ 68 w 95"/>
                <a:gd name="T69" fmla="*/ 61 h 89"/>
                <a:gd name="T70" fmla="*/ 73 w 95"/>
                <a:gd name="T71" fmla="*/ 61 h 89"/>
                <a:gd name="T72" fmla="*/ 80 w 95"/>
                <a:gd name="T73" fmla="*/ 65 h 89"/>
                <a:gd name="T74" fmla="*/ 86 w 95"/>
                <a:gd name="T75" fmla="*/ 63 h 89"/>
                <a:gd name="T76" fmla="*/ 90 w 95"/>
                <a:gd name="T77" fmla="*/ 43 h 89"/>
                <a:gd name="T78" fmla="*/ 85 w 95"/>
                <a:gd name="T79" fmla="*/ 39 h 89"/>
                <a:gd name="T80" fmla="*/ 77 w 95"/>
                <a:gd name="T81" fmla="*/ 40 h 89"/>
                <a:gd name="T82" fmla="*/ 73 w 95"/>
                <a:gd name="T83" fmla="*/ 40 h 89"/>
                <a:gd name="T84" fmla="*/ 73 w 95"/>
                <a:gd name="T85" fmla="*/ 35 h 89"/>
                <a:gd name="T86" fmla="*/ 69 w 95"/>
                <a:gd name="T87" fmla="*/ 24 h 89"/>
                <a:gd name="T88" fmla="*/ 66 w 95"/>
                <a:gd name="T89" fmla="*/ 22 h 89"/>
                <a:gd name="T90" fmla="*/ 66 w 95"/>
                <a:gd name="T91" fmla="*/ 14 h 89"/>
                <a:gd name="T92" fmla="*/ 68 w 95"/>
                <a:gd name="T93" fmla="*/ 8 h 89"/>
                <a:gd name="T94" fmla="*/ 43 w 95"/>
                <a:gd name="T95" fmla="*/ 5 h 89"/>
                <a:gd name="T96" fmla="*/ 43 w 95"/>
                <a:gd name="T97" fmla="*/ 14 h 89"/>
                <a:gd name="T98" fmla="*/ 38 w 95"/>
                <a:gd name="T99" fmla="*/ 20 h 89"/>
                <a:gd name="T100" fmla="*/ 24 w 95"/>
                <a:gd name="T101" fmla="*/ 27 h 89"/>
                <a:gd name="T102" fmla="*/ 17 w 95"/>
                <a:gd name="T103" fmla="*/ 28 h 89"/>
                <a:gd name="T104" fmla="*/ 12 w 95"/>
                <a:gd name="T105" fmla="*/ 24 h 89"/>
                <a:gd name="T106" fmla="*/ 5 w 95"/>
                <a:gd name="T107" fmla="*/ 43 h 89"/>
                <a:gd name="T108" fmla="*/ 10 w 95"/>
                <a:gd name="T109" fmla="*/ 47 h 89"/>
                <a:gd name="T110" fmla="*/ 17 w 95"/>
                <a:gd name="T111" fmla="*/ 47 h 89"/>
                <a:gd name="T112" fmla="*/ 18 w 95"/>
                <a:gd name="T113" fmla="*/ 48 h 89"/>
                <a:gd name="T114" fmla="*/ 27 w 95"/>
                <a:gd name="T115" fmla="*/ 65 h 89"/>
                <a:gd name="T116" fmla="*/ 27 w 95"/>
                <a:gd name="T117" fmla="*/ 71 h 89"/>
                <a:gd name="T118" fmla="*/ 22 w 95"/>
                <a:gd name="T119" fmla="*/ 77 h 89"/>
                <a:gd name="T120" fmla="*/ 45 w 95"/>
                <a:gd name="T121" fmla="*/ 83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89">
                  <a:moveTo>
                    <a:pt x="78" y="35"/>
                  </a:moveTo>
                  <a:cubicBezTo>
                    <a:pt x="81" y="35"/>
                    <a:pt x="83" y="35"/>
                    <a:pt x="86" y="35"/>
                  </a:cubicBezTo>
                  <a:cubicBezTo>
                    <a:pt x="91" y="35"/>
                    <a:pt x="92" y="36"/>
                    <a:pt x="93" y="41"/>
                  </a:cubicBezTo>
                  <a:cubicBezTo>
                    <a:pt x="95" y="47"/>
                    <a:pt x="94" y="53"/>
                    <a:pt x="92" y="59"/>
                  </a:cubicBezTo>
                  <a:cubicBezTo>
                    <a:pt x="91" y="62"/>
                    <a:pt x="89" y="65"/>
                    <a:pt x="88" y="68"/>
                  </a:cubicBezTo>
                  <a:cubicBezTo>
                    <a:pt x="85" y="72"/>
                    <a:pt x="83" y="72"/>
                    <a:pt x="79" y="70"/>
                  </a:cubicBezTo>
                  <a:cubicBezTo>
                    <a:pt x="78" y="69"/>
                    <a:pt x="77" y="69"/>
                    <a:pt x="75" y="68"/>
                  </a:cubicBezTo>
                  <a:cubicBezTo>
                    <a:pt x="71" y="64"/>
                    <a:pt x="71" y="65"/>
                    <a:pt x="67" y="68"/>
                  </a:cubicBezTo>
                  <a:cubicBezTo>
                    <a:pt x="63" y="70"/>
                    <a:pt x="59" y="72"/>
                    <a:pt x="54" y="73"/>
                  </a:cubicBezTo>
                  <a:cubicBezTo>
                    <a:pt x="51" y="74"/>
                    <a:pt x="50" y="75"/>
                    <a:pt x="50" y="78"/>
                  </a:cubicBezTo>
                  <a:cubicBezTo>
                    <a:pt x="50" y="80"/>
                    <a:pt x="50" y="83"/>
                    <a:pt x="49" y="85"/>
                  </a:cubicBezTo>
                  <a:cubicBezTo>
                    <a:pt x="49" y="87"/>
                    <a:pt x="48" y="89"/>
                    <a:pt x="45" y="88"/>
                  </a:cubicBezTo>
                  <a:cubicBezTo>
                    <a:pt x="38" y="87"/>
                    <a:pt x="30" y="86"/>
                    <a:pt x="23" y="83"/>
                  </a:cubicBezTo>
                  <a:cubicBezTo>
                    <a:pt x="22" y="82"/>
                    <a:pt x="21" y="81"/>
                    <a:pt x="20" y="81"/>
                  </a:cubicBezTo>
                  <a:cubicBezTo>
                    <a:pt x="17" y="78"/>
                    <a:pt x="17" y="77"/>
                    <a:pt x="19" y="74"/>
                  </a:cubicBezTo>
                  <a:cubicBezTo>
                    <a:pt x="21" y="72"/>
                    <a:pt x="22" y="70"/>
                    <a:pt x="23" y="69"/>
                  </a:cubicBezTo>
                  <a:cubicBezTo>
                    <a:pt x="20" y="64"/>
                    <a:pt x="18" y="59"/>
                    <a:pt x="16" y="55"/>
                  </a:cubicBezTo>
                  <a:cubicBezTo>
                    <a:pt x="15" y="52"/>
                    <a:pt x="13" y="52"/>
                    <a:pt x="11" y="52"/>
                  </a:cubicBezTo>
                  <a:cubicBezTo>
                    <a:pt x="3" y="51"/>
                    <a:pt x="0" y="48"/>
                    <a:pt x="3" y="40"/>
                  </a:cubicBezTo>
                  <a:cubicBezTo>
                    <a:pt x="4" y="35"/>
                    <a:pt x="6" y="29"/>
                    <a:pt x="8" y="24"/>
                  </a:cubicBezTo>
                  <a:cubicBezTo>
                    <a:pt x="10" y="19"/>
                    <a:pt x="11" y="19"/>
                    <a:pt x="16" y="22"/>
                  </a:cubicBezTo>
                  <a:cubicBezTo>
                    <a:pt x="18" y="22"/>
                    <a:pt x="19" y="23"/>
                    <a:pt x="20" y="24"/>
                  </a:cubicBezTo>
                  <a:cubicBezTo>
                    <a:pt x="26" y="20"/>
                    <a:pt x="32" y="17"/>
                    <a:pt x="39" y="14"/>
                  </a:cubicBezTo>
                  <a:cubicBezTo>
                    <a:pt x="39" y="12"/>
                    <a:pt x="39" y="9"/>
                    <a:pt x="39" y="6"/>
                  </a:cubicBezTo>
                  <a:cubicBezTo>
                    <a:pt x="39" y="1"/>
                    <a:pt x="40" y="0"/>
                    <a:pt x="44" y="0"/>
                  </a:cubicBezTo>
                  <a:cubicBezTo>
                    <a:pt x="51" y="0"/>
                    <a:pt x="59" y="1"/>
                    <a:pt x="66" y="2"/>
                  </a:cubicBezTo>
                  <a:cubicBezTo>
                    <a:pt x="72" y="3"/>
                    <a:pt x="73" y="6"/>
                    <a:pt x="71" y="12"/>
                  </a:cubicBezTo>
                  <a:cubicBezTo>
                    <a:pt x="71" y="13"/>
                    <a:pt x="70" y="14"/>
                    <a:pt x="70" y="15"/>
                  </a:cubicBezTo>
                  <a:cubicBezTo>
                    <a:pt x="69" y="16"/>
                    <a:pt x="69" y="18"/>
                    <a:pt x="70" y="18"/>
                  </a:cubicBezTo>
                  <a:cubicBezTo>
                    <a:pt x="71" y="21"/>
                    <a:pt x="74" y="24"/>
                    <a:pt x="75" y="26"/>
                  </a:cubicBezTo>
                  <a:cubicBezTo>
                    <a:pt x="77" y="29"/>
                    <a:pt x="77" y="32"/>
                    <a:pt x="78" y="35"/>
                  </a:cubicBezTo>
                  <a:close/>
                  <a:moveTo>
                    <a:pt x="45" y="83"/>
                  </a:moveTo>
                  <a:cubicBezTo>
                    <a:pt x="47" y="80"/>
                    <a:pt x="47" y="77"/>
                    <a:pt x="46" y="74"/>
                  </a:cubicBezTo>
                  <a:cubicBezTo>
                    <a:pt x="46" y="71"/>
                    <a:pt x="47" y="70"/>
                    <a:pt x="50" y="70"/>
                  </a:cubicBezTo>
                  <a:cubicBezTo>
                    <a:pt x="57" y="70"/>
                    <a:pt x="63" y="67"/>
                    <a:pt x="68" y="61"/>
                  </a:cubicBezTo>
                  <a:cubicBezTo>
                    <a:pt x="70" y="59"/>
                    <a:pt x="71" y="59"/>
                    <a:pt x="73" y="61"/>
                  </a:cubicBezTo>
                  <a:cubicBezTo>
                    <a:pt x="75" y="62"/>
                    <a:pt x="78" y="64"/>
                    <a:pt x="80" y="65"/>
                  </a:cubicBezTo>
                  <a:cubicBezTo>
                    <a:pt x="83" y="67"/>
                    <a:pt x="85" y="67"/>
                    <a:pt x="86" y="63"/>
                  </a:cubicBezTo>
                  <a:cubicBezTo>
                    <a:pt x="90" y="57"/>
                    <a:pt x="91" y="51"/>
                    <a:pt x="90" y="43"/>
                  </a:cubicBezTo>
                  <a:cubicBezTo>
                    <a:pt x="89" y="41"/>
                    <a:pt x="88" y="39"/>
                    <a:pt x="85" y="39"/>
                  </a:cubicBezTo>
                  <a:cubicBezTo>
                    <a:pt x="82" y="39"/>
                    <a:pt x="80" y="39"/>
                    <a:pt x="77" y="40"/>
                  </a:cubicBezTo>
                  <a:cubicBezTo>
                    <a:pt x="76" y="40"/>
                    <a:pt x="75" y="40"/>
                    <a:pt x="73" y="40"/>
                  </a:cubicBezTo>
                  <a:cubicBezTo>
                    <a:pt x="73" y="38"/>
                    <a:pt x="73" y="37"/>
                    <a:pt x="73" y="35"/>
                  </a:cubicBezTo>
                  <a:cubicBezTo>
                    <a:pt x="73" y="31"/>
                    <a:pt x="71" y="28"/>
                    <a:pt x="69" y="24"/>
                  </a:cubicBezTo>
                  <a:cubicBezTo>
                    <a:pt x="68" y="24"/>
                    <a:pt x="67" y="23"/>
                    <a:pt x="66" y="22"/>
                  </a:cubicBezTo>
                  <a:cubicBezTo>
                    <a:pt x="64" y="19"/>
                    <a:pt x="64" y="18"/>
                    <a:pt x="66" y="14"/>
                  </a:cubicBezTo>
                  <a:cubicBezTo>
                    <a:pt x="67" y="13"/>
                    <a:pt x="67" y="10"/>
                    <a:pt x="68" y="8"/>
                  </a:cubicBezTo>
                  <a:cubicBezTo>
                    <a:pt x="60" y="4"/>
                    <a:pt x="51" y="5"/>
                    <a:pt x="43" y="5"/>
                  </a:cubicBezTo>
                  <a:cubicBezTo>
                    <a:pt x="43" y="8"/>
                    <a:pt x="43" y="11"/>
                    <a:pt x="43" y="14"/>
                  </a:cubicBezTo>
                  <a:cubicBezTo>
                    <a:pt x="43" y="19"/>
                    <a:pt x="42" y="19"/>
                    <a:pt x="38" y="20"/>
                  </a:cubicBezTo>
                  <a:cubicBezTo>
                    <a:pt x="32" y="20"/>
                    <a:pt x="28" y="22"/>
                    <a:pt x="24" y="27"/>
                  </a:cubicBezTo>
                  <a:cubicBezTo>
                    <a:pt x="22" y="31"/>
                    <a:pt x="20" y="31"/>
                    <a:pt x="17" y="28"/>
                  </a:cubicBezTo>
                  <a:cubicBezTo>
                    <a:pt x="15" y="26"/>
                    <a:pt x="14" y="26"/>
                    <a:pt x="12" y="24"/>
                  </a:cubicBezTo>
                  <a:cubicBezTo>
                    <a:pt x="9" y="31"/>
                    <a:pt x="6" y="36"/>
                    <a:pt x="5" y="43"/>
                  </a:cubicBezTo>
                  <a:cubicBezTo>
                    <a:pt x="5" y="46"/>
                    <a:pt x="6" y="47"/>
                    <a:pt x="10" y="47"/>
                  </a:cubicBezTo>
                  <a:cubicBezTo>
                    <a:pt x="12" y="48"/>
                    <a:pt x="14" y="47"/>
                    <a:pt x="17" y="47"/>
                  </a:cubicBezTo>
                  <a:cubicBezTo>
                    <a:pt x="17" y="48"/>
                    <a:pt x="18" y="48"/>
                    <a:pt x="18" y="48"/>
                  </a:cubicBezTo>
                  <a:cubicBezTo>
                    <a:pt x="18" y="55"/>
                    <a:pt x="21" y="61"/>
                    <a:pt x="27" y="65"/>
                  </a:cubicBezTo>
                  <a:cubicBezTo>
                    <a:pt x="29" y="66"/>
                    <a:pt x="28" y="69"/>
                    <a:pt x="27" y="71"/>
                  </a:cubicBezTo>
                  <a:cubicBezTo>
                    <a:pt x="25" y="73"/>
                    <a:pt x="24" y="75"/>
                    <a:pt x="22" y="77"/>
                  </a:cubicBezTo>
                  <a:cubicBezTo>
                    <a:pt x="26" y="82"/>
                    <a:pt x="37" y="84"/>
                    <a:pt x="4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5"/>
            <a:stretch>
              <a:fillRect/>
            </a:stretch>
          </p:blipFill>
          <p:spPr>
            <a:xfrm>
              <a:off x="8932178" y="2601031"/>
              <a:ext cx="444281" cy="406400"/>
            </a:xfrm>
            <a:prstGeom prst="rect">
              <a:avLst/>
            </a:prstGeom>
          </p:spPr>
        </p:pic>
      </p:grpSp>
      <p:grpSp>
        <p:nvGrpSpPr>
          <p:cNvPr id="12" name="组合 11"/>
          <p:cNvGrpSpPr/>
          <p:nvPr/>
        </p:nvGrpSpPr>
        <p:grpSpPr>
          <a:xfrm>
            <a:off x="4618399" y="-545612"/>
            <a:ext cx="3287137" cy="2608753"/>
            <a:chOff x="4618399" y="-545612"/>
            <a:chExt cx="3287137" cy="2608753"/>
          </a:xfrm>
        </p:grpSpPr>
        <p:sp>
          <p:nvSpPr>
            <p:cNvPr id="13"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文本框 13"/>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7529623" y="3889365"/>
            <a:ext cx="3491958" cy="962022"/>
            <a:chOff x="8076848" y="2384859"/>
            <a:chExt cx="3491958" cy="962022"/>
          </a:xfrm>
        </p:grpSpPr>
        <p:sp>
          <p:nvSpPr>
            <p:cNvPr id="16" name="矩形 15"/>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2114857" y="2160693"/>
            <a:ext cx="3491958" cy="962022"/>
            <a:chOff x="8076848" y="2384859"/>
            <a:chExt cx="3491958" cy="962022"/>
          </a:xfrm>
        </p:grpSpPr>
        <p:sp>
          <p:nvSpPr>
            <p:cNvPr id="19" name="矩形 18"/>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8076848" y="2384859"/>
              <a:ext cx="2241974" cy="402033"/>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4015365" y="5022423"/>
            <a:ext cx="3491958" cy="962022"/>
            <a:chOff x="8076848" y="2384859"/>
            <a:chExt cx="3491958" cy="962022"/>
          </a:xfrm>
        </p:grpSpPr>
        <p:sp>
          <p:nvSpPr>
            <p:cNvPr id="22" name="矩形 21"/>
            <p:cNvSpPr/>
            <p:nvPr/>
          </p:nvSpPr>
          <p:spPr>
            <a:xfrm>
              <a:off x="8076848" y="2737483"/>
              <a:ext cx="349195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8076848" y="2384859"/>
              <a:ext cx="2241974" cy="402033"/>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3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par>
                          <p:cTn id="29" fill="hold" nodeType="afterGroup">
                            <p:stCondLst>
                              <p:cond delay="30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nodeType="afterGroup">
                            <p:stCondLst>
                              <p:cond delay="4500"/>
                            </p:stCondLst>
                            <p:childTnLst>
                              <p:par>
                                <p:cTn id="42" presetID="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4618399" y="-545612"/>
            <a:ext cx="3287137" cy="2608753"/>
            <a:chOff x="4618399" y="-545612"/>
            <a:chExt cx="3287137" cy="2608753"/>
          </a:xfrm>
        </p:grpSpPr>
        <p:sp>
          <p:nvSpPr>
            <p:cNvPr id="9"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29" name="组合 28"/>
          <p:cNvGrpSpPr/>
          <p:nvPr/>
        </p:nvGrpSpPr>
        <p:grpSpPr>
          <a:xfrm>
            <a:off x="890569" y="1883140"/>
            <a:ext cx="4243447" cy="1518447"/>
            <a:chOff x="890569" y="1883140"/>
            <a:chExt cx="4243447" cy="1518447"/>
          </a:xfrm>
        </p:grpSpPr>
        <p:pic>
          <p:nvPicPr>
            <p:cNvPr id="2" name="图片 1"/>
            <p:cNvPicPr>
              <a:picLocks noChangeAspect="1"/>
            </p:cNvPicPr>
            <p:nvPr/>
          </p:nvPicPr>
          <p:blipFill>
            <a:blip r:embed="rId3"/>
            <a:stretch>
              <a:fillRect/>
            </a:stretch>
          </p:blipFill>
          <p:spPr>
            <a:xfrm>
              <a:off x="2701297" y="1883140"/>
              <a:ext cx="596606" cy="609600"/>
            </a:xfrm>
            <a:prstGeom prst="rect">
              <a:avLst/>
            </a:prstGeom>
          </p:spPr>
        </p:pic>
        <p:grpSp>
          <p:nvGrpSpPr>
            <p:cNvPr id="11" name="组合 10"/>
            <p:cNvGrpSpPr/>
            <p:nvPr/>
          </p:nvGrpSpPr>
          <p:grpSpPr>
            <a:xfrm>
              <a:off x="890569" y="2715795"/>
              <a:ext cx="4243447" cy="685792"/>
              <a:chOff x="7325359" y="2384859"/>
              <a:chExt cx="4243447" cy="685792"/>
            </a:xfrm>
          </p:grpSpPr>
          <p:sp>
            <p:nvSpPr>
              <p:cNvPr id="12" name="矩形 11"/>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grpSp>
        <p:nvGrpSpPr>
          <p:cNvPr id="30" name="组合 29"/>
          <p:cNvGrpSpPr/>
          <p:nvPr/>
        </p:nvGrpSpPr>
        <p:grpSpPr>
          <a:xfrm>
            <a:off x="3974275" y="1914890"/>
            <a:ext cx="4243447" cy="1486697"/>
            <a:chOff x="3974275" y="1914890"/>
            <a:chExt cx="4243447" cy="1486697"/>
          </a:xfrm>
        </p:grpSpPr>
        <p:pic>
          <p:nvPicPr>
            <p:cNvPr id="3" name="图片 2"/>
            <p:cNvPicPr>
              <a:picLocks noChangeAspect="1"/>
            </p:cNvPicPr>
            <p:nvPr/>
          </p:nvPicPr>
          <p:blipFill>
            <a:blip r:embed="rId4"/>
            <a:stretch>
              <a:fillRect/>
            </a:stretch>
          </p:blipFill>
          <p:spPr>
            <a:xfrm>
              <a:off x="5873859" y="1914890"/>
              <a:ext cx="444281" cy="546100"/>
            </a:xfrm>
            <a:prstGeom prst="rect">
              <a:avLst/>
            </a:prstGeom>
          </p:spPr>
        </p:pic>
        <p:grpSp>
          <p:nvGrpSpPr>
            <p:cNvPr id="14" name="组合 13"/>
            <p:cNvGrpSpPr/>
            <p:nvPr/>
          </p:nvGrpSpPr>
          <p:grpSpPr>
            <a:xfrm>
              <a:off x="3974275" y="2715795"/>
              <a:ext cx="4243447" cy="685792"/>
              <a:chOff x="7325359" y="2384859"/>
              <a:chExt cx="4243447" cy="685792"/>
            </a:xfrm>
          </p:grpSpPr>
          <p:sp>
            <p:nvSpPr>
              <p:cNvPr id="15" name="矩形 14"/>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grpSp>
        <p:nvGrpSpPr>
          <p:cNvPr id="31" name="组合 30"/>
          <p:cNvGrpSpPr/>
          <p:nvPr/>
        </p:nvGrpSpPr>
        <p:grpSpPr>
          <a:xfrm>
            <a:off x="6994512" y="1984740"/>
            <a:ext cx="4243447" cy="1416847"/>
            <a:chOff x="6994512" y="1984740"/>
            <a:chExt cx="4243447" cy="1416847"/>
          </a:xfrm>
        </p:grpSpPr>
        <p:pic>
          <p:nvPicPr>
            <p:cNvPr id="4" name="图片 3"/>
            <p:cNvPicPr>
              <a:picLocks noChangeAspect="1"/>
            </p:cNvPicPr>
            <p:nvPr/>
          </p:nvPicPr>
          <p:blipFill>
            <a:blip r:embed="rId5"/>
            <a:stretch>
              <a:fillRect/>
            </a:stretch>
          </p:blipFill>
          <p:spPr>
            <a:xfrm>
              <a:off x="8894096" y="1984740"/>
              <a:ext cx="444281" cy="406400"/>
            </a:xfrm>
            <a:prstGeom prst="rect">
              <a:avLst/>
            </a:prstGeom>
          </p:spPr>
        </p:pic>
        <p:grpSp>
          <p:nvGrpSpPr>
            <p:cNvPr id="17" name="组合 16"/>
            <p:cNvGrpSpPr/>
            <p:nvPr/>
          </p:nvGrpSpPr>
          <p:grpSpPr>
            <a:xfrm>
              <a:off x="6994512" y="2715795"/>
              <a:ext cx="4243447" cy="685792"/>
              <a:chOff x="7325359" y="2384859"/>
              <a:chExt cx="4243447" cy="685792"/>
            </a:xfrm>
          </p:grpSpPr>
          <p:sp>
            <p:nvSpPr>
              <p:cNvPr id="18" name="矩形 17"/>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9" name="矩形 18"/>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grpSp>
        <p:nvGrpSpPr>
          <p:cNvPr id="34" name="组合 33"/>
          <p:cNvGrpSpPr/>
          <p:nvPr/>
        </p:nvGrpSpPr>
        <p:grpSpPr>
          <a:xfrm>
            <a:off x="890569" y="3970563"/>
            <a:ext cx="4243447" cy="1489930"/>
            <a:chOff x="890569" y="3970563"/>
            <a:chExt cx="4243447" cy="1489930"/>
          </a:xfrm>
        </p:grpSpPr>
        <p:pic>
          <p:nvPicPr>
            <p:cNvPr id="5" name="图片 4"/>
            <p:cNvPicPr>
              <a:picLocks noChangeAspect="1"/>
            </p:cNvPicPr>
            <p:nvPr/>
          </p:nvPicPr>
          <p:blipFill>
            <a:blip r:embed="rId6"/>
            <a:stretch>
              <a:fillRect/>
            </a:stretch>
          </p:blipFill>
          <p:spPr>
            <a:xfrm>
              <a:off x="2726684" y="3970563"/>
              <a:ext cx="571219" cy="622300"/>
            </a:xfrm>
            <a:prstGeom prst="rect">
              <a:avLst/>
            </a:prstGeom>
          </p:spPr>
        </p:pic>
        <p:grpSp>
          <p:nvGrpSpPr>
            <p:cNvPr id="20" name="组合 19"/>
            <p:cNvGrpSpPr/>
            <p:nvPr/>
          </p:nvGrpSpPr>
          <p:grpSpPr>
            <a:xfrm>
              <a:off x="890569" y="4774701"/>
              <a:ext cx="4243447" cy="685792"/>
              <a:chOff x="7325359" y="2384859"/>
              <a:chExt cx="4243447" cy="685792"/>
            </a:xfrm>
          </p:grpSpPr>
          <p:sp>
            <p:nvSpPr>
              <p:cNvPr id="21" name="矩形 20"/>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2" name="矩形 21"/>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grpSp>
        <p:nvGrpSpPr>
          <p:cNvPr id="33" name="组合 32"/>
          <p:cNvGrpSpPr/>
          <p:nvPr/>
        </p:nvGrpSpPr>
        <p:grpSpPr>
          <a:xfrm>
            <a:off x="3974275" y="3818163"/>
            <a:ext cx="4243447" cy="1642330"/>
            <a:chOff x="3974275" y="3818163"/>
            <a:chExt cx="4243447" cy="1642330"/>
          </a:xfrm>
        </p:grpSpPr>
        <p:pic>
          <p:nvPicPr>
            <p:cNvPr id="6" name="图片 5"/>
            <p:cNvPicPr>
              <a:picLocks noChangeAspect="1"/>
            </p:cNvPicPr>
            <p:nvPr/>
          </p:nvPicPr>
          <p:blipFill>
            <a:blip r:embed="rId7"/>
            <a:stretch>
              <a:fillRect/>
            </a:stretch>
          </p:blipFill>
          <p:spPr>
            <a:xfrm>
              <a:off x="5842125" y="3818163"/>
              <a:ext cx="507750" cy="774700"/>
            </a:xfrm>
            <a:prstGeom prst="rect">
              <a:avLst/>
            </a:prstGeom>
          </p:spPr>
        </p:pic>
        <p:grpSp>
          <p:nvGrpSpPr>
            <p:cNvPr id="23" name="组合 22"/>
            <p:cNvGrpSpPr/>
            <p:nvPr/>
          </p:nvGrpSpPr>
          <p:grpSpPr>
            <a:xfrm>
              <a:off x="3974275" y="4774701"/>
              <a:ext cx="4243447" cy="685792"/>
              <a:chOff x="7325359" y="2384859"/>
              <a:chExt cx="4243447" cy="685792"/>
            </a:xfrm>
          </p:grpSpPr>
          <p:sp>
            <p:nvSpPr>
              <p:cNvPr id="24" name="矩形 23"/>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grpSp>
        <p:nvGrpSpPr>
          <p:cNvPr id="32" name="组合 31"/>
          <p:cNvGrpSpPr/>
          <p:nvPr/>
        </p:nvGrpSpPr>
        <p:grpSpPr>
          <a:xfrm>
            <a:off x="6994512" y="3970563"/>
            <a:ext cx="4243447" cy="1489930"/>
            <a:chOff x="6994512" y="3970563"/>
            <a:chExt cx="4243447" cy="1489930"/>
          </a:xfrm>
        </p:grpSpPr>
        <p:pic>
          <p:nvPicPr>
            <p:cNvPr id="7" name="图片 6"/>
            <p:cNvPicPr>
              <a:picLocks noChangeAspect="1"/>
            </p:cNvPicPr>
            <p:nvPr/>
          </p:nvPicPr>
          <p:blipFill>
            <a:blip r:embed="rId8"/>
            <a:stretch>
              <a:fillRect/>
            </a:stretch>
          </p:blipFill>
          <p:spPr>
            <a:xfrm>
              <a:off x="8817877" y="3970563"/>
              <a:ext cx="520500" cy="610261"/>
            </a:xfrm>
            <a:prstGeom prst="rect">
              <a:avLst/>
            </a:prstGeom>
          </p:spPr>
        </p:pic>
        <p:grpSp>
          <p:nvGrpSpPr>
            <p:cNvPr id="26" name="组合 25"/>
            <p:cNvGrpSpPr/>
            <p:nvPr/>
          </p:nvGrpSpPr>
          <p:grpSpPr>
            <a:xfrm>
              <a:off x="6994512" y="4774701"/>
              <a:ext cx="4243447" cy="685792"/>
              <a:chOff x="7325359" y="2384859"/>
              <a:chExt cx="4243447" cy="685792"/>
            </a:xfrm>
          </p:grpSpPr>
          <p:sp>
            <p:nvSpPr>
              <p:cNvPr id="27" name="矩形 26"/>
              <p:cNvSpPr/>
              <p:nvPr/>
            </p:nvSpPr>
            <p:spPr>
              <a:xfrm>
                <a:off x="7325359" y="2737483"/>
                <a:ext cx="4243447" cy="3331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用户可以在投影仪上进行演示</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354286" y="2433958"/>
            <a:ext cx="3483428" cy="3001096"/>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837714" y="4211264"/>
            <a:ext cx="3198418" cy="962022"/>
            <a:chOff x="7325360" y="2384859"/>
            <a:chExt cx="3198418" cy="962022"/>
          </a:xfrm>
        </p:grpSpPr>
        <p:sp>
          <p:nvSpPr>
            <p:cNvPr id="7" name="矩形 6"/>
            <p:cNvSpPr/>
            <p:nvPr/>
          </p:nvSpPr>
          <p:spPr>
            <a:xfrm>
              <a:off x="7325360" y="2737483"/>
              <a:ext cx="319841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436914" y="2309892"/>
            <a:ext cx="3198418" cy="962022"/>
            <a:chOff x="7325360" y="2384859"/>
            <a:chExt cx="3198418" cy="962022"/>
          </a:xfrm>
        </p:grpSpPr>
        <p:sp>
          <p:nvSpPr>
            <p:cNvPr id="10" name="矩形 9"/>
            <p:cNvSpPr/>
            <p:nvPr/>
          </p:nvSpPr>
          <p:spPr>
            <a:xfrm>
              <a:off x="7325360" y="2737483"/>
              <a:ext cx="319841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pic>
        <p:nvPicPr>
          <p:cNvPr id="12" name="图片 11"/>
          <p:cNvPicPr>
            <a:picLocks noChangeAspect="1"/>
          </p:cNvPicPr>
          <p:nvPr/>
        </p:nvPicPr>
        <p:blipFill>
          <a:blip r:embed="rId4"/>
          <a:stretch>
            <a:fillRect/>
          </a:stretch>
        </p:blipFill>
        <p:spPr>
          <a:xfrm rot="17570128">
            <a:off x="5170791" y="2878731"/>
            <a:ext cx="570771" cy="786367"/>
          </a:xfrm>
          <a:prstGeom prst="rect">
            <a:avLst/>
          </a:prstGeom>
        </p:spPr>
      </p:pic>
      <p:pic>
        <p:nvPicPr>
          <p:cNvPr id="13" name="图片 12"/>
          <p:cNvPicPr>
            <a:picLocks noChangeAspect="1"/>
          </p:cNvPicPr>
          <p:nvPr/>
        </p:nvPicPr>
        <p:blipFill>
          <a:blip r:embed="rId4"/>
          <a:stretch>
            <a:fillRect/>
          </a:stretch>
        </p:blipFill>
        <p:spPr>
          <a:xfrm rot="9278800" flipH="1">
            <a:off x="8021511" y="3340566"/>
            <a:ext cx="570771" cy="786367"/>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nodeType="afterGroup">
                            <p:stCondLst>
                              <p:cond delay="1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nodeType="afterGroup">
                            <p:stCondLst>
                              <p:cond delay="3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498602" y="2316532"/>
            <a:ext cx="4241799" cy="767934"/>
            <a:chOff x="1854202" y="2494332"/>
            <a:chExt cx="4241799" cy="767934"/>
          </a:xfrm>
        </p:grpSpPr>
        <p:pic>
          <p:nvPicPr>
            <p:cNvPr id="3" name="图片 2"/>
            <p:cNvPicPr>
              <a:picLocks noChangeAspect="1"/>
            </p:cNvPicPr>
            <p:nvPr/>
          </p:nvPicPr>
          <p:blipFill>
            <a:blip r:embed="rId3"/>
            <a:stretch>
              <a:fillRect/>
            </a:stretch>
          </p:blipFill>
          <p:spPr>
            <a:xfrm>
              <a:off x="1854202" y="2607997"/>
              <a:ext cx="634688" cy="508000"/>
            </a:xfrm>
            <a:prstGeom prst="rect">
              <a:avLst/>
            </a:prstGeom>
          </p:spPr>
        </p:pic>
        <p:grpSp>
          <p:nvGrpSpPr>
            <p:cNvPr id="6" name="组合 5"/>
            <p:cNvGrpSpPr/>
            <p:nvPr/>
          </p:nvGrpSpPr>
          <p:grpSpPr>
            <a:xfrm>
              <a:off x="2616580" y="2494332"/>
              <a:ext cx="3479421" cy="767934"/>
              <a:chOff x="2616580" y="2494332"/>
              <a:chExt cx="3479421" cy="767934"/>
            </a:xfrm>
          </p:grpSpPr>
          <p:sp>
            <p:nvSpPr>
              <p:cNvPr id="4" name="矩形 3"/>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5" name="文本框 4"/>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a:latin typeface="迷你简准圆" panose="03000509000000000000" pitchFamily="65" charset="-122"/>
                    <a:ea typeface="迷你简准圆" panose="03000509000000000000" pitchFamily="65" charset="-122"/>
                  </a:rPr>
                  <a:t>标题文字添加此处</a:t>
                </a:r>
                <a:endParaRPr lang="zh-CN" altLang="en-US" sz="2800">
                  <a:latin typeface="迷你简准圆" panose="03000509000000000000" pitchFamily="65" charset="-122"/>
                  <a:ea typeface="迷你简准圆" panose="03000509000000000000" pitchFamily="65" charset="-122"/>
                </a:endParaRPr>
              </a:p>
            </p:txBody>
          </p:sp>
        </p:grpSp>
      </p:grpSp>
      <p:grpSp>
        <p:nvGrpSpPr>
          <p:cNvPr id="8" name="组合 7"/>
          <p:cNvGrpSpPr/>
          <p:nvPr/>
        </p:nvGrpSpPr>
        <p:grpSpPr>
          <a:xfrm>
            <a:off x="1498602" y="4183432"/>
            <a:ext cx="4241799" cy="767934"/>
            <a:chOff x="1854202" y="2494332"/>
            <a:chExt cx="4241799" cy="767934"/>
          </a:xfrm>
        </p:grpSpPr>
        <p:pic>
          <p:nvPicPr>
            <p:cNvPr id="9" name="图片 8"/>
            <p:cNvPicPr>
              <a:picLocks noChangeAspect="1"/>
            </p:cNvPicPr>
            <p:nvPr/>
          </p:nvPicPr>
          <p:blipFill>
            <a:blip r:embed="rId3"/>
            <a:stretch>
              <a:fillRect/>
            </a:stretch>
          </p:blipFill>
          <p:spPr>
            <a:xfrm>
              <a:off x="1854202" y="2607997"/>
              <a:ext cx="634688" cy="508000"/>
            </a:xfrm>
            <a:prstGeom prst="rect">
              <a:avLst/>
            </a:prstGeom>
          </p:spPr>
        </p:pic>
        <p:grpSp>
          <p:nvGrpSpPr>
            <p:cNvPr id="10" name="组合 9"/>
            <p:cNvGrpSpPr/>
            <p:nvPr/>
          </p:nvGrpSpPr>
          <p:grpSpPr>
            <a:xfrm>
              <a:off x="2616580" y="2494332"/>
              <a:ext cx="3479421" cy="767934"/>
              <a:chOff x="2616580" y="2494332"/>
              <a:chExt cx="3479421" cy="767934"/>
            </a:xfrm>
          </p:grpSpPr>
          <p:sp>
            <p:nvSpPr>
              <p:cNvPr id="11" name="矩形 10"/>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12" name="文本框 11"/>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a:latin typeface="迷你简准圆" panose="03000509000000000000" pitchFamily="65" charset="-122"/>
                    <a:ea typeface="迷你简准圆" panose="03000509000000000000" pitchFamily="65" charset="-122"/>
                  </a:rPr>
                  <a:t>标题文字添加此处</a:t>
                </a:r>
                <a:endParaRPr lang="zh-CN" altLang="en-US" sz="2800">
                  <a:latin typeface="迷你简准圆" panose="03000509000000000000" pitchFamily="65" charset="-122"/>
                  <a:ea typeface="迷你简准圆" panose="03000509000000000000" pitchFamily="65" charset="-122"/>
                </a:endParaRPr>
              </a:p>
            </p:txBody>
          </p:sp>
        </p:grpSp>
      </p:grpSp>
      <p:grpSp>
        <p:nvGrpSpPr>
          <p:cNvPr id="13" name="组合 12"/>
          <p:cNvGrpSpPr/>
          <p:nvPr/>
        </p:nvGrpSpPr>
        <p:grpSpPr>
          <a:xfrm>
            <a:off x="6362702" y="2316532"/>
            <a:ext cx="4241799" cy="767934"/>
            <a:chOff x="1854202" y="2494332"/>
            <a:chExt cx="4241799" cy="767934"/>
          </a:xfrm>
        </p:grpSpPr>
        <p:pic>
          <p:nvPicPr>
            <p:cNvPr id="14" name="图片 13"/>
            <p:cNvPicPr>
              <a:picLocks noChangeAspect="1"/>
            </p:cNvPicPr>
            <p:nvPr/>
          </p:nvPicPr>
          <p:blipFill>
            <a:blip r:embed="rId3"/>
            <a:stretch>
              <a:fillRect/>
            </a:stretch>
          </p:blipFill>
          <p:spPr>
            <a:xfrm>
              <a:off x="1854202" y="2607997"/>
              <a:ext cx="634688" cy="508000"/>
            </a:xfrm>
            <a:prstGeom prst="rect">
              <a:avLst/>
            </a:prstGeom>
          </p:spPr>
        </p:pic>
        <p:grpSp>
          <p:nvGrpSpPr>
            <p:cNvPr id="15" name="组合 14"/>
            <p:cNvGrpSpPr/>
            <p:nvPr/>
          </p:nvGrpSpPr>
          <p:grpSpPr>
            <a:xfrm>
              <a:off x="2616580" y="2494332"/>
              <a:ext cx="3479421" cy="767934"/>
              <a:chOff x="2616580" y="2494332"/>
              <a:chExt cx="3479421" cy="767934"/>
            </a:xfrm>
          </p:grpSpPr>
          <p:sp>
            <p:nvSpPr>
              <p:cNvPr id="16" name="矩形 15"/>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17" name="文本框 16"/>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a:latin typeface="迷你简准圆" panose="03000509000000000000" pitchFamily="65" charset="-122"/>
                    <a:ea typeface="迷你简准圆" panose="03000509000000000000" pitchFamily="65" charset="-122"/>
                  </a:rPr>
                  <a:t>标题文字添加此处</a:t>
                </a:r>
                <a:endParaRPr lang="zh-CN" altLang="en-US" sz="2800">
                  <a:latin typeface="迷你简准圆" panose="03000509000000000000" pitchFamily="65" charset="-122"/>
                  <a:ea typeface="迷你简准圆" panose="03000509000000000000" pitchFamily="65" charset="-122"/>
                </a:endParaRPr>
              </a:p>
            </p:txBody>
          </p:sp>
        </p:grpSp>
      </p:grpSp>
      <p:grpSp>
        <p:nvGrpSpPr>
          <p:cNvPr id="18" name="组合 17"/>
          <p:cNvGrpSpPr/>
          <p:nvPr/>
        </p:nvGrpSpPr>
        <p:grpSpPr>
          <a:xfrm>
            <a:off x="6362702" y="4183432"/>
            <a:ext cx="4241799" cy="767934"/>
            <a:chOff x="1854202" y="2494332"/>
            <a:chExt cx="4241799" cy="767934"/>
          </a:xfrm>
        </p:grpSpPr>
        <p:pic>
          <p:nvPicPr>
            <p:cNvPr id="19" name="图片 18"/>
            <p:cNvPicPr>
              <a:picLocks noChangeAspect="1"/>
            </p:cNvPicPr>
            <p:nvPr/>
          </p:nvPicPr>
          <p:blipFill>
            <a:blip r:embed="rId3"/>
            <a:stretch>
              <a:fillRect/>
            </a:stretch>
          </p:blipFill>
          <p:spPr>
            <a:xfrm>
              <a:off x="1854202" y="2607997"/>
              <a:ext cx="634688" cy="508000"/>
            </a:xfrm>
            <a:prstGeom prst="rect">
              <a:avLst/>
            </a:prstGeom>
          </p:spPr>
        </p:pic>
        <p:grpSp>
          <p:nvGrpSpPr>
            <p:cNvPr id="20" name="组合 19"/>
            <p:cNvGrpSpPr/>
            <p:nvPr/>
          </p:nvGrpSpPr>
          <p:grpSpPr>
            <a:xfrm>
              <a:off x="2616580" y="2494332"/>
              <a:ext cx="3479421" cy="767934"/>
              <a:chOff x="2616580" y="2494332"/>
              <a:chExt cx="3479421" cy="767934"/>
            </a:xfrm>
          </p:grpSpPr>
          <p:sp>
            <p:nvSpPr>
              <p:cNvPr id="21" name="矩形 20"/>
              <p:cNvSpPr/>
              <p:nvPr/>
            </p:nvSpPr>
            <p:spPr>
              <a:xfrm>
                <a:off x="2616581" y="2954489"/>
                <a:ext cx="3479420" cy="307777"/>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rPr>
                  <a:t>THIS TEMPLATE DESIGNED FOR FEI ER SHE JI</a:t>
                </a:r>
                <a:endParaRPr kumimoji="0" lang="zh-CN" altLang="en-US" sz="1400" u="none" strike="noStrike" kern="1200" cap="none" spc="0" normalizeH="0" baseline="0" noProof="0">
                  <a:ln>
                    <a:noFill/>
                  </a:ln>
                  <a:solidFill>
                    <a:schemeClr val="tx1">
                      <a:lumMod val="65000"/>
                      <a:lumOff val="35000"/>
                    </a:schemeClr>
                  </a:solidFill>
                  <a:effectLst/>
                  <a:uLnTx/>
                  <a:uFillTx/>
                  <a:latin typeface="迷你简准圆" panose="03000509000000000000" pitchFamily="65" charset="-122"/>
                  <a:ea typeface="迷你简准圆" panose="03000509000000000000" pitchFamily="65" charset="-122"/>
                </a:endParaRPr>
              </a:p>
            </p:txBody>
          </p:sp>
          <p:sp>
            <p:nvSpPr>
              <p:cNvPr id="22" name="文本框 21"/>
              <p:cNvSpPr txBox="1"/>
              <p:nvPr/>
            </p:nvSpPr>
            <p:spPr>
              <a:xfrm>
                <a:off x="2616580" y="2494332"/>
                <a:ext cx="3057247" cy="523220"/>
              </a:xfrm>
              <a:prstGeom prst="rect">
                <a:avLst/>
              </a:prstGeom>
              <a:noFill/>
            </p:spPr>
            <p:txBody>
              <a:bodyPr wrap="none" rtlCol="0">
                <a:spAutoFit/>
                <a:scene3d>
                  <a:camera prst="orthographicFront"/>
                  <a:lightRig rig="threePt" dir="t"/>
                </a:scene3d>
                <a:sp3d contourW="12700"/>
              </a:bodyPr>
              <a:lstStyle/>
              <a:p>
                <a:r>
                  <a:rPr lang="zh-CN" altLang="en-US" sz="2800">
                    <a:latin typeface="迷你简准圆" panose="03000509000000000000" pitchFamily="65" charset="-122"/>
                    <a:ea typeface="迷你简准圆" panose="03000509000000000000" pitchFamily="65" charset="-122"/>
                  </a:rPr>
                  <a:t>标题文字添加此处</a:t>
                </a:r>
                <a:endParaRPr lang="zh-CN" altLang="en-US" sz="2800">
                  <a:latin typeface="迷你简准圆" panose="03000509000000000000" pitchFamily="65" charset="-122"/>
                  <a:ea typeface="迷你简准圆" panose="03000509000000000000" pitchFamily="65" charset="-122"/>
                </a:endParaRPr>
              </a:p>
            </p:txBody>
          </p:sp>
        </p:grpSp>
      </p:grpSp>
      <p:grpSp>
        <p:nvGrpSpPr>
          <p:cNvPr id="23" name="组合 22"/>
          <p:cNvGrpSpPr/>
          <p:nvPr/>
        </p:nvGrpSpPr>
        <p:grpSpPr>
          <a:xfrm>
            <a:off x="4618399" y="-545612"/>
            <a:ext cx="3287137" cy="2608753"/>
            <a:chOff x="4618399" y="-545612"/>
            <a:chExt cx="3287137" cy="2608753"/>
          </a:xfrm>
        </p:grpSpPr>
        <p:sp>
          <p:nvSpPr>
            <p:cNvPr id="2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文本框 24"/>
            <p:cNvSpPr txBox="1"/>
            <p:nvPr/>
          </p:nvSpPr>
          <p:spPr>
            <a:xfrm>
              <a:off x="5104321" y="439200"/>
              <a:ext cx="1996059" cy="584775"/>
            </a:xfrm>
            <a:prstGeom prst="rect">
              <a:avLst/>
            </a:prstGeom>
            <a:noFill/>
          </p:spPr>
          <p:txBody>
            <a:bodyPr wrap="none" rtlCol="0">
              <a:spAutoFit/>
              <a:scene3d>
                <a:camera prst="orthographicFront"/>
                <a:lightRig rig="threePt" dir="t"/>
              </a:scene3d>
              <a:sp3d contourW="12700"/>
            </a:bodyPr>
            <a:lstStyle/>
            <a:p>
              <a:pPr algn="ctr"/>
              <a:r>
                <a:rPr lang="en-US" altLang="zh-CN" sz="3200">
                  <a:latin typeface="迷你简准圆" panose="03000509000000000000" pitchFamily="65" charset="-122"/>
                  <a:ea typeface="迷你简准圆" panose="03000509000000000000" pitchFamily="65" charset="-122"/>
                </a:rPr>
                <a:t>CONTENTS</a:t>
              </a:r>
              <a:endParaRPr lang="zh-CN" altLang="en-US" sz="3200">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par>
                          <p:cTn id="15" fill="hold" nodeType="afterGroup">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nodeType="afterGroup">
                            <p:stCondLst>
                              <p:cond delay="1500"/>
                            </p:stCondLst>
                            <p:childTnLst>
                              <p:par>
                                <p:cTn id="21" presetID="1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nodeType="afterGroup">
                            <p:stCondLst>
                              <p:cond delay="2000"/>
                            </p:stCondLst>
                            <p:childTnLst>
                              <p:par>
                                <p:cTn id="26" presetID="1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righ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175000" y="1692212"/>
            <a:ext cx="6324600" cy="4194302"/>
          </a:xfrm>
          <a:prstGeom prst="rect">
            <a:avLst/>
          </a:prstGeom>
        </p:spPr>
      </p:pic>
      <p:pic>
        <p:nvPicPr>
          <p:cNvPr id="3" name="图片 2"/>
          <p:cNvPicPr>
            <a:picLocks noChangeAspect="1"/>
          </p:cNvPicPr>
          <p:nvPr/>
        </p:nvPicPr>
        <p:blipFill>
          <a:blip r:embed="rId4"/>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6" name="任意多边形 5"/>
          <p:cNvSpPr/>
          <p:nvPr/>
        </p:nvSpPr>
        <p:spPr>
          <a:xfrm>
            <a:off x="4827001" y="3472848"/>
            <a:ext cx="3492000" cy="94183"/>
          </a:xfrm>
          <a:custGeom>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占位符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082" r="6082"/>
          <a:stretch>
            <a:fillRect/>
          </a:stretch>
        </p:blipFill>
        <p:spPr/>
      </p:pic>
      <p:pic>
        <p:nvPicPr>
          <p:cNvPr id="2" name="图片 1"/>
          <p:cNvPicPr>
            <a:picLocks noChangeAspect="1"/>
          </p:cNvPicPr>
          <p:nvPr/>
        </p:nvPicPr>
        <p:blipFill>
          <a:blip r:embed="rId4"/>
          <a:stretch>
            <a:fillRect/>
          </a:stretch>
        </p:blipFill>
        <p:spPr>
          <a:xfrm>
            <a:off x="5948791" y="1915332"/>
            <a:ext cx="4884309" cy="3748062"/>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1257467" y="3193856"/>
            <a:ext cx="4243447" cy="1748949"/>
            <a:chOff x="7325359" y="2355831"/>
            <a:chExt cx="4243447" cy="1748949"/>
          </a:xfrm>
        </p:grpSpPr>
        <p:sp>
          <p:nvSpPr>
            <p:cNvPr id="7" name="矩形 6"/>
            <p:cNvSpPr/>
            <p:nvPr/>
          </p:nvSpPr>
          <p:spPr>
            <a:xfrm>
              <a:off x="7325359" y="2737483"/>
              <a:ext cx="4243447"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5583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nodeType="afterGroup">
                            <p:stCondLst>
                              <p:cond delay="15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4618399" y="-545612"/>
            <a:ext cx="3287137" cy="2608753"/>
            <a:chOff x="4618399" y="-545612"/>
            <a:chExt cx="3287137" cy="2608753"/>
          </a:xfrm>
        </p:grpSpPr>
        <p:sp>
          <p:nvSpPr>
            <p:cNvPr id="5"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文本框 5"/>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sp>
        <p:nvSpPr>
          <p:cNvPr id="11" name="Freeform 9"/>
          <p:cNvSpPr>
            <a:spLocks noEditPoints="1"/>
          </p:cNvSpPr>
          <p:nvPr/>
        </p:nvSpPr>
        <p:spPr bwMode="auto">
          <a:xfrm>
            <a:off x="1304017" y="2778883"/>
            <a:ext cx="2121354" cy="2020960"/>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3805437" y="2778883"/>
            <a:ext cx="2121354" cy="2020960"/>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306857" y="2778883"/>
            <a:ext cx="2121354" cy="2020960"/>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8808278" y="2778883"/>
            <a:ext cx="2121354" cy="2020960"/>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组合 22"/>
          <p:cNvGrpSpPr/>
          <p:nvPr/>
        </p:nvGrpSpPr>
        <p:grpSpPr>
          <a:xfrm>
            <a:off x="1246006" y="1717159"/>
            <a:ext cx="4243447" cy="962022"/>
            <a:chOff x="7325359" y="2384859"/>
            <a:chExt cx="4243447" cy="962022"/>
          </a:xfrm>
        </p:grpSpPr>
        <p:sp>
          <p:nvSpPr>
            <p:cNvPr id="24" name="矩形 23"/>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5" name="矩形 24"/>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6" name="组合 25"/>
          <p:cNvGrpSpPr/>
          <p:nvPr/>
        </p:nvGrpSpPr>
        <p:grpSpPr>
          <a:xfrm>
            <a:off x="6338580" y="1717159"/>
            <a:ext cx="4243447" cy="962022"/>
            <a:chOff x="7325359" y="2384859"/>
            <a:chExt cx="4243447" cy="962022"/>
          </a:xfrm>
        </p:grpSpPr>
        <p:sp>
          <p:nvSpPr>
            <p:cNvPr id="27" name="矩形 2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8" name="矩形 2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9" name="组合 28"/>
          <p:cNvGrpSpPr/>
          <p:nvPr/>
        </p:nvGrpSpPr>
        <p:grpSpPr>
          <a:xfrm>
            <a:off x="6626651" y="5086610"/>
            <a:ext cx="4243447" cy="962022"/>
            <a:chOff x="7325359" y="2384859"/>
            <a:chExt cx="4243447" cy="962022"/>
          </a:xfrm>
        </p:grpSpPr>
        <p:sp>
          <p:nvSpPr>
            <p:cNvPr id="30" name="矩形 2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31" name="矩形 30"/>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32" name="组合 31"/>
          <p:cNvGrpSpPr/>
          <p:nvPr/>
        </p:nvGrpSpPr>
        <p:grpSpPr>
          <a:xfrm>
            <a:off x="1611885" y="5086610"/>
            <a:ext cx="4243447" cy="962022"/>
            <a:chOff x="7325359" y="2384859"/>
            <a:chExt cx="4243447" cy="962022"/>
          </a:xfrm>
        </p:grpSpPr>
        <p:sp>
          <p:nvSpPr>
            <p:cNvPr id="33" name="矩形 3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34" name="矩形 33"/>
            <p:cNvSpPr/>
            <p:nvPr/>
          </p:nvSpPr>
          <p:spPr>
            <a:xfrm>
              <a:off x="9326832" y="2384859"/>
              <a:ext cx="2241974" cy="40203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836" r="14836"/>
          <a:stretch>
            <a:fillRect/>
          </a:stretch>
        </p:blipFill>
        <p:spPr/>
      </p:pic>
      <p:pic>
        <p:nvPicPr>
          <p:cNvPr id="10" name="图片占位符 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4672" r="14672"/>
          <a:stretch>
            <a:fillRect/>
          </a:stretch>
        </p:blipFill>
        <p:spPr/>
      </p:pic>
      <p:pic>
        <p:nvPicPr>
          <p:cNvPr id="35" name="图片占位符 34"/>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4808" r="14808"/>
          <a:stretch>
            <a:fillRect/>
          </a:stretch>
        </p:blipFill>
        <p:spPr/>
      </p:pic>
      <p:pic>
        <p:nvPicPr>
          <p:cNvPr id="36" name="图片占位符 35"/>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4836" r="14836"/>
          <a:stretch>
            <a:fillRect/>
          </a:stretch>
        </p:blipFill>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nodeType="afterGroup">
                            <p:stCondLst>
                              <p:cond delay="1500"/>
                            </p:stCondLst>
                            <p:childTnLst>
                              <p:par>
                                <p:cTn id="56" presetID="22" presetClass="entr" presetSubtype="2"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right)">
                                      <p:cBhvr>
                                        <p:cTn id="58" dur="500"/>
                                        <p:tgtEl>
                                          <p:spTgt spid="32"/>
                                        </p:tgtEl>
                                      </p:cBhvr>
                                    </p:animEffect>
                                  </p:childTnLst>
                                </p:cTn>
                              </p:par>
                            </p:childTnLst>
                          </p:cTn>
                        </p:par>
                        <p:par>
                          <p:cTn id="59" fill="hold" nodeType="afterGroup">
                            <p:stCondLst>
                              <p:cond delay="20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par>
                          <p:cTn id="63" fill="hold" nodeType="afterGroup">
                            <p:stCondLst>
                              <p:cond delay="2500"/>
                            </p:stCondLst>
                            <p:childTnLst>
                              <p:par>
                                <p:cTn id="64" presetID="22" presetClass="entr" presetSubtype="2"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21"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9"/>
          <p:cNvSpPr>
            <a:spLocks noEditPoints="1"/>
          </p:cNvSpPr>
          <p:nvPr/>
        </p:nvSpPr>
        <p:spPr bwMode="auto">
          <a:xfrm>
            <a:off x="1797503" y="1727200"/>
            <a:ext cx="3616325" cy="3027614"/>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a:spLocks noEditPoints="1"/>
          </p:cNvSpPr>
          <p:nvPr/>
        </p:nvSpPr>
        <p:spPr bwMode="auto">
          <a:xfrm>
            <a:off x="6732360" y="1727200"/>
            <a:ext cx="3616325" cy="3027614"/>
          </a:xfrm>
          <a:custGeom>
            <a:gdLst>
              <a:gd name="T0" fmla="*/ 0 w 59"/>
              <a:gd name="T1" fmla="*/ 1 h 56"/>
              <a:gd name="T2" fmla="*/ 15 w 59"/>
              <a:gd name="T3" fmla="*/ 1 h 56"/>
              <a:gd name="T4" fmla="*/ 46 w 59"/>
              <a:gd name="T5" fmla="*/ 3 h 56"/>
              <a:gd name="T6" fmla="*/ 53 w 59"/>
              <a:gd name="T7" fmla="*/ 4 h 56"/>
              <a:gd name="T8" fmla="*/ 59 w 59"/>
              <a:gd name="T9" fmla="*/ 9 h 56"/>
              <a:gd name="T10" fmla="*/ 58 w 59"/>
              <a:gd name="T11" fmla="*/ 51 h 56"/>
              <a:gd name="T12" fmla="*/ 52 w 59"/>
              <a:gd name="T13" fmla="*/ 56 h 56"/>
              <a:gd name="T14" fmla="*/ 24 w 59"/>
              <a:gd name="T15" fmla="*/ 54 h 56"/>
              <a:gd name="T16" fmla="*/ 9 w 59"/>
              <a:gd name="T17" fmla="*/ 55 h 56"/>
              <a:gd name="T18" fmla="*/ 3 w 59"/>
              <a:gd name="T19" fmla="*/ 48 h 56"/>
              <a:gd name="T20" fmla="*/ 1 w 59"/>
              <a:gd name="T21" fmla="*/ 10 h 56"/>
              <a:gd name="T22" fmla="*/ 0 w 59"/>
              <a:gd name="T23" fmla="*/ 1 h 56"/>
              <a:gd name="T24" fmla="*/ 8 w 59"/>
              <a:gd name="T25" fmla="*/ 46 h 56"/>
              <a:gd name="T26" fmla="*/ 17 w 59"/>
              <a:gd name="T27" fmla="*/ 37 h 56"/>
              <a:gd name="T28" fmla="*/ 40 w 59"/>
              <a:gd name="T29" fmla="*/ 6 h 56"/>
              <a:gd name="T30" fmla="*/ 32 w 59"/>
              <a:gd name="T31" fmla="*/ 4 h 56"/>
              <a:gd name="T32" fmla="*/ 22 w 59"/>
              <a:gd name="T33" fmla="*/ 9 h 56"/>
              <a:gd name="T34" fmla="*/ 12 w 59"/>
              <a:gd name="T35" fmla="*/ 24 h 56"/>
              <a:gd name="T36" fmla="*/ 8 w 59"/>
              <a:gd name="T37" fmla="*/ 31 h 56"/>
              <a:gd name="T38" fmla="*/ 9 w 59"/>
              <a:gd name="T39" fmla="*/ 37 h 56"/>
              <a:gd name="T40" fmla="*/ 33 w 59"/>
              <a:gd name="T41" fmla="*/ 5 h 56"/>
              <a:gd name="T42" fmla="*/ 31 w 59"/>
              <a:gd name="T43" fmla="*/ 12 h 56"/>
              <a:gd name="T44" fmla="*/ 19 w 59"/>
              <a:gd name="T45" fmla="*/ 28 h 56"/>
              <a:gd name="T46" fmla="*/ 8 w 59"/>
              <a:gd name="T47" fmla="*/ 43 h 56"/>
              <a:gd name="T48" fmla="*/ 8 w 59"/>
              <a:gd name="T49" fmla="*/ 46 h 56"/>
              <a:gd name="T50" fmla="*/ 14 w 59"/>
              <a:gd name="T51" fmla="*/ 47 h 56"/>
              <a:gd name="T52" fmla="*/ 23 w 59"/>
              <a:gd name="T53" fmla="*/ 45 h 56"/>
              <a:gd name="T54" fmla="*/ 49 w 59"/>
              <a:gd name="T55" fmla="*/ 11 h 56"/>
              <a:gd name="T56" fmla="*/ 50 w 59"/>
              <a:gd name="T57" fmla="*/ 8 h 56"/>
              <a:gd name="T58" fmla="*/ 41 w 59"/>
              <a:gd name="T59" fmla="*/ 10 h 56"/>
              <a:gd name="T60" fmla="*/ 16 w 59"/>
              <a:gd name="T61" fmla="*/ 44 h 56"/>
              <a:gd name="T62" fmla="*/ 14 w 59"/>
              <a:gd name="T63" fmla="*/ 47 h 56"/>
              <a:gd name="T64" fmla="*/ 27 w 59"/>
              <a:gd name="T65" fmla="*/ 48 h 56"/>
              <a:gd name="T66" fmla="*/ 32 w 59"/>
              <a:gd name="T67" fmla="*/ 47 h 56"/>
              <a:gd name="T68" fmla="*/ 52 w 59"/>
              <a:gd name="T69" fmla="*/ 20 h 56"/>
              <a:gd name="T70" fmla="*/ 55 w 59"/>
              <a:gd name="T71" fmla="*/ 12 h 56"/>
              <a:gd name="T72" fmla="*/ 27 w 59"/>
              <a:gd name="T73" fmla="*/ 48 h 56"/>
              <a:gd name="T74" fmla="*/ 56 w 59"/>
              <a:gd name="T75" fmla="*/ 25 h 56"/>
              <a:gd name="T76" fmla="*/ 54 w 59"/>
              <a:gd name="T77" fmla="*/ 24 h 56"/>
              <a:gd name="T78" fmla="*/ 37 w 59"/>
              <a:gd name="T79" fmla="*/ 49 h 56"/>
              <a:gd name="T80" fmla="*/ 55 w 59"/>
              <a:gd name="T81" fmla="*/ 30 h 56"/>
              <a:gd name="T82" fmla="*/ 56 w 59"/>
              <a:gd name="T83" fmla="*/ 25 h 56"/>
              <a:gd name="T84" fmla="*/ 20 w 59"/>
              <a:gd name="T85" fmla="*/ 5 h 56"/>
              <a:gd name="T86" fmla="*/ 10 w 59"/>
              <a:gd name="T87" fmla="*/ 10 h 56"/>
              <a:gd name="T88" fmla="*/ 8 w 59"/>
              <a:gd name="T89" fmla="*/ 23 h 56"/>
              <a:gd name="T90" fmla="*/ 20 w 59"/>
              <a:gd name="T91" fmla="*/ 5 h 56"/>
              <a:gd name="T92" fmla="*/ 45 w 59"/>
              <a:gd name="T93" fmla="*/ 50 h 56"/>
              <a:gd name="T94" fmla="*/ 55 w 59"/>
              <a:gd name="T95" fmla="*/ 51 h 56"/>
              <a:gd name="T96" fmla="*/ 56 w 59"/>
              <a:gd name="T97" fmla="*/ 37 h 56"/>
              <a:gd name="T98" fmla="*/ 45 w 59"/>
              <a:gd name="T99" fmla="*/ 50 h 56"/>
              <a:gd name="T100" fmla="*/ 8 w 59"/>
              <a:gd name="T101" fmla="*/ 6 h 56"/>
              <a:gd name="T102" fmla="*/ 7 w 59"/>
              <a:gd name="T103" fmla="*/ 5 h 56"/>
              <a:gd name="T104" fmla="*/ 6 w 59"/>
              <a:gd name="T105" fmla="*/ 7 h 56"/>
              <a:gd name="T106" fmla="*/ 7 w 59"/>
              <a:gd name="T107" fmla="*/ 8 h 56"/>
              <a:gd name="T108" fmla="*/ 8 w 59"/>
              <a:gd name="T109" fmla="*/ 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56">
                <a:moveTo>
                  <a:pt x="0" y="1"/>
                </a:moveTo>
                <a:cubicBezTo>
                  <a:pt x="5" y="1"/>
                  <a:pt x="10" y="1"/>
                  <a:pt x="15" y="1"/>
                </a:cubicBezTo>
                <a:cubicBezTo>
                  <a:pt x="26" y="0"/>
                  <a:pt x="36" y="0"/>
                  <a:pt x="46" y="3"/>
                </a:cubicBezTo>
                <a:cubicBezTo>
                  <a:pt x="48" y="4"/>
                  <a:pt x="51" y="4"/>
                  <a:pt x="53" y="4"/>
                </a:cubicBezTo>
                <a:cubicBezTo>
                  <a:pt x="58" y="4"/>
                  <a:pt x="59" y="4"/>
                  <a:pt x="59" y="9"/>
                </a:cubicBezTo>
                <a:cubicBezTo>
                  <a:pt x="59" y="23"/>
                  <a:pt x="59" y="37"/>
                  <a:pt x="58" y="51"/>
                </a:cubicBezTo>
                <a:cubicBezTo>
                  <a:pt x="58" y="56"/>
                  <a:pt x="57" y="56"/>
                  <a:pt x="52" y="56"/>
                </a:cubicBezTo>
                <a:cubicBezTo>
                  <a:pt x="43" y="55"/>
                  <a:pt x="33" y="54"/>
                  <a:pt x="24" y="54"/>
                </a:cubicBezTo>
                <a:cubicBezTo>
                  <a:pt x="19" y="54"/>
                  <a:pt x="14" y="54"/>
                  <a:pt x="9" y="55"/>
                </a:cubicBezTo>
                <a:cubicBezTo>
                  <a:pt x="4" y="55"/>
                  <a:pt x="2" y="54"/>
                  <a:pt x="3" y="48"/>
                </a:cubicBezTo>
                <a:cubicBezTo>
                  <a:pt x="4" y="36"/>
                  <a:pt x="3" y="23"/>
                  <a:pt x="1" y="10"/>
                </a:cubicBezTo>
                <a:cubicBezTo>
                  <a:pt x="1" y="7"/>
                  <a:pt x="0" y="5"/>
                  <a:pt x="0" y="1"/>
                </a:cubicBezTo>
                <a:close/>
                <a:moveTo>
                  <a:pt x="8" y="46"/>
                </a:moveTo>
                <a:cubicBezTo>
                  <a:pt x="13" y="45"/>
                  <a:pt x="14" y="40"/>
                  <a:pt x="17" y="37"/>
                </a:cubicBezTo>
                <a:cubicBezTo>
                  <a:pt x="25" y="27"/>
                  <a:pt x="32" y="17"/>
                  <a:pt x="40" y="6"/>
                </a:cubicBezTo>
                <a:cubicBezTo>
                  <a:pt x="36" y="5"/>
                  <a:pt x="34" y="5"/>
                  <a:pt x="32" y="4"/>
                </a:cubicBezTo>
                <a:cubicBezTo>
                  <a:pt x="27" y="3"/>
                  <a:pt x="24" y="4"/>
                  <a:pt x="22" y="9"/>
                </a:cubicBezTo>
                <a:cubicBezTo>
                  <a:pt x="19" y="14"/>
                  <a:pt x="15" y="19"/>
                  <a:pt x="12" y="24"/>
                </a:cubicBezTo>
                <a:cubicBezTo>
                  <a:pt x="10" y="26"/>
                  <a:pt x="9" y="29"/>
                  <a:pt x="8" y="31"/>
                </a:cubicBezTo>
                <a:cubicBezTo>
                  <a:pt x="7" y="32"/>
                  <a:pt x="8" y="34"/>
                  <a:pt x="9" y="37"/>
                </a:cubicBezTo>
                <a:cubicBezTo>
                  <a:pt x="18" y="26"/>
                  <a:pt x="23" y="15"/>
                  <a:pt x="33" y="5"/>
                </a:cubicBezTo>
                <a:cubicBezTo>
                  <a:pt x="34" y="9"/>
                  <a:pt x="32" y="10"/>
                  <a:pt x="31" y="12"/>
                </a:cubicBezTo>
                <a:cubicBezTo>
                  <a:pt x="27" y="17"/>
                  <a:pt x="23" y="23"/>
                  <a:pt x="19" y="28"/>
                </a:cubicBezTo>
                <a:cubicBezTo>
                  <a:pt x="15" y="33"/>
                  <a:pt x="12" y="38"/>
                  <a:pt x="8" y="43"/>
                </a:cubicBezTo>
                <a:cubicBezTo>
                  <a:pt x="8" y="44"/>
                  <a:pt x="8" y="45"/>
                  <a:pt x="8" y="46"/>
                </a:cubicBezTo>
                <a:close/>
                <a:moveTo>
                  <a:pt x="14" y="47"/>
                </a:moveTo>
                <a:cubicBezTo>
                  <a:pt x="20" y="49"/>
                  <a:pt x="20" y="49"/>
                  <a:pt x="23" y="45"/>
                </a:cubicBezTo>
                <a:cubicBezTo>
                  <a:pt x="32" y="34"/>
                  <a:pt x="40" y="23"/>
                  <a:pt x="49" y="11"/>
                </a:cubicBezTo>
                <a:cubicBezTo>
                  <a:pt x="49" y="11"/>
                  <a:pt x="49" y="9"/>
                  <a:pt x="50" y="8"/>
                </a:cubicBezTo>
                <a:cubicBezTo>
                  <a:pt x="46" y="7"/>
                  <a:pt x="44" y="7"/>
                  <a:pt x="41" y="10"/>
                </a:cubicBezTo>
                <a:cubicBezTo>
                  <a:pt x="33" y="21"/>
                  <a:pt x="24" y="32"/>
                  <a:pt x="16" y="44"/>
                </a:cubicBezTo>
                <a:cubicBezTo>
                  <a:pt x="15" y="45"/>
                  <a:pt x="15" y="46"/>
                  <a:pt x="14" y="47"/>
                </a:cubicBezTo>
                <a:close/>
                <a:moveTo>
                  <a:pt x="27" y="48"/>
                </a:moveTo>
                <a:cubicBezTo>
                  <a:pt x="29" y="49"/>
                  <a:pt x="30" y="49"/>
                  <a:pt x="32" y="47"/>
                </a:cubicBezTo>
                <a:cubicBezTo>
                  <a:pt x="39" y="38"/>
                  <a:pt x="46" y="29"/>
                  <a:pt x="52" y="20"/>
                </a:cubicBezTo>
                <a:cubicBezTo>
                  <a:pt x="54" y="18"/>
                  <a:pt x="56" y="15"/>
                  <a:pt x="55" y="12"/>
                </a:cubicBezTo>
                <a:cubicBezTo>
                  <a:pt x="48" y="15"/>
                  <a:pt x="29" y="40"/>
                  <a:pt x="27" y="48"/>
                </a:cubicBezTo>
                <a:close/>
                <a:moveTo>
                  <a:pt x="56" y="25"/>
                </a:moveTo>
                <a:cubicBezTo>
                  <a:pt x="56" y="24"/>
                  <a:pt x="55" y="24"/>
                  <a:pt x="54" y="24"/>
                </a:cubicBezTo>
                <a:cubicBezTo>
                  <a:pt x="47" y="31"/>
                  <a:pt x="41" y="39"/>
                  <a:pt x="37" y="49"/>
                </a:cubicBezTo>
                <a:cubicBezTo>
                  <a:pt x="45" y="44"/>
                  <a:pt x="49" y="37"/>
                  <a:pt x="55" y="30"/>
                </a:cubicBezTo>
                <a:cubicBezTo>
                  <a:pt x="56" y="28"/>
                  <a:pt x="56" y="26"/>
                  <a:pt x="56" y="25"/>
                </a:cubicBezTo>
                <a:close/>
                <a:moveTo>
                  <a:pt x="20" y="5"/>
                </a:moveTo>
                <a:cubicBezTo>
                  <a:pt x="14" y="3"/>
                  <a:pt x="12" y="6"/>
                  <a:pt x="10" y="10"/>
                </a:cubicBezTo>
                <a:cubicBezTo>
                  <a:pt x="8" y="13"/>
                  <a:pt x="5" y="17"/>
                  <a:pt x="8" y="23"/>
                </a:cubicBezTo>
                <a:cubicBezTo>
                  <a:pt x="13" y="18"/>
                  <a:pt x="17" y="12"/>
                  <a:pt x="20" y="5"/>
                </a:cubicBezTo>
                <a:close/>
                <a:moveTo>
                  <a:pt x="45" y="50"/>
                </a:moveTo>
                <a:cubicBezTo>
                  <a:pt x="48" y="50"/>
                  <a:pt x="51" y="50"/>
                  <a:pt x="55" y="51"/>
                </a:cubicBezTo>
                <a:cubicBezTo>
                  <a:pt x="56" y="46"/>
                  <a:pt x="57" y="41"/>
                  <a:pt x="56" y="37"/>
                </a:cubicBezTo>
                <a:cubicBezTo>
                  <a:pt x="50" y="39"/>
                  <a:pt x="47" y="43"/>
                  <a:pt x="45" y="50"/>
                </a:cubicBezTo>
                <a:close/>
                <a:moveTo>
                  <a:pt x="8" y="6"/>
                </a:moveTo>
                <a:cubicBezTo>
                  <a:pt x="8" y="6"/>
                  <a:pt x="7" y="5"/>
                  <a:pt x="7" y="5"/>
                </a:cubicBezTo>
                <a:cubicBezTo>
                  <a:pt x="6" y="6"/>
                  <a:pt x="6" y="6"/>
                  <a:pt x="6" y="7"/>
                </a:cubicBezTo>
                <a:cubicBezTo>
                  <a:pt x="6" y="7"/>
                  <a:pt x="6" y="7"/>
                  <a:pt x="7" y="8"/>
                </a:cubicBezTo>
                <a:cubicBezTo>
                  <a:pt x="7" y="7"/>
                  <a:pt x="7" y="7"/>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4618399" y="-545612"/>
            <a:ext cx="3287137" cy="2608753"/>
            <a:chOff x="4618399" y="-545612"/>
            <a:chExt cx="3287137" cy="2608753"/>
          </a:xfrm>
        </p:grpSpPr>
        <p:sp>
          <p:nvSpPr>
            <p:cNvPr id="9"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11" name="组合 10"/>
          <p:cNvGrpSpPr/>
          <p:nvPr/>
        </p:nvGrpSpPr>
        <p:grpSpPr>
          <a:xfrm>
            <a:off x="1852553" y="4854642"/>
            <a:ext cx="3561275" cy="962022"/>
            <a:chOff x="7325359" y="2384859"/>
            <a:chExt cx="3561275" cy="962022"/>
          </a:xfrm>
        </p:grpSpPr>
        <p:sp>
          <p:nvSpPr>
            <p:cNvPr id="12" name="矩形 11"/>
            <p:cNvSpPr/>
            <p:nvPr/>
          </p:nvSpPr>
          <p:spPr>
            <a:xfrm>
              <a:off x="7325359" y="2737483"/>
              <a:ext cx="356127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4" name="组合 13"/>
          <p:cNvGrpSpPr/>
          <p:nvPr/>
        </p:nvGrpSpPr>
        <p:grpSpPr>
          <a:xfrm>
            <a:off x="6759884" y="4854642"/>
            <a:ext cx="3561275" cy="962022"/>
            <a:chOff x="7325359" y="2384859"/>
            <a:chExt cx="3561275" cy="962022"/>
          </a:xfrm>
        </p:grpSpPr>
        <p:sp>
          <p:nvSpPr>
            <p:cNvPr id="15" name="矩形 14"/>
            <p:cNvSpPr/>
            <p:nvPr/>
          </p:nvSpPr>
          <p:spPr>
            <a:xfrm>
              <a:off x="7325359" y="2737483"/>
              <a:ext cx="356127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pic>
        <p:nvPicPr>
          <p:cNvPr id="19" name="图片占位符 1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522" r="14522"/>
          <a:stretch>
            <a:fillRect/>
          </a:stretch>
        </p:blipFill>
        <p:spPr/>
      </p:pic>
      <p:pic>
        <p:nvPicPr>
          <p:cNvPr id="20" name="图片占位符 1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9965" r="9965"/>
          <a:stretch>
            <a:fillRect/>
          </a:stretch>
        </p:blipFill>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par>
                          <p:cTn id="35" fill="hold" nodeType="afterGroup">
                            <p:stCondLst>
                              <p:cond delay="1500"/>
                            </p:stCondLst>
                            <p:childTnLst>
                              <p:par>
                                <p:cTn id="36" presetID="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0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4618399" y="-545612"/>
            <a:ext cx="3287137" cy="2608753"/>
            <a:chOff x="4618399" y="-545612"/>
            <a:chExt cx="3287137" cy="2608753"/>
          </a:xfrm>
        </p:grpSpPr>
        <p:sp>
          <p:nvSpPr>
            <p:cNvPr id="6"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8" name="组合 7"/>
          <p:cNvGrpSpPr/>
          <p:nvPr/>
        </p:nvGrpSpPr>
        <p:grpSpPr>
          <a:xfrm>
            <a:off x="1762359" y="4567776"/>
            <a:ext cx="2241974" cy="1220554"/>
            <a:chOff x="8326095" y="2384859"/>
            <a:chExt cx="2241974" cy="1220554"/>
          </a:xfrm>
        </p:grpSpPr>
        <p:sp>
          <p:nvSpPr>
            <p:cNvPr id="9" name="矩形 8"/>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0" name="矩形 9"/>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1" name="组合 10"/>
          <p:cNvGrpSpPr/>
          <p:nvPr/>
        </p:nvGrpSpPr>
        <p:grpSpPr>
          <a:xfrm>
            <a:off x="4946758" y="4567776"/>
            <a:ext cx="2241974" cy="1220554"/>
            <a:chOff x="8326095" y="2384859"/>
            <a:chExt cx="2241974" cy="1220554"/>
          </a:xfrm>
        </p:grpSpPr>
        <p:sp>
          <p:nvSpPr>
            <p:cNvPr id="12" name="矩形 11"/>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3" name="矩形 12"/>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4" name="组合 13"/>
          <p:cNvGrpSpPr/>
          <p:nvPr/>
        </p:nvGrpSpPr>
        <p:grpSpPr>
          <a:xfrm>
            <a:off x="8131157" y="4567776"/>
            <a:ext cx="2241974" cy="1220554"/>
            <a:chOff x="8326095" y="2384859"/>
            <a:chExt cx="2241974" cy="1220554"/>
          </a:xfrm>
        </p:grpSpPr>
        <p:sp>
          <p:nvSpPr>
            <p:cNvPr id="15" name="矩形 14"/>
            <p:cNvSpPr/>
            <p:nvPr/>
          </p:nvSpPr>
          <p:spPr>
            <a:xfrm>
              <a:off x="8326097" y="2737483"/>
              <a:ext cx="2241972"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6" name="矩形 15"/>
            <p:cNvSpPr/>
            <p:nvPr/>
          </p:nvSpPr>
          <p:spPr>
            <a:xfrm>
              <a:off x="8326095" y="2384859"/>
              <a:ext cx="224197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775" r="18775"/>
          <a:stretch>
            <a:fillRect/>
          </a:stretch>
        </p:blipFill>
        <p:spPr/>
      </p:pic>
      <p:pic>
        <p:nvPicPr>
          <p:cNvPr id="21" name="图片占位符 20"/>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8752" r="18752"/>
          <a:stretch>
            <a:fillRect/>
          </a:stretch>
        </p:blipFill>
        <p:spPr/>
      </p:pic>
      <p:pic>
        <p:nvPicPr>
          <p:cNvPr id="22" name="图片占位符 2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8775" r="18775"/>
          <a:stretch>
            <a:fillRect/>
          </a:stretch>
        </p:blipFill>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childTnLst>
                          </p:cTn>
                        </p:par>
                        <p:par>
                          <p:cTn id="20" fill="hold" nodeType="afterGroup">
                            <p:stCondLst>
                              <p:cond delay="2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350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rcRect l="3366" t="7236" r="2852" b="7393"/>
          <a:stretch>
            <a:fillRect/>
          </a:stretch>
        </p:blipFill>
        <p:spPr>
          <a:xfrm>
            <a:off x="-12700" y="0"/>
            <a:ext cx="12217400" cy="6858000"/>
          </a:xfrm>
          <a:prstGeom prst="rect">
            <a:avLst/>
          </a:prstGeom>
        </p:spPr>
      </p:pic>
      <p:grpSp>
        <p:nvGrpSpPr>
          <p:cNvPr id="8" name="组合 7"/>
          <p:cNvGrpSpPr/>
          <p:nvPr/>
        </p:nvGrpSpPr>
        <p:grpSpPr>
          <a:xfrm>
            <a:off x="3441856" y="2217410"/>
            <a:ext cx="5308444" cy="254000"/>
            <a:chOff x="3479956" y="2152650"/>
            <a:chExt cx="5308444" cy="254000"/>
          </a:xfrm>
        </p:grpSpPr>
        <p:pic>
          <p:nvPicPr>
            <p:cNvPr id="4" name="图片 3"/>
            <p:cNvPicPr>
              <a:picLocks noChangeAspect="1"/>
            </p:cNvPicPr>
            <p:nvPr/>
          </p:nvPicPr>
          <p:blipFill>
            <a:blip r:embed="rId4"/>
            <a:stretch>
              <a:fillRect/>
            </a:stretch>
          </p:blipFill>
          <p:spPr>
            <a:xfrm>
              <a:off x="3479956" y="2152650"/>
              <a:ext cx="317344" cy="254000"/>
            </a:xfrm>
            <a:prstGeom prst="rect">
              <a:avLst/>
            </a:prstGeom>
          </p:spPr>
        </p:pic>
        <p:pic>
          <p:nvPicPr>
            <p:cNvPr id="5" name="图片 4"/>
            <p:cNvPicPr>
              <a:picLocks noChangeAspect="1"/>
            </p:cNvPicPr>
            <p:nvPr/>
          </p:nvPicPr>
          <p:blipFill>
            <a:blip r:embed="rId4"/>
            <a:stretch>
              <a:fillRect/>
            </a:stretch>
          </p:blipFill>
          <p:spPr>
            <a:xfrm flipH="1">
              <a:off x="8471056" y="2152650"/>
              <a:ext cx="317344" cy="254000"/>
            </a:xfrm>
            <a:prstGeom prst="rect">
              <a:avLst/>
            </a:prstGeom>
          </p:spPr>
        </p:pic>
      </p:grpSp>
      <p:sp>
        <p:nvSpPr>
          <p:cNvPr id="6" name="文本框 5"/>
          <p:cNvSpPr txBox="1"/>
          <p:nvPr/>
        </p:nvSpPr>
        <p:spPr>
          <a:xfrm>
            <a:off x="4163360" y="2848570"/>
            <a:ext cx="3877985" cy="830997"/>
          </a:xfrm>
          <a:prstGeom prst="rect">
            <a:avLst/>
          </a:prstGeom>
          <a:noFill/>
        </p:spPr>
        <p:txBody>
          <a:bodyPr wrap="none" rtlCol="0">
            <a:spAutoFit/>
            <a:scene3d>
              <a:camera prst="orthographicFront"/>
              <a:lightRig rig="threePt" dir="t"/>
            </a:scene3d>
            <a:sp3d contourW="12700"/>
          </a:bodyPr>
          <a:lstStyle/>
          <a:p>
            <a:pPr algn="ctr"/>
            <a:r>
              <a:rPr lang="zh-CN" altLang="en-US" sz="4800">
                <a:latin typeface="迷你简准圆" panose="03000509000000000000" pitchFamily="65" charset="-122"/>
                <a:ea typeface="迷你简准圆" panose="03000509000000000000" pitchFamily="65" charset="-122"/>
              </a:rPr>
              <a:t>感谢您的观看</a:t>
            </a:r>
            <a:endParaRPr lang="zh-CN" altLang="en-US" sz="4800">
              <a:latin typeface="迷你简准圆" panose="03000509000000000000" pitchFamily="65" charset="-122"/>
              <a:ea typeface="迷你简准圆" panose="03000509000000000000" pitchFamily="65" charset="-122"/>
            </a:endParaRPr>
          </a:p>
        </p:txBody>
      </p:sp>
      <p:sp>
        <p:nvSpPr>
          <p:cNvPr id="7" name="文本框 6"/>
          <p:cNvSpPr txBox="1"/>
          <p:nvPr/>
        </p:nvSpPr>
        <p:spPr>
          <a:xfrm>
            <a:off x="4789332" y="2129135"/>
            <a:ext cx="2626039" cy="830997"/>
          </a:xfrm>
          <a:prstGeom prst="rect">
            <a:avLst/>
          </a:prstGeom>
          <a:noFill/>
        </p:spPr>
        <p:txBody>
          <a:bodyPr wrap="none" rtlCol="0">
            <a:spAutoFit/>
            <a:scene3d>
              <a:camera prst="orthographicFront"/>
              <a:lightRig rig="threePt" dir="t"/>
            </a:scene3d>
            <a:sp3d contourW="12700"/>
          </a:bodyPr>
          <a:lstStyle/>
          <a:p>
            <a:pPr algn="ctr"/>
            <a:r>
              <a:rPr lang="en-US" altLang="zh-CN" sz="4800">
                <a:latin typeface="迷你简准圆" panose="03000509000000000000" pitchFamily="65" charset="-122"/>
                <a:ea typeface="迷你简准圆" panose="03000509000000000000" pitchFamily="65" charset="-122"/>
              </a:rPr>
              <a:t>BUSINESS</a:t>
            </a:r>
            <a:endParaRPr lang="zh-CN" altLang="en-US" sz="4800">
              <a:latin typeface="迷你简准圆" panose="03000509000000000000" pitchFamily="65" charset="-122"/>
              <a:ea typeface="迷你简准圆" panose="03000509000000000000" pitchFamily="65" charset="-122"/>
            </a:endParaRPr>
          </a:p>
        </p:txBody>
      </p:sp>
      <p:sp>
        <p:nvSpPr>
          <p:cNvPr id="9" name="文本框 8"/>
          <p:cNvSpPr txBox="1"/>
          <p:nvPr/>
        </p:nvSpPr>
        <p:spPr>
          <a:xfrm>
            <a:off x="4025902" y="3717667"/>
            <a:ext cx="4152898"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a:solidFill>
                  <a:schemeClr val="bg1">
                    <a:lumMod val="50000"/>
                  </a:schemeClr>
                </a:solidFill>
                <a:latin typeface="+mj-ea"/>
                <a:ea typeface="+mj-ea"/>
              </a:rPr>
              <a:t>The user can demonstrate on a projector or computer</a:t>
            </a:r>
            <a:endParaRPr lang="en-US" altLang="zh-CN" sz="1050">
              <a:solidFill>
                <a:schemeClr val="bg1">
                  <a:lumMod val="50000"/>
                </a:schemeClr>
              </a:solidFill>
              <a:latin typeface="+mj-ea"/>
              <a:ea typeface="+mj-ea"/>
            </a:endParaRPr>
          </a:p>
          <a:p>
            <a:pPr algn="ctr">
              <a:lnSpc>
                <a:spcPct val="114000"/>
              </a:lnSpc>
            </a:pPr>
            <a:r>
              <a:rPr lang="en-US" altLang="zh-CN" sz="1050">
                <a:solidFill>
                  <a:schemeClr val="bg1">
                    <a:lumMod val="50000"/>
                  </a:schemeClr>
                </a:solidFill>
                <a:latin typeface="+mj-ea"/>
                <a:ea typeface="+mj-ea"/>
              </a:rPr>
              <a:t> print the presentation and make it into e used in a wider field</a:t>
            </a:r>
            <a:endParaRPr lang="en-US" altLang="zh-CN" sz="1050">
              <a:solidFill>
                <a:schemeClr val="bg1">
                  <a:lumMod val="50000"/>
                </a:schemeClr>
              </a:solidFill>
              <a:latin typeface="+mj-ea"/>
              <a:ea typeface="+mj-ea"/>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背景图片：</a:t>
            </a:r>
            <a:r>
              <a:rPr lang="en-US" altLang="zh-CN" sz="1055" b="1">
                <a:solidFill>
                  <a:srgbClr val="4A452A"/>
                </a:solidFill>
                <a:latin typeface="微软雅黑" panose="020b0503020204020204" charset="-122"/>
                <a:ea typeface="微软雅黑"/>
              </a:rPr>
              <a:t> </a:t>
            </a:r>
            <a:r>
              <a:rPr lang="en-US" altLang="zh-CN" sz="1055" b="1">
                <a:solidFill>
                  <a:srgbClr val="4A452A"/>
                </a:solidFill>
                <a:latin typeface="微软雅黑" panose="020b0503020204020204" charset="-122"/>
                <a:ea typeface="微软雅黑"/>
                <a:hlinkClick r:id="rId7"/>
              </a:rPr>
              <a:t>www.ppthui.com/beijing/</a:t>
            </a:r>
            <a:r>
              <a:rPr lang="en-US" altLang="zh-CN" sz="1055" b="1">
                <a:solidFill>
                  <a:srgbClr val="4A452A"/>
                </a:solidFill>
                <a:latin typeface="微软雅黑" panose="020b0503020204020204" charset="-122"/>
                <a:ea typeface="微软雅黑"/>
              </a:rPr>
              <a:t>            PPT</a:t>
            </a:r>
            <a:r>
              <a:rPr lang="zh-CN" altLang="en-US" sz="1055" b="1">
                <a:solidFill>
                  <a:srgbClr val="4A452A"/>
                </a:solidFill>
                <a:latin typeface="微软雅黑" panose="020b0503020204020204" charset="-122"/>
                <a:ea typeface="微软雅黑"/>
              </a:rPr>
              <a:t>课件模板：</a:t>
            </a:r>
            <a:r>
              <a:rPr lang="en-US" altLang="zh-CN" sz="1055" b="1">
                <a:solidFill>
                  <a:srgbClr val="4A452A"/>
                </a:solidFill>
                <a:latin typeface="微软雅黑" panose="020b0503020204020204" charset="-122"/>
                <a:ea typeface="微软雅黑"/>
                <a:hlinkClick r:id="rId8"/>
              </a:rPr>
              <a:t>www.ppthui.com/kejian/</a:t>
            </a: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175000" y="1692212"/>
            <a:ext cx="6324600" cy="4194302"/>
          </a:xfrm>
          <a:prstGeom prst="rect">
            <a:avLst/>
          </a:prstGeom>
        </p:spPr>
      </p:pic>
      <p:pic>
        <p:nvPicPr>
          <p:cNvPr id="3" name="图片 2"/>
          <p:cNvPicPr>
            <a:picLocks noChangeAspect="1"/>
          </p:cNvPicPr>
          <p:nvPr/>
        </p:nvPicPr>
        <p:blipFill>
          <a:blip r:embed="rId4"/>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6" name="任意多边形 5"/>
          <p:cNvSpPr/>
          <p:nvPr/>
        </p:nvSpPr>
        <p:spPr>
          <a:xfrm>
            <a:off x="4827001" y="3472848"/>
            <a:ext cx="3492000" cy="94183"/>
          </a:xfrm>
          <a:custGeom>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4031571" y="2667000"/>
            <a:ext cx="4141558" cy="2160126"/>
            <a:chOff x="3886525" y="2578100"/>
            <a:chExt cx="4482449" cy="2337926"/>
          </a:xfrm>
        </p:grpSpPr>
        <p:grpSp>
          <p:nvGrpSpPr>
            <p:cNvPr id="5" name="组合 4"/>
            <p:cNvGrpSpPr/>
            <p:nvPr/>
          </p:nvGrpSpPr>
          <p:grpSpPr>
            <a:xfrm>
              <a:off x="6883725" y="2578100"/>
              <a:ext cx="1485249" cy="2337926"/>
              <a:chOff x="6680525" y="2578100"/>
              <a:chExt cx="1485249" cy="2337926"/>
            </a:xfrm>
          </p:grpSpPr>
          <p:pic>
            <p:nvPicPr>
              <p:cNvPr id="2" name="图片 1"/>
              <p:cNvPicPr>
                <a:picLocks noChangeAspect="1"/>
              </p:cNvPicPr>
              <p:nvPr/>
            </p:nvPicPr>
            <p:blipFill>
              <a:blip r:embed="rId3"/>
              <a:stretch>
                <a:fillRect/>
              </a:stretch>
            </p:blipFill>
            <p:spPr>
              <a:xfrm rot="19627880">
                <a:off x="6680525" y="2578100"/>
                <a:ext cx="1320150" cy="304800"/>
              </a:xfrm>
              <a:prstGeom prst="rect">
                <a:avLst/>
              </a:prstGeom>
            </p:spPr>
          </p:pic>
          <p:pic>
            <p:nvPicPr>
              <p:cNvPr id="3" name="图片 2"/>
              <p:cNvPicPr>
                <a:picLocks noChangeAspect="1"/>
              </p:cNvPicPr>
              <p:nvPr/>
            </p:nvPicPr>
            <p:blipFill>
              <a:blip r:embed="rId3"/>
              <a:stretch>
                <a:fillRect/>
              </a:stretch>
            </p:blipFill>
            <p:spPr>
              <a:xfrm rot="493906">
                <a:off x="6845624" y="3574091"/>
                <a:ext cx="1320150" cy="304800"/>
              </a:xfrm>
              <a:prstGeom prst="rect">
                <a:avLst/>
              </a:prstGeom>
            </p:spPr>
          </p:pic>
          <p:pic>
            <p:nvPicPr>
              <p:cNvPr id="4" name="图片 3"/>
              <p:cNvPicPr>
                <a:picLocks noChangeAspect="1"/>
              </p:cNvPicPr>
              <p:nvPr/>
            </p:nvPicPr>
            <p:blipFill>
              <a:blip r:embed="rId3"/>
              <a:stretch>
                <a:fillRect/>
              </a:stretch>
            </p:blipFill>
            <p:spPr>
              <a:xfrm rot="2161760" flipV="1">
                <a:off x="6694187" y="4611226"/>
                <a:ext cx="1320150" cy="304800"/>
              </a:xfrm>
              <a:prstGeom prst="rect">
                <a:avLst/>
              </a:prstGeom>
            </p:spPr>
          </p:pic>
        </p:grpSp>
        <p:grpSp>
          <p:nvGrpSpPr>
            <p:cNvPr id="6" name="组合 5"/>
            <p:cNvGrpSpPr/>
            <p:nvPr/>
          </p:nvGrpSpPr>
          <p:grpSpPr>
            <a:xfrm flipH="1">
              <a:off x="3886525" y="2578100"/>
              <a:ext cx="1485249" cy="2337926"/>
              <a:chOff x="6680525" y="2578100"/>
              <a:chExt cx="1485249" cy="2337926"/>
            </a:xfrm>
          </p:grpSpPr>
          <p:pic>
            <p:nvPicPr>
              <p:cNvPr id="7" name="图片 6"/>
              <p:cNvPicPr>
                <a:picLocks noChangeAspect="1"/>
              </p:cNvPicPr>
              <p:nvPr/>
            </p:nvPicPr>
            <p:blipFill>
              <a:blip r:embed="rId3"/>
              <a:stretch>
                <a:fillRect/>
              </a:stretch>
            </p:blipFill>
            <p:spPr>
              <a:xfrm rot="19627880">
                <a:off x="6680525" y="2578100"/>
                <a:ext cx="1320150" cy="304800"/>
              </a:xfrm>
              <a:prstGeom prst="rect">
                <a:avLst/>
              </a:prstGeom>
            </p:spPr>
          </p:pic>
          <p:pic>
            <p:nvPicPr>
              <p:cNvPr id="8" name="图片 7"/>
              <p:cNvPicPr>
                <a:picLocks noChangeAspect="1"/>
              </p:cNvPicPr>
              <p:nvPr/>
            </p:nvPicPr>
            <p:blipFill>
              <a:blip r:embed="rId3"/>
              <a:stretch>
                <a:fillRect/>
              </a:stretch>
            </p:blipFill>
            <p:spPr>
              <a:xfrm rot="493906">
                <a:off x="6845624" y="3574091"/>
                <a:ext cx="1320150" cy="304800"/>
              </a:xfrm>
              <a:prstGeom prst="rect">
                <a:avLst/>
              </a:prstGeom>
            </p:spPr>
          </p:pic>
          <p:pic>
            <p:nvPicPr>
              <p:cNvPr id="9" name="图片 8"/>
              <p:cNvPicPr>
                <a:picLocks noChangeAspect="1"/>
              </p:cNvPicPr>
              <p:nvPr/>
            </p:nvPicPr>
            <p:blipFill>
              <a:blip r:embed="rId3"/>
              <a:stretch>
                <a:fillRect/>
              </a:stretch>
            </p:blipFill>
            <p:spPr>
              <a:xfrm rot="2161760" flipV="1">
                <a:off x="6694187" y="4611226"/>
                <a:ext cx="1320150" cy="304800"/>
              </a:xfrm>
              <a:prstGeom prst="rect">
                <a:avLst/>
              </a:prstGeom>
            </p:spPr>
          </p:pic>
        </p:grpSp>
      </p:grpSp>
      <p:pic>
        <p:nvPicPr>
          <p:cNvPr id="11" name="图片 10"/>
          <p:cNvPicPr>
            <a:picLocks noChangeAspect="1"/>
          </p:cNvPicPr>
          <p:nvPr/>
        </p:nvPicPr>
        <p:blipFill>
          <a:blip r:embed="rId4"/>
          <a:stretch>
            <a:fillRect/>
          </a:stretch>
        </p:blipFill>
        <p:spPr>
          <a:xfrm>
            <a:off x="5512810" y="2721132"/>
            <a:ext cx="1191780" cy="1589824"/>
          </a:xfrm>
          <a:prstGeom prst="rect">
            <a:avLst/>
          </a:prstGeom>
        </p:spPr>
      </p:pic>
      <p:grpSp>
        <p:nvGrpSpPr>
          <p:cNvPr id="12" name="组合 11"/>
          <p:cNvGrpSpPr/>
          <p:nvPr/>
        </p:nvGrpSpPr>
        <p:grpSpPr>
          <a:xfrm>
            <a:off x="4618399" y="-545612"/>
            <a:ext cx="3287137" cy="2608753"/>
            <a:chOff x="4618399" y="-545612"/>
            <a:chExt cx="3287137" cy="2608753"/>
          </a:xfrm>
        </p:grpSpPr>
        <p:sp>
          <p:nvSpPr>
            <p:cNvPr id="13"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文本框 13"/>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8401848" y="1877540"/>
            <a:ext cx="2837707" cy="962022"/>
            <a:chOff x="7325360" y="2384859"/>
            <a:chExt cx="2837707" cy="962022"/>
          </a:xfrm>
        </p:grpSpPr>
        <p:sp>
          <p:nvSpPr>
            <p:cNvPr id="16" name="矩形 15"/>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8" name="组合 17"/>
          <p:cNvGrpSpPr/>
          <p:nvPr/>
        </p:nvGrpSpPr>
        <p:grpSpPr>
          <a:xfrm>
            <a:off x="8401848" y="3202997"/>
            <a:ext cx="2837707" cy="962022"/>
            <a:chOff x="7325360" y="2384859"/>
            <a:chExt cx="2837707" cy="962022"/>
          </a:xfrm>
        </p:grpSpPr>
        <p:sp>
          <p:nvSpPr>
            <p:cNvPr id="19" name="矩形 18"/>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0" name="矩形 19"/>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1" name="组合 20"/>
          <p:cNvGrpSpPr/>
          <p:nvPr/>
        </p:nvGrpSpPr>
        <p:grpSpPr>
          <a:xfrm>
            <a:off x="8401848" y="4528455"/>
            <a:ext cx="2837707" cy="962022"/>
            <a:chOff x="7325360" y="2384859"/>
            <a:chExt cx="2837707" cy="962022"/>
          </a:xfrm>
        </p:grpSpPr>
        <p:sp>
          <p:nvSpPr>
            <p:cNvPr id="22" name="矩形 21"/>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3" name="矩形 22"/>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4" name="组合 23"/>
          <p:cNvGrpSpPr/>
          <p:nvPr/>
        </p:nvGrpSpPr>
        <p:grpSpPr>
          <a:xfrm>
            <a:off x="1056182" y="1877540"/>
            <a:ext cx="2837707" cy="962022"/>
            <a:chOff x="7325360" y="2384859"/>
            <a:chExt cx="2837707" cy="962022"/>
          </a:xfrm>
        </p:grpSpPr>
        <p:sp>
          <p:nvSpPr>
            <p:cNvPr id="25" name="矩形 24"/>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6" name="矩形 25"/>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27" name="组合 26"/>
          <p:cNvGrpSpPr/>
          <p:nvPr/>
        </p:nvGrpSpPr>
        <p:grpSpPr>
          <a:xfrm>
            <a:off x="1056182" y="3202997"/>
            <a:ext cx="2837707" cy="962022"/>
            <a:chOff x="7325360" y="2384859"/>
            <a:chExt cx="2837707" cy="962022"/>
          </a:xfrm>
        </p:grpSpPr>
        <p:sp>
          <p:nvSpPr>
            <p:cNvPr id="28" name="矩形 27"/>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29" name="矩形 28"/>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30" name="组合 29"/>
          <p:cNvGrpSpPr/>
          <p:nvPr/>
        </p:nvGrpSpPr>
        <p:grpSpPr>
          <a:xfrm>
            <a:off x="1056182" y="4528455"/>
            <a:ext cx="2837707" cy="962022"/>
            <a:chOff x="7325360" y="2384859"/>
            <a:chExt cx="2837707" cy="962022"/>
          </a:xfrm>
        </p:grpSpPr>
        <p:sp>
          <p:nvSpPr>
            <p:cNvPr id="31" name="矩形 30"/>
            <p:cNvSpPr/>
            <p:nvPr/>
          </p:nvSpPr>
          <p:spPr>
            <a:xfrm>
              <a:off x="7325360" y="2737483"/>
              <a:ext cx="283770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用户可以在投影仪或者计算机上进行演示也可以将示文稿来制作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32" name="矩形 31"/>
            <p:cNvSpPr/>
            <p:nvPr/>
          </p:nvSpPr>
          <p:spPr>
            <a:xfrm>
              <a:off x="7921093"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nodeType="afterGroup">
                            <p:stCondLst>
                              <p:cond delay="10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nodeType="afterGroup">
                            <p:stCondLst>
                              <p:cond delay="1500"/>
                            </p:stCondLst>
                            <p:childTnLst>
                              <p:par>
                                <p:cTn id="21" presetID="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122057" y="2112817"/>
            <a:ext cx="3947886" cy="3353092"/>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8256734" y="2112817"/>
            <a:ext cx="2777504" cy="1220554"/>
            <a:chOff x="7325360" y="2384859"/>
            <a:chExt cx="2777504" cy="1220554"/>
          </a:xfrm>
        </p:grpSpPr>
        <p:sp>
          <p:nvSpPr>
            <p:cNvPr id="7" name="矩形 6"/>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86089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8256734" y="4101274"/>
            <a:ext cx="2777504" cy="1220554"/>
            <a:chOff x="7325360" y="2384859"/>
            <a:chExt cx="2777504" cy="1220554"/>
          </a:xfrm>
        </p:grpSpPr>
        <p:sp>
          <p:nvSpPr>
            <p:cNvPr id="10" name="矩形 9"/>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860890" y="2384859"/>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153973" y="2112817"/>
            <a:ext cx="2777504" cy="1220554"/>
            <a:chOff x="7325360" y="2384859"/>
            <a:chExt cx="2777504" cy="1220554"/>
          </a:xfrm>
        </p:grpSpPr>
        <p:sp>
          <p:nvSpPr>
            <p:cNvPr id="13" name="矩形 12"/>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5" name="组合 14"/>
          <p:cNvGrpSpPr/>
          <p:nvPr/>
        </p:nvGrpSpPr>
        <p:grpSpPr>
          <a:xfrm>
            <a:off x="1153973" y="4101274"/>
            <a:ext cx="2777504" cy="1220554"/>
            <a:chOff x="7325360" y="2384859"/>
            <a:chExt cx="2777504" cy="1220554"/>
          </a:xfrm>
        </p:grpSpPr>
        <p:sp>
          <p:nvSpPr>
            <p:cNvPr id="16" name="矩形 15"/>
            <p:cNvSpPr/>
            <p:nvPr/>
          </p:nvSpPr>
          <p:spPr>
            <a:xfrm>
              <a:off x="7325360" y="2737483"/>
              <a:ext cx="2777504"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nodeType="afterGroup">
                            <p:stCondLst>
                              <p:cond delay="15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422400" y="1792287"/>
            <a:ext cx="4457293" cy="3994151"/>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6499275" y="2036464"/>
            <a:ext cx="4243447" cy="962022"/>
            <a:chOff x="7325359" y="2384859"/>
            <a:chExt cx="4243447" cy="962022"/>
          </a:xfrm>
        </p:grpSpPr>
        <p:sp>
          <p:nvSpPr>
            <p:cNvPr id="7" name="矩形 6"/>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6499275" y="3304506"/>
            <a:ext cx="4243447" cy="962022"/>
            <a:chOff x="7325359" y="2384859"/>
            <a:chExt cx="4243447" cy="962022"/>
          </a:xfrm>
        </p:grpSpPr>
        <p:sp>
          <p:nvSpPr>
            <p:cNvPr id="10" name="矩形 9"/>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6499275" y="4572547"/>
            <a:ext cx="4243447" cy="962022"/>
            <a:chOff x="7325359" y="2384859"/>
            <a:chExt cx="4243447" cy="962022"/>
          </a:xfrm>
        </p:grpSpPr>
        <p:sp>
          <p:nvSpPr>
            <p:cNvPr id="13" name="矩形 12"/>
            <p:cNvSpPr/>
            <p:nvPr/>
          </p:nvSpPr>
          <p:spPr>
            <a:xfrm>
              <a:off x="7325359" y="2737483"/>
              <a:ext cx="424344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nodeType="afterGroup">
                            <p:stCondLst>
                              <p:cond delay="25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nodeType="afterGroup">
                            <p:stCondLst>
                              <p:cond delay="3000"/>
                            </p:stCondLst>
                            <p:childTnLst>
                              <p:par>
                                <p:cTn id="20" presetID="1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par>
                          <p:cTn id="24" fill="hold" nodeType="afterGroup">
                            <p:stCondLst>
                              <p:cond delay="3500"/>
                            </p:stCondLst>
                            <p:childTnLst>
                              <p:par>
                                <p:cTn id="25" presetID="1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486269" y="1798135"/>
            <a:ext cx="3771004" cy="3982455"/>
          </a:xfrm>
          <a:prstGeom prst="rect">
            <a:avLst/>
          </a:prstGeom>
        </p:spPr>
      </p:pic>
      <p:grpSp>
        <p:nvGrpSpPr>
          <p:cNvPr id="3" name="组合 2"/>
          <p:cNvGrpSpPr/>
          <p:nvPr/>
        </p:nvGrpSpPr>
        <p:grpSpPr>
          <a:xfrm>
            <a:off x="4618399" y="-545612"/>
            <a:ext cx="3287137" cy="2608753"/>
            <a:chOff x="4618399" y="-545612"/>
            <a:chExt cx="3287137" cy="2608753"/>
          </a:xfrm>
        </p:grpSpPr>
        <p:sp>
          <p:nvSpPr>
            <p:cNvPr id="4"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7645394" y="2662869"/>
            <a:ext cx="3521588" cy="1461389"/>
            <a:chOff x="7325360" y="2384859"/>
            <a:chExt cx="3521588" cy="1461389"/>
          </a:xfrm>
        </p:grpSpPr>
        <p:sp>
          <p:nvSpPr>
            <p:cNvPr id="7" name="矩形 6"/>
            <p:cNvSpPr/>
            <p:nvPr/>
          </p:nvSpPr>
          <p:spPr>
            <a:xfrm>
              <a:off x="7325360" y="2737483"/>
              <a:ext cx="3521588" cy="11087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8" name="矩形 7"/>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1095380" y="2270582"/>
            <a:ext cx="3347416" cy="962022"/>
            <a:chOff x="7325360" y="2384859"/>
            <a:chExt cx="3347416" cy="962022"/>
          </a:xfrm>
        </p:grpSpPr>
        <p:sp>
          <p:nvSpPr>
            <p:cNvPr id="10" name="矩形 9"/>
            <p:cNvSpPr/>
            <p:nvPr/>
          </p:nvSpPr>
          <p:spPr>
            <a:xfrm>
              <a:off x="7325360" y="2737483"/>
              <a:ext cx="334741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1" name="矩形 10"/>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2" name="组合 11"/>
          <p:cNvGrpSpPr/>
          <p:nvPr/>
        </p:nvGrpSpPr>
        <p:grpSpPr>
          <a:xfrm>
            <a:off x="1095380" y="4418696"/>
            <a:ext cx="3347416" cy="962022"/>
            <a:chOff x="7325360" y="2384859"/>
            <a:chExt cx="3347416" cy="962022"/>
          </a:xfrm>
        </p:grpSpPr>
        <p:sp>
          <p:nvSpPr>
            <p:cNvPr id="13" name="矩形 12"/>
            <p:cNvSpPr/>
            <p:nvPr/>
          </p:nvSpPr>
          <p:spPr>
            <a:xfrm>
              <a:off x="7325360" y="2737483"/>
              <a:ext cx="334741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4" name="矩形 13"/>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nodeType="afterGroup">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4618399" y="-545612"/>
            <a:ext cx="3287137" cy="2608753"/>
            <a:chOff x="4618399" y="-545612"/>
            <a:chExt cx="3287137" cy="2608753"/>
          </a:xfrm>
        </p:grpSpPr>
        <p:sp>
          <p:nvSpPr>
            <p:cNvPr id="6" name="Freeform 5"/>
            <p:cNvSpPr/>
            <p:nvPr/>
          </p:nvSpPr>
          <p:spPr bwMode="auto">
            <a:xfrm rot="2299594" flipH="1" flipV="1">
              <a:off x="4618399" y="-545612"/>
              <a:ext cx="3287137" cy="2608753"/>
            </a:xfrm>
            <a:custGeom>
              <a:gdLst>
                <a:gd name="T0" fmla="*/ 501 w 504"/>
                <a:gd name="T1" fmla="*/ 5 h 409"/>
                <a:gd name="T2" fmla="*/ 364 w 504"/>
                <a:gd name="T3" fmla="*/ 39 h 409"/>
                <a:gd name="T4" fmla="*/ 224 w 504"/>
                <a:gd name="T5" fmla="*/ 128 h 409"/>
                <a:gd name="T6" fmla="*/ 26 w 504"/>
                <a:gd name="T7" fmla="*/ 389 h 409"/>
                <a:gd name="T8" fmla="*/ 30 w 504"/>
                <a:gd name="T9" fmla="*/ 389 h 409"/>
                <a:gd name="T10" fmla="*/ 20 w 504"/>
                <a:gd name="T11" fmla="*/ 329 h 409"/>
                <a:gd name="T12" fmla="*/ 15 w 504"/>
                <a:gd name="T13" fmla="*/ 329 h 409"/>
                <a:gd name="T14" fmla="*/ 32 w 504"/>
                <a:gd name="T15" fmla="*/ 402 h 409"/>
                <a:gd name="T16" fmla="*/ 111 w 504"/>
                <a:gd name="T17" fmla="*/ 349 h 409"/>
                <a:gd name="T18" fmla="*/ 107 w 504"/>
                <a:gd name="T19" fmla="*/ 345 h 409"/>
                <a:gd name="T20" fmla="*/ 43 w 504"/>
                <a:gd name="T21" fmla="*/ 396 h 409"/>
                <a:gd name="T22" fmla="*/ 20 w 504"/>
                <a:gd name="T23" fmla="*/ 329 h 409"/>
                <a:gd name="T24" fmla="*/ 15 w 504"/>
                <a:gd name="T25" fmla="*/ 329 h 409"/>
                <a:gd name="T26" fmla="*/ 26 w 504"/>
                <a:gd name="T27" fmla="*/ 391 h 409"/>
                <a:gd name="T28" fmla="*/ 31 w 504"/>
                <a:gd name="T29" fmla="*/ 391 h 409"/>
                <a:gd name="T30" fmla="*/ 230 w 504"/>
                <a:gd name="T31" fmla="*/ 129 h 409"/>
                <a:gd name="T32" fmla="*/ 356 w 504"/>
                <a:gd name="T33" fmla="*/ 49 h 409"/>
                <a:gd name="T34" fmla="*/ 501 w 504"/>
                <a:gd name="T35" fmla="*/ 10 h 409"/>
                <a:gd name="T36" fmla="*/ 501 w 504"/>
                <a:gd name="T37" fmla="*/ 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409">
                  <a:moveTo>
                    <a:pt x="501" y="5"/>
                  </a:moveTo>
                  <a:cubicBezTo>
                    <a:pt x="453" y="0"/>
                    <a:pt x="407" y="18"/>
                    <a:pt x="364" y="39"/>
                  </a:cubicBezTo>
                  <a:cubicBezTo>
                    <a:pt x="315" y="63"/>
                    <a:pt x="269" y="96"/>
                    <a:pt x="224" y="128"/>
                  </a:cubicBezTo>
                  <a:cubicBezTo>
                    <a:pt x="134" y="192"/>
                    <a:pt x="52" y="280"/>
                    <a:pt x="26" y="389"/>
                  </a:cubicBezTo>
                  <a:cubicBezTo>
                    <a:pt x="27" y="389"/>
                    <a:pt x="29" y="389"/>
                    <a:pt x="30" y="389"/>
                  </a:cubicBezTo>
                  <a:cubicBezTo>
                    <a:pt x="21" y="370"/>
                    <a:pt x="21" y="350"/>
                    <a:pt x="20" y="329"/>
                  </a:cubicBezTo>
                  <a:cubicBezTo>
                    <a:pt x="19" y="326"/>
                    <a:pt x="15" y="326"/>
                    <a:pt x="15" y="329"/>
                  </a:cubicBezTo>
                  <a:cubicBezTo>
                    <a:pt x="14" y="353"/>
                    <a:pt x="0" y="394"/>
                    <a:pt x="32" y="402"/>
                  </a:cubicBezTo>
                  <a:cubicBezTo>
                    <a:pt x="62" y="409"/>
                    <a:pt x="91" y="364"/>
                    <a:pt x="111" y="349"/>
                  </a:cubicBezTo>
                  <a:cubicBezTo>
                    <a:pt x="113" y="347"/>
                    <a:pt x="110" y="343"/>
                    <a:pt x="107" y="345"/>
                  </a:cubicBezTo>
                  <a:cubicBezTo>
                    <a:pt x="86" y="362"/>
                    <a:pt x="70" y="388"/>
                    <a:pt x="43" y="396"/>
                  </a:cubicBezTo>
                  <a:cubicBezTo>
                    <a:pt x="6" y="407"/>
                    <a:pt x="19" y="347"/>
                    <a:pt x="20" y="329"/>
                  </a:cubicBezTo>
                  <a:cubicBezTo>
                    <a:pt x="18" y="329"/>
                    <a:pt x="16" y="329"/>
                    <a:pt x="15" y="329"/>
                  </a:cubicBezTo>
                  <a:cubicBezTo>
                    <a:pt x="16" y="351"/>
                    <a:pt x="17" y="372"/>
                    <a:pt x="26" y="391"/>
                  </a:cubicBezTo>
                  <a:cubicBezTo>
                    <a:pt x="27" y="393"/>
                    <a:pt x="30" y="393"/>
                    <a:pt x="31" y="391"/>
                  </a:cubicBezTo>
                  <a:cubicBezTo>
                    <a:pt x="57" y="280"/>
                    <a:pt x="141" y="193"/>
                    <a:pt x="230" y="129"/>
                  </a:cubicBezTo>
                  <a:cubicBezTo>
                    <a:pt x="271" y="100"/>
                    <a:pt x="312" y="72"/>
                    <a:pt x="356" y="49"/>
                  </a:cubicBezTo>
                  <a:cubicBezTo>
                    <a:pt x="400" y="25"/>
                    <a:pt x="450" y="5"/>
                    <a:pt x="501" y="10"/>
                  </a:cubicBezTo>
                  <a:cubicBezTo>
                    <a:pt x="504" y="10"/>
                    <a:pt x="504" y="5"/>
                    <a:pt x="50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4778910" y="439200"/>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a:latin typeface="迷你简准圆" panose="03000509000000000000" pitchFamily="65" charset="-122"/>
                  <a:ea typeface="迷你简准圆" panose="03000509000000000000" pitchFamily="65" charset="-122"/>
                </a:rPr>
                <a:t>标题文字添加</a:t>
              </a:r>
              <a:endParaRPr lang="zh-CN" altLang="en-US" sz="3200">
                <a:latin typeface="迷你简准圆" panose="03000509000000000000" pitchFamily="65" charset="-122"/>
                <a:ea typeface="迷你简准圆" panose="03000509000000000000" pitchFamily="65" charset="-122"/>
              </a:endParaRPr>
            </a:p>
          </p:txBody>
        </p:sp>
      </p:grpSp>
      <p:sp>
        <p:nvSpPr>
          <p:cNvPr id="9" name="矩形 8"/>
          <p:cNvSpPr/>
          <p:nvPr/>
        </p:nvSpPr>
        <p:spPr>
          <a:xfrm>
            <a:off x="1410994"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grpSp>
        <p:nvGrpSpPr>
          <p:cNvPr id="8" name="组合 7"/>
          <p:cNvGrpSpPr/>
          <p:nvPr/>
        </p:nvGrpSpPr>
        <p:grpSpPr>
          <a:xfrm>
            <a:off x="1517859" y="2541814"/>
            <a:ext cx="2308448" cy="965200"/>
            <a:chOff x="1517859" y="2541814"/>
            <a:chExt cx="2308448" cy="965200"/>
          </a:xfrm>
        </p:grpSpPr>
        <p:pic>
          <p:nvPicPr>
            <p:cNvPr id="2" name="图片 1"/>
            <p:cNvPicPr>
              <a:picLocks noChangeAspect="1"/>
            </p:cNvPicPr>
            <p:nvPr/>
          </p:nvPicPr>
          <p:blipFill>
            <a:blip r:embed="rId3"/>
            <a:stretch>
              <a:fillRect/>
            </a:stretch>
          </p:blipFill>
          <p:spPr>
            <a:xfrm>
              <a:off x="1517859" y="2541814"/>
              <a:ext cx="2308448" cy="965200"/>
            </a:xfrm>
            <a:prstGeom prst="rect">
              <a:avLst/>
            </a:prstGeom>
          </p:spPr>
        </p:pic>
        <p:sp>
          <p:nvSpPr>
            <p:cNvPr id="10" name="矩形 9"/>
            <p:cNvSpPr/>
            <p:nvPr/>
          </p:nvSpPr>
          <p:spPr>
            <a:xfrm>
              <a:off x="1773850"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3" name="组合 12"/>
          <p:cNvGrpSpPr/>
          <p:nvPr/>
        </p:nvGrpSpPr>
        <p:grpSpPr>
          <a:xfrm>
            <a:off x="4953209" y="2541814"/>
            <a:ext cx="2308448" cy="965200"/>
            <a:chOff x="4953209" y="2541814"/>
            <a:chExt cx="2308448" cy="965200"/>
          </a:xfrm>
        </p:grpSpPr>
        <p:pic>
          <p:nvPicPr>
            <p:cNvPr id="3" name="图片 2"/>
            <p:cNvPicPr>
              <a:picLocks noChangeAspect="1"/>
            </p:cNvPicPr>
            <p:nvPr/>
          </p:nvPicPr>
          <p:blipFill>
            <a:blip r:embed="rId3"/>
            <a:stretch>
              <a:fillRect/>
            </a:stretch>
          </p:blipFill>
          <p:spPr>
            <a:xfrm>
              <a:off x="4953209" y="2541814"/>
              <a:ext cx="2308448" cy="965200"/>
            </a:xfrm>
            <a:prstGeom prst="rect">
              <a:avLst/>
            </a:prstGeom>
          </p:spPr>
        </p:pic>
        <p:sp>
          <p:nvSpPr>
            <p:cNvPr id="11" name="矩形 10"/>
            <p:cNvSpPr/>
            <p:nvPr/>
          </p:nvSpPr>
          <p:spPr>
            <a:xfrm>
              <a:off x="5183153"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grpSp>
        <p:nvGrpSpPr>
          <p:cNvPr id="16" name="组合 15"/>
          <p:cNvGrpSpPr/>
          <p:nvPr/>
        </p:nvGrpSpPr>
        <p:grpSpPr>
          <a:xfrm>
            <a:off x="8388559" y="2541814"/>
            <a:ext cx="2308448" cy="965200"/>
            <a:chOff x="8388559" y="2541814"/>
            <a:chExt cx="2308448" cy="965200"/>
          </a:xfrm>
        </p:grpSpPr>
        <p:pic>
          <p:nvPicPr>
            <p:cNvPr id="4" name="图片 3"/>
            <p:cNvPicPr>
              <a:picLocks noChangeAspect="1"/>
            </p:cNvPicPr>
            <p:nvPr/>
          </p:nvPicPr>
          <p:blipFill>
            <a:blip r:embed="rId3"/>
            <a:stretch>
              <a:fillRect/>
            </a:stretch>
          </p:blipFill>
          <p:spPr>
            <a:xfrm>
              <a:off x="8388559" y="2541814"/>
              <a:ext cx="2308448" cy="965200"/>
            </a:xfrm>
            <a:prstGeom prst="rect">
              <a:avLst/>
            </a:prstGeom>
          </p:spPr>
        </p:pic>
        <p:sp>
          <p:nvSpPr>
            <p:cNvPr id="12" name="矩形 11"/>
            <p:cNvSpPr/>
            <p:nvPr/>
          </p:nvSpPr>
          <p:spPr>
            <a:xfrm>
              <a:off x="8629936" y="2966358"/>
              <a:ext cx="1825694" cy="40203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rgbClr val="3C3C3B"/>
                  </a:solidFill>
                  <a:latin typeface="迷你简准圆" panose="03000509000000000000" pitchFamily="65" charset="-122"/>
                  <a:ea typeface="迷你简准圆" panose="03000509000000000000" pitchFamily="65" charset="-122"/>
                </a:rPr>
                <a:t>标题文字添加</a:t>
              </a:r>
              <a:endParaRPr lang="zh-CN" altLang="en-US" b="1">
                <a:solidFill>
                  <a:srgbClr val="3C3C3B"/>
                </a:solidFill>
                <a:latin typeface="迷你简准圆" panose="03000509000000000000" pitchFamily="65" charset="-122"/>
                <a:ea typeface="迷你简准圆" panose="03000509000000000000" pitchFamily="65" charset="-122"/>
              </a:endParaRPr>
            </a:p>
          </p:txBody>
        </p:sp>
      </p:grpSp>
      <p:sp>
        <p:nvSpPr>
          <p:cNvPr id="14" name="矩形 13"/>
          <p:cNvSpPr/>
          <p:nvPr/>
        </p:nvSpPr>
        <p:spPr>
          <a:xfrm>
            <a:off x="4831730"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
        <p:nvSpPr>
          <p:cNvPr id="15" name="矩形 14"/>
          <p:cNvSpPr/>
          <p:nvPr/>
        </p:nvSpPr>
        <p:spPr>
          <a:xfrm>
            <a:off x="8267080" y="3641273"/>
            <a:ext cx="2551406"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rgbClr val="3C3C3B"/>
                </a:solidFill>
                <a:latin typeface="迷你简准圆" panose="03000509000000000000" pitchFamily="65" charset="-122"/>
                <a:ea typeface="迷你简准圆" panose="03000509000000000000" pitchFamily="65" charset="-122"/>
              </a:rPr>
              <a:t>用户可以在投影仪或者计算机上进行演示也可以将演示文稿打印出来制作用户可以在投影仪或者计算机上进行演示也可以将演示文稿打印出来制作</a:t>
            </a:r>
            <a:endParaRPr lang="zh-CN" altLang="en-US" sz="1400">
              <a:solidFill>
                <a:srgbClr val="3C3C3B"/>
              </a:solidFill>
              <a:latin typeface="迷你简准圆" panose="03000509000000000000" pitchFamily="65" charset="-122"/>
              <a:ea typeface="迷你简准圆" panose="03000509000000000000" pitchFamily="65"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nodeType="afterGroup">
                            <p:stCondLst>
                              <p:cond delay="25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175000" y="1692212"/>
            <a:ext cx="6324600" cy="4194302"/>
          </a:xfrm>
          <a:prstGeom prst="rect">
            <a:avLst/>
          </a:prstGeom>
        </p:spPr>
      </p:pic>
      <p:pic>
        <p:nvPicPr>
          <p:cNvPr id="3" name="图片 2"/>
          <p:cNvPicPr>
            <a:picLocks noChangeAspect="1"/>
          </p:cNvPicPr>
          <p:nvPr/>
        </p:nvPicPr>
        <p:blipFill>
          <a:blip r:embed="rId4"/>
          <a:stretch>
            <a:fillRect/>
          </a:stretch>
        </p:blipFill>
        <p:spPr>
          <a:xfrm>
            <a:off x="1626636" y="4286250"/>
            <a:ext cx="2125836" cy="1212850"/>
          </a:xfrm>
          <a:prstGeom prst="rect">
            <a:avLst/>
          </a:prstGeom>
        </p:spPr>
      </p:pic>
      <p:sp>
        <p:nvSpPr>
          <p:cNvPr id="4" name="矩形 3"/>
          <p:cNvSpPr/>
          <p:nvPr/>
        </p:nvSpPr>
        <p:spPr>
          <a:xfrm>
            <a:off x="3942081" y="2747670"/>
            <a:ext cx="5200469" cy="64286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rPr>
              <a:t>标题文字添加此处</a:t>
            </a:r>
            <a:endParaRPr lang="zh-CN" altLang="en-US" sz="3200" b="1">
              <a:solidFill>
                <a:schemeClr val="tx1">
                  <a:lumMod val="75000"/>
                  <a:lumOff val="25000"/>
                </a:schemeClr>
              </a:solidFill>
              <a:latin typeface="迷你简准圆" panose="03000509000000000000" pitchFamily="65" charset="-122"/>
              <a:ea typeface="迷你简准圆" panose="03000509000000000000" pitchFamily="65" charset="-122"/>
            </a:endParaRPr>
          </a:p>
        </p:txBody>
      </p:sp>
      <p:sp>
        <p:nvSpPr>
          <p:cNvPr id="5" name="文本框 4"/>
          <p:cNvSpPr txBox="1"/>
          <p:nvPr/>
        </p:nvSpPr>
        <p:spPr>
          <a:xfrm>
            <a:off x="4506687" y="3717050"/>
            <a:ext cx="4071256" cy="72385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a:solidFill>
                <a:schemeClr val="bg1">
                  <a:lumMod val="50000"/>
                </a:schemeClr>
              </a:solidFill>
              <a:latin typeface="+mj-ea"/>
              <a:ea typeface="+mj-ea"/>
            </a:endParaRPr>
          </a:p>
        </p:txBody>
      </p:sp>
      <p:sp>
        <p:nvSpPr>
          <p:cNvPr id="6" name="任意多边形 5"/>
          <p:cNvSpPr/>
          <p:nvPr/>
        </p:nvSpPr>
        <p:spPr>
          <a:xfrm>
            <a:off x="4827001" y="3472848"/>
            <a:ext cx="3492000" cy="94183"/>
          </a:xfrm>
          <a:custGeom>
            <a:gdLst>
              <a:gd name="connsiteX0" fmla="*/ 0 w 5146431"/>
              <a:gd name="connsiteY0" fmla="*/ 70737 h 94183"/>
              <a:gd name="connsiteX1" fmla="*/ 914400 w 5146431"/>
              <a:gd name="connsiteY1" fmla="*/ 399 h 94183"/>
              <a:gd name="connsiteX2" fmla="*/ 1981200 w 5146431"/>
              <a:gd name="connsiteY2" fmla="*/ 94183 h 94183"/>
              <a:gd name="connsiteX3" fmla="*/ 3200400 w 5146431"/>
              <a:gd name="connsiteY3" fmla="*/ 399 h 94183"/>
              <a:gd name="connsiteX4" fmla="*/ 4384431 w 5146431"/>
              <a:gd name="connsiteY4" fmla="*/ 59014 h 94183"/>
              <a:gd name="connsiteX5" fmla="*/ 5146431 w 5146431"/>
              <a:gd name="connsiteY5" fmla="*/ 23845 h 941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431" h="94183">
                <a:moveTo>
                  <a:pt x="0" y="70737"/>
                </a:moveTo>
                <a:cubicBezTo>
                  <a:pt x="292100" y="33614"/>
                  <a:pt x="584200" y="-3509"/>
                  <a:pt x="914400" y="399"/>
                </a:cubicBezTo>
                <a:cubicBezTo>
                  <a:pt x="1244600" y="4307"/>
                  <a:pt x="1600200" y="94183"/>
                  <a:pt x="1981200" y="94183"/>
                </a:cubicBezTo>
                <a:cubicBezTo>
                  <a:pt x="2362200" y="94183"/>
                  <a:pt x="2799862" y="6260"/>
                  <a:pt x="3200400" y="399"/>
                </a:cubicBezTo>
                <a:cubicBezTo>
                  <a:pt x="3600938" y="-5462"/>
                  <a:pt x="4060093" y="55106"/>
                  <a:pt x="4384431" y="59014"/>
                </a:cubicBezTo>
                <a:cubicBezTo>
                  <a:pt x="4708769" y="62922"/>
                  <a:pt x="4927600" y="43383"/>
                  <a:pt x="5146431" y="23845"/>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186</Paragraphs>
  <Slides>27</Slides>
  <Notes>27</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微软雅黑</vt:lpstr>
      <vt:lpstr>等线 Light</vt:lpstr>
      <vt:lpstr>等线</vt:lpstr>
      <vt:lpstr>迷你简准圆</vt:lpstr>
      <vt:lpstr>Meiryo</vt:lpstr>
      <vt:lpstr>Calibri</vt:lpstr>
      <vt:lpstr>宋体</vt:lpstr>
      <vt:lpstr>Wingdings</vt:lpstr>
      <vt:lpstr>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16</cp:revision>
  <dcterms:created xsi:type="dcterms:W3CDTF">2017-07-13T23:57:00Z</dcterms:created>
  <dcterms:modified xsi:type="dcterms:W3CDTF">2023-05-08T05:47:15Z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